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90" r:id="rId2"/>
    <p:sldId id="294" r:id="rId3"/>
    <p:sldId id="292" r:id="rId4"/>
    <p:sldId id="280" r:id="rId5"/>
    <p:sldId id="288" r:id="rId6"/>
    <p:sldId id="284" r:id="rId7"/>
    <p:sldId id="293" r:id="rId8"/>
    <p:sldId id="295" r:id="rId9"/>
    <p:sldId id="289" r:id="rId10"/>
    <p:sldId id="286" r:id="rId11"/>
    <p:sldId id="278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0" normalizeH="0" baseline="0">
        <a:ln>
          <a:noFill/>
        </a:ln>
        <a:solidFill>
          <a:srgbClr val="2E333D"/>
        </a:solidFill>
        <a:effectLst/>
        <a:uFillTx/>
        <a:latin typeface="Arial Nova"/>
        <a:ea typeface="Arial Nova"/>
        <a:cs typeface="Arial Nova"/>
        <a:sym typeface="Arial Nova"/>
      </a:defRPr>
    </a:lvl1pPr>
    <a:lvl2pPr marL="0" marR="0" indent="457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0" normalizeH="0" baseline="0">
        <a:ln>
          <a:noFill/>
        </a:ln>
        <a:solidFill>
          <a:srgbClr val="2E333D"/>
        </a:solidFill>
        <a:effectLst/>
        <a:uFillTx/>
        <a:latin typeface="Arial Nova"/>
        <a:ea typeface="Arial Nova"/>
        <a:cs typeface="Arial Nova"/>
        <a:sym typeface="Arial Nova"/>
      </a:defRPr>
    </a:lvl2pPr>
    <a:lvl3pPr marL="0" marR="0" indent="9144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0" normalizeH="0" baseline="0">
        <a:ln>
          <a:noFill/>
        </a:ln>
        <a:solidFill>
          <a:srgbClr val="2E333D"/>
        </a:solidFill>
        <a:effectLst/>
        <a:uFillTx/>
        <a:latin typeface="Arial Nova"/>
        <a:ea typeface="Arial Nova"/>
        <a:cs typeface="Arial Nova"/>
        <a:sym typeface="Arial Nova"/>
      </a:defRPr>
    </a:lvl3pPr>
    <a:lvl4pPr marL="0" marR="0" indent="1371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0" normalizeH="0" baseline="0">
        <a:ln>
          <a:noFill/>
        </a:ln>
        <a:solidFill>
          <a:srgbClr val="2E333D"/>
        </a:solidFill>
        <a:effectLst/>
        <a:uFillTx/>
        <a:latin typeface="Arial Nova"/>
        <a:ea typeface="Arial Nova"/>
        <a:cs typeface="Arial Nova"/>
        <a:sym typeface="Arial Nova"/>
      </a:defRPr>
    </a:lvl4pPr>
    <a:lvl5pPr marL="0" marR="0" indent="1828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0" normalizeH="0" baseline="0">
        <a:ln>
          <a:noFill/>
        </a:ln>
        <a:solidFill>
          <a:srgbClr val="2E333D"/>
        </a:solidFill>
        <a:effectLst/>
        <a:uFillTx/>
        <a:latin typeface="Arial Nova"/>
        <a:ea typeface="Arial Nova"/>
        <a:cs typeface="Arial Nova"/>
        <a:sym typeface="Arial Nova"/>
      </a:defRPr>
    </a:lvl5pPr>
    <a:lvl6pPr marL="0" marR="0" indent="22860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0" normalizeH="0" baseline="0">
        <a:ln>
          <a:noFill/>
        </a:ln>
        <a:solidFill>
          <a:srgbClr val="2E333D"/>
        </a:solidFill>
        <a:effectLst/>
        <a:uFillTx/>
        <a:latin typeface="Arial Nova"/>
        <a:ea typeface="Arial Nova"/>
        <a:cs typeface="Arial Nova"/>
        <a:sym typeface="Arial Nova"/>
      </a:defRPr>
    </a:lvl6pPr>
    <a:lvl7pPr marL="0" marR="0" indent="2743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0" normalizeH="0" baseline="0">
        <a:ln>
          <a:noFill/>
        </a:ln>
        <a:solidFill>
          <a:srgbClr val="2E333D"/>
        </a:solidFill>
        <a:effectLst/>
        <a:uFillTx/>
        <a:latin typeface="Arial Nova"/>
        <a:ea typeface="Arial Nova"/>
        <a:cs typeface="Arial Nova"/>
        <a:sym typeface="Arial Nova"/>
      </a:defRPr>
    </a:lvl7pPr>
    <a:lvl8pPr marL="0" marR="0" indent="32004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0" normalizeH="0" baseline="0">
        <a:ln>
          <a:noFill/>
        </a:ln>
        <a:solidFill>
          <a:srgbClr val="2E333D"/>
        </a:solidFill>
        <a:effectLst/>
        <a:uFillTx/>
        <a:latin typeface="Arial Nova"/>
        <a:ea typeface="Arial Nova"/>
        <a:cs typeface="Arial Nova"/>
        <a:sym typeface="Arial Nova"/>
      </a:defRPr>
    </a:lvl8pPr>
    <a:lvl9pPr marL="0" marR="0" indent="3657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0" normalizeH="0" baseline="0">
        <a:ln>
          <a:noFill/>
        </a:ln>
        <a:solidFill>
          <a:srgbClr val="2E333D"/>
        </a:solidFill>
        <a:effectLst/>
        <a:uFillTx/>
        <a:latin typeface="Arial Nova"/>
        <a:ea typeface="Arial Nova"/>
        <a:cs typeface="Arial Nova"/>
        <a:sym typeface="Arial Nova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A24"/>
    <a:srgbClr val="00455A"/>
    <a:srgbClr val="0F3C47"/>
    <a:srgbClr val="2195AE"/>
    <a:srgbClr val="80CBE7"/>
    <a:srgbClr val="FC17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D8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6"/>
    <p:restoredTop sz="82713"/>
  </p:normalViewPr>
  <p:slideViewPr>
    <p:cSldViewPr snapToGrid="0" snapToObjects="1" showGuides="1">
      <p:cViewPr varScale="1">
        <p:scale>
          <a:sx n="23" d="100"/>
          <a:sy n="23" d="100"/>
        </p:scale>
        <p:origin x="948" y="9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60213-B89E-4CB3-BC87-6C56204F1546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928C0-B33A-42FD-9DC4-E2C20CF7D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856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91" name="Shape 59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14C3A49F-43A7-4699-A06F-7C0A508A65F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081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0799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Why did wa</a:t>
            </a:r>
            <a:r>
              <a:rPr lang="en-GB" baseline="0" dirty="0" smtClean="0"/>
              <a:t>s the CHT created – Australian ports council, golf, </a:t>
            </a:r>
          </a:p>
          <a:p>
            <a:r>
              <a:rPr lang="en-GB" dirty="0" smtClean="0"/>
              <a:t>Like about CHT -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608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Author – no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mage">
            <a:extLst>
              <a:ext uri="{FF2B5EF4-FFF2-40B4-BE49-F238E27FC236}">
                <a16:creationId xmlns:a16="http://schemas.microsoft.com/office/drawing/2014/main" id="{FFAC63A4-AD6B-612A-24EE-519C8F46F3FB}"/>
              </a:ext>
            </a:extLst>
          </p:cNvPr>
          <p:cNvSpPr>
            <a:spLocks noGrp="1"/>
          </p:cNvSpPr>
          <p:nvPr>
            <p:ph type="pic" idx="25" hasCustomPrompt="1"/>
          </p:nvPr>
        </p:nvSpPr>
        <p:spPr>
          <a:xfrm>
            <a:off x="648180" y="649889"/>
            <a:ext cx="23087640" cy="12478408"/>
          </a:xfrm>
          <a:prstGeom prst="rect">
            <a:avLst/>
          </a:prstGeom>
          <a:solidFill>
            <a:srgbClr val="0080A0"/>
          </a:solidFill>
        </p:spPr>
        <p:txBody>
          <a:bodyPr lIns="91439" tIns="45719" rIns="91439" bIns="45719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box to change colour</a:t>
            </a:r>
            <a:endParaRPr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1A6F9D-E6CC-CDB8-E972-0DD18B37508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0" y="0"/>
            <a:ext cx="24384000" cy="13135897"/>
          </a:xfrm>
          <a:custGeom>
            <a:avLst/>
            <a:gdLst>
              <a:gd name="connsiteX0" fmla="*/ 0 w 24384000"/>
              <a:gd name="connsiteY0" fmla="*/ 0 h 13128625"/>
              <a:gd name="connsiteX1" fmla="*/ 24384000 w 24384000"/>
              <a:gd name="connsiteY1" fmla="*/ 0 h 13128625"/>
              <a:gd name="connsiteX2" fmla="*/ 24384000 w 24384000"/>
              <a:gd name="connsiteY2" fmla="*/ 13128625 h 13128625"/>
              <a:gd name="connsiteX3" fmla="*/ 0 w 24384000"/>
              <a:gd name="connsiteY3" fmla="*/ 13128625 h 13128625"/>
              <a:gd name="connsiteX4" fmla="*/ 0 w 24384000"/>
              <a:gd name="connsiteY4" fmla="*/ 0 h 13128625"/>
              <a:gd name="connsiteX0" fmla="*/ 0 w 24384000"/>
              <a:gd name="connsiteY0" fmla="*/ 5591908 h 13128625"/>
              <a:gd name="connsiteX1" fmla="*/ 24384000 w 24384000"/>
              <a:gd name="connsiteY1" fmla="*/ 0 h 13128625"/>
              <a:gd name="connsiteX2" fmla="*/ 24384000 w 24384000"/>
              <a:gd name="connsiteY2" fmla="*/ 13128625 h 13128625"/>
              <a:gd name="connsiteX3" fmla="*/ 0 w 24384000"/>
              <a:gd name="connsiteY3" fmla="*/ 13128625 h 13128625"/>
              <a:gd name="connsiteX4" fmla="*/ 0 w 24384000"/>
              <a:gd name="connsiteY4" fmla="*/ 5591908 h 13128625"/>
              <a:gd name="connsiteX0" fmla="*/ 0 w 24384000"/>
              <a:gd name="connsiteY0" fmla="*/ 5591908 h 13128625"/>
              <a:gd name="connsiteX1" fmla="*/ 23369954 w 24384000"/>
              <a:gd name="connsiteY1" fmla="*/ 211015 h 13128625"/>
              <a:gd name="connsiteX2" fmla="*/ 24384000 w 24384000"/>
              <a:gd name="connsiteY2" fmla="*/ 0 h 13128625"/>
              <a:gd name="connsiteX3" fmla="*/ 24384000 w 24384000"/>
              <a:gd name="connsiteY3" fmla="*/ 13128625 h 13128625"/>
              <a:gd name="connsiteX4" fmla="*/ 0 w 24384000"/>
              <a:gd name="connsiteY4" fmla="*/ 13128625 h 13128625"/>
              <a:gd name="connsiteX5" fmla="*/ 0 w 24384000"/>
              <a:gd name="connsiteY5" fmla="*/ 5591908 h 13128625"/>
              <a:gd name="connsiteX0" fmla="*/ 0 w 24384000"/>
              <a:gd name="connsiteY0" fmla="*/ 5591908 h 13128625"/>
              <a:gd name="connsiteX1" fmla="*/ 22842416 w 24384000"/>
              <a:gd name="connsiteY1" fmla="*/ 0 h 13128625"/>
              <a:gd name="connsiteX2" fmla="*/ 24384000 w 24384000"/>
              <a:gd name="connsiteY2" fmla="*/ 0 h 13128625"/>
              <a:gd name="connsiteX3" fmla="*/ 24384000 w 24384000"/>
              <a:gd name="connsiteY3" fmla="*/ 13128625 h 13128625"/>
              <a:gd name="connsiteX4" fmla="*/ 0 w 24384000"/>
              <a:gd name="connsiteY4" fmla="*/ 13128625 h 13128625"/>
              <a:gd name="connsiteX5" fmla="*/ 0 w 24384000"/>
              <a:gd name="connsiteY5" fmla="*/ 5591908 h 13128625"/>
              <a:gd name="connsiteX0" fmla="*/ 0 w 24384000"/>
              <a:gd name="connsiteY0" fmla="*/ 5591908 h 13128625"/>
              <a:gd name="connsiteX1" fmla="*/ 22842416 w 24384000"/>
              <a:gd name="connsiteY1" fmla="*/ 0 h 13128625"/>
              <a:gd name="connsiteX2" fmla="*/ 24384000 w 24384000"/>
              <a:gd name="connsiteY2" fmla="*/ 0 h 13128625"/>
              <a:gd name="connsiteX3" fmla="*/ 24372277 w 24384000"/>
              <a:gd name="connsiteY3" fmla="*/ 11078308 h 13128625"/>
              <a:gd name="connsiteX4" fmla="*/ 24384000 w 24384000"/>
              <a:gd name="connsiteY4" fmla="*/ 13128625 h 13128625"/>
              <a:gd name="connsiteX5" fmla="*/ 0 w 24384000"/>
              <a:gd name="connsiteY5" fmla="*/ 13128625 h 13128625"/>
              <a:gd name="connsiteX6" fmla="*/ 0 w 24384000"/>
              <a:gd name="connsiteY6" fmla="*/ 5591908 h 13128625"/>
              <a:gd name="connsiteX0" fmla="*/ 0 w 27994275"/>
              <a:gd name="connsiteY0" fmla="*/ 5591908 h 13128625"/>
              <a:gd name="connsiteX1" fmla="*/ 22842416 w 27994275"/>
              <a:gd name="connsiteY1" fmla="*/ 0 h 13128625"/>
              <a:gd name="connsiteX2" fmla="*/ 24384000 w 27994275"/>
              <a:gd name="connsiteY2" fmla="*/ 0 h 13128625"/>
              <a:gd name="connsiteX3" fmla="*/ 24372277 w 27994275"/>
              <a:gd name="connsiteY3" fmla="*/ 11078308 h 13128625"/>
              <a:gd name="connsiteX4" fmla="*/ 24384000 w 27994275"/>
              <a:gd name="connsiteY4" fmla="*/ 13128625 h 13128625"/>
              <a:gd name="connsiteX5" fmla="*/ 0 w 27994275"/>
              <a:gd name="connsiteY5" fmla="*/ 13128625 h 13128625"/>
              <a:gd name="connsiteX6" fmla="*/ 0 w 27994275"/>
              <a:gd name="connsiteY6" fmla="*/ 5591908 h 13128625"/>
              <a:gd name="connsiteX0" fmla="*/ 0 w 25449962"/>
              <a:gd name="connsiteY0" fmla="*/ 5591908 h 13128625"/>
              <a:gd name="connsiteX1" fmla="*/ 22842416 w 25449962"/>
              <a:gd name="connsiteY1" fmla="*/ 0 h 13128625"/>
              <a:gd name="connsiteX2" fmla="*/ 24384000 w 25449962"/>
              <a:gd name="connsiteY2" fmla="*/ 0 h 13128625"/>
              <a:gd name="connsiteX3" fmla="*/ 24372277 w 25449962"/>
              <a:gd name="connsiteY3" fmla="*/ 11078308 h 13128625"/>
              <a:gd name="connsiteX4" fmla="*/ 20427461 w 25449962"/>
              <a:gd name="connsiteY4" fmla="*/ 10860210 h 13128625"/>
              <a:gd name="connsiteX5" fmla="*/ 0 w 25449962"/>
              <a:gd name="connsiteY5" fmla="*/ 13128625 h 13128625"/>
              <a:gd name="connsiteX6" fmla="*/ 0 w 25449962"/>
              <a:gd name="connsiteY6" fmla="*/ 5591908 h 13128625"/>
              <a:gd name="connsiteX0" fmla="*/ 0 w 25449962"/>
              <a:gd name="connsiteY0" fmla="*/ 5591908 h 13128625"/>
              <a:gd name="connsiteX1" fmla="*/ 22842416 w 25449962"/>
              <a:gd name="connsiteY1" fmla="*/ 0 h 13128625"/>
              <a:gd name="connsiteX2" fmla="*/ 24384000 w 25449962"/>
              <a:gd name="connsiteY2" fmla="*/ 0 h 13128625"/>
              <a:gd name="connsiteX3" fmla="*/ 24372277 w 25449962"/>
              <a:gd name="connsiteY3" fmla="*/ 11078308 h 13128625"/>
              <a:gd name="connsiteX4" fmla="*/ 20427461 w 25449962"/>
              <a:gd name="connsiteY4" fmla="*/ 10860210 h 13128625"/>
              <a:gd name="connsiteX5" fmla="*/ 12854354 w 25449962"/>
              <a:gd name="connsiteY5" fmla="*/ 11693769 h 13128625"/>
              <a:gd name="connsiteX6" fmla="*/ 0 w 25449962"/>
              <a:gd name="connsiteY6" fmla="*/ 13128625 h 13128625"/>
              <a:gd name="connsiteX7" fmla="*/ 0 w 25449962"/>
              <a:gd name="connsiteY7" fmla="*/ 5591908 h 13128625"/>
              <a:gd name="connsiteX0" fmla="*/ 0 w 24384000"/>
              <a:gd name="connsiteY0" fmla="*/ 5591908 h 13128625"/>
              <a:gd name="connsiteX1" fmla="*/ 22842416 w 24384000"/>
              <a:gd name="connsiteY1" fmla="*/ 0 h 13128625"/>
              <a:gd name="connsiteX2" fmla="*/ 24384000 w 24384000"/>
              <a:gd name="connsiteY2" fmla="*/ 0 h 13128625"/>
              <a:gd name="connsiteX3" fmla="*/ 24372277 w 24384000"/>
              <a:gd name="connsiteY3" fmla="*/ 11078308 h 13128625"/>
              <a:gd name="connsiteX4" fmla="*/ 20427461 w 24384000"/>
              <a:gd name="connsiteY4" fmla="*/ 10860210 h 13128625"/>
              <a:gd name="connsiteX5" fmla="*/ 16635046 w 24384000"/>
              <a:gd name="connsiteY5" fmla="*/ 13118122 h 13128625"/>
              <a:gd name="connsiteX6" fmla="*/ 0 w 24384000"/>
              <a:gd name="connsiteY6" fmla="*/ 13128625 h 13128625"/>
              <a:gd name="connsiteX7" fmla="*/ 0 w 24384000"/>
              <a:gd name="connsiteY7" fmla="*/ 5591908 h 13128625"/>
              <a:gd name="connsiteX0" fmla="*/ 0 w 24384000"/>
              <a:gd name="connsiteY0" fmla="*/ 5591908 h 13128625"/>
              <a:gd name="connsiteX1" fmla="*/ 22842416 w 24384000"/>
              <a:gd name="connsiteY1" fmla="*/ 0 h 13128625"/>
              <a:gd name="connsiteX2" fmla="*/ 24384000 w 24384000"/>
              <a:gd name="connsiteY2" fmla="*/ 0 h 13128625"/>
              <a:gd name="connsiteX3" fmla="*/ 24372277 w 24384000"/>
              <a:gd name="connsiteY3" fmla="*/ 11078308 h 13128625"/>
              <a:gd name="connsiteX4" fmla="*/ 20427461 w 24384000"/>
              <a:gd name="connsiteY4" fmla="*/ 10860210 h 13128625"/>
              <a:gd name="connsiteX5" fmla="*/ 16635046 w 24384000"/>
              <a:gd name="connsiteY5" fmla="*/ 13118122 h 13128625"/>
              <a:gd name="connsiteX6" fmla="*/ 0 w 24384000"/>
              <a:gd name="connsiteY6" fmla="*/ 13128625 h 13128625"/>
              <a:gd name="connsiteX7" fmla="*/ 0 w 24384000"/>
              <a:gd name="connsiteY7" fmla="*/ 5591908 h 13128625"/>
              <a:gd name="connsiteX0" fmla="*/ 0 w 24384000"/>
              <a:gd name="connsiteY0" fmla="*/ 5591908 h 13128625"/>
              <a:gd name="connsiteX1" fmla="*/ 22842416 w 24384000"/>
              <a:gd name="connsiteY1" fmla="*/ 0 h 13128625"/>
              <a:gd name="connsiteX2" fmla="*/ 24384000 w 24384000"/>
              <a:gd name="connsiteY2" fmla="*/ 0 h 13128625"/>
              <a:gd name="connsiteX3" fmla="*/ 24372277 w 24384000"/>
              <a:gd name="connsiteY3" fmla="*/ 11078308 h 13128625"/>
              <a:gd name="connsiteX4" fmla="*/ 20427461 w 24384000"/>
              <a:gd name="connsiteY4" fmla="*/ 10860210 h 13128625"/>
              <a:gd name="connsiteX5" fmla="*/ 16635046 w 24384000"/>
              <a:gd name="connsiteY5" fmla="*/ 13118122 h 13128625"/>
              <a:gd name="connsiteX6" fmla="*/ 0 w 24384000"/>
              <a:gd name="connsiteY6" fmla="*/ 13128625 h 13128625"/>
              <a:gd name="connsiteX7" fmla="*/ 0 w 24384000"/>
              <a:gd name="connsiteY7" fmla="*/ 5591908 h 13128625"/>
              <a:gd name="connsiteX0" fmla="*/ 0 w 24384000"/>
              <a:gd name="connsiteY0" fmla="*/ 5591908 h 13128625"/>
              <a:gd name="connsiteX1" fmla="*/ 22842416 w 24384000"/>
              <a:gd name="connsiteY1" fmla="*/ 0 h 13128625"/>
              <a:gd name="connsiteX2" fmla="*/ 24384000 w 24384000"/>
              <a:gd name="connsiteY2" fmla="*/ 0 h 13128625"/>
              <a:gd name="connsiteX3" fmla="*/ 24372277 w 24384000"/>
              <a:gd name="connsiteY3" fmla="*/ 11078308 h 13128625"/>
              <a:gd name="connsiteX4" fmla="*/ 20427461 w 24384000"/>
              <a:gd name="connsiteY4" fmla="*/ 10860210 h 13128625"/>
              <a:gd name="connsiteX5" fmla="*/ 16635046 w 24384000"/>
              <a:gd name="connsiteY5" fmla="*/ 13118122 h 13128625"/>
              <a:gd name="connsiteX6" fmla="*/ 0 w 24384000"/>
              <a:gd name="connsiteY6" fmla="*/ 13128625 h 13128625"/>
              <a:gd name="connsiteX7" fmla="*/ 0 w 24384000"/>
              <a:gd name="connsiteY7" fmla="*/ 5591908 h 13128625"/>
              <a:gd name="connsiteX0" fmla="*/ 0 w 24384000"/>
              <a:gd name="connsiteY0" fmla="*/ 5591908 h 13128625"/>
              <a:gd name="connsiteX1" fmla="*/ 22842416 w 24384000"/>
              <a:gd name="connsiteY1" fmla="*/ 0 h 13128625"/>
              <a:gd name="connsiteX2" fmla="*/ 24384000 w 24384000"/>
              <a:gd name="connsiteY2" fmla="*/ 0 h 13128625"/>
              <a:gd name="connsiteX3" fmla="*/ 24372277 w 24384000"/>
              <a:gd name="connsiteY3" fmla="*/ 11078308 h 13128625"/>
              <a:gd name="connsiteX4" fmla="*/ 20427461 w 24384000"/>
              <a:gd name="connsiteY4" fmla="*/ 10860210 h 13128625"/>
              <a:gd name="connsiteX5" fmla="*/ 16635046 w 24384000"/>
              <a:gd name="connsiteY5" fmla="*/ 13118122 h 13128625"/>
              <a:gd name="connsiteX6" fmla="*/ 0 w 24384000"/>
              <a:gd name="connsiteY6" fmla="*/ 13128625 h 13128625"/>
              <a:gd name="connsiteX7" fmla="*/ 0 w 24384000"/>
              <a:gd name="connsiteY7" fmla="*/ 5591908 h 13128625"/>
              <a:gd name="connsiteX0" fmla="*/ 0 w 24384000"/>
              <a:gd name="connsiteY0" fmla="*/ 5591908 h 13135875"/>
              <a:gd name="connsiteX1" fmla="*/ 22842416 w 24384000"/>
              <a:gd name="connsiteY1" fmla="*/ 0 h 13135875"/>
              <a:gd name="connsiteX2" fmla="*/ 24384000 w 24384000"/>
              <a:gd name="connsiteY2" fmla="*/ 0 h 13135875"/>
              <a:gd name="connsiteX3" fmla="*/ 24372277 w 24384000"/>
              <a:gd name="connsiteY3" fmla="*/ 11078308 h 13135875"/>
              <a:gd name="connsiteX4" fmla="*/ 20427461 w 24384000"/>
              <a:gd name="connsiteY4" fmla="*/ 10860210 h 13135875"/>
              <a:gd name="connsiteX5" fmla="*/ 16670215 w 24384000"/>
              <a:gd name="connsiteY5" fmla="*/ 13135706 h 13135875"/>
              <a:gd name="connsiteX6" fmla="*/ 0 w 24384000"/>
              <a:gd name="connsiteY6" fmla="*/ 13128625 h 13135875"/>
              <a:gd name="connsiteX7" fmla="*/ 0 w 24384000"/>
              <a:gd name="connsiteY7" fmla="*/ 5591908 h 13135875"/>
              <a:gd name="connsiteX0" fmla="*/ 0 w 24384000"/>
              <a:gd name="connsiteY0" fmla="*/ 5591908 h 13135891"/>
              <a:gd name="connsiteX1" fmla="*/ 22842416 w 24384000"/>
              <a:gd name="connsiteY1" fmla="*/ 0 h 13135891"/>
              <a:gd name="connsiteX2" fmla="*/ 24384000 w 24384000"/>
              <a:gd name="connsiteY2" fmla="*/ 0 h 13135891"/>
              <a:gd name="connsiteX3" fmla="*/ 24372277 w 24384000"/>
              <a:gd name="connsiteY3" fmla="*/ 11078308 h 13135891"/>
              <a:gd name="connsiteX4" fmla="*/ 20427461 w 24384000"/>
              <a:gd name="connsiteY4" fmla="*/ 10860210 h 13135891"/>
              <a:gd name="connsiteX5" fmla="*/ 16670215 w 24384000"/>
              <a:gd name="connsiteY5" fmla="*/ 13135706 h 13135891"/>
              <a:gd name="connsiteX6" fmla="*/ 0 w 24384000"/>
              <a:gd name="connsiteY6" fmla="*/ 13128625 h 13135891"/>
              <a:gd name="connsiteX7" fmla="*/ 0 w 24384000"/>
              <a:gd name="connsiteY7" fmla="*/ 5591908 h 13135891"/>
              <a:gd name="connsiteX0" fmla="*/ 0 w 24384000"/>
              <a:gd name="connsiteY0" fmla="*/ 5591908 h 13135876"/>
              <a:gd name="connsiteX1" fmla="*/ 22842416 w 24384000"/>
              <a:gd name="connsiteY1" fmla="*/ 0 h 13135876"/>
              <a:gd name="connsiteX2" fmla="*/ 24384000 w 24384000"/>
              <a:gd name="connsiteY2" fmla="*/ 0 h 13135876"/>
              <a:gd name="connsiteX3" fmla="*/ 24372276 w 24384000"/>
              <a:gd name="connsiteY3" fmla="*/ 10990385 h 13135876"/>
              <a:gd name="connsiteX4" fmla="*/ 20427461 w 24384000"/>
              <a:gd name="connsiteY4" fmla="*/ 10860210 h 13135876"/>
              <a:gd name="connsiteX5" fmla="*/ 16670215 w 24384000"/>
              <a:gd name="connsiteY5" fmla="*/ 13135706 h 13135876"/>
              <a:gd name="connsiteX6" fmla="*/ 0 w 24384000"/>
              <a:gd name="connsiteY6" fmla="*/ 13128625 h 13135876"/>
              <a:gd name="connsiteX7" fmla="*/ 0 w 24384000"/>
              <a:gd name="connsiteY7" fmla="*/ 5591908 h 13135876"/>
              <a:gd name="connsiteX0" fmla="*/ 0 w 24384000"/>
              <a:gd name="connsiteY0" fmla="*/ 5591908 h 13135897"/>
              <a:gd name="connsiteX1" fmla="*/ 22842416 w 24384000"/>
              <a:gd name="connsiteY1" fmla="*/ 0 h 13135897"/>
              <a:gd name="connsiteX2" fmla="*/ 24384000 w 24384000"/>
              <a:gd name="connsiteY2" fmla="*/ 0 h 13135897"/>
              <a:gd name="connsiteX3" fmla="*/ 24372276 w 24384000"/>
              <a:gd name="connsiteY3" fmla="*/ 10990385 h 13135897"/>
              <a:gd name="connsiteX4" fmla="*/ 20427461 w 24384000"/>
              <a:gd name="connsiteY4" fmla="*/ 10860210 h 13135897"/>
              <a:gd name="connsiteX5" fmla="*/ 16670215 w 24384000"/>
              <a:gd name="connsiteY5" fmla="*/ 13135706 h 13135897"/>
              <a:gd name="connsiteX6" fmla="*/ 0 w 24384000"/>
              <a:gd name="connsiteY6" fmla="*/ 13128625 h 13135897"/>
              <a:gd name="connsiteX7" fmla="*/ 0 w 24384000"/>
              <a:gd name="connsiteY7" fmla="*/ 5591908 h 13135897"/>
              <a:gd name="connsiteX0" fmla="*/ 0 w 24384000"/>
              <a:gd name="connsiteY0" fmla="*/ 5591908 h 13135897"/>
              <a:gd name="connsiteX1" fmla="*/ 11377246 w 24384000"/>
              <a:gd name="connsiteY1" fmla="*/ 2848708 h 13135897"/>
              <a:gd name="connsiteX2" fmla="*/ 22842416 w 24384000"/>
              <a:gd name="connsiteY2" fmla="*/ 0 h 13135897"/>
              <a:gd name="connsiteX3" fmla="*/ 24384000 w 24384000"/>
              <a:gd name="connsiteY3" fmla="*/ 0 h 13135897"/>
              <a:gd name="connsiteX4" fmla="*/ 24372276 w 24384000"/>
              <a:gd name="connsiteY4" fmla="*/ 10990385 h 13135897"/>
              <a:gd name="connsiteX5" fmla="*/ 20427461 w 24384000"/>
              <a:gd name="connsiteY5" fmla="*/ 10860210 h 13135897"/>
              <a:gd name="connsiteX6" fmla="*/ 16670215 w 24384000"/>
              <a:gd name="connsiteY6" fmla="*/ 13135706 h 13135897"/>
              <a:gd name="connsiteX7" fmla="*/ 0 w 24384000"/>
              <a:gd name="connsiteY7" fmla="*/ 13128625 h 13135897"/>
              <a:gd name="connsiteX8" fmla="*/ 0 w 24384000"/>
              <a:gd name="connsiteY8" fmla="*/ 5591908 h 13135897"/>
              <a:gd name="connsiteX0" fmla="*/ 0 w 24384000"/>
              <a:gd name="connsiteY0" fmla="*/ 5591908 h 13135897"/>
              <a:gd name="connsiteX1" fmla="*/ 11377246 w 24384000"/>
              <a:gd name="connsiteY1" fmla="*/ 2848708 h 13135897"/>
              <a:gd name="connsiteX2" fmla="*/ 22842416 w 24384000"/>
              <a:gd name="connsiteY2" fmla="*/ 0 h 13135897"/>
              <a:gd name="connsiteX3" fmla="*/ 24384000 w 24384000"/>
              <a:gd name="connsiteY3" fmla="*/ 0 h 13135897"/>
              <a:gd name="connsiteX4" fmla="*/ 24372276 w 24384000"/>
              <a:gd name="connsiteY4" fmla="*/ 10990385 h 13135897"/>
              <a:gd name="connsiteX5" fmla="*/ 20427461 w 24384000"/>
              <a:gd name="connsiteY5" fmla="*/ 10860210 h 13135897"/>
              <a:gd name="connsiteX6" fmla="*/ 16670215 w 24384000"/>
              <a:gd name="connsiteY6" fmla="*/ 13135706 h 13135897"/>
              <a:gd name="connsiteX7" fmla="*/ 0 w 24384000"/>
              <a:gd name="connsiteY7" fmla="*/ 13128625 h 13135897"/>
              <a:gd name="connsiteX8" fmla="*/ 0 w 24384000"/>
              <a:gd name="connsiteY8" fmla="*/ 5591908 h 13135897"/>
              <a:gd name="connsiteX0" fmla="*/ 0 w 24384000"/>
              <a:gd name="connsiteY0" fmla="*/ 5591908 h 13135897"/>
              <a:gd name="connsiteX1" fmla="*/ 13276385 w 24384000"/>
              <a:gd name="connsiteY1" fmla="*/ 11852031 h 13135897"/>
              <a:gd name="connsiteX2" fmla="*/ 22842416 w 24384000"/>
              <a:gd name="connsiteY2" fmla="*/ 0 h 13135897"/>
              <a:gd name="connsiteX3" fmla="*/ 24384000 w 24384000"/>
              <a:gd name="connsiteY3" fmla="*/ 0 h 13135897"/>
              <a:gd name="connsiteX4" fmla="*/ 24372276 w 24384000"/>
              <a:gd name="connsiteY4" fmla="*/ 10990385 h 13135897"/>
              <a:gd name="connsiteX5" fmla="*/ 20427461 w 24384000"/>
              <a:gd name="connsiteY5" fmla="*/ 10860210 h 13135897"/>
              <a:gd name="connsiteX6" fmla="*/ 16670215 w 24384000"/>
              <a:gd name="connsiteY6" fmla="*/ 13135706 h 13135897"/>
              <a:gd name="connsiteX7" fmla="*/ 0 w 24384000"/>
              <a:gd name="connsiteY7" fmla="*/ 13128625 h 13135897"/>
              <a:gd name="connsiteX8" fmla="*/ 0 w 24384000"/>
              <a:gd name="connsiteY8" fmla="*/ 5591908 h 13135897"/>
              <a:gd name="connsiteX0" fmla="*/ 0 w 24384000"/>
              <a:gd name="connsiteY0" fmla="*/ 5591908 h 13135897"/>
              <a:gd name="connsiteX1" fmla="*/ 13276385 w 24384000"/>
              <a:gd name="connsiteY1" fmla="*/ 11852031 h 13135897"/>
              <a:gd name="connsiteX2" fmla="*/ 22842416 w 24384000"/>
              <a:gd name="connsiteY2" fmla="*/ 0 h 13135897"/>
              <a:gd name="connsiteX3" fmla="*/ 24384000 w 24384000"/>
              <a:gd name="connsiteY3" fmla="*/ 0 h 13135897"/>
              <a:gd name="connsiteX4" fmla="*/ 24372276 w 24384000"/>
              <a:gd name="connsiteY4" fmla="*/ 10990385 h 13135897"/>
              <a:gd name="connsiteX5" fmla="*/ 20427461 w 24384000"/>
              <a:gd name="connsiteY5" fmla="*/ 10860210 h 13135897"/>
              <a:gd name="connsiteX6" fmla="*/ 16670215 w 24384000"/>
              <a:gd name="connsiteY6" fmla="*/ 13135706 h 13135897"/>
              <a:gd name="connsiteX7" fmla="*/ 0 w 24384000"/>
              <a:gd name="connsiteY7" fmla="*/ 13128625 h 13135897"/>
              <a:gd name="connsiteX8" fmla="*/ 0 w 24384000"/>
              <a:gd name="connsiteY8" fmla="*/ 5591908 h 13135897"/>
              <a:gd name="connsiteX0" fmla="*/ 0 w 24384000"/>
              <a:gd name="connsiteY0" fmla="*/ 5591908 h 13135897"/>
              <a:gd name="connsiteX1" fmla="*/ 13276385 w 24384000"/>
              <a:gd name="connsiteY1" fmla="*/ 11852031 h 13135897"/>
              <a:gd name="connsiteX2" fmla="*/ 22842416 w 24384000"/>
              <a:gd name="connsiteY2" fmla="*/ 0 h 13135897"/>
              <a:gd name="connsiteX3" fmla="*/ 24384000 w 24384000"/>
              <a:gd name="connsiteY3" fmla="*/ 0 h 13135897"/>
              <a:gd name="connsiteX4" fmla="*/ 24372276 w 24384000"/>
              <a:gd name="connsiteY4" fmla="*/ 10990385 h 13135897"/>
              <a:gd name="connsiteX5" fmla="*/ 20427461 w 24384000"/>
              <a:gd name="connsiteY5" fmla="*/ 10860210 h 13135897"/>
              <a:gd name="connsiteX6" fmla="*/ 16670215 w 24384000"/>
              <a:gd name="connsiteY6" fmla="*/ 13135706 h 13135897"/>
              <a:gd name="connsiteX7" fmla="*/ 0 w 24384000"/>
              <a:gd name="connsiteY7" fmla="*/ 13128625 h 13135897"/>
              <a:gd name="connsiteX8" fmla="*/ 0 w 24384000"/>
              <a:gd name="connsiteY8" fmla="*/ 5591908 h 13135897"/>
              <a:gd name="connsiteX0" fmla="*/ 0 w 24384000"/>
              <a:gd name="connsiteY0" fmla="*/ 5591908 h 13135897"/>
              <a:gd name="connsiteX1" fmla="*/ 13276385 w 24384000"/>
              <a:gd name="connsiteY1" fmla="*/ 11852031 h 13135897"/>
              <a:gd name="connsiteX2" fmla="*/ 22842416 w 24384000"/>
              <a:gd name="connsiteY2" fmla="*/ 0 h 13135897"/>
              <a:gd name="connsiteX3" fmla="*/ 24384000 w 24384000"/>
              <a:gd name="connsiteY3" fmla="*/ 0 h 13135897"/>
              <a:gd name="connsiteX4" fmla="*/ 24372276 w 24384000"/>
              <a:gd name="connsiteY4" fmla="*/ 10990385 h 13135897"/>
              <a:gd name="connsiteX5" fmla="*/ 20427461 w 24384000"/>
              <a:gd name="connsiteY5" fmla="*/ 10860210 h 13135897"/>
              <a:gd name="connsiteX6" fmla="*/ 16670215 w 24384000"/>
              <a:gd name="connsiteY6" fmla="*/ 13135706 h 13135897"/>
              <a:gd name="connsiteX7" fmla="*/ 0 w 24384000"/>
              <a:gd name="connsiteY7" fmla="*/ 13128625 h 13135897"/>
              <a:gd name="connsiteX8" fmla="*/ 0 w 24384000"/>
              <a:gd name="connsiteY8" fmla="*/ 5591908 h 13135897"/>
              <a:gd name="connsiteX0" fmla="*/ 0 w 24384000"/>
              <a:gd name="connsiteY0" fmla="*/ 5591908 h 13135897"/>
              <a:gd name="connsiteX1" fmla="*/ 14208369 w 24384000"/>
              <a:gd name="connsiteY1" fmla="*/ 11412416 h 13135897"/>
              <a:gd name="connsiteX2" fmla="*/ 22842416 w 24384000"/>
              <a:gd name="connsiteY2" fmla="*/ 0 h 13135897"/>
              <a:gd name="connsiteX3" fmla="*/ 24384000 w 24384000"/>
              <a:gd name="connsiteY3" fmla="*/ 0 h 13135897"/>
              <a:gd name="connsiteX4" fmla="*/ 24372276 w 24384000"/>
              <a:gd name="connsiteY4" fmla="*/ 10990385 h 13135897"/>
              <a:gd name="connsiteX5" fmla="*/ 20427461 w 24384000"/>
              <a:gd name="connsiteY5" fmla="*/ 10860210 h 13135897"/>
              <a:gd name="connsiteX6" fmla="*/ 16670215 w 24384000"/>
              <a:gd name="connsiteY6" fmla="*/ 13135706 h 13135897"/>
              <a:gd name="connsiteX7" fmla="*/ 0 w 24384000"/>
              <a:gd name="connsiteY7" fmla="*/ 13128625 h 13135897"/>
              <a:gd name="connsiteX8" fmla="*/ 0 w 24384000"/>
              <a:gd name="connsiteY8" fmla="*/ 5591908 h 13135897"/>
              <a:gd name="connsiteX0" fmla="*/ 0 w 24384000"/>
              <a:gd name="connsiteY0" fmla="*/ 5591908 h 13135897"/>
              <a:gd name="connsiteX1" fmla="*/ 14208369 w 24384000"/>
              <a:gd name="connsiteY1" fmla="*/ 11412416 h 13135897"/>
              <a:gd name="connsiteX2" fmla="*/ 22842416 w 24384000"/>
              <a:gd name="connsiteY2" fmla="*/ 0 h 13135897"/>
              <a:gd name="connsiteX3" fmla="*/ 24384000 w 24384000"/>
              <a:gd name="connsiteY3" fmla="*/ 0 h 13135897"/>
              <a:gd name="connsiteX4" fmla="*/ 24372276 w 24384000"/>
              <a:gd name="connsiteY4" fmla="*/ 10990385 h 13135897"/>
              <a:gd name="connsiteX5" fmla="*/ 20427461 w 24384000"/>
              <a:gd name="connsiteY5" fmla="*/ 10860210 h 13135897"/>
              <a:gd name="connsiteX6" fmla="*/ 16670215 w 24384000"/>
              <a:gd name="connsiteY6" fmla="*/ 13135706 h 13135897"/>
              <a:gd name="connsiteX7" fmla="*/ 0 w 24384000"/>
              <a:gd name="connsiteY7" fmla="*/ 13128625 h 13135897"/>
              <a:gd name="connsiteX8" fmla="*/ 0 w 24384000"/>
              <a:gd name="connsiteY8" fmla="*/ 5591908 h 13135897"/>
              <a:gd name="connsiteX0" fmla="*/ 0 w 24384000"/>
              <a:gd name="connsiteY0" fmla="*/ 5591908 h 13135897"/>
              <a:gd name="connsiteX1" fmla="*/ 14208369 w 24384000"/>
              <a:gd name="connsiteY1" fmla="*/ 11412416 h 13135897"/>
              <a:gd name="connsiteX2" fmla="*/ 22842416 w 24384000"/>
              <a:gd name="connsiteY2" fmla="*/ 0 h 13135897"/>
              <a:gd name="connsiteX3" fmla="*/ 24384000 w 24384000"/>
              <a:gd name="connsiteY3" fmla="*/ 0 h 13135897"/>
              <a:gd name="connsiteX4" fmla="*/ 24372276 w 24384000"/>
              <a:gd name="connsiteY4" fmla="*/ 10990385 h 13135897"/>
              <a:gd name="connsiteX5" fmla="*/ 20427461 w 24384000"/>
              <a:gd name="connsiteY5" fmla="*/ 10860210 h 13135897"/>
              <a:gd name="connsiteX6" fmla="*/ 16670215 w 24384000"/>
              <a:gd name="connsiteY6" fmla="*/ 13135706 h 13135897"/>
              <a:gd name="connsiteX7" fmla="*/ 0 w 24384000"/>
              <a:gd name="connsiteY7" fmla="*/ 13128625 h 13135897"/>
              <a:gd name="connsiteX8" fmla="*/ 0 w 24384000"/>
              <a:gd name="connsiteY8" fmla="*/ 5591908 h 13135897"/>
              <a:gd name="connsiteX0" fmla="*/ 0 w 24384000"/>
              <a:gd name="connsiteY0" fmla="*/ 5591908 h 13135897"/>
              <a:gd name="connsiteX1" fmla="*/ 11131061 w 24384000"/>
              <a:gd name="connsiteY1" fmla="*/ 12098216 h 13135897"/>
              <a:gd name="connsiteX2" fmla="*/ 22842416 w 24384000"/>
              <a:gd name="connsiteY2" fmla="*/ 0 h 13135897"/>
              <a:gd name="connsiteX3" fmla="*/ 24384000 w 24384000"/>
              <a:gd name="connsiteY3" fmla="*/ 0 h 13135897"/>
              <a:gd name="connsiteX4" fmla="*/ 24372276 w 24384000"/>
              <a:gd name="connsiteY4" fmla="*/ 10990385 h 13135897"/>
              <a:gd name="connsiteX5" fmla="*/ 20427461 w 24384000"/>
              <a:gd name="connsiteY5" fmla="*/ 10860210 h 13135897"/>
              <a:gd name="connsiteX6" fmla="*/ 16670215 w 24384000"/>
              <a:gd name="connsiteY6" fmla="*/ 13135706 h 13135897"/>
              <a:gd name="connsiteX7" fmla="*/ 0 w 24384000"/>
              <a:gd name="connsiteY7" fmla="*/ 13128625 h 13135897"/>
              <a:gd name="connsiteX8" fmla="*/ 0 w 24384000"/>
              <a:gd name="connsiteY8" fmla="*/ 5591908 h 13135897"/>
              <a:gd name="connsiteX0" fmla="*/ 0 w 24384000"/>
              <a:gd name="connsiteY0" fmla="*/ 5591908 h 13135897"/>
              <a:gd name="connsiteX1" fmla="*/ 11131061 w 24384000"/>
              <a:gd name="connsiteY1" fmla="*/ 12098216 h 13135897"/>
              <a:gd name="connsiteX2" fmla="*/ 22842416 w 24384000"/>
              <a:gd name="connsiteY2" fmla="*/ 0 h 13135897"/>
              <a:gd name="connsiteX3" fmla="*/ 24384000 w 24384000"/>
              <a:gd name="connsiteY3" fmla="*/ 0 h 13135897"/>
              <a:gd name="connsiteX4" fmla="*/ 24372276 w 24384000"/>
              <a:gd name="connsiteY4" fmla="*/ 10990385 h 13135897"/>
              <a:gd name="connsiteX5" fmla="*/ 20427461 w 24384000"/>
              <a:gd name="connsiteY5" fmla="*/ 10860210 h 13135897"/>
              <a:gd name="connsiteX6" fmla="*/ 16670215 w 24384000"/>
              <a:gd name="connsiteY6" fmla="*/ 13135706 h 13135897"/>
              <a:gd name="connsiteX7" fmla="*/ 0 w 24384000"/>
              <a:gd name="connsiteY7" fmla="*/ 13128625 h 13135897"/>
              <a:gd name="connsiteX8" fmla="*/ 0 w 24384000"/>
              <a:gd name="connsiteY8" fmla="*/ 5591908 h 13135897"/>
              <a:gd name="connsiteX0" fmla="*/ 0 w 24384000"/>
              <a:gd name="connsiteY0" fmla="*/ 5468816 h 13135897"/>
              <a:gd name="connsiteX1" fmla="*/ 11131061 w 24384000"/>
              <a:gd name="connsiteY1" fmla="*/ 12098216 h 13135897"/>
              <a:gd name="connsiteX2" fmla="*/ 22842416 w 24384000"/>
              <a:gd name="connsiteY2" fmla="*/ 0 h 13135897"/>
              <a:gd name="connsiteX3" fmla="*/ 24384000 w 24384000"/>
              <a:gd name="connsiteY3" fmla="*/ 0 h 13135897"/>
              <a:gd name="connsiteX4" fmla="*/ 24372276 w 24384000"/>
              <a:gd name="connsiteY4" fmla="*/ 10990385 h 13135897"/>
              <a:gd name="connsiteX5" fmla="*/ 20427461 w 24384000"/>
              <a:gd name="connsiteY5" fmla="*/ 10860210 h 13135897"/>
              <a:gd name="connsiteX6" fmla="*/ 16670215 w 24384000"/>
              <a:gd name="connsiteY6" fmla="*/ 13135706 h 13135897"/>
              <a:gd name="connsiteX7" fmla="*/ 0 w 24384000"/>
              <a:gd name="connsiteY7" fmla="*/ 13128625 h 13135897"/>
              <a:gd name="connsiteX8" fmla="*/ 0 w 24384000"/>
              <a:gd name="connsiteY8" fmla="*/ 5468816 h 13135897"/>
              <a:gd name="connsiteX0" fmla="*/ 0 w 24384000"/>
              <a:gd name="connsiteY0" fmla="*/ 5468816 h 13135897"/>
              <a:gd name="connsiteX1" fmla="*/ 11131061 w 24384000"/>
              <a:gd name="connsiteY1" fmla="*/ 12098216 h 13135897"/>
              <a:gd name="connsiteX2" fmla="*/ 22842416 w 24384000"/>
              <a:gd name="connsiteY2" fmla="*/ 0 h 13135897"/>
              <a:gd name="connsiteX3" fmla="*/ 24384000 w 24384000"/>
              <a:gd name="connsiteY3" fmla="*/ 0 h 13135897"/>
              <a:gd name="connsiteX4" fmla="*/ 24372276 w 24384000"/>
              <a:gd name="connsiteY4" fmla="*/ 10990385 h 13135897"/>
              <a:gd name="connsiteX5" fmla="*/ 20427461 w 24384000"/>
              <a:gd name="connsiteY5" fmla="*/ 10860210 h 13135897"/>
              <a:gd name="connsiteX6" fmla="*/ 16670215 w 24384000"/>
              <a:gd name="connsiteY6" fmla="*/ 13135706 h 13135897"/>
              <a:gd name="connsiteX7" fmla="*/ 0 w 24384000"/>
              <a:gd name="connsiteY7" fmla="*/ 13128625 h 13135897"/>
              <a:gd name="connsiteX8" fmla="*/ 0 w 24384000"/>
              <a:gd name="connsiteY8" fmla="*/ 5468816 h 13135897"/>
              <a:gd name="connsiteX0" fmla="*/ 0 w 24384000"/>
              <a:gd name="connsiteY0" fmla="*/ 5468816 h 13135897"/>
              <a:gd name="connsiteX1" fmla="*/ 11131061 w 24384000"/>
              <a:gd name="connsiteY1" fmla="*/ 12098216 h 13135897"/>
              <a:gd name="connsiteX2" fmla="*/ 16898815 w 24384000"/>
              <a:gd name="connsiteY2" fmla="*/ 9126415 h 13135897"/>
              <a:gd name="connsiteX3" fmla="*/ 22842416 w 24384000"/>
              <a:gd name="connsiteY3" fmla="*/ 0 h 13135897"/>
              <a:gd name="connsiteX4" fmla="*/ 24384000 w 24384000"/>
              <a:gd name="connsiteY4" fmla="*/ 0 h 13135897"/>
              <a:gd name="connsiteX5" fmla="*/ 24372276 w 24384000"/>
              <a:gd name="connsiteY5" fmla="*/ 10990385 h 13135897"/>
              <a:gd name="connsiteX6" fmla="*/ 20427461 w 24384000"/>
              <a:gd name="connsiteY6" fmla="*/ 10860210 h 13135897"/>
              <a:gd name="connsiteX7" fmla="*/ 16670215 w 24384000"/>
              <a:gd name="connsiteY7" fmla="*/ 13135706 h 13135897"/>
              <a:gd name="connsiteX8" fmla="*/ 0 w 24384000"/>
              <a:gd name="connsiteY8" fmla="*/ 13128625 h 13135897"/>
              <a:gd name="connsiteX9" fmla="*/ 0 w 24384000"/>
              <a:gd name="connsiteY9" fmla="*/ 5468816 h 13135897"/>
              <a:gd name="connsiteX0" fmla="*/ 0 w 24384000"/>
              <a:gd name="connsiteY0" fmla="*/ 5468816 h 13135897"/>
              <a:gd name="connsiteX1" fmla="*/ 11131061 w 24384000"/>
              <a:gd name="connsiteY1" fmla="*/ 12098216 h 13135897"/>
              <a:gd name="connsiteX2" fmla="*/ 16898815 w 24384000"/>
              <a:gd name="connsiteY2" fmla="*/ 9126415 h 13135897"/>
              <a:gd name="connsiteX3" fmla="*/ 22842416 w 24384000"/>
              <a:gd name="connsiteY3" fmla="*/ 0 h 13135897"/>
              <a:gd name="connsiteX4" fmla="*/ 24384000 w 24384000"/>
              <a:gd name="connsiteY4" fmla="*/ 0 h 13135897"/>
              <a:gd name="connsiteX5" fmla="*/ 24372276 w 24384000"/>
              <a:gd name="connsiteY5" fmla="*/ 10990385 h 13135897"/>
              <a:gd name="connsiteX6" fmla="*/ 20427461 w 24384000"/>
              <a:gd name="connsiteY6" fmla="*/ 10860210 h 13135897"/>
              <a:gd name="connsiteX7" fmla="*/ 16670215 w 24384000"/>
              <a:gd name="connsiteY7" fmla="*/ 13135706 h 13135897"/>
              <a:gd name="connsiteX8" fmla="*/ 0 w 24384000"/>
              <a:gd name="connsiteY8" fmla="*/ 13128625 h 13135897"/>
              <a:gd name="connsiteX9" fmla="*/ 0 w 24384000"/>
              <a:gd name="connsiteY9" fmla="*/ 5468816 h 13135897"/>
              <a:gd name="connsiteX0" fmla="*/ 0 w 24384000"/>
              <a:gd name="connsiteY0" fmla="*/ 5468816 h 13135897"/>
              <a:gd name="connsiteX1" fmla="*/ 11131061 w 24384000"/>
              <a:gd name="connsiteY1" fmla="*/ 12098216 h 13135897"/>
              <a:gd name="connsiteX2" fmla="*/ 19237570 w 24384000"/>
              <a:gd name="connsiteY2" fmla="*/ 7069015 h 13135897"/>
              <a:gd name="connsiteX3" fmla="*/ 22842416 w 24384000"/>
              <a:gd name="connsiteY3" fmla="*/ 0 h 13135897"/>
              <a:gd name="connsiteX4" fmla="*/ 24384000 w 24384000"/>
              <a:gd name="connsiteY4" fmla="*/ 0 h 13135897"/>
              <a:gd name="connsiteX5" fmla="*/ 24372276 w 24384000"/>
              <a:gd name="connsiteY5" fmla="*/ 10990385 h 13135897"/>
              <a:gd name="connsiteX6" fmla="*/ 20427461 w 24384000"/>
              <a:gd name="connsiteY6" fmla="*/ 10860210 h 13135897"/>
              <a:gd name="connsiteX7" fmla="*/ 16670215 w 24384000"/>
              <a:gd name="connsiteY7" fmla="*/ 13135706 h 13135897"/>
              <a:gd name="connsiteX8" fmla="*/ 0 w 24384000"/>
              <a:gd name="connsiteY8" fmla="*/ 13128625 h 13135897"/>
              <a:gd name="connsiteX9" fmla="*/ 0 w 24384000"/>
              <a:gd name="connsiteY9" fmla="*/ 5468816 h 13135897"/>
              <a:gd name="connsiteX0" fmla="*/ 0 w 24384000"/>
              <a:gd name="connsiteY0" fmla="*/ 5468816 h 13135897"/>
              <a:gd name="connsiteX1" fmla="*/ 11131061 w 24384000"/>
              <a:gd name="connsiteY1" fmla="*/ 12098216 h 13135897"/>
              <a:gd name="connsiteX2" fmla="*/ 19237570 w 24384000"/>
              <a:gd name="connsiteY2" fmla="*/ 7069015 h 13135897"/>
              <a:gd name="connsiteX3" fmla="*/ 22842416 w 24384000"/>
              <a:gd name="connsiteY3" fmla="*/ 0 h 13135897"/>
              <a:gd name="connsiteX4" fmla="*/ 24384000 w 24384000"/>
              <a:gd name="connsiteY4" fmla="*/ 0 h 13135897"/>
              <a:gd name="connsiteX5" fmla="*/ 24372276 w 24384000"/>
              <a:gd name="connsiteY5" fmla="*/ 10990385 h 13135897"/>
              <a:gd name="connsiteX6" fmla="*/ 20427461 w 24384000"/>
              <a:gd name="connsiteY6" fmla="*/ 10860210 h 13135897"/>
              <a:gd name="connsiteX7" fmla="*/ 16670215 w 24384000"/>
              <a:gd name="connsiteY7" fmla="*/ 13135706 h 13135897"/>
              <a:gd name="connsiteX8" fmla="*/ 0 w 24384000"/>
              <a:gd name="connsiteY8" fmla="*/ 13128625 h 13135897"/>
              <a:gd name="connsiteX9" fmla="*/ 0 w 24384000"/>
              <a:gd name="connsiteY9" fmla="*/ 5468816 h 13135897"/>
              <a:gd name="connsiteX0" fmla="*/ 0 w 24384000"/>
              <a:gd name="connsiteY0" fmla="*/ 5468816 h 13135897"/>
              <a:gd name="connsiteX1" fmla="*/ 11131061 w 24384000"/>
              <a:gd name="connsiteY1" fmla="*/ 12098216 h 13135897"/>
              <a:gd name="connsiteX2" fmla="*/ 19237570 w 24384000"/>
              <a:gd name="connsiteY2" fmla="*/ 7069015 h 13135897"/>
              <a:gd name="connsiteX3" fmla="*/ 22842416 w 24384000"/>
              <a:gd name="connsiteY3" fmla="*/ 0 h 13135897"/>
              <a:gd name="connsiteX4" fmla="*/ 24384000 w 24384000"/>
              <a:gd name="connsiteY4" fmla="*/ 0 h 13135897"/>
              <a:gd name="connsiteX5" fmla="*/ 24372276 w 24384000"/>
              <a:gd name="connsiteY5" fmla="*/ 10990385 h 13135897"/>
              <a:gd name="connsiteX6" fmla="*/ 20427461 w 24384000"/>
              <a:gd name="connsiteY6" fmla="*/ 10860210 h 13135897"/>
              <a:gd name="connsiteX7" fmla="*/ 16670215 w 24384000"/>
              <a:gd name="connsiteY7" fmla="*/ 13135706 h 13135897"/>
              <a:gd name="connsiteX8" fmla="*/ 0 w 24384000"/>
              <a:gd name="connsiteY8" fmla="*/ 13128625 h 13135897"/>
              <a:gd name="connsiteX9" fmla="*/ 0 w 24384000"/>
              <a:gd name="connsiteY9" fmla="*/ 5468816 h 13135897"/>
              <a:gd name="connsiteX0" fmla="*/ 0 w 24384000"/>
              <a:gd name="connsiteY0" fmla="*/ 5468816 h 13135897"/>
              <a:gd name="connsiteX1" fmla="*/ 11131061 w 24384000"/>
              <a:gd name="connsiteY1" fmla="*/ 12098216 h 13135897"/>
              <a:gd name="connsiteX2" fmla="*/ 19061724 w 24384000"/>
              <a:gd name="connsiteY2" fmla="*/ 7227276 h 13135897"/>
              <a:gd name="connsiteX3" fmla="*/ 22842416 w 24384000"/>
              <a:gd name="connsiteY3" fmla="*/ 0 h 13135897"/>
              <a:gd name="connsiteX4" fmla="*/ 24384000 w 24384000"/>
              <a:gd name="connsiteY4" fmla="*/ 0 h 13135897"/>
              <a:gd name="connsiteX5" fmla="*/ 24372276 w 24384000"/>
              <a:gd name="connsiteY5" fmla="*/ 10990385 h 13135897"/>
              <a:gd name="connsiteX6" fmla="*/ 20427461 w 24384000"/>
              <a:gd name="connsiteY6" fmla="*/ 10860210 h 13135897"/>
              <a:gd name="connsiteX7" fmla="*/ 16670215 w 24384000"/>
              <a:gd name="connsiteY7" fmla="*/ 13135706 h 13135897"/>
              <a:gd name="connsiteX8" fmla="*/ 0 w 24384000"/>
              <a:gd name="connsiteY8" fmla="*/ 13128625 h 13135897"/>
              <a:gd name="connsiteX9" fmla="*/ 0 w 24384000"/>
              <a:gd name="connsiteY9" fmla="*/ 5468816 h 13135897"/>
              <a:gd name="connsiteX0" fmla="*/ 0 w 24384000"/>
              <a:gd name="connsiteY0" fmla="*/ 5468816 h 13135897"/>
              <a:gd name="connsiteX1" fmla="*/ 7684476 w 24384000"/>
              <a:gd name="connsiteY1" fmla="*/ 11218985 h 13135897"/>
              <a:gd name="connsiteX2" fmla="*/ 19061724 w 24384000"/>
              <a:gd name="connsiteY2" fmla="*/ 7227276 h 13135897"/>
              <a:gd name="connsiteX3" fmla="*/ 22842416 w 24384000"/>
              <a:gd name="connsiteY3" fmla="*/ 0 h 13135897"/>
              <a:gd name="connsiteX4" fmla="*/ 24384000 w 24384000"/>
              <a:gd name="connsiteY4" fmla="*/ 0 h 13135897"/>
              <a:gd name="connsiteX5" fmla="*/ 24372276 w 24384000"/>
              <a:gd name="connsiteY5" fmla="*/ 10990385 h 13135897"/>
              <a:gd name="connsiteX6" fmla="*/ 20427461 w 24384000"/>
              <a:gd name="connsiteY6" fmla="*/ 10860210 h 13135897"/>
              <a:gd name="connsiteX7" fmla="*/ 16670215 w 24384000"/>
              <a:gd name="connsiteY7" fmla="*/ 13135706 h 13135897"/>
              <a:gd name="connsiteX8" fmla="*/ 0 w 24384000"/>
              <a:gd name="connsiteY8" fmla="*/ 13128625 h 13135897"/>
              <a:gd name="connsiteX9" fmla="*/ 0 w 24384000"/>
              <a:gd name="connsiteY9" fmla="*/ 5468816 h 13135897"/>
              <a:gd name="connsiteX0" fmla="*/ 0 w 24384000"/>
              <a:gd name="connsiteY0" fmla="*/ 5468816 h 13135897"/>
              <a:gd name="connsiteX1" fmla="*/ 7684476 w 24384000"/>
              <a:gd name="connsiteY1" fmla="*/ 11218985 h 13135897"/>
              <a:gd name="connsiteX2" fmla="*/ 19061724 w 24384000"/>
              <a:gd name="connsiteY2" fmla="*/ 7227276 h 13135897"/>
              <a:gd name="connsiteX3" fmla="*/ 22842416 w 24384000"/>
              <a:gd name="connsiteY3" fmla="*/ 0 h 13135897"/>
              <a:gd name="connsiteX4" fmla="*/ 24384000 w 24384000"/>
              <a:gd name="connsiteY4" fmla="*/ 0 h 13135897"/>
              <a:gd name="connsiteX5" fmla="*/ 24372276 w 24384000"/>
              <a:gd name="connsiteY5" fmla="*/ 10990385 h 13135897"/>
              <a:gd name="connsiteX6" fmla="*/ 20427461 w 24384000"/>
              <a:gd name="connsiteY6" fmla="*/ 10860210 h 13135897"/>
              <a:gd name="connsiteX7" fmla="*/ 16670215 w 24384000"/>
              <a:gd name="connsiteY7" fmla="*/ 13135706 h 13135897"/>
              <a:gd name="connsiteX8" fmla="*/ 0 w 24384000"/>
              <a:gd name="connsiteY8" fmla="*/ 13128625 h 13135897"/>
              <a:gd name="connsiteX9" fmla="*/ 0 w 24384000"/>
              <a:gd name="connsiteY9" fmla="*/ 5468816 h 13135897"/>
              <a:gd name="connsiteX0" fmla="*/ 0 w 24384000"/>
              <a:gd name="connsiteY0" fmla="*/ 5468816 h 13135897"/>
              <a:gd name="connsiteX1" fmla="*/ 10867291 w 24384000"/>
              <a:gd name="connsiteY1" fmla="*/ 12115801 h 13135897"/>
              <a:gd name="connsiteX2" fmla="*/ 19061724 w 24384000"/>
              <a:gd name="connsiteY2" fmla="*/ 7227276 h 13135897"/>
              <a:gd name="connsiteX3" fmla="*/ 22842416 w 24384000"/>
              <a:gd name="connsiteY3" fmla="*/ 0 h 13135897"/>
              <a:gd name="connsiteX4" fmla="*/ 24384000 w 24384000"/>
              <a:gd name="connsiteY4" fmla="*/ 0 h 13135897"/>
              <a:gd name="connsiteX5" fmla="*/ 24372276 w 24384000"/>
              <a:gd name="connsiteY5" fmla="*/ 10990385 h 13135897"/>
              <a:gd name="connsiteX6" fmla="*/ 20427461 w 24384000"/>
              <a:gd name="connsiteY6" fmla="*/ 10860210 h 13135897"/>
              <a:gd name="connsiteX7" fmla="*/ 16670215 w 24384000"/>
              <a:gd name="connsiteY7" fmla="*/ 13135706 h 13135897"/>
              <a:gd name="connsiteX8" fmla="*/ 0 w 24384000"/>
              <a:gd name="connsiteY8" fmla="*/ 13128625 h 13135897"/>
              <a:gd name="connsiteX9" fmla="*/ 0 w 24384000"/>
              <a:gd name="connsiteY9" fmla="*/ 5468816 h 13135897"/>
              <a:gd name="connsiteX0" fmla="*/ 0 w 24384000"/>
              <a:gd name="connsiteY0" fmla="*/ 5468816 h 13135897"/>
              <a:gd name="connsiteX1" fmla="*/ 10867291 w 24384000"/>
              <a:gd name="connsiteY1" fmla="*/ 12115801 h 13135897"/>
              <a:gd name="connsiteX2" fmla="*/ 19061724 w 24384000"/>
              <a:gd name="connsiteY2" fmla="*/ 7227276 h 13135897"/>
              <a:gd name="connsiteX3" fmla="*/ 22842416 w 24384000"/>
              <a:gd name="connsiteY3" fmla="*/ 0 h 13135897"/>
              <a:gd name="connsiteX4" fmla="*/ 24384000 w 24384000"/>
              <a:gd name="connsiteY4" fmla="*/ 0 h 13135897"/>
              <a:gd name="connsiteX5" fmla="*/ 24372276 w 24384000"/>
              <a:gd name="connsiteY5" fmla="*/ 10990385 h 13135897"/>
              <a:gd name="connsiteX6" fmla="*/ 20427461 w 24384000"/>
              <a:gd name="connsiteY6" fmla="*/ 10860210 h 13135897"/>
              <a:gd name="connsiteX7" fmla="*/ 16670215 w 24384000"/>
              <a:gd name="connsiteY7" fmla="*/ 13135706 h 13135897"/>
              <a:gd name="connsiteX8" fmla="*/ 0 w 24384000"/>
              <a:gd name="connsiteY8" fmla="*/ 13128625 h 13135897"/>
              <a:gd name="connsiteX9" fmla="*/ 0 w 24384000"/>
              <a:gd name="connsiteY9" fmla="*/ 5468816 h 13135897"/>
              <a:gd name="connsiteX0" fmla="*/ 0 w 24384000"/>
              <a:gd name="connsiteY0" fmla="*/ 5468816 h 13135897"/>
              <a:gd name="connsiteX1" fmla="*/ 10867291 w 24384000"/>
              <a:gd name="connsiteY1" fmla="*/ 12115801 h 13135897"/>
              <a:gd name="connsiteX2" fmla="*/ 19061724 w 24384000"/>
              <a:gd name="connsiteY2" fmla="*/ 7227276 h 13135897"/>
              <a:gd name="connsiteX3" fmla="*/ 22842416 w 24384000"/>
              <a:gd name="connsiteY3" fmla="*/ 0 h 13135897"/>
              <a:gd name="connsiteX4" fmla="*/ 24384000 w 24384000"/>
              <a:gd name="connsiteY4" fmla="*/ 0 h 13135897"/>
              <a:gd name="connsiteX5" fmla="*/ 24372276 w 24384000"/>
              <a:gd name="connsiteY5" fmla="*/ 10990385 h 13135897"/>
              <a:gd name="connsiteX6" fmla="*/ 20427461 w 24384000"/>
              <a:gd name="connsiteY6" fmla="*/ 10860210 h 13135897"/>
              <a:gd name="connsiteX7" fmla="*/ 16670215 w 24384000"/>
              <a:gd name="connsiteY7" fmla="*/ 13135706 h 13135897"/>
              <a:gd name="connsiteX8" fmla="*/ 0 w 24384000"/>
              <a:gd name="connsiteY8" fmla="*/ 13128625 h 13135897"/>
              <a:gd name="connsiteX9" fmla="*/ 0 w 24384000"/>
              <a:gd name="connsiteY9" fmla="*/ 5468816 h 13135897"/>
              <a:gd name="connsiteX0" fmla="*/ 0 w 24384000"/>
              <a:gd name="connsiteY0" fmla="*/ 5468816 h 13135897"/>
              <a:gd name="connsiteX1" fmla="*/ 10867291 w 24384000"/>
              <a:gd name="connsiteY1" fmla="*/ 12115801 h 13135897"/>
              <a:gd name="connsiteX2" fmla="*/ 19940955 w 24384000"/>
              <a:gd name="connsiteY2" fmla="*/ 6013938 h 13135897"/>
              <a:gd name="connsiteX3" fmla="*/ 22842416 w 24384000"/>
              <a:gd name="connsiteY3" fmla="*/ 0 h 13135897"/>
              <a:gd name="connsiteX4" fmla="*/ 24384000 w 24384000"/>
              <a:gd name="connsiteY4" fmla="*/ 0 h 13135897"/>
              <a:gd name="connsiteX5" fmla="*/ 24372276 w 24384000"/>
              <a:gd name="connsiteY5" fmla="*/ 10990385 h 13135897"/>
              <a:gd name="connsiteX6" fmla="*/ 20427461 w 24384000"/>
              <a:gd name="connsiteY6" fmla="*/ 10860210 h 13135897"/>
              <a:gd name="connsiteX7" fmla="*/ 16670215 w 24384000"/>
              <a:gd name="connsiteY7" fmla="*/ 13135706 h 13135897"/>
              <a:gd name="connsiteX8" fmla="*/ 0 w 24384000"/>
              <a:gd name="connsiteY8" fmla="*/ 13128625 h 13135897"/>
              <a:gd name="connsiteX9" fmla="*/ 0 w 24384000"/>
              <a:gd name="connsiteY9" fmla="*/ 5468816 h 13135897"/>
              <a:gd name="connsiteX0" fmla="*/ 0 w 24384000"/>
              <a:gd name="connsiteY0" fmla="*/ 5468816 h 13135897"/>
              <a:gd name="connsiteX1" fmla="*/ 10867291 w 24384000"/>
              <a:gd name="connsiteY1" fmla="*/ 12115801 h 13135897"/>
              <a:gd name="connsiteX2" fmla="*/ 19940955 w 24384000"/>
              <a:gd name="connsiteY2" fmla="*/ 6013938 h 13135897"/>
              <a:gd name="connsiteX3" fmla="*/ 22842416 w 24384000"/>
              <a:gd name="connsiteY3" fmla="*/ 0 h 13135897"/>
              <a:gd name="connsiteX4" fmla="*/ 24384000 w 24384000"/>
              <a:gd name="connsiteY4" fmla="*/ 0 h 13135897"/>
              <a:gd name="connsiteX5" fmla="*/ 24372276 w 24384000"/>
              <a:gd name="connsiteY5" fmla="*/ 10990385 h 13135897"/>
              <a:gd name="connsiteX6" fmla="*/ 20427461 w 24384000"/>
              <a:gd name="connsiteY6" fmla="*/ 10860210 h 13135897"/>
              <a:gd name="connsiteX7" fmla="*/ 16670215 w 24384000"/>
              <a:gd name="connsiteY7" fmla="*/ 13135706 h 13135897"/>
              <a:gd name="connsiteX8" fmla="*/ 0 w 24384000"/>
              <a:gd name="connsiteY8" fmla="*/ 13128625 h 13135897"/>
              <a:gd name="connsiteX9" fmla="*/ 0 w 24384000"/>
              <a:gd name="connsiteY9" fmla="*/ 5468816 h 13135897"/>
              <a:gd name="connsiteX0" fmla="*/ 0 w 24384000"/>
              <a:gd name="connsiteY0" fmla="*/ 5468816 h 13135897"/>
              <a:gd name="connsiteX1" fmla="*/ 10867291 w 24384000"/>
              <a:gd name="connsiteY1" fmla="*/ 12115801 h 13135897"/>
              <a:gd name="connsiteX2" fmla="*/ 19940955 w 24384000"/>
              <a:gd name="connsiteY2" fmla="*/ 6013938 h 13135897"/>
              <a:gd name="connsiteX3" fmla="*/ 22842416 w 24384000"/>
              <a:gd name="connsiteY3" fmla="*/ 0 h 13135897"/>
              <a:gd name="connsiteX4" fmla="*/ 24384000 w 24384000"/>
              <a:gd name="connsiteY4" fmla="*/ 0 h 13135897"/>
              <a:gd name="connsiteX5" fmla="*/ 24372276 w 24384000"/>
              <a:gd name="connsiteY5" fmla="*/ 10990385 h 13135897"/>
              <a:gd name="connsiteX6" fmla="*/ 20427461 w 24384000"/>
              <a:gd name="connsiteY6" fmla="*/ 10860210 h 13135897"/>
              <a:gd name="connsiteX7" fmla="*/ 16670215 w 24384000"/>
              <a:gd name="connsiteY7" fmla="*/ 13135706 h 13135897"/>
              <a:gd name="connsiteX8" fmla="*/ 0 w 24384000"/>
              <a:gd name="connsiteY8" fmla="*/ 13128625 h 13135897"/>
              <a:gd name="connsiteX9" fmla="*/ 0 w 24384000"/>
              <a:gd name="connsiteY9" fmla="*/ 5468816 h 13135897"/>
              <a:gd name="connsiteX0" fmla="*/ 0 w 24384000"/>
              <a:gd name="connsiteY0" fmla="*/ 5468816 h 13135897"/>
              <a:gd name="connsiteX1" fmla="*/ 10867291 w 24384000"/>
              <a:gd name="connsiteY1" fmla="*/ 12115801 h 13135897"/>
              <a:gd name="connsiteX2" fmla="*/ 19782694 w 24384000"/>
              <a:gd name="connsiteY2" fmla="*/ 6154615 h 13135897"/>
              <a:gd name="connsiteX3" fmla="*/ 22842416 w 24384000"/>
              <a:gd name="connsiteY3" fmla="*/ 0 h 13135897"/>
              <a:gd name="connsiteX4" fmla="*/ 24384000 w 24384000"/>
              <a:gd name="connsiteY4" fmla="*/ 0 h 13135897"/>
              <a:gd name="connsiteX5" fmla="*/ 24372276 w 24384000"/>
              <a:gd name="connsiteY5" fmla="*/ 10990385 h 13135897"/>
              <a:gd name="connsiteX6" fmla="*/ 20427461 w 24384000"/>
              <a:gd name="connsiteY6" fmla="*/ 10860210 h 13135897"/>
              <a:gd name="connsiteX7" fmla="*/ 16670215 w 24384000"/>
              <a:gd name="connsiteY7" fmla="*/ 13135706 h 13135897"/>
              <a:gd name="connsiteX8" fmla="*/ 0 w 24384000"/>
              <a:gd name="connsiteY8" fmla="*/ 13128625 h 13135897"/>
              <a:gd name="connsiteX9" fmla="*/ 0 w 24384000"/>
              <a:gd name="connsiteY9" fmla="*/ 5468816 h 13135897"/>
              <a:gd name="connsiteX0" fmla="*/ 0 w 24384000"/>
              <a:gd name="connsiteY0" fmla="*/ 5468816 h 13135897"/>
              <a:gd name="connsiteX1" fmla="*/ 10867291 w 24384000"/>
              <a:gd name="connsiteY1" fmla="*/ 12115801 h 13135897"/>
              <a:gd name="connsiteX2" fmla="*/ 19782694 w 24384000"/>
              <a:gd name="connsiteY2" fmla="*/ 6154615 h 13135897"/>
              <a:gd name="connsiteX3" fmla="*/ 22842416 w 24384000"/>
              <a:gd name="connsiteY3" fmla="*/ 0 h 13135897"/>
              <a:gd name="connsiteX4" fmla="*/ 24384000 w 24384000"/>
              <a:gd name="connsiteY4" fmla="*/ 0 h 13135897"/>
              <a:gd name="connsiteX5" fmla="*/ 24372276 w 24384000"/>
              <a:gd name="connsiteY5" fmla="*/ 10990385 h 13135897"/>
              <a:gd name="connsiteX6" fmla="*/ 20427461 w 24384000"/>
              <a:gd name="connsiteY6" fmla="*/ 10860210 h 13135897"/>
              <a:gd name="connsiteX7" fmla="*/ 16670215 w 24384000"/>
              <a:gd name="connsiteY7" fmla="*/ 13135706 h 13135897"/>
              <a:gd name="connsiteX8" fmla="*/ 0 w 24384000"/>
              <a:gd name="connsiteY8" fmla="*/ 13128625 h 13135897"/>
              <a:gd name="connsiteX9" fmla="*/ 0 w 24384000"/>
              <a:gd name="connsiteY9" fmla="*/ 5468816 h 13135897"/>
              <a:gd name="connsiteX0" fmla="*/ 0 w 24384000"/>
              <a:gd name="connsiteY0" fmla="*/ 5468816 h 13135897"/>
              <a:gd name="connsiteX1" fmla="*/ 4607169 w 24384000"/>
              <a:gd name="connsiteY1" fmla="*/ 9003323 h 13135897"/>
              <a:gd name="connsiteX2" fmla="*/ 10867291 w 24384000"/>
              <a:gd name="connsiteY2" fmla="*/ 12115801 h 13135897"/>
              <a:gd name="connsiteX3" fmla="*/ 19782694 w 24384000"/>
              <a:gd name="connsiteY3" fmla="*/ 6154615 h 13135897"/>
              <a:gd name="connsiteX4" fmla="*/ 22842416 w 24384000"/>
              <a:gd name="connsiteY4" fmla="*/ 0 h 13135897"/>
              <a:gd name="connsiteX5" fmla="*/ 24384000 w 24384000"/>
              <a:gd name="connsiteY5" fmla="*/ 0 h 13135897"/>
              <a:gd name="connsiteX6" fmla="*/ 24372276 w 24384000"/>
              <a:gd name="connsiteY6" fmla="*/ 10990385 h 13135897"/>
              <a:gd name="connsiteX7" fmla="*/ 20427461 w 24384000"/>
              <a:gd name="connsiteY7" fmla="*/ 10860210 h 13135897"/>
              <a:gd name="connsiteX8" fmla="*/ 16670215 w 24384000"/>
              <a:gd name="connsiteY8" fmla="*/ 13135706 h 13135897"/>
              <a:gd name="connsiteX9" fmla="*/ 0 w 24384000"/>
              <a:gd name="connsiteY9" fmla="*/ 13128625 h 13135897"/>
              <a:gd name="connsiteX10" fmla="*/ 0 w 24384000"/>
              <a:gd name="connsiteY10" fmla="*/ 5468816 h 13135897"/>
              <a:gd name="connsiteX0" fmla="*/ 0 w 24384000"/>
              <a:gd name="connsiteY0" fmla="*/ 5468816 h 13135897"/>
              <a:gd name="connsiteX1" fmla="*/ 4607169 w 24384000"/>
              <a:gd name="connsiteY1" fmla="*/ 9003323 h 13135897"/>
              <a:gd name="connsiteX2" fmla="*/ 10867291 w 24384000"/>
              <a:gd name="connsiteY2" fmla="*/ 12115801 h 13135897"/>
              <a:gd name="connsiteX3" fmla="*/ 19782694 w 24384000"/>
              <a:gd name="connsiteY3" fmla="*/ 6154615 h 13135897"/>
              <a:gd name="connsiteX4" fmla="*/ 22842416 w 24384000"/>
              <a:gd name="connsiteY4" fmla="*/ 0 h 13135897"/>
              <a:gd name="connsiteX5" fmla="*/ 24384000 w 24384000"/>
              <a:gd name="connsiteY5" fmla="*/ 0 h 13135897"/>
              <a:gd name="connsiteX6" fmla="*/ 24372276 w 24384000"/>
              <a:gd name="connsiteY6" fmla="*/ 10990385 h 13135897"/>
              <a:gd name="connsiteX7" fmla="*/ 20427461 w 24384000"/>
              <a:gd name="connsiteY7" fmla="*/ 10860210 h 13135897"/>
              <a:gd name="connsiteX8" fmla="*/ 16670215 w 24384000"/>
              <a:gd name="connsiteY8" fmla="*/ 13135706 h 13135897"/>
              <a:gd name="connsiteX9" fmla="*/ 0 w 24384000"/>
              <a:gd name="connsiteY9" fmla="*/ 13128625 h 13135897"/>
              <a:gd name="connsiteX10" fmla="*/ 0 w 24384000"/>
              <a:gd name="connsiteY10" fmla="*/ 5468816 h 13135897"/>
              <a:gd name="connsiteX0" fmla="*/ 0 w 24384000"/>
              <a:gd name="connsiteY0" fmla="*/ 5468816 h 13135897"/>
              <a:gd name="connsiteX1" fmla="*/ 4607169 w 24384000"/>
              <a:gd name="connsiteY1" fmla="*/ 9003323 h 13135897"/>
              <a:gd name="connsiteX2" fmla="*/ 10867291 w 24384000"/>
              <a:gd name="connsiteY2" fmla="*/ 12115801 h 13135897"/>
              <a:gd name="connsiteX3" fmla="*/ 19782694 w 24384000"/>
              <a:gd name="connsiteY3" fmla="*/ 6154615 h 13135897"/>
              <a:gd name="connsiteX4" fmla="*/ 22842416 w 24384000"/>
              <a:gd name="connsiteY4" fmla="*/ 0 h 13135897"/>
              <a:gd name="connsiteX5" fmla="*/ 24384000 w 24384000"/>
              <a:gd name="connsiteY5" fmla="*/ 0 h 13135897"/>
              <a:gd name="connsiteX6" fmla="*/ 24372276 w 24384000"/>
              <a:gd name="connsiteY6" fmla="*/ 10990385 h 13135897"/>
              <a:gd name="connsiteX7" fmla="*/ 20427461 w 24384000"/>
              <a:gd name="connsiteY7" fmla="*/ 10860210 h 13135897"/>
              <a:gd name="connsiteX8" fmla="*/ 16670215 w 24384000"/>
              <a:gd name="connsiteY8" fmla="*/ 13135706 h 13135897"/>
              <a:gd name="connsiteX9" fmla="*/ 0 w 24384000"/>
              <a:gd name="connsiteY9" fmla="*/ 13128625 h 13135897"/>
              <a:gd name="connsiteX10" fmla="*/ 0 w 24384000"/>
              <a:gd name="connsiteY10" fmla="*/ 5468816 h 13135897"/>
              <a:gd name="connsiteX0" fmla="*/ 0 w 24384000"/>
              <a:gd name="connsiteY0" fmla="*/ 5468816 h 13135897"/>
              <a:gd name="connsiteX1" fmla="*/ 4097215 w 24384000"/>
              <a:gd name="connsiteY1" fmla="*/ 9126415 h 13135897"/>
              <a:gd name="connsiteX2" fmla="*/ 10867291 w 24384000"/>
              <a:gd name="connsiteY2" fmla="*/ 12115801 h 13135897"/>
              <a:gd name="connsiteX3" fmla="*/ 19782694 w 24384000"/>
              <a:gd name="connsiteY3" fmla="*/ 6154615 h 13135897"/>
              <a:gd name="connsiteX4" fmla="*/ 22842416 w 24384000"/>
              <a:gd name="connsiteY4" fmla="*/ 0 h 13135897"/>
              <a:gd name="connsiteX5" fmla="*/ 24384000 w 24384000"/>
              <a:gd name="connsiteY5" fmla="*/ 0 h 13135897"/>
              <a:gd name="connsiteX6" fmla="*/ 24372276 w 24384000"/>
              <a:gd name="connsiteY6" fmla="*/ 10990385 h 13135897"/>
              <a:gd name="connsiteX7" fmla="*/ 20427461 w 24384000"/>
              <a:gd name="connsiteY7" fmla="*/ 10860210 h 13135897"/>
              <a:gd name="connsiteX8" fmla="*/ 16670215 w 24384000"/>
              <a:gd name="connsiteY8" fmla="*/ 13135706 h 13135897"/>
              <a:gd name="connsiteX9" fmla="*/ 0 w 24384000"/>
              <a:gd name="connsiteY9" fmla="*/ 13128625 h 13135897"/>
              <a:gd name="connsiteX10" fmla="*/ 0 w 24384000"/>
              <a:gd name="connsiteY10" fmla="*/ 5468816 h 13135897"/>
              <a:gd name="connsiteX0" fmla="*/ 0 w 24384000"/>
              <a:gd name="connsiteY0" fmla="*/ 5468816 h 13135897"/>
              <a:gd name="connsiteX1" fmla="*/ 4097215 w 24384000"/>
              <a:gd name="connsiteY1" fmla="*/ 9126415 h 13135897"/>
              <a:gd name="connsiteX2" fmla="*/ 10867291 w 24384000"/>
              <a:gd name="connsiteY2" fmla="*/ 12115801 h 13135897"/>
              <a:gd name="connsiteX3" fmla="*/ 19782694 w 24384000"/>
              <a:gd name="connsiteY3" fmla="*/ 6154615 h 13135897"/>
              <a:gd name="connsiteX4" fmla="*/ 22842416 w 24384000"/>
              <a:gd name="connsiteY4" fmla="*/ 0 h 13135897"/>
              <a:gd name="connsiteX5" fmla="*/ 24384000 w 24384000"/>
              <a:gd name="connsiteY5" fmla="*/ 0 h 13135897"/>
              <a:gd name="connsiteX6" fmla="*/ 24372276 w 24384000"/>
              <a:gd name="connsiteY6" fmla="*/ 10990385 h 13135897"/>
              <a:gd name="connsiteX7" fmla="*/ 20427461 w 24384000"/>
              <a:gd name="connsiteY7" fmla="*/ 10860210 h 13135897"/>
              <a:gd name="connsiteX8" fmla="*/ 16670215 w 24384000"/>
              <a:gd name="connsiteY8" fmla="*/ 13135706 h 13135897"/>
              <a:gd name="connsiteX9" fmla="*/ 0 w 24384000"/>
              <a:gd name="connsiteY9" fmla="*/ 13128625 h 13135897"/>
              <a:gd name="connsiteX10" fmla="*/ 0 w 24384000"/>
              <a:gd name="connsiteY10" fmla="*/ 5468816 h 13135897"/>
              <a:gd name="connsiteX0" fmla="*/ 0 w 24384000"/>
              <a:gd name="connsiteY0" fmla="*/ 5468816 h 13135897"/>
              <a:gd name="connsiteX1" fmla="*/ 4097215 w 24384000"/>
              <a:gd name="connsiteY1" fmla="*/ 9126415 h 13135897"/>
              <a:gd name="connsiteX2" fmla="*/ 12731261 w 24384000"/>
              <a:gd name="connsiteY2" fmla="*/ 11975124 h 13135897"/>
              <a:gd name="connsiteX3" fmla="*/ 19782694 w 24384000"/>
              <a:gd name="connsiteY3" fmla="*/ 6154615 h 13135897"/>
              <a:gd name="connsiteX4" fmla="*/ 22842416 w 24384000"/>
              <a:gd name="connsiteY4" fmla="*/ 0 h 13135897"/>
              <a:gd name="connsiteX5" fmla="*/ 24384000 w 24384000"/>
              <a:gd name="connsiteY5" fmla="*/ 0 h 13135897"/>
              <a:gd name="connsiteX6" fmla="*/ 24372276 w 24384000"/>
              <a:gd name="connsiteY6" fmla="*/ 10990385 h 13135897"/>
              <a:gd name="connsiteX7" fmla="*/ 20427461 w 24384000"/>
              <a:gd name="connsiteY7" fmla="*/ 10860210 h 13135897"/>
              <a:gd name="connsiteX8" fmla="*/ 16670215 w 24384000"/>
              <a:gd name="connsiteY8" fmla="*/ 13135706 h 13135897"/>
              <a:gd name="connsiteX9" fmla="*/ 0 w 24384000"/>
              <a:gd name="connsiteY9" fmla="*/ 13128625 h 13135897"/>
              <a:gd name="connsiteX10" fmla="*/ 0 w 24384000"/>
              <a:gd name="connsiteY10" fmla="*/ 5468816 h 13135897"/>
              <a:gd name="connsiteX0" fmla="*/ 0 w 24384000"/>
              <a:gd name="connsiteY0" fmla="*/ 5468816 h 13135897"/>
              <a:gd name="connsiteX1" fmla="*/ 4097215 w 24384000"/>
              <a:gd name="connsiteY1" fmla="*/ 9126415 h 13135897"/>
              <a:gd name="connsiteX2" fmla="*/ 12731261 w 24384000"/>
              <a:gd name="connsiteY2" fmla="*/ 11975124 h 13135897"/>
              <a:gd name="connsiteX3" fmla="*/ 19782694 w 24384000"/>
              <a:gd name="connsiteY3" fmla="*/ 6154615 h 13135897"/>
              <a:gd name="connsiteX4" fmla="*/ 22842416 w 24384000"/>
              <a:gd name="connsiteY4" fmla="*/ 0 h 13135897"/>
              <a:gd name="connsiteX5" fmla="*/ 24384000 w 24384000"/>
              <a:gd name="connsiteY5" fmla="*/ 0 h 13135897"/>
              <a:gd name="connsiteX6" fmla="*/ 24372276 w 24384000"/>
              <a:gd name="connsiteY6" fmla="*/ 10990385 h 13135897"/>
              <a:gd name="connsiteX7" fmla="*/ 20427461 w 24384000"/>
              <a:gd name="connsiteY7" fmla="*/ 10860210 h 13135897"/>
              <a:gd name="connsiteX8" fmla="*/ 16670215 w 24384000"/>
              <a:gd name="connsiteY8" fmla="*/ 13135706 h 13135897"/>
              <a:gd name="connsiteX9" fmla="*/ 0 w 24384000"/>
              <a:gd name="connsiteY9" fmla="*/ 13128625 h 13135897"/>
              <a:gd name="connsiteX10" fmla="*/ 0 w 24384000"/>
              <a:gd name="connsiteY10" fmla="*/ 5468816 h 13135897"/>
              <a:gd name="connsiteX0" fmla="*/ 0 w 24384000"/>
              <a:gd name="connsiteY0" fmla="*/ 5468816 h 13135897"/>
              <a:gd name="connsiteX1" fmla="*/ 4097215 w 24384000"/>
              <a:gd name="connsiteY1" fmla="*/ 9126415 h 13135897"/>
              <a:gd name="connsiteX2" fmla="*/ 12731261 w 24384000"/>
              <a:gd name="connsiteY2" fmla="*/ 11975124 h 13135897"/>
              <a:gd name="connsiteX3" fmla="*/ 19782694 w 24384000"/>
              <a:gd name="connsiteY3" fmla="*/ 6154615 h 13135897"/>
              <a:gd name="connsiteX4" fmla="*/ 22842416 w 24384000"/>
              <a:gd name="connsiteY4" fmla="*/ 0 h 13135897"/>
              <a:gd name="connsiteX5" fmla="*/ 24384000 w 24384000"/>
              <a:gd name="connsiteY5" fmla="*/ 0 h 13135897"/>
              <a:gd name="connsiteX6" fmla="*/ 24372276 w 24384000"/>
              <a:gd name="connsiteY6" fmla="*/ 10990385 h 13135897"/>
              <a:gd name="connsiteX7" fmla="*/ 20427461 w 24384000"/>
              <a:gd name="connsiteY7" fmla="*/ 10860210 h 13135897"/>
              <a:gd name="connsiteX8" fmla="*/ 16670215 w 24384000"/>
              <a:gd name="connsiteY8" fmla="*/ 13135706 h 13135897"/>
              <a:gd name="connsiteX9" fmla="*/ 0 w 24384000"/>
              <a:gd name="connsiteY9" fmla="*/ 13128625 h 13135897"/>
              <a:gd name="connsiteX10" fmla="*/ 0 w 24384000"/>
              <a:gd name="connsiteY10" fmla="*/ 5468816 h 13135897"/>
              <a:gd name="connsiteX0" fmla="*/ 0 w 24384000"/>
              <a:gd name="connsiteY0" fmla="*/ 5468816 h 13135897"/>
              <a:gd name="connsiteX1" fmla="*/ 4097215 w 24384000"/>
              <a:gd name="connsiteY1" fmla="*/ 9126415 h 13135897"/>
              <a:gd name="connsiteX2" fmla="*/ 12731261 w 24384000"/>
              <a:gd name="connsiteY2" fmla="*/ 11975124 h 13135897"/>
              <a:gd name="connsiteX3" fmla="*/ 19782694 w 24384000"/>
              <a:gd name="connsiteY3" fmla="*/ 6154615 h 13135897"/>
              <a:gd name="connsiteX4" fmla="*/ 22842416 w 24384000"/>
              <a:gd name="connsiteY4" fmla="*/ 0 h 13135897"/>
              <a:gd name="connsiteX5" fmla="*/ 24384000 w 24384000"/>
              <a:gd name="connsiteY5" fmla="*/ 0 h 13135897"/>
              <a:gd name="connsiteX6" fmla="*/ 24372276 w 24384000"/>
              <a:gd name="connsiteY6" fmla="*/ 10990385 h 13135897"/>
              <a:gd name="connsiteX7" fmla="*/ 20427461 w 24384000"/>
              <a:gd name="connsiteY7" fmla="*/ 10860210 h 13135897"/>
              <a:gd name="connsiteX8" fmla="*/ 16670215 w 24384000"/>
              <a:gd name="connsiteY8" fmla="*/ 13135706 h 13135897"/>
              <a:gd name="connsiteX9" fmla="*/ 0 w 24384000"/>
              <a:gd name="connsiteY9" fmla="*/ 13128625 h 13135897"/>
              <a:gd name="connsiteX10" fmla="*/ 0 w 24384000"/>
              <a:gd name="connsiteY10" fmla="*/ 5468816 h 13135897"/>
              <a:gd name="connsiteX0" fmla="*/ 0 w 24384000"/>
              <a:gd name="connsiteY0" fmla="*/ 5468816 h 13135897"/>
              <a:gd name="connsiteX1" fmla="*/ 4097215 w 24384000"/>
              <a:gd name="connsiteY1" fmla="*/ 9126415 h 13135897"/>
              <a:gd name="connsiteX2" fmla="*/ 12731261 w 24384000"/>
              <a:gd name="connsiteY2" fmla="*/ 11975124 h 13135897"/>
              <a:gd name="connsiteX3" fmla="*/ 19782694 w 24384000"/>
              <a:gd name="connsiteY3" fmla="*/ 6154615 h 13135897"/>
              <a:gd name="connsiteX4" fmla="*/ 22842416 w 24384000"/>
              <a:gd name="connsiteY4" fmla="*/ 0 h 13135897"/>
              <a:gd name="connsiteX5" fmla="*/ 24384000 w 24384000"/>
              <a:gd name="connsiteY5" fmla="*/ 0 h 13135897"/>
              <a:gd name="connsiteX6" fmla="*/ 24372276 w 24384000"/>
              <a:gd name="connsiteY6" fmla="*/ 10990385 h 13135897"/>
              <a:gd name="connsiteX7" fmla="*/ 20427461 w 24384000"/>
              <a:gd name="connsiteY7" fmla="*/ 10860210 h 13135897"/>
              <a:gd name="connsiteX8" fmla="*/ 16670215 w 24384000"/>
              <a:gd name="connsiteY8" fmla="*/ 13135706 h 13135897"/>
              <a:gd name="connsiteX9" fmla="*/ 0 w 24384000"/>
              <a:gd name="connsiteY9" fmla="*/ 13128625 h 13135897"/>
              <a:gd name="connsiteX10" fmla="*/ 0 w 24384000"/>
              <a:gd name="connsiteY10" fmla="*/ 5468816 h 13135897"/>
              <a:gd name="connsiteX0" fmla="*/ 0 w 24384000"/>
              <a:gd name="connsiteY0" fmla="*/ 5468816 h 13135897"/>
              <a:gd name="connsiteX1" fmla="*/ 4097215 w 24384000"/>
              <a:gd name="connsiteY1" fmla="*/ 9126415 h 13135897"/>
              <a:gd name="connsiteX2" fmla="*/ 12731261 w 24384000"/>
              <a:gd name="connsiteY2" fmla="*/ 11975124 h 13135897"/>
              <a:gd name="connsiteX3" fmla="*/ 19782694 w 24384000"/>
              <a:gd name="connsiteY3" fmla="*/ 6154615 h 13135897"/>
              <a:gd name="connsiteX4" fmla="*/ 22842416 w 24384000"/>
              <a:gd name="connsiteY4" fmla="*/ 0 h 13135897"/>
              <a:gd name="connsiteX5" fmla="*/ 24384000 w 24384000"/>
              <a:gd name="connsiteY5" fmla="*/ 0 h 13135897"/>
              <a:gd name="connsiteX6" fmla="*/ 24372276 w 24384000"/>
              <a:gd name="connsiteY6" fmla="*/ 10990385 h 13135897"/>
              <a:gd name="connsiteX7" fmla="*/ 20427461 w 24384000"/>
              <a:gd name="connsiteY7" fmla="*/ 10860210 h 13135897"/>
              <a:gd name="connsiteX8" fmla="*/ 16670215 w 24384000"/>
              <a:gd name="connsiteY8" fmla="*/ 13135706 h 13135897"/>
              <a:gd name="connsiteX9" fmla="*/ 0 w 24384000"/>
              <a:gd name="connsiteY9" fmla="*/ 13128625 h 13135897"/>
              <a:gd name="connsiteX10" fmla="*/ 0 w 24384000"/>
              <a:gd name="connsiteY10" fmla="*/ 5468816 h 1313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84000" h="13135897">
                <a:moveTo>
                  <a:pt x="0" y="5468816"/>
                </a:moveTo>
                <a:cubicBezTo>
                  <a:pt x="29308" y="5484650"/>
                  <a:pt x="1834661" y="7250722"/>
                  <a:pt x="4097215" y="9126415"/>
                </a:cubicBezTo>
                <a:cubicBezTo>
                  <a:pt x="6359769" y="11002108"/>
                  <a:pt x="9360877" y="12452839"/>
                  <a:pt x="12731261" y="11975124"/>
                </a:cubicBezTo>
                <a:cubicBezTo>
                  <a:pt x="16101645" y="11497409"/>
                  <a:pt x="18519535" y="7992208"/>
                  <a:pt x="19782694" y="6154615"/>
                </a:cubicBezTo>
                <a:cubicBezTo>
                  <a:pt x="21045853" y="4317022"/>
                  <a:pt x="22878561" y="8792"/>
                  <a:pt x="22842416" y="0"/>
                </a:cubicBezTo>
                <a:lnTo>
                  <a:pt x="24384000" y="0"/>
                </a:lnTo>
                <a:cubicBezTo>
                  <a:pt x="24380092" y="3692769"/>
                  <a:pt x="24385954" y="11010331"/>
                  <a:pt x="24372276" y="10990385"/>
                </a:cubicBezTo>
                <a:cubicBezTo>
                  <a:pt x="24358598" y="10970439"/>
                  <a:pt x="22713461" y="10291641"/>
                  <a:pt x="20427461" y="10860210"/>
                </a:cubicBezTo>
                <a:cubicBezTo>
                  <a:pt x="18141461" y="11428779"/>
                  <a:pt x="16650676" y="13156792"/>
                  <a:pt x="16670215" y="13135706"/>
                </a:cubicBezTo>
                <a:lnTo>
                  <a:pt x="0" y="13128625"/>
                </a:lnTo>
                <a:lnTo>
                  <a:pt x="0" y="5468816"/>
                </a:lnTo>
                <a:close/>
              </a:path>
            </a:pathLst>
          </a:custGeom>
          <a:solidFill>
            <a:srgbClr val="FFFFFF">
              <a:alpha val="9585"/>
            </a:srgb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800"/>
            </a:lvl1pPr>
          </a:lstStyle>
          <a:p>
            <a:endParaRPr lang="en-GB" dirty="0"/>
          </a:p>
        </p:txBody>
      </p:sp>
      <p:sp>
        <p:nvSpPr>
          <p:cNvPr id="14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778000" y="4136766"/>
            <a:ext cx="20828000" cy="2462817"/>
          </a:xfrm>
          <a:prstGeom prst="rect">
            <a:avLst/>
          </a:prstGeom>
        </p:spPr>
        <p:txBody>
          <a:bodyPr/>
          <a:lstStyle/>
          <a:p>
            <a:r>
              <a:rPr dirty="0"/>
              <a:t>Title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6" name="Body Level One"/>
          <p:cNvSpPr txBox="1">
            <a:spLocks noGrp="1"/>
          </p:cNvSpPr>
          <p:nvPr>
            <p:ph type="body" sz="quarter" idx="22"/>
          </p:nvPr>
        </p:nvSpPr>
        <p:spPr>
          <a:xfrm>
            <a:off x="1778000" y="12252432"/>
            <a:ext cx="20828000" cy="5414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9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Nova"/>
              </a:defRPr>
            </a:lvl1pPr>
          </a:lstStyle>
          <a:p>
            <a:r>
              <a:rPr dirty="0"/>
              <a:t>Body Level One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EB83B62D-B6E7-7A6B-9835-020FCBFFA7D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468904" y="2522555"/>
            <a:ext cx="3446239" cy="109751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Insert SE-logo-</a:t>
            </a:r>
            <a:r>
              <a:rPr lang="en-GB" dirty="0" err="1"/>
              <a:t>WHT.png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40280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bullet list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"/>
          <p:cNvSpPr/>
          <p:nvPr/>
        </p:nvSpPr>
        <p:spPr>
          <a:xfrm>
            <a:off x="-42334" y="12773587"/>
            <a:ext cx="24468667" cy="9649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06CD86F8-D5E5-0C96-F17D-76A725346F05}"/>
              </a:ext>
            </a:extLst>
          </p:cNvPr>
          <p:cNvSpPr/>
          <p:nvPr userDrawn="1"/>
        </p:nvSpPr>
        <p:spPr>
          <a:xfrm>
            <a:off x="-21164" y="-697912"/>
            <a:ext cx="24405164" cy="1382621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12700 h 6870700"/>
              <a:gd name="connsiteX1" fmla="*/ 11531600 w 12192000"/>
              <a:gd name="connsiteY1" fmla="*/ 0 h 6870700"/>
              <a:gd name="connsiteX2" fmla="*/ 12192000 w 12192000"/>
              <a:gd name="connsiteY2" fmla="*/ 12700 h 6870700"/>
              <a:gd name="connsiteX3" fmla="*/ 12192000 w 12192000"/>
              <a:gd name="connsiteY3" fmla="*/ 6870700 h 6870700"/>
              <a:gd name="connsiteX4" fmla="*/ 0 w 12192000"/>
              <a:gd name="connsiteY4" fmla="*/ 6870700 h 6870700"/>
              <a:gd name="connsiteX5" fmla="*/ 0 w 12192000"/>
              <a:gd name="connsiteY5" fmla="*/ 12700 h 6870700"/>
              <a:gd name="connsiteX0" fmla="*/ 0 w 12192000"/>
              <a:gd name="connsiteY0" fmla="*/ 12700 h 6870700"/>
              <a:gd name="connsiteX1" fmla="*/ 11531600 w 12192000"/>
              <a:gd name="connsiteY1" fmla="*/ 0 h 6870700"/>
              <a:gd name="connsiteX2" fmla="*/ 12192000 w 12192000"/>
              <a:gd name="connsiteY2" fmla="*/ 12700 h 6870700"/>
              <a:gd name="connsiteX3" fmla="*/ 12179300 w 12192000"/>
              <a:gd name="connsiteY3" fmla="*/ 5791200 h 6870700"/>
              <a:gd name="connsiteX4" fmla="*/ 12192000 w 12192000"/>
              <a:gd name="connsiteY4" fmla="*/ 6870700 h 6870700"/>
              <a:gd name="connsiteX5" fmla="*/ 0 w 12192000"/>
              <a:gd name="connsiteY5" fmla="*/ 6870700 h 6870700"/>
              <a:gd name="connsiteX6" fmla="*/ 0 w 12192000"/>
              <a:gd name="connsiteY6" fmla="*/ 12700 h 68707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12700 h 6883400"/>
              <a:gd name="connsiteX0" fmla="*/ 25400 w 12217400"/>
              <a:gd name="connsiteY0" fmla="*/ 1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111500 h 6883400"/>
              <a:gd name="connsiteX8" fmla="*/ 25400 w 12217400"/>
              <a:gd name="connsiteY8" fmla="*/ 12700 h 68834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25400 w 12192000"/>
              <a:gd name="connsiteY7" fmla="*/ 3111500 h 6883400"/>
              <a:gd name="connsiteX8" fmla="*/ 0 w 12192000"/>
              <a:gd name="connsiteY8" fmla="*/ 12700 h 68834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0 w 12192000"/>
              <a:gd name="connsiteY8" fmla="*/ 12700 h 6883400"/>
              <a:gd name="connsiteX0" fmla="*/ 5308600 w 12192000"/>
              <a:gd name="connsiteY0" fmla="*/ 64135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5308600 w 12192000"/>
              <a:gd name="connsiteY8" fmla="*/ 6413500 h 6883400"/>
              <a:gd name="connsiteX0" fmla="*/ 5308600 w 12192000"/>
              <a:gd name="connsiteY0" fmla="*/ 64135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5308600 w 12192000"/>
              <a:gd name="connsiteY8" fmla="*/ 64135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5092700 w 12217400"/>
              <a:gd name="connsiteY0" fmla="*/ 636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5092700 w 12217400"/>
              <a:gd name="connsiteY8" fmla="*/ 6362700 h 6883400"/>
              <a:gd name="connsiteX0" fmla="*/ 5092700 w 12217400"/>
              <a:gd name="connsiteY0" fmla="*/ 636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5092700 w 12217400"/>
              <a:gd name="connsiteY8" fmla="*/ 63627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921500"/>
              <a:gd name="connsiteX1" fmla="*/ 11557000 w 12217400"/>
              <a:gd name="connsiteY1" fmla="*/ 0 h 6921500"/>
              <a:gd name="connsiteX2" fmla="*/ 12217400 w 12217400"/>
              <a:gd name="connsiteY2" fmla="*/ 12700 h 6921500"/>
              <a:gd name="connsiteX3" fmla="*/ 12204700 w 12217400"/>
              <a:gd name="connsiteY3" fmla="*/ 5791200 h 6921500"/>
              <a:gd name="connsiteX4" fmla="*/ 10248900 w 12217400"/>
              <a:gd name="connsiteY4" fmla="*/ 5727700 h 6921500"/>
              <a:gd name="connsiteX5" fmla="*/ 8331200 w 12217400"/>
              <a:gd name="connsiteY5" fmla="*/ 6883400 h 6921500"/>
              <a:gd name="connsiteX6" fmla="*/ 12700 w 12217400"/>
              <a:gd name="connsiteY6" fmla="*/ 6921500 h 6921500"/>
              <a:gd name="connsiteX7" fmla="*/ 0 w 12217400"/>
              <a:gd name="connsiteY7" fmla="*/ 3098800 h 6921500"/>
              <a:gd name="connsiteX8" fmla="*/ 3492500 w 12217400"/>
              <a:gd name="connsiteY8" fmla="*/ 5778500 h 6921500"/>
              <a:gd name="connsiteX0" fmla="*/ 3492500 w 12217400"/>
              <a:gd name="connsiteY0" fmla="*/ 5778500 h 6921500"/>
              <a:gd name="connsiteX1" fmla="*/ 11557000 w 12217400"/>
              <a:gd name="connsiteY1" fmla="*/ 0 h 6921500"/>
              <a:gd name="connsiteX2" fmla="*/ 12217400 w 12217400"/>
              <a:gd name="connsiteY2" fmla="*/ 12700 h 6921500"/>
              <a:gd name="connsiteX3" fmla="*/ 12204700 w 12217400"/>
              <a:gd name="connsiteY3" fmla="*/ 5791200 h 6921500"/>
              <a:gd name="connsiteX4" fmla="*/ 10248900 w 12217400"/>
              <a:gd name="connsiteY4" fmla="*/ 5727700 h 6921500"/>
              <a:gd name="connsiteX5" fmla="*/ 8331200 w 12217400"/>
              <a:gd name="connsiteY5" fmla="*/ 6883400 h 6921500"/>
              <a:gd name="connsiteX6" fmla="*/ 12700 w 12217400"/>
              <a:gd name="connsiteY6" fmla="*/ 6921500 h 6921500"/>
              <a:gd name="connsiteX7" fmla="*/ 0 w 12217400"/>
              <a:gd name="connsiteY7" fmla="*/ 3098800 h 6921500"/>
              <a:gd name="connsiteX8" fmla="*/ 3492500 w 12217400"/>
              <a:gd name="connsiteY8" fmla="*/ 5778500 h 692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7400" h="6921500">
                <a:moveTo>
                  <a:pt x="3492500" y="5778500"/>
                </a:moveTo>
                <a:cubicBezTo>
                  <a:pt x="5278967" y="6646333"/>
                  <a:pt x="8593667" y="7649633"/>
                  <a:pt x="11557000" y="0"/>
                </a:cubicBezTo>
                <a:lnTo>
                  <a:pt x="12217400" y="12700"/>
                </a:lnTo>
                <a:cubicBezTo>
                  <a:pt x="12213167" y="1938867"/>
                  <a:pt x="12208933" y="3865033"/>
                  <a:pt x="12204700" y="5791200"/>
                </a:cubicBezTo>
                <a:cubicBezTo>
                  <a:pt x="11815233" y="5659967"/>
                  <a:pt x="11095567" y="5516033"/>
                  <a:pt x="10248900" y="5727700"/>
                </a:cubicBezTo>
                <a:cubicBezTo>
                  <a:pt x="9402233" y="5939367"/>
                  <a:pt x="8940800" y="6362700"/>
                  <a:pt x="8331200" y="6883400"/>
                </a:cubicBezTo>
                <a:lnTo>
                  <a:pt x="12700" y="6921500"/>
                </a:lnTo>
                <a:cubicBezTo>
                  <a:pt x="8467" y="5647267"/>
                  <a:pt x="4233" y="4373033"/>
                  <a:pt x="0" y="3098800"/>
                </a:cubicBezTo>
                <a:cubicBezTo>
                  <a:pt x="1858433" y="4588933"/>
                  <a:pt x="1706033" y="4910667"/>
                  <a:pt x="3492500" y="5778500"/>
                </a:cubicBezTo>
                <a:close/>
              </a:path>
            </a:pathLst>
          </a:custGeom>
          <a:solidFill>
            <a:schemeClr val="bg1">
              <a:alpha val="4962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828800" y="2280516"/>
            <a:ext cx="9494667" cy="1597090"/>
          </a:xfrm>
          <a:prstGeom prst="rect">
            <a:avLst/>
          </a:prstGeom>
        </p:spPr>
        <p:txBody>
          <a:bodyPr anchor="t"/>
          <a:lstStyle>
            <a:lvl1pPr algn="l">
              <a:defRPr sz="100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Header</a:t>
            </a:r>
            <a:endParaRPr dirty="0"/>
          </a:p>
        </p:txBody>
      </p:sp>
      <p:pic>
        <p:nvPicPr>
          <p:cNvPr id="46" name="SE-Logo-RGB.png" descr="SE-Logo-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468" y="798067"/>
            <a:ext cx="2140890" cy="681802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Presentation Title"/>
          <p:cNvSpPr txBox="1">
            <a:spLocks noGrp="1"/>
          </p:cNvSpPr>
          <p:nvPr>
            <p:ph type="body" sz="quarter" idx="21"/>
          </p:nvPr>
        </p:nvSpPr>
        <p:spPr>
          <a:xfrm>
            <a:off x="4508125" y="961168"/>
            <a:ext cx="18060303" cy="355601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lnSpc>
                <a:spcPct val="100000"/>
              </a:lnSpc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Nova"/>
              </a:defRPr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48" name="Line"/>
          <p:cNvSpPr/>
          <p:nvPr/>
        </p:nvSpPr>
        <p:spPr>
          <a:xfrm>
            <a:off x="6813" y="12780102"/>
            <a:ext cx="24370374" cy="1"/>
          </a:xfrm>
          <a:prstGeom prst="line">
            <a:avLst/>
          </a:prstGeom>
          <a:ln w="12700">
            <a:solidFill>
              <a:srgbClr val="DCDEE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253853" y="13074880"/>
            <a:ext cx="354264" cy="348813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2" name="Line"/>
          <p:cNvSpPr/>
          <p:nvPr/>
        </p:nvSpPr>
        <p:spPr>
          <a:xfrm flipV="1">
            <a:off x="4318292" y="847165"/>
            <a:ext cx="0" cy="533960"/>
          </a:xfrm>
          <a:prstGeom prst="line">
            <a:avLst/>
          </a:prstGeom>
          <a:ln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Large Body Intro"/>
          <p:cNvSpPr>
            <a:spLocks noGrp="1"/>
          </p:cNvSpPr>
          <p:nvPr>
            <p:ph type="body" sz="quarter" idx="22" hasCustomPrompt="1"/>
          </p:nvPr>
        </p:nvSpPr>
        <p:spPr>
          <a:xfrm>
            <a:off x="1822468" y="4776055"/>
            <a:ext cx="20745960" cy="73872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cubicBezTo>
                  <a:pt x="18000" y="21600"/>
                  <a:pt x="14400" y="21600"/>
                  <a:pt x="10800" y="21600"/>
                </a:cubicBezTo>
                <a:cubicBezTo>
                  <a:pt x="7200" y="21600"/>
                  <a:pt x="3600" y="21600"/>
                  <a:pt x="0" y="2160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anchor="t"/>
          <a:lstStyle>
            <a:lvl1pPr marL="571500" indent="-571500" algn="l">
              <a:spcBef>
                <a:spcPts val="5900"/>
              </a:spcBef>
              <a:buFont typeface="Arial" panose="020B0604020202020204" pitchFamily="34" charset="0"/>
              <a:buChar char="•"/>
              <a:defRPr sz="36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Nova"/>
              </a:defRPr>
            </a:lvl1pPr>
          </a:lstStyle>
          <a:p>
            <a:r>
              <a:rPr lang="en-GB" dirty="0"/>
              <a:t>Simple bullet list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650449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ntent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"/>
          <p:cNvSpPr/>
          <p:nvPr/>
        </p:nvSpPr>
        <p:spPr>
          <a:xfrm>
            <a:off x="-42334" y="12773587"/>
            <a:ext cx="24468667" cy="9649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06CD86F8-D5E5-0C96-F17D-76A725346F05}"/>
              </a:ext>
            </a:extLst>
          </p:cNvPr>
          <p:cNvSpPr/>
          <p:nvPr userDrawn="1"/>
        </p:nvSpPr>
        <p:spPr>
          <a:xfrm>
            <a:off x="-21164" y="-697912"/>
            <a:ext cx="24405164" cy="1382621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12700 h 6870700"/>
              <a:gd name="connsiteX1" fmla="*/ 11531600 w 12192000"/>
              <a:gd name="connsiteY1" fmla="*/ 0 h 6870700"/>
              <a:gd name="connsiteX2" fmla="*/ 12192000 w 12192000"/>
              <a:gd name="connsiteY2" fmla="*/ 12700 h 6870700"/>
              <a:gd name="connsiteX3" fmla="*/ 12192000 w 12192000"/>
              <a:gd name="connsiteY3" fmla="*/ 6870700 h 6870700"/>
              <a:gd name="connsiteX4" fmla="*/ 0 w 12192000"/>
              <a:gd name="connsiteY4" fmla="*/ 6870700 h 6870700"/>
              <a:gd name="connsiteX5" fmla="*/ 0 w 12192000"/>
              <a:gd name="connsiteY5" fmla="*/ 12700 h 6870700"/>
              <a:gd name="connsiteX0" fmla="*/ 0 w 12192000"/>
              <a:gd name="connsiteY0" fmla="*/ 12700 h 6870700"/>
              <a:gd name="connsiteX1" fmla="*/ 11531600 w 12192000"/>
              <a:gd name="connsiteY1" fmla="*/ 0 h 6870700"/>
              <a:gd name="connsiteX2" fmla="*/ 12192000 w 12192000"/>
              <a:gd name="connsiteY2" fmla="*/ 12700 h 6870700"/>
              <a:gd name="connsiteX3" fmla="*/ 12179300 w 12192000"/>
              <a:gd name="connsiteY3" fmla="*/ 5791200 h 6870700"/>
              <a:gd name="connsiteX4" fmla="*/ 12192000 w 12192000"/>
              <a:gd name="connsiteY4" fmla="*/ 6870700 h 6870700"/>
              <a:gd name="connsiteX5" fmla="*/ 0 w 12192000"/>
              <a:gd name="connsiteY5" fmla="*/ 6870700 h 6870700"/>
              <a:gd name="connsiteX6" fmla="*/ 0 w 12192000"/>
              <a:gd name="connsiteY6" fmla="*/ 12700 h 68707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12700 h 6883400"/>
              <a:gd name="connsiteX0" fmla="*/ 25400 w 12217400"/>
              <a:gd name="connsiteY0" fmla="*/ 1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111500 h 6883400"/>
              <a:gd name="connsiteX8" fmla="*/ 25400 w 12217400"/>
              <a:gd name="connsiteY8" fmla="*/ 12700 h 68834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25400 w 12192000"/>
              <a:gd name="connsiteY7" fmla="*/ 3111500 h 6883400"/>
              <a:gd name="connsiteX8" fmla="*/ 0 w 12192000"/>
              <a:gd name="connsiteY8" fmla="*/ 12700 h 68834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0 w 12192000"/>
              <a:gd name="connsiteY8" fmla="*/ 12700 h 6883400"/>
              <a:gd name="connsiteX0" fmla="*/ 5308600 w 12192000"/>
              <a:gd name="connsiteY0" fmla="*/ 64135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5308600 w 12192000"/>
              <a:gd name="connsiteY8" fmla="*/ 6413500 h 6883400"/>
              <a:gd name="connsiteX0" fmla="*/ 5308600 w 12192000"/>
              <a:gd name="connsiteY0" fmla="*/ 64135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5308600 w 12192000"/>
              <a:gd name="connsiteY8" fmla="*/ 64135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5092700 w 12217400"/>
              <a:gd name="connsiteY0" fmla="*/ 636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5092700 w 12217400"/>
              <a:gd name="connsiteY8" fmla="*/ 6362700 h 6883400"/>
              <a:gd name="connsiteX0" fmla="*/ 5092700 w 12217400"/>
              <a:gd name="connsiteY0" fmla="*/ 636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5092700 w 12217400"/>
              <a:gd name="connsiteY8" fmla="*/ 63627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921500"/>
              <a:gd name="connsiteX1" fmla="*/ 11557000 w 12217400"/>
              <a:gd name="connsiteY1" fmla="*/ 0 h 6921500"/>
              <a:gd name="connsiteX2" fmla="*/ 12217400 w 12217400"/>
              <a:gd name="connsiteY2" fmla="*/ 12700 h 6921500"/>
              <a:gd name="connsiteX3" fmla="*/ 12204700 w 12217400"/>
              <a:gd name="connsiteY3" fmla="*/ 5791200 h 6921500"/>
              <a:gd name="connsiteX4" fmla="*/ 10248900 w 12217400"/>
              <a:gd name="connsiteY4" fmla="*/ 5727700 h 6921500"/>
              <a:gd name="connsiteX5" fmla="*/ 8331200 w 12217400"/>
              <a:gd name="connsiteY5" fmla="*/ 6883400 h 6921500"/>
              <a:gd name="connsiteX6" fmla="*/ 12700 w 12217400"/>
              <a:gd name="connsiteY6" fmla="*/ 6921500 h 6921500"/>
              <a:gd name="connsiteX7" fmla="*/ 0 w 12217400"/>
              <a:gd name="connsiteY7" fmla="*/ 3098800 h 6921500"/>
              <a:gd name="connsiteX8" fmla="*/ 3492500 w 12217400"/>
              <a:gd name="connsiteY8" fmla="*/ 5778500 h 6921500"/>
              <a:gd name="connsiteX0" fmla="*/ 3492500 w 12217400"/>
              <a:gd name="connsiteY0" fmla="*/ 5778500 h 6921500"/>
              <a:gd name="connsiteX1" fmla="*/ 11557000 w 12217400"/>
              <a:gd name="connsiteY1" fmla="*/ 0 h 6921500"/>
              <a:gd name="connsiteX2" fmla="*/ 12217400 w 12217400"/>
              <a:gd name="connsiteY2" fmla="*/ 12700 h 6921500"/>
              <a:gd name="connsiteX3" fmla="*/ 12204700 w 12217400"/>
              <a:gd name="connsiteY3" fmla="*/ 5791200 h 6921500"/>
              <a:gd name="connsiteX4" fmla="*/ 10248900 w 12217400"/>
              <a:gd name="connsiteY4" fmla="*/ 5727700 h 6921500"/>
              <a:gd name="connsiteX5" fmla="*/ 8331200 w 12217400"/>
              <a:gd name="connsiteY5" fmla="*/ 6883400 h 6921500"/>
              <a:gd name="connsiteX6" fmla="*/ 12700 w 12217400"/>
              <a:gd name="connsiteY6" fmla="*/ 6921500 h 6921500"/>
              <a:gd name="connsiteX7" fmla="*/ 0 w 12217400"/>
              <a:gd name="connsiteY7" fmla="*/ 3098800 h 6921500"/>
              <a:gd name="connsiteX8" fmla="*/ 3492500 w 12217400"/>
              <a:gd name="connsiteY8" fmla="*/ 5778500 h 692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7400" h="6921500">
                <a:moveTo>
                  <a:pt x="3492500" y="5778500"/>
                </a:moveTo>
                <a:cubicBezTo>
                  <a:pt x="5278967" y="6646333"/>
                  <a:pt x="8593667" y="7649633"/>
                  <a:pt x="11557000" y="0"/>
                </a:cubicBezTo>
                <a:lnTo>
                  <a:pt x="12217400" y="12700"/>
                </a:lnTo>
                <a:cubicBezTo>
                  <a:pt x="12213167" y="1938867"/>
                  <a:pt x="12208933" y="3865033"/>
                  <a:pt x="12204700" y="5791200"/>
                </a:cubicBezTo>
                <a:cubicBezTo>
                  <a:pt x="11815233" y="5659967"/>
                  <a:pt x="11095567" y="5516033"/>
                  <a:pt x="10248900" y="5727700"/>
                </a:cubicBezTo>
                <a:cubicBezTo>
                  <a:pt x="9402233" y="5939367"/>
                  <a:pt x="8940800" y="6362700"/>
                  <a:pt x="8331200" y="6883400"/>
                </a:cubicBezTo>
                <a:lnTo>
                  <a:pt x="12700" y="6921500"/>
                </a:lnTo>
                <a:cubicBezTo>
                  <a:pt x="8467" y="5647267"/>
                  <a:pt x="4233" y="4373033"/>
                  <a:pt x="0" y="3098800"/>
                </a:cubicBezTo>
                <a:cubicBezTo>
                  <a:pt x="1858433" y="4588933"/>
                  <a:pt x="1706033" y="4910667"/>
                  <a:pt x="3492500" y="5778500"/>
                </a:cubicBezTo>
                <a:close/>
              </a:path>
            </a:pathLst>
          </a:custGeom>
          <a:solidFill>
            <a:schemeClr val="bg1">
              <a:alpha val="4962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6" name="SE-Logo-RGB.png" descr="SE-Logo-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468" y="798067"/>
            <a:ext cx="2140890" cy="681802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Presentation Title"/>
          <p:cNvSpPr txBox="1">
            <a:spLocks noGrp="1"/>
          </p:cNvSpPr>
          <p:nvPr>
            <p:ph type="body" sz="quarter" idx="21"/>
          </p:nvPr>
        </p:nvSpPr>
        <p:spPr>
          <a:xfrm>
            <a:off x="4508125" y="961168"/>
            <a:ext cx="18060303" cy="355601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lnSpc>
                <a:spcPct val="100000"/>
              </a:lnSpc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Nova"/>
              </a:defRPr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48" name="Line"/>
          <p:cNvSpPr/>
          <p:nvPr/>
        </p:nvSpPr>
        <p:spPr>
          <a:xfrm>
            <a:off x="6813" y="12780102"/>
            <a:ext cx="24370374" cy="1"/>
          </a:xfrm>
          <a:prstGeom prst="line">
            <a:avLst/>
          </a:prstGeom>
          <a:ln w="12700">
            <a:solidFill>
              <a:srgbClr val="DCDEE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253853" y="13074880"/>
            <a:ext cx="354264" cy="348813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2" name="Line"/>
          <p:cNvSpPr/>
          <p:nvPr/>
        </p:nvSpPr>
        <p:spPr>
          <a:xfrm flipV="1">
            <a:off x="4318292" y="847165"/>
            <a:ext cx="0" cy="533960"/>
          </a:xfrm>
          <a:prstGeom prst="line">
            <a:avLst/>
          </a:prstGeom>
          <a:ln>
            <a:solidFill>
              <a:srgbClr val="2E333D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84365-8D68-8DD2-605C-D701ABDE629A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1822450" y="4327604"/>
            <a:ext cx="20785138" cy="784221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800">
                <a:solidFill>
                  <a:schemeClr val="tx2"/>
                </a:solidFill>
              </a:defRPr>
            </a:lvl3pPr>
            <a:lvl4pPr>
              <a:defRPr sz="2800">
                <a:solidFill>
                  <a:schemeClr val="tx2"/>
                </a:solidFill>
              </a:defRPr>
            </a:lvl4pPr>
            <a:lvl5pPr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an icon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9BDA76-270E-0FB3-47D1-0B9799689AC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55637" y="1803822"/>
            <a:ext cx="17118763" cy="1843088"/>
          </a:xfrm>
        </p:spPr>
        <p:txBody>
          <a:bodyPr anchor="b"/>
          <a:lstStyle>
            <a:lvl1pPr>
              <a:defRPr sz="4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Header/Intro</a:t>
            </a:r>
          </a:p>
        </p:txBody>
      </p:sp>
    </p:spTree>
    <p:extLst>
      <p:ext uri="{BB962C8B-B14F-4D97-AF65-F5344CB8AC3E}">
        <p14:creationId xmlns:p14="http://schemas.microsoft.com/office/powerpoint/2010/main" val="120863042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>
            <a:extLst>
              <a:ext uri="{FF2B5EF4-FFF2-40B4-BE49-F238E27FC236}">
                <a16:creationId xmlns:a16="http://schemas.microsoft.com/office/drawing/2014/main" id="{74F4C4EF-EFF0-8F39-8B97-A5B31D8F75D0}"/>
              </a:ext>
            </a:extLst>
          </p:cNvPr>
          <p:cNvSpPr/>
          <p:nvPr userDrawn="1"/>
        </p:nvSpPr>
        <p:spPr>
          <a:xfrm>
            <a:off x="-21164" y="-697912"/>
            <a:ext cx="24405164" cy="1382621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12700 h 6870700"/>
              <a:gd name="connsiteX1" fmla="*/ 11531600 w 12192000"/>
              <a:gd name="connsiteY1" fmla="*/ 0 h 6870700"/>
              <a:gd name="connsiteX2" fmla="*/ 12192000 w 12192000"/>
              <a:gd name="connsiteY2" fmla="*/ 12700 h 6870700"/>
              <a:gd name="connsiteX3" fmla="*/ 12192000 w 12192000"/>
              <a:gd name="connsiteY3" fmla="*/ 6870700 h 6870700"/>
              <a:gd name="connsiteX4" fmla="*/ 0 w 12192000"/>
              <a:gd name="connsiteY4" fmla="*/ 6870700 h 6870700"/>
              <a:gd name="connsiteX5" fmla="*/ 0 w 12192000"/>
              <a:gd name="connsiteY5" fmla="*/ 12700 h 6870700"/>
              <a:gd name="connsiteX0" fmla="*/ 0 w 12192000"/>
              <a:gd name="connsiteY0" fmla="*/ 12700 h 6870700"/>
              <a:gd name="connsiteX1" fmla="*/ 11531600 w 12192000"/>
              <a:gd name="connsiteY1" fmla="*/ 0 h 6870700"/>
              <a:gd name="connsiteX2" fmla="*/ 12192000 w 12192000"/>
              <a:gd name="connsiteY2" fmla="*/ 12700 h 6870700"/>
              <a:gd name="connsiteX3" fmla="*/ 12179300 w 12192000"/>
              <a:gd name="connsiteY3" fmla="*/ 5791200 h 6870700"/>
              <a:gd name="connsiteX4" fmla="*/ 12192000 w 12192000"/>
              <a:gd name="connsiteY4" fmla="*/ 6870700 h 6870700"/>
              <a:gd name="connsiteX5" fmla="*/ 0 w 12192000"/>
              <a:gd name="connsiteY5" fmla="*/ 6870700 h 6870700"/>
              <a:gd name="connsiteX6" fmla="*/ 0 w 12192000"/>
              <a:gd name="connsiteY6" fmla="*/ 12700 h 68707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12700 h 6883400"/>
              <a:gd name="connsiteX0" fmla="*/ 25400 w 12217400"/>
              <a:gd name="connsiteY0" fmla="*/ 1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111500 h 6883400"/>
              <a:gd name="connsiteX8" fmla="*/ 25400 w 12217400"/>
              <a:gd name="connsiteY8" fmla="*/ 12700 h 68834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25400 w 12192000"/>
              <a:gd name="connsiteY7" fmla="*/ 3111500 h 6883400"/>
              <a:gd name="connsiteX8" fmla="*/ 0 w 12192000"/>
              <a:gd name="connsiteY8" fmla="*/ 12700 h 68834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0 w 12192000"/>
              <a:gd name="connsiteY8" fmla="*/ 12700 h 6883400"/>
              <a:gd name="connsiteX0" fmla="*/ 5308600 w 12192000"/>
              <a:gd name="connsiteY0" fmla="*/ 64135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5308600 w 12192000"/>
              <a:gd name="connsiteY8" fmla="*/ 6413500 h 6883400"/>
              <a:gd name="connsiteX0" fmla="*/ 5308600 w 12192000"/>
              <a:gd name="connsiteY0" fmla="*/ 64135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5308600 w 12192000"/>
              <a:gd name="connsiteY8" fmla="*/ 64135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5092700 w 12217400"/>
              <a:gd name="connsiteY0" fmla="*/ 636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5092700 w 12217400"/>
              <a:gd name="connsiteY8" fmla="*/ 6362700 h 6883400"/>
              <a:gd name="connsiteX0" fmla="*/ 5092700 w 12217400"/>
              <a:gd name="connsiteY0" fmla="*/ 636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5092700 w 12217400"/>
              <a:gd name="connsiteY8" fmla="*/ 63627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921500"/>
              <a:gd name="connsiteX1" fmla="*/ 11557000 w 12217400"/>
              <a:gd name="connsiteY1" fmla="*/ 0 h 6921500"/>
              <a:gd name="connsiteX2" fmla="*/ 12217400 w 12217400"/>
              <a:gd name="connsiteY2" fmla="*/ 12700 h 6921500"/>
              <a:gd name="connsiteX3" fmla="*/ 12204700 w 12217400"/>
              <a:gd name="connsiteY3" fmla="*/ 5791200 h 6921500"/>
              <a:gd name="connsiteX4" fmla="*/ 10248900 w 12217400"/>
              <a:gd name="connsiteY4" fmla="*/ 5727700 h 6921500"/>
              <a:gd name="connsiteX5" fmla="*/ 8331200 w 12217400"/>
              <a:gd name="connsiteY5" fmla="*/ 6883400 h 6921500"/>
              <a:gd name="connsiteX6" fmla="*/ 12700 w 12217400"/>
              <a:gd name="connsiteY6" fmla="*/ 6921500 h 6921500"/>
              <a:gd name="connsiteX7" fmla="*/ 0 w 12217400"/>
              <a:gd name="connsiteY7" fmla="*/ 3098800 h 6921500"/>
              <a:gd name="connsiteX8" fmla="*/ 3492500 w 12217400"/>
              <a:gd name="connsiteY8" fmla="*/ 5778500 h 6921500"/>
              <a:gd name="connsiteX0" fmla="*/ 3492500 w 12217400"/>
              <a:gd name="connsiteY0" fmla="*/ 5778500 h 6921500"/>
              <a:gd name="connsiteX1" fmla="*/ 11557000 w 12217400"/>
              <a:gd name="connsiteY1" fmla="*/ 0 h 6921500"/>
              <a:gd name="connsiteX2" fmla="*/ 12217400 w 12217400"/>
              <a:gd name="connsiteY2" fmla="*/ 12700 h 6921500"/>
              <a:gd name="connsiteX3" fmla="*/ 12204700 w 12217400"/>
              <a:gd name="connsiteY3" fmla="*/ 5791200 h 6921500"/>
              <a:gd name="connsiteX4" fmla="*/ 10248900 w 12217400"/>
              <a:gd name="connsiteY4" fmla="*/ 5727700 h 6921500"/>
              <a:gd name="connsiteX5" fmla="*/ 8331200 w 12217400"/>
              <a:gd name="connsiteY5" fmla="*/ 6883400 h 6921500"/>
              <a:gd name="connsiteX6" fmla="*/ 12700 w 12217400"/>
              <a:gd name="connsiteY6" fmla="*/ 6921500 h 6921500"/>
              <a:gd name="connsiteX7" fmla="*/ 0 w 12217400"/>
              <a:gd name="connsiteY7" fmla="*/ 3098800 h 6921500"/>
              <a:gd name="connsiteX8" fmla="*/ 3492500 w 12217400"/>
              <a:gd name="connsiteY8" fmla="*/ 5778500 h 692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7400" h="6921500">
                <a:moveTo>
                  <a:pt x="3492500" y="5778500"/>
                </a:moveTo>
                <a:cubicBezTo>
                  <a:pt x="5278967" y="6646333"/>
                  <a:pt x="8593667" y="7649633"/>
                  <a:pt x="11557000" y="0"/>
                </a:cubicBezTo>
                <a:lnTo>
                  <a:pt x="12217400" y="12700"/>
                </a:lnTo>
                <a:cubicBezTo>
                  <a:pt x="12213167" y="1938867"/>
                  <a:pt x="12208933" y="3865033"/>
                  <a:pt x="12204700" y="5791200"/>
                </a:cubicBezTo>
                <a:cubicBezTo>
                  <a:pt x="11815233" y="5659967"/>
                  <a:pt x="11095567" y="5516033"/>
                  <a:pt x="10248900" y="5727700"/>
                </a:cubicBezTo>
                <a:cubicBezTo>
                  <a:pt x="9402233" y="5939367"/>
                  <a:pt x="8940800" y="6362700"/>
                  <a:pt x="8331200" y="6883400"/>
                </a:cubicBezTo>
                <a:lnTo>
                  <a:pt x="12700" y="6921500"/>
                </a:lnTo>
                <a:cubicBezTo>
                  <a:pt x="8467" y="5647267"/>
                  <a:pt x="4233" y="4373033"/>
                  <a:pt x="0" y="3098800"/>
                </a:cubicBezTo>
                <a:cubicBezTo>
                  <a:pt x="1858433" y="4588933"/>
                  <a:pt x="1706033" y="4910667"/>
                  <a:pt x="3492500" y="5778500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5" name="Rectangle"/>
          <p:cNvSpPr/>
          <p:nvPr/>
        </p:nvSpPr>
        <p:spPr>
          <a:xfrm>
            <a:off x="-42334" y="12773587"/>
            <a:ext cx="24468667" cy="9649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2068063" y="2965250"/>
            <a:ext cx="20291145" cy="1936533"/>
          </a:xfrm>
          <a:prstGeom prst="rect">
            <a:avLst/>
          </a:prstGeom>
        </p:spPr>
        <p:txBody>
          <a:bodyPr anchor="t"/>
          <a:lstStyle>
            <a:lvl1pPr algn="ctr">
              <a:defRPr sz="10000"/>
            </a:lvl1pPr>
          </a:lstStyle>
          <a:p>
            <a:r>
              <a:rPr lang="en-GB" dirty="0"/>
              <a:t>Header</a:t>
            </a:r>
            <a:endParaRPr dirty="0"/>
          </a:p>
        </p:txBody>
      </p:sp>
      <p:sp>
        <p:nvSpPr>
          <p:cNvPr id="117" name="Line"/>
          <p:cNvSpPr/>
          <p:nvPr/>
        </p:nvSpPr>
        <p:spPr>
          <a:xfrm>
            <a:off x="6813" y="12780102"/>
            <a:ext cx="24370374" cy="1"/>
          </a:xfrm>
          <a:prstGeom prst="line">
            <a:avLst/>
          </a:prstGeom>
          <a:ln w="12700">
            <a:solidFill>
              <a:srgbClr val="DCDEE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260879" y="13074880"/>
            <a:ext cx="354264" cy="348813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1" name="Line"/>
          <p:cNvSpPr/>
          <p:nvPr/>
        </p:nvSpPr>
        <p:spPr>
          <a:xfrm flipV="1">
            <a:off x="4318292" y="847164"/>
            <a:ext cx="0" cy="533960"/>
          </a:xfrm>
          <a:prstGeom prst="line">
            <a:avLst/>
          </a:prstGeom>
          <a:ln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889650" y="6464716"/>
            <a:ext cx="10647970" cy="567503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800"/>
              </a:spcBef>
              <a:buSzPct val="125000"/>
              <a:buNone/>
              <a:defRPr sz="3200"/>
            </a:lvl1pPr>
            <a:lvl2pPr marL="635000" indent="0" algn="ctr">
              <a:lnSpc>
                <a:spcPct val="120000"/>
              </a:lnSpc>
              <a:spcBef>
                <a:spcPts val="800"/>
              </a:spcBef>
              <a:buSzPct val="125000"/>
              <a:buNone/>
              <a:defRPr sz="3200"/>
            </a:lvl2pPr>
            <a:lvl3pPr marL="1270000" indent="0" algn="ctr">
              <a:lnSpc>
                <a:spcPct val="120000"/>
              </a:lnSpc>
              <a:spcBef>
                <a:spcPts val="800"/>
              </a:spcBef>
              <a:buSzPct val="125000"/>
              <a:buNone/>
              <a:defRPr sz="3200"/>
            </a:lvl3pPr>
            <a:lvl4pPr marL="1905000" indent="0" algn="ctr">
              <a:lnSpc>
                <a:spcPct val="120000"/>
              </a:lnSpc>
              <a:spcBef>
                <a:spcPts val="800"/>
              </a:spcBef>
              <a:buSzPct val="125000"/>
              <a:buNone/>
              <a:defRPr sz="3200"/>
            </a:lvl4pPr>
            <a:lvl5pPr marL="2540000" indent="0" algn="ctr">
              <a:lnSpc>
                <a:spcPct val="120000"/>
              </a:lnSpc>
              <a:spcBef>
                <a:spcPts val="800"/>
              </a:spcBef>
              <a:buSzPct val="125000"/>
              <a:buNone/>
              <a:defRPr sz="3200"/>
            </a:lvl5pPr>
          </a:lstStyle>
          <a:p>
            <a:r>
              <a:rPr dirty="0"/>
              <a:t>Body Level On</a:t>
            </a:r>
            <a:r>
              <a:rPr lang="en-GB" dirty="0"/>
              <a:t>e</a:t>
            </a:r>
          </a:p>
        </p:txBody>
      </p:sp>
      <p:pic>
        <p:nvPicPr>
          <p:cNvPr id="15" name="SE-Logo-RGB.png">
            <a:extLst>
              <a:ext uri="{FF2B5EF4-FFF2-40B4-BE49-F238E27FC236}">
                <a16:creationId xmlns:a16="http://schemas.microsoft.com/office/drawing/2014/main" id="{ED1923BD-575D-B874-C962-C6955A24D4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2468" y="798596"/>
            <a:ext cx="2140890" cy="680743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Presentation Title">
            <a:extLst>
              <a:ext uri="{FF2B5EF4-FFF2-40B4-BE49-F238E27FC236}">
                <a16:creationId xmlns:a16="http://schemas.microsoft.com/office/drawing/2014/main" id="{48E3912D-749E-FC3A-22E5-70B07A8E5A43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4508125" y="961168"/>
            <a:ext cx="18060303" cy="355601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lnSpc>
                <a:spcPct val="100000"/>
              </a:lnSpc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Nova"/>
              </a:defRPr>
            </a:lvl1pPr>
          </a:lstStyle>
          <a:p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4280099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>
            <a:extLst>
              <a:ext uri="{FF2B5EF4-FFF2-40B4-BE49-F238E27FC236}">
                <a16:creationId xmlns:a16="http://schemas.microsoft.com/office/drawing/2014/main" id="{74F4C4EF-EFF0-8F39-8B97-A5B31D8F75D0}"/>
              </a:ext>
            </a:extLst>
          </p:cNvPr>
          <p:cNvSpPr/>
          <p:nvPr userDrawn="1"/>
        </p:nvSpPr>
        <p:spPr>
          <a:xfrm>
            <a:off x="-21164" y="-697912"/>
            <a:ext cx="24405164" cy="1382621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12700 h 6870700"/>
              <a:gd name="connsiteX1" fmla="*/ 11531600 w 12192000"/>
              <a:gd name="connsiteY1" fmla="*/ 0 h 6870700"/>
              <a:gd name="connsiteX2" fmla="*/ 12192000 w 12192000"/>
              <a:gd name="connsiteY2" fmla="*/ 12700 h 6870700"/>
              <a:gd name="connsiteX3" fmla="*/ 12192000 w 12192000"/>
              <a:gd name="connsiteY3" fmla="*/ 6870700 h 6870700"/>
              <a:gd name="connsiteX4" fmla="*/ 0 w 12192000"/>
              <a:gd name="connsiteY4" fmla="*/ 6870700 h 6870700"/>
              <a:gd name="connsiteX5" fmla="*/ 0 w 12192000"/>
              <a:gd name="connsiteY5" fmla="*/ 12700 h 6870700"/>
              <a:gd name="connsiteX0" fmla="*/ 0 w 12192000"/>
              <a:gd name="connsiteY0" fmla="*/ 12700 h 6870700"/>
              <a:gd name="connsiteX1" fmla="*/ 11531600 w 12192000"/>
              <a:gd name="connsiteY1" fmla="*/ 0 h 6870700"/>
              <a:gd name="connsiteX2" fmla="*/ 12192000 w 12192000"/>
              <a:gd name="connsiteY2" fmla="*/ 12700 h 6870700"/>
              <a:gd name="connsiteX3" fmla="*/ 12179300 w 12192000"/>
              <a:gd name="connsiteY3" fmla="*/ 5791200 h 6870700"/>
              <a:gd name="connsiteX4" fmla="*/ 12192000 w 12192000"/>
              <a:gd name="connsiteY4" fmla="*/ 6870700 h 6870700"/>
              <a:gd name="connsiteX5" fmla="*/ 0 w 12192000"/>
              <a:gd name="connsiteY5" fmla="*/ 6870700 h 6870700"/>
              <a:gd name="connsiteX6" fmla="*/ 0 w 12192000"/>
              <a:gd name="connsiteY6" fmla="*/ 12700 h 68707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12700 h 6883400"/>
              <a:gd name="connsiteX0" fmla="*/ 25400 w 12217400"/>
              <a:gd name="connsiteY0" fmla="*/ 1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111500 h 6883400"/>
              <a:gd name="connsiteX8" fmla="*/ 25400 w 12217400"/>
              <a:gd name="connsiteY8" fmla="*/ 12700 h 68834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25400 w 12192000"/>
              <a:gd name="connsiteY7" fmla="*/ 3111500 h 6883400"/>
              <a:gd name="connsiteX8" fmla="*/ 0 w 12192000"/>
              <a:gd name="connsiteY8" fmla="*/ 12700 h 68834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0 w 12192000"/>
              <a:gd name="connsiteY8" fmla="*/ 12700 h 6883400"/>
              <a:gd name="connsiteX0" fmla="*/ 5308600 w 12192000"/>
              <a:gd name="connsiteY0" fmla="*/ 64135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5308600 w 12192000"/>
              <a:gd name="connsiteY8" fmla="*/ 6413500 h 6883400"/>
              <a:gd name="connsiteX0" fmla="*/ 5308600 w 12192000"/>
              <a:gd name="connsiteY0" fmla="*/ 64135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5308600 w 12192000"/>
              <a:gd name="connsiteY8" fmla="*/ 64135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5092700 w 12217400"/>
              <a:gd name="connsiteY0" fmla="*/ 636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5092700 w 12217400"/>
              <a:gd name="connsiteY8" fmla="*/ 6362700 h 6883400"/>
              <a:gd name="connsiteX0" fmla="*/ 5092700 w 12217400"/>
              <a:gd name="connsiteY0" fmla="*/ 636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5092700 w 12217400"/>
              <a:gd name="connsiteY8" fmla="*/ 63627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921500"/>
              <a:gd name="connsiteX1" fmla="*/ 11557000 w 12217400"/>
              <a:gd name="connsiteY1" fmla="*/ 0 h 6921500"/>
              <a:gd name="connsiteX2" fmla="*/ 12217400 w 12217400"/>
              <a:gd name="connsiteY2" fmla="*/ 12700 h 6921500"/>
              <a:gd name="connsiteX3" fmla="*/ 12204700 w 12217400"/>
              <a:gd name="connsiteY3" fmla="*/ 5791200 h 6921500"/>
              <a:gd name="connsiteX4" fmla="*/ 10248900 w 12217400"/>
              <a:gd name="connsiteY4" fmla="*/ 5727700 h 6921500"/>
              <a:gd name="connsiteX5" fmla="*/ 8331200 w 12217400"/>
              <a:gd name="connsiteY5" fmla="*/ 6883400 h 6921500"/>
              <a:gd name="connsiteX6" fmla="*/ 12700 w 12217400"/>
              <a:gd name="connsiteY6" fmla="*/ 6921500 h 6921500"/>
              <a:gd name="connsiteX7" fmla="*/ 0 w 12217400"/>
              <a:gd name="connsiteY7" fmla="*/ 3098800 h 6921500"/>
              <a:gd name="connsiteX8" fmla="*/ 3492500 w 12217400"/>
              <a:gd name="connsiteY8" fmla="*/ 5778500 h 6921500"/>
              <a:gd name="connsiteX0" fmla="*/ 3492500 w 12217400"/>
              <a:gd name="connsiteY0" fmla="*/ 5778500 h 6921500"/>
              <a:gd name="connsiteX1" fmla="*/ 11557000 w 12217400"/>
              <a:gd name="connsiteY1" fmla="*/ 0 h 6921500"/>
              <a:gd name="connsiteX2" fmla="*/ 12217400 w 12217400"/>
              <a:gd name="connsiteY2" fmla="*/ 12700 h 6921500"/>
              <a:gd name="connsiteX3" fmla="*/ 12204700 w 12217400"/>
              <a:gd name="connsiteY3" fmla="*/ 5791200 h 6921500"/>
              <a:gd name="connsiteX4" fmla="*/ 10248900 w 12217400"/>
              <a:gd name="connsiteY4" fmla="*/ 5727700 h 6921500"/>
              <a:gd name="connsiteX5" fmla="*/ 8331200 w 12217400"/>
              <a:gd name="connsiteY5" fmla="*/ 6883400 h 6921500"/>
              <a:gd name="connsiteX6" fmla="*/ 12700 w 12217400"/>
              <a:gd name="connsiteY6" fmla="*/ 6921500 h 6921500"/>
              <a:gd name="connsiteX7" fmla="*/ 0 w 12217400"/>
              <a:gd name="connsiteY7" fmla="*/ 3098800 h 6921500"/>
              <a:gd name="connsiteX8" fmla="*/ 3492500 w 12217400"/>
              <a:gd name="connsiteY8" fmla="*/ 5778500 h 692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7400" h="6921500">
                <a:moveTo>
                  <a:pt x="3492500" y="5778500"/>
                </a:moveTo>
                <a:cubicBezTo>
                  <a:pt x="5278967" y="6646333"/>
                  <a:pt x="8593667" y="7649633"/>
                  <a:pt x="11557000" y="0"/>
                </a:cubicBezTo>
                <a:lnTo>
                  <a:pt x="12217400" y="12700"/>
                </a:lnTo>
                <a:cubicBezTo>
                  <a:pt x="12213167" y="1938867"/>
                  <a:pt x="12208933" y="3865033"/>
                  <a:pt x="12204700" y="5791200"/>
                </a:cubicBezTo>
                <a:cubicBezTo>
                  <a:pt x="11815233" y="5659967"/>
                  <a:pt x="11095567" y="5516033"/>
                  <a:pt x="10248900" y="5727700"/>
                </a:cubicBezTo>
                <a:cubicBezTo>
                  <a:pt x="9402233" y="5939367"/>
                  <a:pt x="8940800" y="6362700"/>
                  <a:pt x="8331200" y="6883400"/>
                </a:cubicBezTo>
                <a:lnTo>
                  <a:pt x="12700" y="6921500"/>
                </a:lnTo>
                <a:cubicBezTo>
                  <a:pt x="8467" y="5647267"/>
                  <a:pt x="4233" y="4373033"/>
                  <a:pt x="0" y="3098800"/>
                </a:cubicBezTo>
                <a:cubicBezTo>
                  <a:pt x="1858433" y="4588933"/>
                  <a:pt x="1706033" y="4910667"/>
                  <a:pt x="3492500" y="5778500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5" name="Rectangle"/>
          <p:cNvSpPr/>
          <p:nvPr/>
        </p:nvSpPr>
        <p:spPr>
          <a:xfrm>
            <a:off x="-42334" y="12773587"/>
            <a:ext cx="24468667" cy="9649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2068063" y="2965250"/>
            <a:ext cx="20291145" cy="1936534"/>
          </a:xfrm>
          <a:prstGeom prst="rect">
            <a:avLst/>
          </a:prstGeom>
        </p:spPr>
        <p:txBody>
          <a:bodyPr anchor="t"/>
          <a:lstStyle>
            <a:lvl1pPr algn="ctr">
              <a:defRPr sz="10000"/>
            </a:lvl1pPr>
          </a:lstStyle>
          <a:p>
            <a:r>
              <a:rPr lang="en-GB" dirty="0"/>
              <a:t>Header</a:t>
            </a:r>
            <a:endParaRPr dirty="0"/>
          </a:p>
        </p:txBody>
      </p:sp>
      <p:sp>
        <p:nvSpPr>
          <p:cNvPr id="117" name="Line"/>
          <p:cNvSpPr/>
          <p:nvPr/>
        </p:nvSpPr>
        <p:spPr>
          <a:xfrm>
            <a:off x="6813" y="12780102"/>
            <a:ext cx="24370374" cy="1"/>
          </a:xfrm>
          <a:prstGeom prst="line">
            <a:avLst/>
          </a:prstGeom>
          <a:ln w="12700">
            <a:solidFill>
              <a:srgbClr val="DCDEE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260879" y="13074880"/>
            <a:ext cx="354264" cy="348813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1" name="Line"/>
          <p:cNvSpPr/>
          <p:nvPr/>
        </p:nvSpPr>
        <p:spPr>
          <a:xfrm flipV="1">
            <a:off x="4318292" y="847164"/>
            <a:ext cx="0" cy="533960"/>
          </a:xfrm>
          <a:prstGeom prst="line">
            <a:avLst/>
          </a:prstGeom>
          <a:ln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889650" y="6464716"/>
            <a:ext cx="10647970" cy="567503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800"/>
              </a:spcBef>
              <a:buSzPct val="125000"/>
              <a:buNone/>
              <a:defRPr sz="3200"/>
            </a:lvl1pPr>
            <a:lvl2pPr marL="635000" indent="0" algn="ctr">
              <a:lnSpc>
                <a:spcPct val="120000"/>
              </a:lnSpc>
              <a:spcBef>
                <a:spcPts val="800"/>
              </a:spcBef>
              <a:buSzPct val="125000"/>
              <a:buNone/>
              <a:defRPr sz="3200"/>
            </a:lvl2pPr>
            <a:lvl3pPr marL="1270000" indent="0" algn="ctr">
              <a:lnSpc>
                <a:spcPct val="120000"/>
              </a:lnSpc>
              <a:spcBef>
                <a:spcPts val="800"/>
              </a:spcBef>
              <a:buSzPct val="125000"/>
              <a:buNone/>
              <a:defRPr sz="3200"/>
            </a:lvl3pPr>
            <a:lvl4pPr marL="1905000" indent="0" algn="ctr">
              <a:lnSpc>
                <a:spcPct val="120000"/>
              </a:lnSpc>
              <a:spcBef>
                <a:spcPts val="800"/>
              </a:spcBef>
              <a:buSzPct val="125000"/>
              <a:buNone/>
              <a:defRPr sz="3200"/>
            </a:lvl4pPr>
            <a:lvl5pPr marL="2540000" indent="0" algn="ctr">
              <a:lnSpc>
                <a:spcPct val="120000"/>
              </a:lnSpc>
              <a:spcBef>
                <a:spcPts val="800"/>
              </a:spcBef>
              <a:buSzPct val="125000"/>
              <a:buNone/>
              <a:defRPr sz="3200"/>
            </a:lvl5pPr>
          </a:lstStyle>
          <a:p>
            <a:r>
              <a:rPr dirty="0"/>
              <a:t>Body Level On</a:t>
            </a:r>
            <a:r>
              <a:rPr lang="en-GB" dirty="0"/>
              <a:t>e</a:t>
            </a:r>
          </a:p>
        </p:txBody>
      </p:sp>
      <p:pic>
        <p:nvPicPr>
          <p:cNvPr id="15" name="SE-Logo-RGB.png">
            <a:extLst>
              <a:ext uri="{FF2B5EF4-FFF2-40B4-BE49-F238E27FC236}">
                <a16:creationId xmlns:a16="http://schemas.microsoft.com/office/drawing/2014/main" id="{ED1923BD-575D-B874-C962-C6955A24D4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2468" y="798596"/>
            <a:ext cx="2140890" cy="680743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Presentation Title">
            <a:extLst>
              <a:ext uri="{FF2B5EF4-FFF2-40B4-BE49-F238E27FC236}">
                <a16:creationId xmlns:a16="http://schemas.microsoft.com/office/drawing/2014/main" id="{48E3912D-749E-FC3A-22E5-70B07A8E5A43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4508125" y="961168"/>
            <a:ext cx="18060303" cy="355601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lnSpc>
                <a:spcPct val="100000"/>
              </a:lnSpc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Nova"/>
              </a:defRPr>
            </a:lvl1pPr>
          </a:lstStyle>
          <a:p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77591908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turq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>
            <a:extLst>
              <a:ext uri="{FF2B5EF4-FFF2-40B4-BE49-F238E27FC236}">
                <a16:creationId xmlns:a16="http://schemas.microsoft.com/office/drawing/2014/main" id="{74F4C4EF-EFF0-8F39-8B97-A5B31D8F75D0}"/>
              </a:ext>
            </a:extLst>
          </p:cNvPr>
          <p:cNvSpPr/>
          <p:nvPr userDrawn="1"/>
        </p:nvSpPr>
        <p:spPr>
          <a:xfrm>
            <a:off x="-21164" y="-697912"/>
            <a:ext cx="24405164" cy="1382621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12700 h 6870700"/>
              <a:gd name="connsiteX1" fmla="*/ 11531600 w 12192000"/>
              <a:gd name="connsiteY1" fmla="*/ 0 h 6870700"/>
              <a:gd name="connsiteX2" fmla="*/ 12192000 w 12192000"/>
              <a:gd name="connsiteY2" fmla="*/ 12700 h 6870700"/>
              <a:gd name="connsiteX3" fmla="*/ 12192000 w 12192000"/>
              <a:gd name="connsiteY3" fmla="*/ 6870700 h 6870700"/>
              <a:gd name="connsiteX4" fmla="*/ 0 w 12192000"/>
              <a:gd name="connsiteY4" fmla="*/ 6870700 h 6870700"/>
              <a:gd name="connsiteX5" fmla="*/ 0 w 12192000"/>
              <a:gd name="connsiteY5" fmla="*/ 12700 h 6870700"/>
              <a:gd name="connsiteX0" fmla="*/ 0 w 12192000"/>
              <a:gd name="connsiteY0" fmla="*/ 12700 h 6870700"/>
              <a:gd name="connsiteX1" fmla="*/ 11531600 w 12192000"/>
              <a:gd name="connsiteY1" fmla="*/ 0 h 6870700"/>
              <a:gd name="connsiteX2" fmla="*/ 12192000 w 12192000"/>
              <a:gd name="connsiteY2" fmla="*/ 12700 h 6870700"/>
              <a:gd name="connsiteX3" fmla="*/ 12179300 w 12192000"/>
              <a:gd name="connsiteY3" fmla="*/ 5791200 h 6870700"/>
              <a:gd name="connsiteX4" fmla="*/ 12192000 w 12192000"/>
              <a:gd name="connsiteY4" fmla="*/ 6870700 h 6870700"/>
              <a:gd name="connsiteX5" fmla="*/ 0 w 12192000"/>
              <a:gd name="connsiteY5" fmla="*/ 6870700 h 6870700"/>
              <a:gd name="connsiteX6" fmla="*/ 0 w 12192000"/>
              <a:gd name="connsiteY6" fmla="*/ 12700 h 68707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12700 h 6883400"/>
              <a:gd name="connsiteX0" fmla="*/ 25400 w 12217400"/>
              <a:gd name="connsiteY0" fmla="*/ 1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111500 h 6883400"/>
              <a:gd name="connsiteX8" fmla="*/ 25400 w 12217400"/>
              <a:gd name="connsiteY8" fmla="*/ 12700 h 68834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25400 w 12192000"/>
              <a:gd name="connsiteY7" fmla="*/ 3111500 h 6883400"/>
              <a:gd name="connsiteX8" fmla="*/ 0 w 12192000"/>
              <a:gd name="connsiteY8" fmla="*/ 12700 h 68834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0 w 12192000"/>
              <a:gd name="connsiteY8" fmla="*/ 12700 h 6883400"/>
              <a:gd name="connsiteX0" fmla="*/ 5308600 w 12192000"/>
              <a:gd name="connsiteY0" fmla="*/ 64135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5308600 w 12192000"/>
              <a:gd name="connsiteY8" fmla="*/ 6413500 h 6883400"/>
              <a:gd name="connsiteX0" fmla="*/ 5308600 w 12192000"/>
              <a:gd name="connsiteY0" fmla="*/ 64135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5308600 w 12192000"/>
              <a:gd name="connsiteY8" fmla="*/ 64135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5092700 w 12217400"/>
              <a:gd name="connsiteY0" fmla="*/ 636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5092700 w 12217400"/>
              <a:gd name="connsiteY8" fmla="*/ 6362700 h 6883400"/>
              <a:gd name="connsiteX0" fmla="*/ 5092700 w 12217400"/>
              <a:gd name="connsiteY0" fmla="*/ 636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5092700 w 12217400"/>
              <a:gd name="connsiteY8" fmla="*/ 63627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921500"/>
              <a:gd name="connsiteX1" fmla="*/ 11557000 w 12217400"/>
              <a:gd name="connsiteY1" fmla="*/ 0 h 6921500"/>
              <a:gd name="connsiteX2" fmla="*/ 12217400 w 12217400"/>
              <a:gd name="connsiteY2" fmla="*/ 12700 h 6921500"/>
              <a:gd name="connsiteX3" fmla="*/ 12204700 w 12217400"/>
              <a:gd name="connsiteY3" fmla="*/ 5791200 h 6921500"/>
              <a:gd name="connsiteX4" fmla="*/ 10248900 w 12217400"/>
              <a:gd name="connsiteY4" fmla="*/ 5727700 h 6921500"/>
              <a:gd name="connsiteX5" fmla="*/ 8331200 w 12217400"/>
              <a:gd name="connsiteY5" fmla="*/ 6883400 h 6921500"/>
              <a:gd name="connsiteX6" fmla="*/ 12700 w 12217400"/>
              <a:gd name="connsiteY6" fmla="*/ 6921500 h 6921500"/>
              <a:gd name="connsiteX7" fmla="*/ 0 w 12217400"/>
              <a:gd name="connsiteY7" fmla="*/ 3098800 h 6921500"/>
              <a:gd name="connsiteX8" fmla="*/ 3492500 w 12217400"/>
              <a:gd name="connsiteY8" fmla="*/ 5778500 h 6921500"/>
              <a:gd name="connsiteX0" fmla="*/ 3492500 w 12217400"/>
              <a:gd name="connsiteY0" fmla="*/ 5778500 h 6921500"/>
              <a:gd name="connsiteX1" fmla="*/ 11557000 w 12217400"/>
              <a:gd name="connsiteY1" fmla="*/ 0 h 6921500"/>
              <a:gd name="connsiteX2" fmla="*/ 12217400 w 12217400"/>
              <a:gd name="connsiteY2" fmla="*/ 12700 h 6921500"/>
              <a:gd name="connsiteX3" fmla="*/ 12204700 w 12217400"/>
              <a:gd name="connsiteY3" fmla="*/ 5791200 h 6921500"/>
              <a:gd name="connsiteX4" fmla="*/ 10248900 w 12217400"/>
              <a:gd name="connsiteY4" fmla="*/ 5727700 h 6921500"/>
              <a:gd name="connsiteX5" fmla="*/ 8331200 w 12217400"/>
              <a:gd name="connsiteY5" fmla="*/ 6883400 h 6921500"/>
              <a:gd name="connsiteX6" fmla="*/ 12700 w 12217400"/>
              <a:gd name="connsiteY6" fmla="*/ 6921500 h 6921500"/>
              <a:gd name="connsiteX7" fmla="*/ 0 w 12217400"/>
              <a:gd name="connsiteY7" fmla="*/ 3098800 h 6921500"/>
              <a:gd name="connsiteX8" fmla="*/ 3492500 w 12217400"/>
              <a:gd name="connsiteY8" fmla="*/ 5778500 h 692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7400" h="6921500">
                <a:moveTo>
                  <a:pt x="3492500" y="5778500"/>
                </a:moveTo>
                <a:cubicBezTo>
                  <a:pt x="5278967" y="6646333"/>
                  <a:pt x="8593667" y="7649633"/>
                  <a:pt x="11557000" y="0"/>
                </a:cubicBezTo>
                <a:lnTo>
                  <a:pt x="12217400" y="12700"/>
                </a:lnTo>
                <a:cubicBezTo>
                  <a:pt x="12213167" y="1938867"/>
                  <a:pt x="12208933" y="3865033"/>
                  <a:pt x="12204700" y="5791200"/>
                </a:cubicBezTo>
                <a:cubicBezTo>
                  <a:pt x="11815233" y="5659967"/>
                  <a:pt x="11095567" y="5516033"/>
                  <a:pt x="10248900" y="5727700"/>
                </a:cubicBezTo>
                <a:cubicBezTo>
                  <a:pt x="9402233" y="5939367"/>
                  <a:pt x="8940800" y="6362700"/>
                  <a:pt x="8331200" y="6883400"/>
                </a:cubicBezTo>
                <a:lnTo>
                  <a:pt x="12700" y="6921500"/>
                </a:lnTo>
                <a:cubicBezTo>
                  <a:pt x="8467" y="5647267"/>
                  <a:pt x="4233" y="4373033"/>
                  <a:pt x="0" y="3098800"/>
                </a:cubicBezTo>
                <a:cubicBezTo>
                  <a:pt x="1858433" y="4588933"/>
                  <a:pt x="1706033" y="4910667"/>
                  <a:pt x="3492500" y="5778500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5" name="Rectangle"/>
          <p:cNvSpPr/>
          <p:nvPr/>
        </p:nvSpPr>
        <p:spPr>
          <a:xfrm>
            <a:off x="-42334" y="12773587"/>
            <a:ext cx="24468667" cy="9649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2068063" y="2965250"/>
            <a:ext cx="20291145" cy="1936533"/>
          </a:xfrm>
          <a:prstGeom prst="rect">
            <a:avLst/>
          </a:prstGeom>
        </p:spPr>
        <p:txBody>
          <a:bodyPr anchor="t"/>
          <a:lstStyle>
            <a:lvl1pPr algn="ctr">
              <a:defRPr sz="10000"/>
            </a:lvl1pPr>
          </a:lstStyle>
          <a:p>
            <a:r>
              <a:rPr lang="en-GB" dirty="0"/>
              <a:t>Header</a:t>
            </a:r>
            <a:endParaRPr dirty="0"/>
          </a:p>
        </p:txBody>
      </p:sp>
      <p:sp>
        <p:nvSpPr>
          <p:cNvPr id="117" name="Line"/>
          <p:cNvSpPr/>
          <p:nvPr/>
        </p:nvSpPr>
        <p:spPr>
          <a:xfrm>
            <a:off x="6813" y="12780102"/>
            <a:ext cx="24370374" cy="1"/>
          </a:xfrm>
          <a:prstGeom prst="line">
            <a:avLst/>
          </a:prstGeom>
          <a:ln w="12700">
            <a:solidFill>
              <a:srgbClr val="DCDEE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260879" y="13074880"/>
            <a:ext cx="354264" cy="348813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1" name="Line"/>
          <p:cNvSpPr/>
          <p:nvPr/>
        </p:nvSpPr>
        <p:spPr>
          <a:xfrm flipV="1">
            <a:off x="4318292" y="847164"/>
            <a:ext cx="0" cy="533960"/>
          </a:xfrm>
          <a:prstGeom prst="line">
            <a:avLst/>
          </a:prstGeom>
          <a:ln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889650" y="6464716"/>
            <a:ext cx="10647970" cy="567503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800"/>
              </a:spcBef>
              <a:buSzPct val="125000"/>
              <a:buNone/>
              <a:defRPr sz="3200"/>
            </a:lvl1pPr>
            <a:lvl2pPr marL="635000" indent="0" algn="ctr">
              <a:lnSpc>
                <a:spcPct val="120000"/>
              </a:lnSpc>
              <a:spcBef>
                <a:spcPts val="800"/>
              </a:spcBef>
              <a:buSzPct val="125000"/>
              <a:buNone/>
              <a:defRPr sz="3200"/>
            </a:lvl2pPr>
            <a:lvl3pPr marL="1270000" indent="0" algn="ctr">
              <a:lnSpc>
                <a:spcPct val="120000"/>
              </a:lnSpc>
              <a:spcBef>
                <a:spcPts val="800"/>
              </a:spcBef>
              <a:buSzPct val="125000"/>
              <a:buNone/>
              <a:defRPr sz="3200"/>
            </a:lvl3pPr>
            <a:lvl4pPr marL="1905000" indent="0" algn="ctr">
              <a:lnSpc>
                <a:spcPct val="120000"/>
              </a:lnSpc>
              <a:spcBef>
                <a:spcPts val="800"/>
              </a:spcBef>
              <a:buSzPct val="125000"/>
              <a:buNone/>
              <a:defRPr sz="3200"/>
            </a:lvl4pPr>
            <a:lvl5pPr marL="2540000" indent="0" algn="ctr">
              <a:lnSpc>
                <a:spcPct val="120000"/>
              </a:lnSpc>
              <a:spcBef>
                <a:spcPts val="800"/>
              </a:spcBef>
              <a:buSzPct val="125000"/>
              <a:buNone/>
              <a:defRPr sz="3200"/>
            </a:lvl5pPr>
          </a:lstStyle>
          <a:p>
            <a:r>
              <a:rPr dirty="0"/>
              <a:t>Body Level On</a:t>
            </a:r>
            <a:r>
              <a:rPr lang="en-GB" dirty="0"/>
              <a:t>e</a:t>
            </a:r>
          </a:p>
        </p:txBody>
      </p:sp>
      <p:pic>
        <p:nvPicPr>
          <p:cNvPr id="15" name="SE-Logo-RGB.png">
            <a:extLst>
              <a:ext uri="{FF2B5EF4-FFF2-40B4-BE49-F238E27FC236}">
                <a16:creationId xmlns:a16="http://schemas.microsoft.com/office/drawing/2014/main" id="{ED1923BD-575D-B874-C962-C6955A24D4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2468" y="798596"/>
            <a:ext cx="2140890" cy="680743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Presentation Title">
            <a:extLst>
              <a:ext uri="{FF2B5EF4-FFF2-40B4-BE49-F238E27FC236}">
                <a16:creationId xmlns:a16="http://schemas.microsoft.com/office/drawing/2014/main" id="{48E3912D-749E-FC3A-22E5-70B07A8E5A43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4508125" y="961168"/>
            <a:ext cx="18060303" cy="355601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lnSpc>
                <a:spcPct val="100000"/>
              </a:lnSpc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Nova"/>
              </a:defRPr>
            </a:lvl1pPr>
          </a:lstStyle>
          <a:p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010747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>
            <a:extLst>
              <a:ext uri="{FF2B5EF4-FFF2-40B4-BE49-F238E27FC236}">
                <a16:creationId xmlns:a16="http://schemas.microsoft.com/office/drawing/2014/main" id="{74F4C4EF-EFF0-8F39-8B97-A5B31D8F75D0}"/>
              </a:ext>
            </a:extLst>
          </p:cNvPr>
          <p:cNvSpPr/>
          <p:nvPr userDrawn="1"/>
        </p:nvSpPr>
        <p:spPr>
          <a:xfrm>
            <a:off x="-21164" y="-697912"/>
            <a:ext cx="24405164" cy="1382621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12700 h 6870700"/>
              <a:gd name="connsiteX1" fmla="*/ 11531600 w 12192000"/>
              <a:gd name="connsiteY1" fmla="*/ 0 h 6870700"/>
              <a:gd name="connsiteX2" fmla="*/ 12192000 w 12192000"/>
              <a:gd name="connsiteY2" fmla="*/ 12700 h 6870700"/>
              <a:gd name="connsiteX3" fmla="*/ 12192000 w 12192000"/>
              <a:gd name="connsiteY3" fmla="*/ 6870700 h 6870700"/>
              <a:gd name="connsiteX4" fmla="*/ 0 w 12192000"/>
              <a:gd name="connsiteY4" fmla="*/ 6870700 h 6870700"/>
              <a:gd name="connsiteX5" fmla="*/ 0 w 12192000"/>
              <a:gd name="connsiteY5" fmla="*/ 12700 h 6870700"/>
              <a:gd name="connsiteX0" fmla="*/ 0 w 12192000"/>
              <a:gd name="connsiteY0" fmla="*/ 12700 h 6870700"/>
              <a:gd name="connsiteX1" fmla="*/ 11531600 w 12192000"/>
              <a:gd name="connsiteY1" fmla="*/ 0 h 6870700"/>
              <a:gd name="connsiteX2" fmla="*/ 12192000 w 12192000"/>
              <a:gd name="connsiteY2" fmla="*/ 12700 h 6870700"/>
              <a:gd name="connsiteX3" fmla="*/ 12179300 w 12192000"/>
              <a:gd name="connsiteY3" fmla="*/ 5791200 h 6870700"/>
              <a:gd name="connsiteX4" fmla="*/ 12192000 w 12192000"/>
              <a:gd name="connsiteY4" fmla="*/ 6870700 h 6870700"/>
              <a:gd name="connsiteX5" fmla="*/ 0 w 12192000"/>
              <a:gd name="connsiteY5" fmla="*/ 6870700 h 6870700"/>
              <a:gd name="connsiteX6" fmla="*/ 0 w 12192000"/>
              <a:gd name="connsiteY6" fmla="*/ 12700 h 68707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12700 h 6883400"/>
              <a:gd name="connsiteX0" fmla="*/ 25400 w 12217400"/>
              <a:gd name="connsiteY0" fmla="*/ 1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111500 h 6883400"/>
              <a:gd name="connsiteX8" fmla="*/ 25400 w 12217400"/>
              <a:gd name="connsiteY8" fmla="*/ 12700 h 68834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25400 w 12192000"/>
              <a:gd name="connsiteY7" fmla="*/ 3111500 h 6883400"/>
              <a:gd name="connsiteX8" fmla="*/ 0 w 12192000"/>
              <a:gd name="connsiteY8" fmla="*/ 12700 h 68834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0 w 12192000"/>
              <a:gd name="connsiteY8" fmla="*/ 12700 h 6883400"/>
              <a:gd name="connsiteX0" fmla="*/ 5308600 w 12192000"/>
              <a:gd name="connsiteY0" fmla="*/ 64135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5308600 w 12192000"/>
              <a:gd name="connsiteY8" fmla="*/ 6413500 h 6883400"/>
              <a:gd name="connsiteX0" fmla="*/ 5308600 w 12192000"/>
              <a:gd name="connsiteY0" fmla="*/ 64135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5308600 w 12192000"/>
              <a:gd name="connsiteY8" fmla="*/ 64135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5092700 w 12217400"/>
              <a:gd name="connsiteY0" fmla="*/ 636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5092700 w 12217400"/>
              <a:gd name="connsiteY8" fmla="*/ 6362700 h 6883400"/>
              <a:gd name="connsiteX0" fmla="*/ 5092700 w 12217400"/>
              <a:gd name="connsiteY0" fmla="*/ 636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5092700 w 12217400"/>
              <a:gd name="connsiteY8" fmla="*/ 63627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921500"/>
              <a:gd name="connsiteX1" fmla="*/ 11557000 w 12217400"/>
              <a:gd name="connsiteY1" fmla="*/ 0 h 6921500"/>
              <a:gd name="connsiteX2" fmla="*/ 12217400 w 12217400"/>
              <a:gd name="connsiteY2" fmla="*/ 12700 h 6921500"/>
              <a:gd name="connsiteX3" fmla="*/ 12204700 w 12217400"/>
              <a:gd name="connsiteY3" fmla="*/ 5791200 h 6921500"/>
              <a:gd name="connsiteX4" fmla="*/ 10248900 w 12217400"/>
              <a:gd name="connsiteY4" fmla="*/ 5727700 h 6921500"/>
              <a:gd name="connsiteX5" fmla="*/ 8331200 w 12217400"/>
              <a:gd name="connsiteY5" fmla="*/ 6883400 h 6921500"/>
              <a:gd name="connsiteX6" fmla="*/ 12700 w 12217400"/>
              <a:gd name="connsiteY6" fmla="*/ 6921500 h 6921500"/>
              <a:gd name="connsiteX7" fmla="*/ 0 w 12217400"/>
              <a:gd name="connsiteY7" fmla="*/ 3098800 h 6921500"/>
              <a:gd name="connsiteX8" fmla="*/ 3492500 w 12217400"/>
              <a:gd name="connsiteY8" fmla="*/ 5778500 h 6921500"/>
              <a:gd name="connsiteX0" fmla="*/ 3492500 w 12217400"/>
              <a:gd name="connsiteY0" fmla="*/ 5778500 h 6921500"/>
              <a:gd name="connsiteX1" fmla="*/ 11557000 w 12217400"/>
              <a:gd name="connsiteY1" fmla="*/ 0 h 6921500"/>
              <a:gd name="connsiteX2" fmla="*/ 12217400 w 12217400"/>
              <a:gd name="connsiteY2" fmla="*/ 12700 h 6921500"/>
              <a:gd name="connsiteX3" fmla="*/ 12204700 w 12217400"/>
              <a:gd name="connsiteY3" fmla="*/ 5791200 h 6921500"/>
              <a:gd name="connsiteX4" fmla="*/ 10248900 w 12217400"/>
              <a:gd name="connsiteY4" fmla="*/ 5727700 h 6921500"/>
              <a:gd name="connsiteX5" fmla="*/ 8331200 w 12217400"/>
              <a:gd name="connsiteY5" fmla="*/ 6883400 h 6921500"/>
              <a:gd name="connsiteX6" fmla="*/ 12700 w 12217400"/>
              <a:gd name="connsiteY6" fmla="*/ 6921500 h 6921500"/>
              <a:gd name="connsiteX7" fmla="*/ 0 w 12217400"/>
              <a:gd name="connsiteY7" fmla="*/ 3098800 h 6921500"/>
              <a:gd name="connsiteX8" fmla="*/ 3492500 w 12217400"/>
              <a:gd name="connsiteY8" fmla="*/ 5778500 h 692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7400" h="6921500">
                <a:moveTo>
                  <a:pt x="3492500" y="5778500"/>
                </a:moveTo>
                <a:cubicBezTo>
                  <a:pt x="5278967" y="6646333"/>
                  <a:pt x="8593667" y="7649633"/>
                  <a:pt x="11557000" y="0"/>
                </a:cubicBezTo>
                <a:lnTo>
                  <a:pt x="12217400" y="12700"/>
                </a:lnTo>
                <a:cubicBezTo>
                  <a:pt x="12213167" y="1938867"/>
                  <a:pt x="12208933" y="3865033"/>
                  <a:pt x="12204700" y="5791200"/>
                </a:cubicBezTo>
                <a:cubicBezTo>
                  <a:pt x="11815233" y="5659967"/>
                  <a:pt x="11095567" y="5516033"/>
                  <a:pt x="10248900" y="5727700"/>
                </a:cubicBezTo>
                <a:cubicBezTo>
                  <a:pt x="9402233" y="5939367"/>
                  <a:pt x="8940800" y="6362700"/>
                  <a:pt x="8331200" y="6883400"/>
                </a:cubicBezTo>
                <a:lnTo>
                  <a:pt x="12700" y="6921500"/>
                </a:lnTo>
                <a:cubicBezTo>
                  <a:pt x="8467" y="5647267"/>
                  <a:pt x="4233" y="4373033"/>
                  <a:pt x="0" y="3098800"/>
                </a:cubicBezTo>
                <a:cubicBezTo>
                  <a:pt x="1858433" y="4588933"/>
                  <a:pt x="1706033" y="4910667"/>
                  <a:pt x="3492500" y="5778500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5" name="Rectangle"/>
          <p:cNvSpPr/>
          <p:nvPr/>
        </p:nvSpPr>
        <p:spPr>
          <a:xfrm>
            <a:off x="-42334" y="12773587"/>
            <a:ext cx="24468667" cy="9649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2068063" y="2965250"/>
            <a:ext cx="20291145" cy="1936533"/>
          </a:xfrm>
          <a:prstGeom prst="rect">
            <a:avLst/>
          </a:prstGeom>
        </p:spPr>
        <p:txBody>
          <a:bodyPr anchor="t"/>
          <a:lstStyle>
            <a:lvl1pPr algn="ctr">
              <a:defRPr sz="10000"/>
            </a:lvl1pPr>
          </a:lstStyle>
          <a:p>
            <a:r>
              <a:rPr lang="en-GB" dirty="0"/>
              <a:t>Header</a:t>
            </a:r>
            <a:endParaRPr dirty="0"/>
          </a:p>
        </p:txBody>
      </p:sp>
      <p:sp>
        <p:nvSpPr>
          <p:cNvPr id="117" name="Line"/>
          <p:cNvSpPr/>
          <p:nvPr/>
        </p:nvSpPr>
        <p:spPr>
          <a:xfrm>
            <a:off x="6813" y="12780102"/>
            <a:ext cx="24370374" cy="1"/>
          </a:xfrm>
          <a:prstGeom prst="line">
            <a:avLst/>
          </a:prstGeom>
          <a:ln w="12700">
            <a:solidFill>
              <a:srgbClr val="DCDEE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260879" y="13074880"/>
            <a:ext cx="354264" cy="348813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1" name="Line"/>
          <p:cNvSpPr/>
          <p:nvPr/>
        </p:nvSpPr>
        <p:spPr>
          <a:xfrm flipV="1">
            <a:off x="4318292" y="847164"/>
            <a:ext cx="0" cy="533960"/>
          </a:xfrm>
          <a:prstGeom prst="line">
            <a:avLst/>
          </a:prstGeom>
          <a:ln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889650" y="6464716"/>
            <a:ext cx="10647970" cy="567503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800"/>
              </a:spcBef>
              <a:buSzPct val="125000"/>
              <a:buNone/>
              <a:defRPr sz="3200"/>
            </a:lvl1pPr>
            <a:lvl2pPr marL="635000" indent="0" algn="ctr">
              <a:lnSpc>
                <a:spcPct val="120000"/>
              </a:lnSpc>
              <a:spcBef>
                <a:spcPts val="800"/>
              </a:spcBef>
              <a:buSzPct val="125000"/>
              <a:buNone/>
              <a:defRPr sz="3200"/>
            </a:lvl2pPr>
            <a:lvl3pPr marL="1270000" indent="0" algn="ctr">
              <a:lnSpc>
                <a:spcPct val="120000"/>
              </a:lnSpc>
              <a:spcBef>
                <a:spcPts val="800"/>
              </a:spcBef>
              <a:buSzPct val="125000"/>
              <a:buNone/>
              <a:defRPr sz="3200"/>
            </a:lvl3pPr>
            <a:lvl4pPr marL="1905000" indent="0" algn="ctr">
              <a:lnSpc>
                <a:spcPct val="120000"/>
              </a:lnSpc>
              <a:spcBef>
                <a:spcPts val="800"/>
              </a:spcBef>
              <a:buSzPct val="125000"/>
              <a:buNone/>
              <a:defRPr sz="3200"/>
            </a:lvl4pPr>
            <a:lvl5pPr marL="2540000" indent="0" algn="ctr">
              <a:lnSpc>
                <a:spcPct val="120000"/>
              </a:lnSpc>
              <a:spcBef>
                <a:spcPts val="800"/>
              </a:spcBef>
              <a:buSzPct val="125000"/>
              <a:buNone/>
              <a:defRPr sz="3200"/>
            </a:lvl5pPr>
          </a:lstStyle>
          <a:p>
            <a:r>
              <a:rPr dirty="0"/>
              <a:t>Body Level On</a:t>
            </a:r>
            <a:r>
              <a:rPr lang="en-GB" dirty="0"/>
              <a:t>e</a:t>
            </a:r>
          </a:p>
        </p:txBody>
      </p:sp>
      <p:pic>
        <p:nvPicPr>
          <p:cNvPr id="15" name="SE-Logo-RGB.png">
            <a:extLst>
              <a:ext uri="{FF2B5EF4-FFF2-40B4-BE49-F238E27FC236}">
                <a16:creationId xmlns:a16="http://schemas.microsoft.com/office/drawing/2014/main" id="{ED1923BD-575D-B874-C962-C6955A24D4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2468" y="798596"/>
            <a:ext cx="2140890" cy="680743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Presentation Title">
            <a:extLst>
              <a:ext uri="{FF2B5EF4-FFF2-40B4-BE49-F238E27FC236}">
                <a16:creationId xmlns:a16="http://schemas.microsoft.com/office/drawing/2014/main" id="{48E3912D-749E-FC3A-22E5-70B07A8E5A43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4508125" y="961168"/>
            <a:ext cx="18060303" cy="355601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lnSpc>
                <a:spcPct val="100000"/>
              </a:lnSpc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Nova"/>
              </a:defRPr>
            </a:lvl1pPr>
          </a:lstStyle>
          <a:p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310923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Bullets and Image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ectangle"/>
          <p:cNvSpPr/>
          <p:nvPr/>
        </p:nvSpPr>
        <p:spPr>
          <a:xfrm>
            <a:off x="-42334" y="12773587"/>
            <a:ext cx="24468667" cy="9649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DD9CD91E-CC6D-6F0C-22B6-C67748277C33}"/>
              </a:ext>
            </a:extLst>
          </p:cNvPr>
          <p:cNvSpPr/>
          <p:nvPr userDrawn="1"/>
        </p:nvSpPr>
        <p:spPr>
          <a:xfrm>
            <a:off x="-21164" y="-697912"/>
            <a:ext cx="24405164" cy="1382621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12700 h 6870700"/>
              <a:gd name="connsiteX1" fmla="*/ 11531600 w 12192000"/>
              <a:gd name="connsiteY1" fmla="*/ 0 h 6870700"/>
              <a:gd name="connsiteX2" fmla="*/ 12192000 w 12192000"/>
              <a:gd name="connsiteY2" fmla="*/ 12700 h 6870700"/>
              <a:gd name="connsiteX3" fmla="*/ 12192000 w 12192000"/>
              <a:gd name="connsiteY3" fmla="*/ 6870700 h 6870700"/>
              <a:gd name="connsiteX4" fmla="*/ 0 w 12192000"/>
              <a:gd name="connsiteY4" fmla="*/ 6870700 h 6870700"/>
              <a:gd name="connsiteX5" fmla="*/ 0 w 12192000"/>
              <a:gd name="connsiteY5" fmla="*/ 12700 h 6870700"/>
              <a:gd name="connsiteX0" fmla="*/ 0 w 12192000"/>
              <a:gd name="connsiteY0" fmla="*/ 12700 h 6870700"/>
              <a:gd name="connsiteX1" fmla="*/ 11531600 w 12192000"/>
              <a:gd name="connsiteY1" fmla="*/ 0 h 6870700"/>
              <a:gd name="connsiteX2" fmla="*/ 12192000 w 12192000"/>
              <a:gd name="connsiteY2" fmla="*/ 12700 h 6870700"/>
              <a:gd name="connsiteX3" fmla="*/ 12179300 w 12192000"/>
              <a:gd name="connsiteY3" fmla="*/ 5791200 h 6870700"/>
              <a:gd name="connsiteX4" fmla="*/ 12192000 w 12192000"/>
              <a:gd name="connsiteY4" fmla="*/ 6870700 h 6870700"/>
              <a:gd name="connsiteX5" fmla="*/ 0 w 12192000"/>
              <a:gd name="connsiteY5" fmla="*/ 6870700 h 6870700"/>
              <a:gd name="connsiteX6" fmla="*/ 0 w 12192000"/>
              <a:gd name="connsiteY6" fmla="*/ 12700 h 68707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12700 h 6883400"/>
              <a:gd name="connsiteX0" fmla="*/ 25400 w 12217400"/>
              <a:gd name="connsiteY0" fmla="*/ 1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111500 h 6883400"/>
              <a:gd name="connsiteX8" fmla="*/ 25400 w 12217400"/>
              <a:gd name="connsiteY8" fmla="*/ 12700 h 68834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25400 w 12192000"/>
              <a:gd name="connsiteY7" fmla="*/ 3111500 h 6883400"/>
              <a:gd name="connsiteX8" fmla="*/ 0 w 12192000"/>
              <a:gd name="connsiteY8" fmla="*/ 12700 h 68834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0 w 12192000"/>
              <a:gd name="connsiteY8" fmla="*/ 12700 h 6883400"/>
              <a:gd name="connsiteX0" fmla="*/ 5308600 w 12192000"/>
              <a:gd name="connsiteY0" fmla="*/ 64135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5308600 w 12192000"/>
              <a:gd name="connsiteY8" fmla="*/ 6413500 h 6883400"/>
              <a:gd name="connsiteX0" fmla="*/ 5308600 w 12192000"/>
              <a:gd name="connsiteY0" fmla="*/ 64135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5308600 w 12192000"/>
              <a:gd name="connsiteY8" fmla="*/ 64135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5092700 w 12217400"/>
              <a:gd name="connsiteY0" fmla="*/ 636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5092700 w 12217400"/>
              <a:gd name="connsiteY8" fmla="*/ 6362700 h 6883400"/>
              <a:gd name="connsiteX0" fmla="*/ 5092700 w 12217400"/>
              <a:gd name="connsiteY0" fmla="*/ 636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5092700 w 12217400"/>
              <a:gd name="connsiteY8" fmla="*/ 63627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921500"/>
              <a:gd name="connsiteX1" fmla="*/ 11557000 w 12217400"/>
              <a:gd name="connsiteY1" fmla="*/ 0 h 6921500"/>
              <a:gd name="connsiteX2" fmla="*/ 12217400 w 12217400"/>
              <a:gd name="connsiteY2" fmla="*/ 12700 h 6921500"/>
              <a:gd name="connsiteX3" fmla="*/ 12204700 w 12217400"/>
              <a:gd name="connsiteY3" fmla="*/ 5791200 h 6921500"/>
              <a:gd name="connsiteX4" fmla="*/ 10248900 w 12217400"/>
              <a:gd name="connsiteY4" fmla="*/ 5727700 h 6921500"/>
              <a:gd name="connsiteX5" fmla="*/ 8331200 w 12217400"/>
              <a:gd name="connsiteY5" fmla="*/ 6883400 h 6921500"/>
              <a:gd name="connsiteX6" fmla="*/ 12700 w 12217400"/>
              <a:gd name="connsiteY6" fmla="*/ 6921500 h 6921500"/>
              <a:gd name="connsiteX7" fmla="*/ 0 w 12217400"/>
              <a:gd name="connsiteY7" fmla="*/ 3098800 h 6921500"/>
              <a:gd name="connsiteX8" fmla="*/ 3492500 w 12217400"/>
              <a:gd name="connsiteY8" fmla="*/ 5778500 h 6921500"/>
              <a:gd name="connsiteX0" fmla="*/ 3492500 w 12217400"/>
              <a:gd name="connsiteY0" fmla="*/ 5778500 h 6921500"/>
              <a:gd name="connsiteX1" fmla="*/ 11557000 w 12217400"/>
              <a:gd name="connsiteY1" fmla="*/ 0 h 6921500"/>
              <a:gd name="connsiteX2" fmla="*/ 12217400 w 12217400"/>
              <a:gd name="connsiteY2" fmla="*/ 12700 h 6921500"/>
              <a:gd name="connsiteX3" fmla="*/ 12204700 w 12217400"/>
              <a:gd name="connsiteY3" fmla="*/ 5791200 h 6921500"/>
              <a:gd name="connsiteX4" fmla="*/ 10248900 w 12217400"/>
              <a:gd name="connsiteY4" fmla="*/ 5727700 h 6921500"/>
              <a:gd name="connsiteX5" fmla="*/ 8331200 w 12217400"/>
              <a:gd name="connsiteY5" fmla="*/ 6883400 h 6921500"/>
              <a:gd name="connsiteX6" fmla="*/ 12700 w 12217400"/>
              <a:gd name="connsiteY6" fmla="*/ 6921500 h 6921500"/>
              <a:gd name="connsiteX7" fmla="*/ 0 w 12217400"/>
              <a:gd name="connsiteY7" fmla="*/ 3098800 h 6921500"/>
              <a:gd name="connsiteX8" fmla="*/ 3492500 w 12217400"/>
              <a:gd name="connsiteY8" fmla="*/ 5778500 h 692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7400" h="6921500">
                <a:moveTo>
                  <a:pt x="3492500" y="5778500"/>
                </a:moveTo>
                <a:cubicBezTo>
                  <a:pt x="5278967" y="6646333"/>
                  <a:pt x="8593667" y="7649633"/>
                  <a:pt x="11557000" y="0"/>
                </a:cubicBezTo>
                <a:lnTo>
                  <a:pt x="12217400" y="12700"/>
                </a:lnTo>
                <a:cubicBezTo>
                  <a:pt x="12213167" y="1938867"/>
                  <a:pt x="12208933" y="3865033"/>
                  <a:pt x="12204700" y="5791200"/>
                </a:cubicBezTo>
                <a:cubicBezTo>
                  <a:pt x="11815233" y="5659967"/>
                  <a:pt x="11095567" y="5516033"/>
                  <a:pt x="10248900" y="5727700"/>
                </a:cubicBezTo>
                <a:cubicBezTo>
                  <a:pt x="9402233" y="5939367"/>
                  <a:pt x="8940800" y="6362700"/>
                  <a:pt x="8331200" y="6883400"/>
                </a:cubicBezTo>
                <a:lnTo>
                  <a:pt x="12700" y="6921500"/>
                </a:lnTo>
                <a:cubicBezTo>
                  <a:pt x="8467" y="5647267"/>
                  <a:pt x="4233" y="4373033"/>
                  <a:pt x="0" y="3098800"/>
                </a:cubicBezTo>
                <a:cubicBezTo>
                  <a:pt x="1858433" y="4588933"/>
                  <a:pt x="1706033" y="4910667"/>
                  <a:pt x="3492500" y="577850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8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773719" y="2965250"/>
            <a:ext cx="7549573" cy="1889117"/>
          </a:xfrm>
          <a:prstGeom prst="rect">
            <a:avLst/>
          </a:prstGeom>
        </p:spPr>
        <p:txBody>
          <a:bodyPr anchor="t"/>
          <a:lstStyle>
            <a:lvl1pPr algn="l">
              <a:defRPr sz="100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Header</a:t>
            </a:r>
            <a:endParaRPr dirty="0"/>
          </a:p>
        </p:txBody>
      </p:sp>
      <p:sp>
        <p:nvSpPr>
          <p:cNvPr id="189" name="Line"/>
          <p:cNvSpPr/>
          <p:nvPr/>
        </p:nvSpPr>
        <p:spPr>
          <a:xfrm>
            <a:off x="6813" y="12780102"/>
            <a:ext cx="24370374" cy="1"/>
          </a:xfrm>
          <a:prstGeom prst="line">
            <a:avLst/>
          </a:prstGeom>
          <a:ln w="12700">
            <a:solidFill>
              <a:srgbClr val="DCDEE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260879" y="13074880"/>
            <a:ext cx="354264" cy="348813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1" name="Image"/>
          <p:cNvSpPr>
            <a:spLocks noGrp="1"/>
          </p:cNvSpPr>
          <p:nvPr>
            <p:ph type="pic" idx="21" hasCustomPrompt="1"/>
          </p:nvPr>
        </p:nvSpPr>
        <p:spPr>
          <a:xfrm>
            <a:off x="14388138" y="-23211"/>
            <a:ext cx="10012882" cy="12809829"/>
          </a:xfrm>
          <a:prstGeom prst="rect">
            <a:avLst/>
          </a:prstGeom>
        </p:spPr>
        <p:txBody>
          <a:bodyPr lIns="91439" tIns="45719" rIns="91439" bIns="45719"/>
          <a:lstStyle>
            <a:lvl1pPr marL="0" marR="0" indent="0" algn="ctr" defTabSz="825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825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in box to add colour – Click icon to add picture</a:t>
            </a:r>
          </a:p>
        </p:txBody>
      </p:sp>
      <p:pic>
        <p:nvPicPr>
          <p:cNvPr id="192" name="SE-Logo-RGB.png" descr="SE-Logo-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468" y="798067"/>
            <a:ext cx="2140890" cy="681802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Line"/>
          <p:cNvSpPr/>
          <p:nvPr/>
        </p:nvSpPr>
        <p:spPr>
          <a:xfrm flipV="1">
            <a:off x="4318292" y="847165"/>
            <a:ext cx="0" cy="533960"/>
          </a:xfrm>
          <a:prstGeom prst="line">
            <a:avLst/>
          </a:prstGeom>
          <a:ln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787362" y="5450074"/>
            <a:ext cx="10647970" cy="6989220"/>
          </a:xfrm>
          <a:prstGeom prst="rect">
            <a:avLst/>
          </a:prstGeom>
        </p:spPr>
        <p:txBody>
          <a:bodyPr/>
          <a:lstStyle>
            <a:lvl1pPr marL="291041" indent="-291041" algn="l">
              <a:lnSpc>
                <a:spcPct val="120000"/>
              </a:lnSpc>
              <a:spcBef>
                <a:spcPts val="800"/>
              </a:spcBef>
              <a:buSzPct val="125000"/>
              <a:buChar char="•"/>
              <a:defRPr sz="3200">
                <a:solidFill>
                  <a:schemeClr val="tx1"/>
                </a:solidFill>
              </a:defRPr>
            </a:lvl1pPr>
            <a:lvl2pPr marL="926041" indent="-291041" algn="l">
              <a:lnSpc>
                <a:spcPct val="120000"/>
              </a:lnSpc>
              <a:spcBef>
                <a:spcPts val="800"/>
              </a:spcBef>
              <a:buSzPct val="125000"/>
              <a:buChar char="•"/>
              <a:defRPr sz="3200">
                <a:solidFill>
                  <a:schemeClr val="tx1"/>
                </a:solidFill>
              </a:defRPr>
            </a:lvl2pPr>
            <a:lvl3pPr marL="1561041" indent="-291041" algn="l">
              <a:lnSpc>
                <a:spcPct val="120000"/>
              </a:lnSpc>
              <a:spcBef>
                <a:spcPts val="800"/>
              </a:spcBef>
              <a:buSzPct val="125000"/>
              <a:buChar char="•"/>
              <a:defRPr sz="3200">
                <a:solidFill>
                  <a:schemeClr val="tx1"/>
                </a:solidFill>
              </a:defRPr>
            </a:lvl3pPr>
            <a:lvl4pPr marL="2196041" indent="-291041" algn="l">
              <a:lnSpc>
                <a:spcPct val="120000"/>
              </a:lnSpc>
              <a:spcBef>
                <a:spcPts val="800"/>
              </a:spcBef>
              <a:buSzPct val="125000"/>
              <a:buChar char="•"/>
              <a:defRPr sz="3200">
                <a:solidFill>
                  <a:schemeClr val="tx1"/>
                </a:solidFill>
              </a:defRPr>
            </a:lvl4pPr>
            <a:lvl5pPr marL="2831041" indent="-291041" algn="l">
              <a:lnSpc>
                <a:spcPct val="120000"/>
              </a:lnSpc>
              <a:spcBef>
                <a:spcPts val="800"/>
              </a:spcBef>
              <a:buSzPct val="125000"/>
              <a:buChar char="•"/>
              <a:defRPr sz="3200">
                <a:solidFill>
                  <a:schemeClr val="tx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5" name="Presentation Title">
            <a:extLst>
              <a:ext uri="{FF2B5EF4-FFF2-40B4-BE49-F238E27FC236}">
                <a16:creationId xmlns:a16="http://schemas.microsoft.com/office/drawing/2014/main" id="{4E18E4B9-9FFF-F901-E788-F52AFCA9F76F}"/>
              </a:ext>
            </a:extLst>
          </p:cNvPr>
          <p:cNvSpPr txBox="1">
            <a:spLocks noGrp="1"/>
          </p:cNvSpPr>
          <p:nvPr>
            <p:ph type="body" sz="quarter" idx="23"/>
          </p:nvPr>
        </p:nvSpPr>
        <p:spPr>
          <a:xfrm>
            <a:off x="4508126" y="996740"/>
            <a:ext cx="8640946" cy="348813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ct val="100000"/>
              </a:lnSpc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Nova"/>
              </a:defRPr>
            </a:lvl1pPr>
          </a:lstStyle>
          <a:p>
            <a:r>
              <a:rPr dirty="0"/>
              <a:t>Presentation Title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Bullets Grey and Image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"/>
          <p:cNvSpPr/>
          <p:nvPr/>
        </p:nvSpPr>
        <p:spPr>
          <a:xfrm>
            <a:off x="939" y="-39020"/>
            <a:ext cx="14407010" cy="12818513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5" name="Rectangle"/>
          <p:cNvSpPr/>
          <p:nvPr/>
        </p:nvSpPr>
        <p:spPr>
          <a:xfrm>
            <a:off x="-42334" y="12773587"/>
            <a:ext cx="24468667" cy="9649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773720" y="2965250"/>
            <a:ext cx="6258656" cy="1889647"/>
          </a:xfrm>
          <a:prstGeom prst="rect">
            <a:avLst/>
          </a:prstGeom>
        </p:spPr>
        <p:txBody>
          <a:bodyPr anchor="t"/>
          <a:lstStyle>
            <a:lvl1pPr algn="l">
              <a:defRPr sz="10000"/>
            </a:lvl1pPr>
          </a:lstStyle>
          <a:p>
            <a:r>
              <a:rPr lang="en-GB" dirty="0"/>
              <a:t>Header</a:t>
            </a:r>
            <a:endParaRPr dirty="0"/>
          </a:p>
        </p:txBody>
      </p:sp>
      <p:sp>
        <p:nvSpPr>
          <p:cNvPr id="117" name="Line"/>
          <p:cNvSpPr/>
          <p:nvPr/>
        </p:nvSpPr>
        <p:spPr>
          <a:xfrm>
            <a:off x="6813" y="12780102"/>
            <a:ext cx="24370374" cy="1"/>
          </a:xfrm>
          <a:prstGeom prst="line">
            <a:avLst/>
          </a:prstGeom>
          <a:ln w="12700">
            <a:solidFill>
              <a:srgbClr val="DCDEE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260879" y="13074880"/>
            <a:ext cx="354264" cy="348813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9" name="Image"/>
          <p:cNvSpPr>
            <a:spLocks noGrp="1"/>
          </p:cNvSpPr>
          <p:nvPr>
            <p:ph type="pic" sz="half" idx="21"/>
          </p:nvPr>
        </p:nvSpPr>
        <p:spPr>
          <a:xfrm>
            <a:off x="14388138" y="-23211"/>
            <a:ext cx="10012882" cy="12786896"/>
          </a:xfrm>
          <a:prstGeom prst="rect">
            <a:avLst/>
          </a:prstGeom>
        </p:spPr>
        <p:txBody>
          <a:bodyPr lIns="91439" tIns="45719" rIns="91439" bIns="45719"/>
          <a:lstStyle>
            <a:lvl1pPr marL="0" marR="0" indent="0" algn="ctr" defTabSz="825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825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icon to add picture</a:t>
            </a:r>
          </a:p>
        </p:txBody>
      </p:sp>
      <p:sp>
        <p:nvSpPr>
          <p:cNvPr id="121" name="Line"/>
          <p:cNvSpPr/>
          <p:nvPr/>
        </p:nvSpPr>
        <p:spPr>
          <a:xfrm flipV="1">
            <a:off x="4318292" y="847164"/>
            <a:ext cx="0" cy="533960"/>
          </a:xfrm>
          <a:prstGeom prst="line">
            <a:avLst/>
          </a:prstGeom>
          <a:ln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787362" y="5450074"/>
            <a:ext cx="10647970" cy="6989220"/>
          </a:xfrm>
          <a:prstGeom prst="rect">
            <a:avLst/>
          </a:prstGeom>
        </p:spPr>
        <p:txBody>
          <a:bodyPr/>
          <a:lstStyle>
            <a:lvl1pPr marL="291041" indent="-291041" algn="l">
              <a:lnSpc>
                <a:spcPct val="120000"/>
              </a:lnSpc>
              <a:spcBef>
                <a:spcPts val="800"/>
              </a:spcBef>
              <a:buSzPct val="125000"/>
              <a:buChar char="•"/>
              <a:defRPr sz="3200"/>
            </a:lvl1pPr>
            <a:lvl2pPr marL="926041" indent="-291041" algn="l">
              <a:lnSpc>
                <a:spcPct val="120000"/>
              </a:lnSpc>
              <a:spcBef>
                <a:spcPts val="800"/>
              </a:spcBef>
              <a:buSzPct val="125000"/>
              <a:buChar char="•"/>
              <a:defRPr sz="3200"/>
            </a:lvl2pPr>
            <a:lvl3pPr marL="1561041" indent="-291041" algn="l">
              <a:lnSpc>
                <a:spcPct val="120000"/>
              </a:lnSpc>
              <a:spcBef>
                <a:spcPts val="800"/>
              </a:spcBef>
              <a:buSzPct val="125000"/>
              <a:buChar char="•"/>
              <a:defRPr sz="3200"/>
            </a:lvl3pPr>
            <a:lvl4pPr marL="2196041" indent="-291041" algn="l">
              <a:lnSpc>
                <a:spcPct val="120000"/>
              </a:lnSpc>
              <a:spcBef>
                <a:spcPts val="800"/>
              </a:spcBef>
              <a:buSzPct val="125000"/>
              <a:buChar char="•"/>
              <a:defRPr sz="3200"/>
            </a:lvl4pPr>
            <a:lvl5pPr marL="2831041" indent="-291041" algn="l">
              <a:lnSpc>
                <a:spcPct val="120000"/>
              </a:lnSpc>
              <a:spcBef>
                <a:spcPts val="800"/>
              </a:spcBef>
              <a:buSzPct val="125000"/>
              <a:buChar char="•"/>
              <a:defRPr sz="32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15" name="SE-Logo-RGB.png">
            <a:extLst>
              <a:ext uri="{FF2B5EF4-FFF2-40B4-BE49-F238E27FC236}">
                <a16:creationId xmlns:a16="http://schemas.microsoft.com/office/drawing/2014/main" id="{ED1923BD-575D-B874-C962-C6955A24D4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2468" y="798596"/>
            <a:ext cx="2140890" cy="680743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Presentation Title">
            <a:extLst>
              <a:ext uri="{FF2B5EF4-FFF2-40B4-BE49-F238E27FC236}">
                <a16:creationId xmlns:a16="http://schemas.microsoft.com/office/drawing/2014/main" id="{4E7B9B61-8301-383F-6604-3F26478092B6}"/>
              </a:ext>
            </a:extLst>
          </p:cNvPr>
          <p:cNvSpPr txBox="1">
            <a:spLocks noGrp="1"/>
          </p:cNvSpPr>
          <p:nvPr>
            <p:ph type="body" sz="quarter" idx="24"/>
          </p:nvPr>
        </p:nvSpPr>
        <p:spPr>
          <a:xfrm>
            <a:off x="4508125" y="996740"/>
            <a:ext cx="8366627" cy="348813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ct val="100000"/>
              </a:lnSpc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Nova"/>
              </a:defRPr>
            </a:lvl1pPr>
          </a:lstStyle>
          <a:p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07398878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s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Image"/>
          <p:cNvSpPr>
            <a:spLocks noGrp="1"/>
          </p:cNvSpPr>
          <p:nvPr>
            <p:ph type="pic" idx="21" hasCustomPrompt="1"/>
          </p:nvPr>
        </p:nvSpPr>
        <p:spPr>
          <a:xfrm>
            <a:off x="677921" y="637736"/>
            <a:ext cx="13313024" cy="12440528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icons to add pictures</a:t>
            </a:r>
            <a:endParaRPr dirty="0"/>
          </a:p>
        </p:txBody>
      </p:sp>
      <p:sp>
        <p:nvSpPr>
          <p:cNvPr id="86" name="Image"/>
          <p:cNvSpPr>
            <a:spLocks noGrp="1"/>
          </p:cNvSpPr>
          <p:nvPr>
            <p:ph type="pic" sz="quarter" idx="22"/>
          </p:nvPr>
        </p:nvSpPr>
        <p:spPr>
          <a:xfrm>
            <a:off x="14261954" y="6031002"/>
            <a:ext cx="9478543" cy="7042485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87" name="Image"/>
          <p:cNvSpPr>
            <a:spLocks noGrp="1"/>
          </p:cNvSpPr>
          <p:nvPr>
            <p:ph type="pic" sz="quarter" idx="23"/>
          </p:nvPr>
        </p:nvSpPr>
        <p:spPr>
          <a:xfrm>
            <a:off x="14261952" y="639843"/>
            <a:ext cx="4618217" cy="5152691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88" name="Image"/>
          <p:cNvSpPr>
            <a:spLocks noGrp="1"/>
          </p:cNvSpPr>
          <p:nvPr>
            <p:ph type="pic" sz="quarter" idx="24"/>
          </p:nvPr>
        </p:nvSpPr>
        <p:spPr>
          <a:xfrm>
            <a:off x="19138478" y="639843"/>
            <a:ext cx="4618217" cy="5152690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Image Right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7">
            <a:extLst>
              <a:ext uri="{FF2B5EF4-FFF2-40B4-BE49-F238E27FC236}">
                <a16:creationId xmlns:a16="http://schemas.microsoft.com/office/drawing/2014/main" id="{2DF19770-0856-30B3-4D79-80694D0B3DE8}"/>
              </a:ext>
            </a:extLst>
          </p:cNvPr>
          <p:cNvSpPr/>
          <p:nvPr userDrawn="1"/>
        </p:nvSpPr>
        <p:spPr>
          <a:xfrm>
            <a:off x="-21164" y="-697912"/>
            <a:ext cx="24405164" cy="1382621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12700 h 6870700"/>
              <a:gd name="connsiteX1" fmla="*/ 11531600 w 12192000"/>
              <a:gd name="connsiteY1" fmla="*/ 0 h 6870700"/>
              <a:gd name="connsiteX2" fmla="*/ 12192000 w 12192000"/>
              <a:gd name="connsiteY2" fmla="*/ 12700 h 6870700"/>
              <a:gd name="connsiteX3" fmla="*/ 12192000 w 12192000"/>
              <a:gd name="connsiteY3" fmla="*/ 6870700 h 6870700"/>
              <a:gd name="connsiteX4" fmla="*/ 0 w 12192000"/>
              <a:gd name="connsiteY4" fmla="*/ 6870700 h 6870700"/>
              <a:gd name="connsiteX5" fmla="*/ 0 w 12192000"/>
              <a:gd name="connsiteY5" fmla="*/ 12700 h 6870700"/>
              <a:gd name="connsiteX0" fmla="*/ 0 w 12192000"/>
              <a:gd name="connsiteY0" fmla="*/ 12700 h 6870700"/>
              <a:gd name="connsiteX1" fmla="*/ 11531600 w 12192000"/>
              <a:gd name="connsiteY1" fmla="*/ 0 h 6870700"/>
              <a:gd name="connsiteX2" fmla="*/ 12192000 w 12192000"/>
              <a:gd name="connsiteY2" fmla="*/ 12700 h 6870700"/>
              <a:gd name="connsiteX3" fmla="*/ 12179300 w 12192000"/>
              <a:gd name="connsiteY3" fmla="*/ 5791200 h 6870700"/>
              <a:gd name="connsiteX4" fmla="*/ 12192000 w 12192000"/>
              <a:gd name="connsiteY4" fmla="*/ 6870700 h 6870700"/>
              <a:gd name="connsiteX5" fmla="*/ 0 w 12192000"/>
              <a:gd name="connsiteY5" fmla="*/ 6870700 h 6870700"/>
              <a:gd name="connsiteX6" fmla="*/ 0 w 12192000"/>
              <a:gd name="connsiteY6" fmla="*/ 12700 h 68707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12700 h 6883400"/>
              <a:gd name="connsiteX0" fmla="*/ 25400 w 12217400"/>
              <a:gd name="connsiteY0" fmla="*/ 1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111500 h 6883400"/>
              <a:gd name="connsiteX8" fmla="*/ 25400 w 12217400"/>
              <a:gd name="connsiteY8" fmla="*/ 12700 h 68834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25400 w 12192000"/>
              <a:gd name="connsiteY7" fmla="*/ 3111500 h 6883400"/>
              <a:gd name="connsiteX8" fmla="*/ 0 w 12192000"/>
              <a:gd name="connsiteY8" fmla="*/ 12700 h 68834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0 w 12192000"/>
              <a:gd name="connsiteY8" fmla="*/ 12700 h 6883400"/>
              <a:gd name="connsiteX0" fmla="*/ 5308600 w 12192000"/>
              <a:gd name="connsiteY0" fmla="*/ 64135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5308600 w 12192000"/>
              <a:gd name="connsiteY8" fmla="*/ 6413500 h 6883400"/>
              <a:gd name="connsiteX0" fmla="*/ 5308600 w 12192000"/>
              <a:gd name="connsiteY0" fmla="*/ 64135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5308600 w 12192000"/>
              <a:gd name="connsiteY8" fmla="*/ 64135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5092700 w 12217400"/>
              <a:gd name="connsiteY0" fmla="*/ 636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5092700 w 12217400"/>
              <a:gd name="connsiteY8" fmla="*/ 6362700 h 6883400"/>
              <a:gd name="connsiteX0" fmla="*/ 5092700 w 12217400"/>
              <a:gd name="connsiteY0" fmla="*/ 636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5092700 w 12217400"/>
              <a:gd name="connsiteY8" fmla="*/ 63627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921500"/>
              <a:gd name="connsiteX1" fmla="*/ 11557000 w 12217400"/>
              <a:gd name="connsiteY1" fmla="*/ 0 h 6921500"/>
              <a:gd name="connsiteX2" fmla="*/ 12217400 w 12217400"/>
              <a:gd name="connsiteY2" fmla="*/ 12700 h 6921500"/>
              <a:gd name="connsiteX3" fmla="*/ 12204700 w 12217400"/>
              <a:gd name="connsiteY3" fmla="*/ 5791200 h 6921500"/>
              <a:gd name="connsiteX4" fmla="*/ 10248900 w 12217400"/>
              <a:gd name="connsiteY4" fmla="*/ 5727700 h 6921500"/>
              <a:gd name="connsiteX5" fmla="*/ 8331200 w 12217400"/>
              <a:gd name="connsiteY5" fmla="*/ 6883400 h 6921500"/>
              <a:gd name="connsiteX6" fmla="*/ 12700 w 12217400"/>
              <a:gd name="connsiteY6" fmla="*/ 6921500 h 6921500"/>
              <a:gd name="connsiteX7" fmla="*/ 0 w 12217400"/>
              <a:gd name="connsiteY7" fmla="*/ 3098800 h 6921500"/>
              <a:gd name="connsiteX8" fmla="*/ 3492500 w 12217400"/>
              <a:gd name="connsiteY8" fmla="*/ 5778500 h 6921500"/>
              <a:gd name="connsiteX0" fmla="*/ 3492500 w 12217400"/>
              <a:gd name="connsiteY0" fmla="*/ 5778500 h 6921500"/>
              <a:gd name="connsiteX1" fmla="*/ 11557000 w 12217400"/>
              <a:gd name="connsiteY1" fmla="*/ 0 h 6921500"/>
              <a:gd name="connsiteX2" fmla="*/ 12217400 w 12217400"/>
              <a:gd name="connsiteY2" fmla="*/ 12700 h 6921500"/>
              <a:gd name="connsiteX3" fmla="*/ 12204700 w 12217400"/>
              <a:gd name="connsiteY3" fmla="*/ 5791200 h 6921500"/>
              <a:gd name="connsiteX4" fmla="*/ 10248900 w 12217400"/>
              <a:gd name="connsiteY4" fmla="*/ 5727700 h 6921500"/>
              <a:gd name="connsiteX5" fmla="*/ 8331200 w 12217400"/>
              <a:gd name="connsiteY5" fmla="*/ 6883400 h 6921500"/>
              <a:gd name="connsiteX6" fmla="*/ 12700 w 12217400"/>
              <a:gd name="connsiteY6" fmla="*/ 6921500 h 6921500"/>
              <a:gd name="connsiteX7" fmla="*/ 0 w 12217400"/>
              <a:gd name="connsiteY7" fmla="*/ 3098800 h 6921500"/>
              <a:gd name="connsiteX8" fmla="*/ 3492500 w 12217400"/>
              <a:gd name="connsiteY8" fmla="*/ 5778500 h 692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7400" h="6921500">
                <a:moveTo>
                  <a:pt x="3492500" y="5778500"/>
                </a:moveTo>
                <a:cubicBezTo>
                  <a:pt x="5278967" y="6646333"/>
                  <a:pt x="8593667" y="7649633"/>
                  <a:pt x="11557000" y="0"/>
                </a:cubicBezTo>
                <a:lnTo>
                  <a:pt x="12217400" y="12700"/>
                </a:lnTo>
                <a:cubicBezTo>
                  <a:pt x="12213167" y="1938867"/>
                  <a:pt x="12208933" y="3865033"/>
                  <a:pt x="12204700" y="5791200"/>
                </a:cubicBezTo>
                <a:cubicBezTo>
                  <a:pt x="11815233" y="5659967"/>
                  <a:pt x="11095567" y="5516033"/>
                  <a:pt x="10248900" y="5727700"/>
                </a:cubicBezTo>
                <a:cubicBezTo>
                  <a:pt x="9402233" y="5939367"/>
                  <a:pt x="8940800" y="6362700"/>
                  <a:pt x="8331200" y="6883400"/>
                </a:cubicBezTo>
                <a:lnTo>
                  <a:pt x="12700" y="6921500"/>
                </a:lnTo>
                <a:cubicBezTo>
                  <a:pt x="8467" y="5647267"/>
                  <a:pt x="4233" y="4373033"/>
                  <a:pt x="0" y="3098800"/>
                </a:cubicBezTo>
                <a:cubicBezTo>
                  <a:pt x="1858433" y="4588933"/>
                  <a:pt x="1706033" y="4910667"/>
                  <a:pt x="3492500" y="577850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4" name="Rectangle"/>
          <p:cNvSpPr/>
          <p:nvPr/>
        </p:nvSpPr>
        <p:spPr>
          <a:xfrm>
            <a:off x="-42334" y="12773587"/>
            <a:ext cx="24468667" cy="9649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84386" y="5433256"/>
            <a:ext cx="8565441" cy="3331895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spcBef>
                <a:spcPts val="800"/>
              </a:spcBef>
              <a:defRPr sz="2200">
                <a:solidFill>
                  <a:schemeClr val="tx1"/>
                </a:solidFill>
              </a:defRPr>
            </a:lvl1pPr>
            <a:lvl2pPr algn="l">
              <a:lnSpc>
                <a:spcPct val="120000"/>
              </a:lnSpc>
              <a:spcBef>
                <a:spcPts val="800"/>
              </a:spcBef>
              <a:defRPr sz="2200">
                <a:solidFill>
                  <a:schemeClr val="tx1"/>
                </a:solidFill>
              </a:defRPr>
            </a:lvl2pPr>
            <a:lvl3pPr algn="l">
              <a:lnSpc>
                <a:spcPct val="120000"/>
              </a:lnSpc>
              <a:spcBef>
                <a:spcPts val="800"/>
              </a:spcBef>
              <a:defRPr sz="2200">
                <a:solidFill>
                  <a:schemeClr val="tx1"/>
                </a:solidFill>
              </a:defRPr>
            </a:lvl3pPr>
            <a:lvl4pPr algn="l">
              <a:lnSpc>
                <a:spcPct val="120000"/>
              </a:lnSpc>
              <a:spcBef>
                <a:spcPts val="800"/>
              </a:spcBef>
              <a:defRPr sz="2200">
                <a:solidFill>
                  <a:schemeClr val="tx1"/>
                </a:solidFill>
              </a:defRPr>
            </a:lvl4pPr>
            <a:lvl5pPr algn="l">
              <a:lnSpc>
                <a:spcPct val="120000"/>
              </a:lnSpc>
              <a:spcBef>
                <a:spcPts val="800"/>
              </a:spcBef>
              <a:defRPr sz="2200">
                <a:solidFill>
                  <a:schemeClr val="tx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206" name="SE-Logo-RGB.png" descr="SE-Logo-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468" y="798067"/>
            <a:ext cx="2140890" cy="681802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Presentation Title"/>
          <p:cNvSpPr txBox="1">
            <a:spLocks noGrp="1"/>
          </p:cNvSpPr>
          <p:nvPr>
            <p:ph type="body" sz="quarter" idx="21"/>
          </p:nvPr>
        </p:nvSpPr>
        <p:spPr>
          <a:xfrm>
            <a:off x="4508125" y="961168"/>
            <a:ext cx="5861021" cy="355601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lnSpc>
                <a:spcPct val="100000"/>
              </a:lnSpc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Nova"/>
              </a:defRPr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208" name="Line"/>
          <p:cNvSpPr/>
          <p:nvPr/>
        </p:nvSpPr>
        <p:spPr>
          <a:xfrm>
            <a:off x="6813" y="12780102"/>
            <a:ext cx="24370374" cy="1"/>
          </a:xfrm>
          <a:prstGeom prst="line">
            <a:avLst/>
          </a:prstGeom>
          <a:ln w="12700">
            <a:solidFill>
              <a:srgbClr val="DCDEE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253853" y="13074880"/>
            <a:ext cx="354264" cy="34881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53585F"/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2" name="Line"/>
          <p:cNvSpPr/>
          <p:nvPr/>
        </p:nvSpPr>
        <p:spPr>
          <a:xfrm flipV="1">
            <a:off x="4318292" y="847165"/>
            <a:ext cx="0" cy="533960"/>
          </a:xfrm>
          <a:prstGeom prst="line">
            <a:avLst/>
          </a:prstGeom>
          <a:ln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Large Body Intro"/>
          <p:cNvSpPr>
            <a:spLocks noGrp="1"/>
          </p:cNvSpPr>
          <p:nvPr>
            <p:ph type="body" sz="quarter" idx="22"/>
          </p:nvPr>
        </p:nvSpPr>
        <p:spPr>
          <a:xfrm>
            <a:off x="1770311" y="2501701"/>
            <a:ext cx="8593591" cy="15602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cubicBezTo>
                  <a:pt x="18000" y="21600"/>
                  <a:pt x="14400" y="21600"/>
                  <a:pt x="10800" y="21600"/>
                </a:cubicBezTo>
                <a:cubicBezTo>
                  <a:pt x="7200" y="21600"/>
                  <a:pt x="3600" y="21600"/>
                  <a:pt x="0" y="2160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anchor="b"/>
          <a:lstStyle>
            <a:lvl1pPr algn="l">
              <a:spcBef>
                <a:spcPts val="5900"/>
              </a:spcBef>
              <a:defRPr sz="36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Nova"/>
              </a:defRPr>
            </a:lvl1pPr>
          </a:lstStyle>
          <a:p>
            <a:r>
              <a:rPr dirty="0"/>
              <a:t>Large Body Intro</a:t>
            </a:r>
          </a:p>
        </p:txBody>
      </p:sp>
      <p:sp>
        <p:nvSpPr>
          <p:cNvPr id="214" name="Image"/>
          <p:cNvSpPr>
            <a:spLocks noGrp="1"/>
          </p:cNvSpPr>
          <p:nvPr>
            <p:ph type="pic" idx="23" hasCustomPrompt="1"/>
          </p:nvPr>
        </p:nvSpPr>
        <p:spPr>
          <a:xfrm>
            <a:off x="12186805" y="-23211"/>
            <a:ext cx="12201526" cy="12809824"/>
          </a:xfrm>
          <a:prstGeom prst="rect">
            <a:avLst/>
          </a:prstGeom>
        </p:spPr>
        <p:txBody>
          <a:bodyPr lIns="91439" tIns="45719" rIns="91439" bIns="45719"/>
          <a:lstStyle>
            <a:lvl1pPr marL="0" marR="0" indent="0" algn="ctr" defTabSz="825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825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in box to add colour – Click icon to add picture</a:t>
            </a:r>
          </a:p>
          <a:p>
            <a:endParaRPr dirty="0"/>
          </a:p>
        </p:txBody>
      </p:sp>
      <p:sp>
        <p:nvSpPr>
          <p:cNvPr id="215" name="Title Text"/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777833" y="9817322"/>
            <a:ext cx="6774495" cy="215053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100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Header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Left - numbered bullets">
    <p:bg>
      <p:bgPr>
        <a:solidFill>
          <a:schemeClr val="accent3">
            <a:alpha val="1003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7">
            <a:extLst>
              <a:ext uri="{FF2B5EF4-FFF2-40B4-BE49-F238E27FC236}">
                <a16:creationId xmlns:a16="http://schemas.microsoft.com/office/drawing/2014/main" id="{249D2FA4-FAAE-9501-46B1-2E0A80564159}"/>
              </a:ext>
            </a:extLst>
          </p:cNvPr>
          <p:cNvSpPr/>
          <p:nvPr userDrawn="1"/>
        </p:nvSpPr>
        <p:spPr>
          <a:xfrm>
            <a:off x="-21164" y="-697912"/>
            <a:ext cx="24405164" cy="1382621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12700 h 6870700"/>
              <a:gd name="connsiteX1" fmla="*/ 11531600 w 12192000"/>
              <a:gd name="connsiteY1" fmla="*/ 0 h 6870700"/>
              <a:gd name="connsiteX2" fmla="*/ 12192000 w 12192000"/>
              <a:gd name="connsiteY2" fmla="*/ 12700 h 6870700"/>
              <a:gd name="connsiteX3" fmla="*/ 12192000 w 12192000"/>
              <a:gd name="connsiteY3" fmla="*/ 6870700 h 6870700"/>
              <a:gd name="connsiteX4" fmla="*/ 0 w 12192000"/>
              <a:gd name="connsiteY4" fmla="*/ 6870700 h 6870700"/>
              <a:gd name="connsiteX5" fmla="*/ 0 w 12192000"/>
              <a:gd name="connsiteY5" fmla="*/ 12700 h 6870700"/>
              <a:gd name="connsiteX0" fmla="*/ 0 w 12192000"/>
              <a:gd name="connsiteY0" fmla="*/ 12700 h 6870700"/>
              <a:gd name="connsiteX1" fmla="*/ 11531600 w 12192000"/>
              <a:gd name="connsiteY1" fmla="*/ 0 h 6870700"/>
              <a:gd name="connsiteX2" fmla="*/ 12192000 w 12192000"/>
              <a:gd name="connsiteY2" fmla="*/ 12700 h 6870700"/>
              <a:gd name="connsiteX3" fmla="*/ 12179300 w 12192000"/>
              <a:gd name="connsiteY3" fmla="*/ 5791200 h 6870700"/>
              <a:gd name="connsiteX4" fmla="*/ 12192000 w 12192000"/>
              <a:gd name="connsiteY4" fmla="*/ 6870700 h 6870700"/>
              <a:gd name="connsiteX5" fmla="*/ 0 w 12192000"/>
              <a:gd name="connsiteY5" fmla="*/ 6870700 h 6870700"/>
              <a:gd name="connsiteX6" fmla="*/ 0 w 12192000"/>
              <a:gd name="connsiteY6" fmla="*/ 12700 h 68707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12700 h 6883400"/>
              <a:gd name="connsiteX0" fmla="*/ 25400 w 12217400"/>
              <a:gd name="connsiteY0" fmla="*/ 1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111500 h 6883400"/>
              <a:gd name="connsiteX8" fmla="*/ 25400 w 12217400"/>
              <a:gd name="connsiteY8" fmla="*/ 12700 h 68834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25400 w 12192000"/>
              <a:gd name="connsiteY7" fmla="*/ 3111500 h 6883400"/>
              <a:gd name="connsiteX8" fmla="*/ 0 w 12192000"/>
              <a:gd name="connsiteY8" fmla="*/ 12700 h 68834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0 w 12192000"/>
              <a:gd name="connsiteY8" fmla="*/ 12700 h 6883400"/>
              <a:gd name="connsiteX0" fmla="*/ 5308600 w 12192000"/>
              <a:gd name="connsiteY0" fmla="*/ 64135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5308600 w 12192000"/>
              <a:gd name="connsiteY8" fmla="*/ 6413500 h 6883400"/>
              <a:gd name="connsiteX0" fmla="*/ 5308600 w 12192000"/>
              <a:gd name="connsiteY0" fmla="*/ 64135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5308600 w 12192000"/>
              <a:gd name="connsiteY8" fmla="*/ 64135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5092700 w 12217400"/>
              <a:gd name="connsiteY0" fmla="*/ 636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5092700 w 12217400"/>
              <a:gd name="connsiteY8" fmla="*/ 6362700 h 6883400"/>
              <a:gd name="connsiteX0" fmla="*/ 5092700 w 12217400"/>
              <a:gd name="connsiteY0" fmla="*/ 636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5092700 w 12217400"/>
              <a:gd name="connsiteY8" fmla="*/ 63627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921500"/>
              <a:gd name="connsiteX1" fmla="*/ 11557000 w 12217400"/>
              <a:gd name="connsiteY1" fmla="*/ 0 h 6921500"/>
              <a:gd name="connsiteX2" fmla="*/ 12217400 w 12217400"/>
              <a:gd name="connsiteY2" fmla="*/ 12700 h 6921500"/>
              <a:gd name="connsiteX3" fmla="*/ 12204700 w 12217400"/>
              <a:gd name="connsiteY3" fmla="*/ 5791200 h 6921500"/>
              <a:gd name="connsiteX4" fmla="*/ 10248900 w 12217400"/>
              <a:gd name="connsiteY4" fmla="*/ 5727700 h 6921500"/>
              <a:gd name="connsiteX5" fmla="*/ 8331200 w 12217400"/>
              <a:gd name="connsiteY5" fmla="*/ 6883400 h 6921500"/>
              <a:gd name="connsiteX6" fmla="*/ 12700 w 12217400"/>
              <a:gd name="connsiteY6" fmla="*/ 6921500 h 6921500"/>
              <a:gd name="connsiteX7" fmla="*/ 0 w 12217400"/>
              <a:gd name="connsiteY7" fmla="*/ 3098800 h 6921500"/>
              <a:gd name="connsiteX8" fmla="*/ 3492500 w 12217400"/>
              <a:gd name="connsiteY8" fmla="*/ 5778500 h 6921500"/>
              <a:gd name="connsiteX0" fmla="*/ 3492500 w 12217400"/>
              <a:gd name="connsiteY0" fmla="*/ 5778500 h 6921500"/>
              <a:gd name="connsiteX1" fmla="*/ 11557000 w 12217400"/>
              <a:gd name="connsiteY1" fmla="*/ 0 h 6921500"/>
              <a:gd name="connsiteX2" fmla="*/ 12217400 w 12217400"/>
              <a:gd name="connsiteY2" fmla="*/ 12700 h 6921500"/>
              <a:gd name="connsiteX3" fmla="*/ 12204700 w 12217400"/>
              <a:gd name="connsiteY3" fmla="*/ 5791200 h 6921500"/>
              <a:gd name="connsiteX4" fmla="*/ 10248900 w 12217400"/>
              <a:gd name="connsiteY4" fmla="*/ 5727700 h 6921500"/>
              <a:gd name="connsiteX5" fmla="*/ 8331200 w 12217400"/>
              <a:gd name="connsiteY5" fmla="*/ 6883400 h 6921500"/>
              <a:gd name="connsiteX6" fmla="*/ 12700 w 12217400"/>
              <a:gd name="connsiteY6" fmla="*/ 6921500 h 6921500"/>
              <a:gd name="connsiteX7" fmla="*/ 0 w 12217400"/>
              <a:gd name="connsiteY7" fmla="*/ 3098800 h 6921500"/>
              <a:gd name="connsiteX8" fmla="*/ 3492500 w 12217400"/>
              <a:gd name="connsiteY8" fmla="*/ 5778500 h 692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7400" h="6921500">
                <a:moveTo>
                  <a:pt x="3492500" y="5778500"/>
                </a:moveTo>
                <a:cubicBezTo>
                  <a:pt x="5278967" y="6646333"/>
                  <a:pt x="8593667" y="7649633"/>
                  <a:pt x="11557000" y="0"/>
                </a:cubicBezTo>
                <a:lnTo>
                  <a:pt x="12217400" y="12700"/>
                </a:lnTo>
                <a:cubicBezTo>
                  <a:pt x="12213167" y="1938867"/>
                  <a:pt x="12208933" y="3865033"/>
                  <a:pt x="12204700" y="5791200"/>
                </a:cubicBezTo>
                <a:cubicBezTo>
                  <a:pt x="11815233" y="5659967"/>
                  <a:pt x="11095567" y="5516033"/>
                  <a:pt x="10248900" y="5727700"/>
                </a:cubicBezTo>
                <a:cubicBezTo>
                  <a:pt x="9402233" y="5939367"/>
                  <a:pt x="8940800" y="6362700"/>
                  <a:pt x="8331200" y="6883400"/>
                </a:cubicBezTo>
                <a:lnTo>
                  <a:pt x="12700" y="6921500"/>
                </a:lnTo>
                <a:cubicBezTo>
                  <a:pt x="8467" y="5647267"/>
                  <a:pt x="4233" y="4373033"/>
                  <a:pt x="0" y="3098800"/>
                </a:cubicBezTo>
                <a:cubicBezTo>
                  <a:pt x="1858433" y="4588933"/>
                  <a:pt x="1706033" y="4910667"/>
                  <a:pt x="3492500" y="577850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3" name="Rectangle"/>
          <p:cNvSpPr/>
          <p:nvPr/>
        </p:nvSpPr>
        <p:spPr>
          <a:xfrm>
            <a:off x="-42334" y="12773587"/>
            <a:ext cx="24468667" cy="9649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252192" y="5433257"/>
            <a:ext cx="7315474" cy="693224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spcBef>
                <a:spcPts val="800"/>
              </a:spcBef>
              <a:defRPr sz="2200">
                <a:solidFill>
                  <a:schemeClr val="tx1"/>
                </a:solidFill>
              </a:defRPr>
            </a:lvl1pPr>
            <a:lvl2pPr algn="l">
              <a:lnSpc>
                <a:spcPct val="120000"/>
              </a:lnSpc>
              <a:spcBef>
                <a:spcPts val="800"/>
              </a:spcBef>
              <a:defRPr sz="2200">
                <a:solidFill>
                  <a:srgbClr val="2E333D"/>
                </a:solidFill>
              </a:defRPr>
            </a:lvl2pPr>
            <a:lvl3pPr algn="l">
              <a:lnSpc>
                <a:spcPct val="120000"/>
              </a:lnSpc>
              <a:spcBef>
                <a:spcPts val="800"/>
              </a:spcBef>
              <a:defRPr sz="2200">
                <a:solidFill>
                  <a:srgbClr val="2E333D"/>
                </a:solidFill>
              </a:defRPr>
            </a:lvl3pPr>
            <a:lvl4pPr algn="l">
              <a:lnSpc>
                <a:spcPct val="120000"/>
              </a:lnSpc>
              <a:spcBef>
                <a:spcPts val="800"/>
              </a:spcBef>
              <a:defRPr sz="2200">
                <a:solidFill>
                  <a:srgbClr val="2E333D"/>
                </a:solidFill>
              </a:defRPr>
            </a:lvl4pPr>
            <a:lvl5pPr algn="l">
              <a:lnSpc>
                <a:spcPct val="120000"/>
              </a:lnSpc>
              <a:spcBef>
                <a:spcPts val="800"/>
              </a:spcBef>
              <a:defRPr sz="2200">
                <a:solidFill>
                  <a:srgbClr val="2E333D"/>
                </a:solidFill>
              </a:defRPr>
            </a:lvl5pPr>
          </a:lstStyle>
          <a:p>
            <a:r>
              <a:rPr dirty="0"/>
              <a:t>Body Level One</a:t>
            </a:r>
          </a:p>
        </p:txBody>
      </p:sp>
      <p:pic>
        <p:nvPicPr>
          <p:cNvPr id="225" name="SE-Logo-RGB.png" descr="SE-Logo-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0308" y="798067"/>
            <a:ext cx="2140890" cy="681802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Presentation Title"/>
          <p:cNvSpPr txBox="1">
            <a:spLocks noGrp="1"/>
          </p:cNvSpPr>
          <p:nvPr>
            <p:ph type="body" sz="quarter" idx="21"/>
          </p:nvPr>
        </p:nvSpPr>
        <p:spPr>
          <a:xfrm>
            <a:off x="16725965" y="961168"/>
            <a:ext cx="5861021" cy="355601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lnSpc>
                <a:spcPct val="100000"/>
              </a:lnSpc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Nova"/>
              </a:defRPr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227" name="Line"/>
          <p:cNvSpPr/>
          <p:nvPr/>
        </p:nvSpPr>
        <p:spPr>
          <a:xfrm>
            <a:off x="6813" y="12780102"/>
            <a:ext cx="24370374" cy="1"/>
          </a:xfrm>
          <a:prstGeom prst="line">
            <a:avLst/>
          </a:prstGeom>
          <a:ln w="12700">
            <a:solidFill>
              <a:srgbClr val="DCDEE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253853" y="13074880"/>
            <a:ext cx="354264" cy="348813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1" name="Line"/>
          <p:cNvSpPr/>
          <p:nvPr/>
        </p:nvSpPr>
        <p:spPr>
          <a:xfrm flipV="1">
            <a:off x="16536131" y="847164"/>
            <a:ext cx="0" cy="533958"/>
          </a:xfrm>
          <a:prstGeom prst="line">
            <a:avLst/>
          </a:prstGeom>
          <a:ln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3" name="Image"/>
          <p:cNvSpPr>
            <a:spLocks noGrp="1"/>
          </p:cNvSpPr>
          <p:nvPr>
            <p:ph type="pic" idx="23" hasCustomPrompt="1"/>
          </p:nvPr>
        </p:nvSpPr>
        <p:spPr>
          <a:xfrm>
            <a:off x="-5195" y="-23211"/>
            <a:ext cx="12201526" cy="12809826"/>
          </a:xfrm>
          <a:prstGeom prst="rect">
            <a:avLst/>
          </a:prstGeom>
        </p:spPr>
        <p:txBody>
          <a:bodyPr lIns="91439" tIns="45719" rIns="91439" bIns="45719"/>
          <a:lstStyle>
            <a:lvl1pPr marL="0" marR="0" indent="0" algn="ctr" defTabSz="825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825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in box to add colour – Click icon to add picture</a:t>
            </a:r>
          </a:p>
          <a:p>
            <a:endParaRPr dirty="0"/>
          </a:p>
        </p:txBody>
      </p:sp>
      <p:sp>
        <p:nvSpPr>
          <p:cNvPr id="17" name="Large Body Intro">
            <a:extLst>
              <a:ext uri="{FF2B5EF4-FFF2-40B4-BE49-F238E27FC236}">
                <a16:creationId xmlns:a16="http://schemas.microsoft.com/office/drawing/2014/main" id="{3FB4A769-4693-0343-4F5C-DFE9230696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988151" y="5360105"/>
            <a:ext cx="1221708" cy="750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cubicBezTo>
                  <a:pt x="18000" y="21600"/>
                  <a:pt x="14400" y="21600"/>
                  <a:pt x="10800" y="21600"/>
                </a:cubicBezTo>
                <a:cubicBezTo>
                  <a:pt x="7200" y="21600"/>
                  <a:pt x="3600" y="21600"/>
                  <a:pt x="0" y="2160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anchor="b"/>
          <a:lstStyle>
            <a:lvl1pPr algn="l">
              <a:spcBef>
                <a:spcPts val="5900"/>
              </a:spcBef>
              <a:defRPr sz="4400" b="1" i="0">
                <a:solidFill>
                  <a:schemeClr val="tx1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  <a:sym typeface="Arial Nova"/>
              </a:defRPr>
            </a:lvl1pPr>
          </a:lstStyle>
          <a:p>
            <a:r>
              <a:rPr lang="en-GB" dirty="0"/>
              <a:t>01.</a:t>
            </a:r>
            <a:endParaRPr dirty="0"/>
          </a:p>
        </p:txBody>
      </p:sp>
      <p:sp>
        <p:nvSpPr>
          <p:cNvPr id="18" name="Body Level One…">
            <a:extLst>
              <a:ext uri="{FF2B5EF4-FFF2-40B4-BE49-F238E27FC236}">
                <a16:creationId xmlns:a16="http://schemas.microsoft.com/office/drawing/2014/main" id="{71D4EFDD-E769-D9E0-37BF-0260E6593DD4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15252192" y="6603689"/>
            <a:ext cx="7315474" cy="693224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spcBef>
                <a:spcPts val="800"/>
              </a:spcBef>
              <a:defRPr sz="2200">
                <a:solidFill>
                  <a:schemeClr val="tx1"/>
                </a:solidFill>
              </a:defRPr>
            </a:lvl1pPr>
            <a:lvl2pPr algn="l">
              <a:lnSpc>
                <a:spcPct val="120000"/>
              </a:lnSpc>
              <a:spcBef>
                <a:spcPts val="800"/>
              </a:spcBef>
              <a:defRPr sz="2200">
                <a:solidFill>
                  <a:srgbClr val="2E333D"/>
                </a:solidFill>
              </a:defRPr>
            </a:lvl2pPr>
            <a:lvl3pPr algn="l">
              <a:lnSpc>
                <a:spcPct val="120000"/>
              </a:lnSpc>
              <a:spcBef>
                <a:spcPts val="800"/>
              </a:spcBef>
              <a:defRPr sz="2200">
                <a:solidFill>
                  <a:srgbClr val="2E333D"/>
                </a:solidFill>
              </a:defRPr>
            </a:lvl3pPr>
            <a:lvl4pPr algn="l">
              <a:lnSpc>
                <a:spcPct val="120000"/>
              </a:lnSpc>
              <a:spcBef>
                <a:spcPts val="800"/>
              </a:spcBef>
              <a:defRPr sz="2200">
                <a:solidFill>
                  <a:srgbClr val="2E333D"/>
                </a:solidFill>
              </a:defRPr>
            </a:lvl4pPr>
            <a:lvl5pPr algn="l">
              <a:lnSpc>
                <a:spcPct val="120000"/>
              </a:lnSpc>
              <a:spcBef>
                <a:spcPts val="800"/>
              </a:spcBef>
              <a:defRPr sz="2200">
                <a:solidFill>
                  <a:srgbClr val="2E333D"/>
                </a:solidFill>
              </a:defRPr>
            </a:lvl5pPr>
          </a:lstStyle>
          <a:p>
            <a:r>
              <a:rPr dirty="0"/>
              <a:t>Body Level One</a:t>
            </a:r>
          </a:p>
        </p:txBody>
      </p:sp>
      <p:sp>
        <p:nvSpPr>
          <p:cNvPr id="19" name="Large Body Intro">
            <a:extLst>
              <a:ext uri="{FF2B5EF4-FFF2-40B4-BE49-F238E27FC236}">
                <a16:creationId xmlns:a16="http://schemas.microsoft.com/office/drawing/2014/main" id="{A1449CB0-36FE-6B39-DF7D-C9A573B0724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988151" y="6530537"/>
            <a:ext cx="1221708" cy="750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cubicBezTo>
                  <a:pt x="18000" y="21600"/>
                  <a:pt x="14400" y="21600"/>
                  <a:pt x="10800" y="21600"/>
                </a:cubicBezTo>
                <a:cubicBezTo>
                  <a:pt x="7200" y="21600"/>
                  <a:pt x="3600" y="21600"/>
                  <a:pt x="0" y="2160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anchor="b"/>
          <a:lstStyle>
            <a:lvl1pPr algn="l">
              <a:spcBef>
                <a:spcPts val="5900"/>
              </a:spcBef>
              <a:defRPr sz="4400" b="1" i="0">
                <a:solidFill>
                  <a:schemeClr val="accent1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  <a:sym typeface="Arial Nova"/>
              </a:defRPr>
            </a:lvl1pPr>
          </a:lstStyle>
          <a:p>
            <a:r>
              <a:rPr lang="en-GB" dirty="0"/>
              <a:t>02.</a:t>
            </a:r>
            <a:endParaRPr dirty="0"/>
          </a:p>
        </p:txBody>
      </p:sp>
      <p:sp>
        <p:nvSpPr>
          <p:cNvPr id="20" name="Body Level One…">
            <a:extLst>
              <a:ext uri="{FF2B5EF4-FFF2-40B4-BE49-F238E27FC236}">
                <a16:creationId xmlns:a16="http://schemas.microsoft.com/office/drawing/2014/main" id="{0ACC244C-E7B3-59B2-8A1E-5E75005A9ECC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15252192" y="7774121"/>
            <a:ext cx="7315474" cy="693224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spcBef>
                <a:spcPts val="800"/>
              </a:spcBef>
              <a:defRPr sz="2200">
                <a:solidFill>
                  <a:schemeClr val="tx1"/>
                </a:solidFill>
              </a:defRPr>
            </a:lvl1pPr>
            <a:lvl2pPr algn="l">
              <a:lnSpc>
                <a:spcPct val="120000"/>
              </a:lnSpc>
              <a:spcBef>
                <a:spcPts val="800"/>
              </a:spcBef>
              <a:defRPr sz="2200">
                <a:solidFill>
                  <a:srgbClr val="2E333D"/>
                </a:solidFill>
              </a:defRPr>
            </a:lvl2pPr>
            <a:lvl3pPr algn="l">
              <a:lnSpc>
                <a:spcPct val="120000"/>
              </a:lnSpc>
              <a:spcBef>
                <a:spcPts val="800"/>
              </a:spcBef>
              <a:defRPr sz="2200">
                <a:solidFill>
                  <a:srgbClr val="2E333D"/>
                </a:solidFill>
              </a:defRPr>
            </a:lvl3pPr>
            <a:lvl4pPr algn="l">
              <a:lnSpc>
                <a:spcPct val="120000"/>
              </a:lnSpc>
              <a:spcBef>
                <a:spcPts val="800"/>
              </a:spcBef>
              <a:defRPr sz="2200">
                <a:solidFill>
                  <a:srgbClr val="2E333D"/>
                </a:solidFill>
              </a:defRPr>
            </a:lvl4pPr>
            <a:lvl5pPr algn="l">
              <a:lnSpc>
                <a:spcPct val="120000"/>
              </a:lnSpc>
              <a:spcBef>
                <a:spcPts val="800"/>
              </a:spcBef>
              <a:defRPr sz="2200">
                <a:solidFill>
                  <a:srgbClr val="2E333D"/>
                </a:solidFill>
              </a:defRPr>
            </a:lvl5pPr>
          </a:lstStyle>
          <a:p>
            <a:r>
              <a:rPr dirty="0"/>
              <a:t>Body Level One</a:t>
            </a:r>
          </a:p>
        </p:txBody>
      </p:sp>
      <p:sp>
        <p:nvSpPr>
          <p:cNvPr id="21" name="Large Body Intro">
            <a:extLst>
              <a:ext uri="{FF2B5EF4-FFF2-40B4-BE49-F238E27FC236}">
                <a16:creationId xmlns:a16="http://schemas.microsoft.com/office/drawing/2014/main" id="{E87E6322-7923-872D-DB33-EB94EE09A63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988151" y="7700969"/>
            <a:ext cx="1221708" cy="750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cubicBezTo>
                  <a:pt x="18000" y="21600"/>
                  <a:pt x="14400" y="21600"/>
                  <a:pt x="10800" y="21600"/>
                </a:cubicBezTo>
                <a:cubicBezTo>
                  <a:pt x="7200" y="21600"/>
                  <a:pt x="3600" y="21600"/>
                  <a:pt x="0" y="2160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anchor="b"/>
          <a:lstStyle>
            <a:lvl1pPr algn="l">
              <a:spcBef>
                <a:spcPts val="5900"/>
              </a:spcBef>
              <a:defRPr sz="4400" b="1" i="0">
                <a:solidFill>
                  <a:schemeClr val="tx1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  <a:sym typeface="Arial Nova"/>
              </a:defRPr>
            </a:lvl1pPr>
          </a:lstStyle>
          <a:p>
            <a:r>
              <a:rPr lang="en-GB" dirty="0"/>
              <a:t>03.</a:t>
            </a:r>
            <a:endParaRPr dirty="0"/>
          </a:p>
        </p:txBody>
      </p:sp>
      <p:sp>
        <p:nvSpPr>
          <p:cNvPr id="24" name="Body Level One…">
            <a:extLst>
              <a:ext uri="{FF2B5EF4-FFF2-40B4-BE49-F238E27FC236}">
                <a16:creationId xmlns:a16="http://schemas.microsoft.com/office/drawing/2014/main" id="{E85906E2-BC08-0733-0FCA-19399D91F9B0}"/>
              </a:ext>
            </a:extLst>
          </p:cNvPr>
          <p:cNvSpPr txBox="1">
            <a:spLocks noGrp="1"/>
          </p:cNvSpPr>
          <p:nvPr>
            <p:ph type="body" sz="quarter" idx="30" hasCustomPrompt="1"/>
          </p:nvPr>
        </p:nvSpPr>
        <p:spPr>
          <a:xfrm>
            <a:off x="15252192" y="8944553"/>
            <a:ext cx="7315474" cy="693224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spcBef>
                <a:spcPts val="800"/>
              </a:spcBef>
              <a:defRPr sz="2200">
                <a:solidFill>
                  <a:schemeClr val="tx1"/>
                </a:solidFill>
              </a:defRPr>
            </a:lvl1pPr>
            <a:lvl2pPr algn="l">
              <a:lnSpc>
                <a:spcPct val="120000"/>
              </a:lnSpc>
              <a:spcBef>
                <a:spcPts val="800"/>
              </a:spcBef>
              <a:defRPr sz="2200">
                <a:solidFill>
                  <a:srgbClr val="2E333D"/>
                </a:solidFill>
              </a:defRPr>
            </a:lvl2pPr>
            <a:lvl3pPr algn="l">
              <a:lnSpc>
                <a:spcPct val="120000"/>
              </a:lnSpc>
              <a:spcBef>
                <a:spcPts val="800"/>
              </a:spcBef>
              <a:defRPr sz="2200">
                <a:solidFill>
                  <a:srgbClr val="2E333D"/>
                </a:solidFill>
              </a:defRPr>
            </a:lvl3pPr>
            <a:lvl4pPr algn="l">
              <a:lnSpc>
                <a:spcPct val="120000"/>
              </a:lnSpc>
              <a:spcBef>
                <a:spcPts val="800"/>
              </a:spcBef>
              <a:defRPr sz="2200">
                <a:solidFill>
                  <a:srgbClr val="2E333D"/>
                </a:solidFill>
              </a:defRPr>
            </a:lvl4pPr>
            <a:lvl5pPr algn="l">
              <a:lnSpc>
                <a:spcPct val="120000"/>
              </a:lnSpc>
              <a:spcBef>
                <a:spcPts val="800"/>
              </a:spcBef>
              <a:defRPr sz="2200">
                <a:solidFill>
                  <a:srgbClr val="2E333D"/>
                </a:solidFill>
              </a:defRPr>
            </a:lvl5pPr>
          </a:lstStyle>
          <a:p>
            <a:r>
              <a:rPr dirty="0"/>
              <a:t>Body Level One</a:t>
            </a:r>
          </a:p>
        </p:txBody>
      </p:sp>
      <p:sp>
        <p:nvSpPr>
          <p:cNvPr id="25" name="Large Body Intro">
            <a:extLst>
              <a:ext uri="{FF2B5EF4-FFF2-40B4-BE49-F238E27FC236}">
                <a16:creationId xmlns:a16="http://schemas.microsoft.com/office/drawing/2014/main" id="{868D5F36-658C-4555-5605-EAA2FCEC1E0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988151" y="8871401"/>
            <a:ext cx="1221708" cy="750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cubicBezTo>
                  <a:pt x="18000" y="21600"/>
                  <a:pt x="14400" y="21600"/>
                  <a:pt x="10800" y="21600"/>
                </a:cubicBezTo>
                <a:cubicBezTo>
                  <a:pt x="7200" y="21600"/>
                  <a:pt x="3600" y="21600"/>
                  <a:pt x="0" y="2160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anchor="b"/>
          <a:lstStyle>
            <a:lvl1pPr algn="l">
              <a:spcBef>
                <a:spcPts val="5900"/>
              </a:spcBef>
              <a:defRPr sz="4400" b="1" i="0">
                <a:solidFill>
                  <a:schemeClr val="accent1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  <a:sym typeface="Arial Nova"/>
              </a:defRPr>
            </a:lvl1pPr>
          </a:lstStyle>
          <a:p>
            <a:r>
              <a:rPr lang="en-GB" dirty="0"/>
              <a:t>04.</a:t>
            </a:r>
            <a:endParaRPr dirty="0"/>
          </a:p>
        </p:txBody>
      </p:sp>
      <p:sp>
        <p:nvSpPr>
          <p:cNvPr id="26" name="Body Level One…">
            <a:extLst>
              <a:ext uri="{FF2B5EF4-FFF2-40B4-BE49-F238E27FC236}">
                <a16:creationId xmlns:a16="http://schemas.microsoft.com/office/drawing/2014/main" id="{65E7A2CC-EA17-F4DF-6BDB-74AC69FD4679}"/>
              </a:ext>
            </a:extLst>
          </p:cNvPr>
          <p:cNvSpPr txBox="1">
            <a:spLocks noGrp="1"/>
          </p:cNvSpPr>
          <p:nvPr>
            <p:ph type="body" sz="quarter" idx="32" hasCustomPrompt="1"/>
          </p:nvPr>
        </p:nvSpPr>
        <p:spPr>
          <a:xfrm>
            <a:off x="15252192" y="10114985"/>
            <a:ext cx="7315474" cy="693224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spcBef>
                <a:spcPts val="800"/>
              </a:spcBef>
              <a:defRPr sz="2200">
                <a:solidFill>
                  <a:schemeClr val="tx1"/>
                </a:solidFill>
              </a:defRPr>
            </a:lvl1pPr>
            <a:lvl2pPr algn="l">
              <a:lnSpc>
                <a:spcPct val="120000"/>
              </a:lnSpc>
              <a:spcBef>
                <a:spcPts val="800"/>
              </a:spcBef>
              <a:defRPr sz="2200">
                <a:solidFill>
                  <a:srgbClr val="2E333D"/>
                </a:solidFill>
              </a:defRPr>
            </a:lvl2pPr>
            <a:lvl3pPr algn="l">
              <a:lnSpc>
                <a:spcPct val="120000"/>
              </a:lnSpc>
              <a:spcBef>
                <a:spcPts val="800"/>
              </a:spcBef>
              <a:defRPr sz="2200">
                <a:solidFill>
                  <a:srgbClr val="2E333D"/>
                </a:solidFill>
              </a:defRPr>
            </a:lvl3pPr>
            <a:lvl4pPr algn="l">
              <a:lnSpc>
                <a:spcPct val="120000"/>
              </a:lnSpc>
              <a:spcBef>
                <a:spcPts val="800"/>
              </a:spcBef>
              <a:defRPr sz="2200">
                <a:solidFill>
                  <a:srgbClr val="2E333D"/>
                </a:solidFill>
              </a:defRPr>
            </a:lvl4pPr>
            <a:lvl5pPr algn="l">
              <a:lnSpc>
                <a:spcPct val="120000"/>
              </a:lnSpc>
              <a:spcBef>
                <a:spcPts val="800"/>
              </a:spcBef>
              <a:defRPr sz="2200">
                <a:solidFill>
                  <a:srgbClr val="2E333D"/>
                </a:solidFill>
              </a:defRPr>
            </a:lvl5pPr>
          </a:lstStyle>
          <a:p>
            <a:r>
              <a:rPr dirty="0"/>
              <a:t>Body Level One</a:t>
            </a:r>
          </a:p>
        </p:txBody>
      </p:sp>
      <p:sp>
        <p:nvSpPr>
          <p:cNvPr id="27" name="Large Body Intro">
            <a:extLst>
              <a:ext uri="{FF2B5EF4-FFF2-40B4-BE49-F238E27FC236}">
                <a16:creationId xmlns:a16="http://schemas.microsoft.com/office/drawing/2014/main" id="{5B415F87-1FAD-F2B3-1DDD-DEECC0B3769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3988151" y="10041833"/>
            <a:ext cx="1221708" cy="750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cubicBezTo>
                  <a:pt x="18000" y="21600"/>
                  <a:pt x="14400" y="21600"/>
                  <a:pt x="10800" y="21600"/>
                </a:cubicBezTo>
                <a:cubicBezTo>
                  <a:pt x="7200" y="21600"/>
                  <a:pt x="3600" y="21600"/>
                  <a:pt x="0" y="2160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anchor="b"/>
          <a:lstStyle>
            <a:lvl1pPr algn="l">
              <a:spcBef>
                <a:spcPts val="5900"/>
              </a:spcBef>
              <a:defRPr sz="4400" b="1" i="0">
                <a:solidFill>
                  <a:schemeClr val="tx1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  <a:sym typeface="Arial Nova"/>
              </a:defRPr>
            </a:lvl1pPr>
          </a:lstStyle>
          <a:p>
            <a:r>
              <a:rPr lang="en-GB" dirty="0"/>
              <a:t>05.</a:t>
            </a:r>
            <a:endParaRPr dirty="0"/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891ED090-3B66-E84C-A473-73F6CD5442C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3982974" y="2549422"/>
            <a:ext cx="9494667" cy="1577933"/>
          </a:xfrm>
          <a:prstGeom prst="rect">
            <a:avLst/>
          </a:prstGeom>
        </p:spPr>
        <p:txBody>
          <a:bodyPr anchor="t"/>
          <a:lstStyle>
            <a:lvl1pPr algn="l">
              <a:defRPr sz="100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Header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1077659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Right grey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Rectangle"/>
          <p:cNvSpPr/>
          <p:nvPr/>
        </p:nvSpPr>
        <p:spPr>
          <a:xfrm>
            <a:off x="-49321" y="2070100"/>
            <a:ext cx="12245555" cy="10713159"/>
          </a:xfrm>
          <a:prstGeom prst="rect">
            <a:avLst/>
          </a:prstGeom>
          <a:solidFill>
            <a:srgbClr val="2E33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43" name="Rectangle"/>
          <p:cNvSpPr/>
          <p:nvPr/>
        </p:nvSpPr>
        <p:spPr>
          <a:xfrm>
            <a:off x="-42334" y="12773587"/>
            <a:ext cx="24468667" cy="9649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84386" y="6246056"/>
            <a:ext cx="8565441" cy="3331895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spcBef>
                <a:spcPts val="800"/>
              </a:spcBef>
              <a:defRPr sz="2200"/>
            </a:lvl1pPr>
            <a:lvl2pPr algn="l">
              <a:lnSpc>
                <a:spcPct val="120000"/>
              </a:lnSpc>
              <a:spcBef>
                <a:spcPts val="800"/>
              </a:spcBef>
              <a:defRPr sz="2200"/>
            </a:lvl2pPr>
            <a:lvl3pPr algn="l">
              <a:lnSpc>
                <a:spcPct val="120000"/>
              </a:lnSpc>
              <a:spcBef>
                <a:spcPts val="800"/>
              </a:spcBef>
              <a:defRPr sz="2200"/>
            </a:lvl3pPr>
            <a:lvl4pPr algn="l">
              <a:lnSpc>
                <a:spcPct val="120000"/>
              </a:lnSpc>
              <a:spcBef>
                <a:spcPts val="800"/>
              </a:spcBef>
              <a:defRPr sz="2200"/>
            </a:lvl4pPr>
            <a:lvl5pPr algn="l">
              <a:lnSpc>
                <a:spcPct val="120000"/>
              </a:lnSpc>
              <a:spcBef>
                <a:spcPts val="800"/>
              </a:spcBef>
              <a:defRPr sz="22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245" name="SE-Logo-RGB.png" descr="SE-Logo-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468" y="798067"/>
            <a:ext cx="2140890" cy="681802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Presentation Title"/>
          <p:cNvSpPr txBox="1">
            <a:spLocks noGrp="1"/>
          </p:cNvSpPr>
          <p:nvPr>
            <p:ph type="body" sz="quarter" idx="21"/>
          </p:nvPr>
        </p:nvSpPr>
        <p:spPr>
          <a:xfrm>
            <a:off x="4508125" y="961168"/>
            <a:ext cx="5861021" cy="355601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lnSpc>
                <a:spcPct val="100000"/>
              </a:lnSpc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Nova"/>
              </a:defRPr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247" name="Line"/>
          <p:cNvSpPr/>
          <p:nvPr/>
        </p:nvSpPr>
        <p:spPr>
          <a:xfrm>
            <a:off x="6813" y="12780102"/>
            <a:ext cx="24370374" cy="1"/>
          </a:xfrm>
          <a:prstGeom prst="line">
            <a:avLst/>
          </a:prstGeom>
          <a:ln w="12700">
            <a:solidFill>
              <a:srgbClr val="DCDEE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253853" y="13074880"/>
            <a:ext cx="354264" cy="348813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51" name="Line"/>
          <p:cNvSpPr/>
          <p:nvPr/>
        </p:nvSpPr>
        <p:spPr>
          <a:xfrm flipV="1">
            <a:off x="4318292" y="847165"/>
            <a:ext cx="0" cy="533960"/>
          </a:xfrm>
          <a:prstGeom prst="line">
            <a:avLst/>
          </a:prstGeom>
          <a:ln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2" name="Large Body Intro"/>
          <p:cNvSpPr>
            <a:spLocks noGrp="1"/>
          </p:cNvSpPr>
          <p:nvPr>
            <p:ph type="body" sz="quarter" idx="22"/>
          </p:nvPr>
        </p:nvSpPr>
        <p:spPr>
          <a:xfrm>
            <a:off x="1770311" y="3314501"/>
            <a:ext cx="8593591" cy="1560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cubicBezTo>
                  <a:pt x="18000" y="21600"/>
                  <a:pt x="14400" y="21600"/>
                  <a:pt x="10800" y="21600"/>
                </a:cubicBezTo>
                <a:cubicBezTo>
                  <a:pt x="7200" y="21600"/>
                  <a:pt x="3600" y="21600"/>
                  <a:pt x="0" y="2160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anchor="b"/>
          <a:lstStyle>
            <a:lvl1pPr algn="l">
              <a:spcBef>
                <a:spcPts val="5900"/>
              </a:spcBef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Nova"/>
              </a:defRPr>
            </a:lvl1pPr>
          </a:lstStyle>
          <a:p>
            <a:r>
              <a:rPr dirty="0"/>
              <a:t>Large Body Intro</a:t>
            </a:r>
          </a:p>
        </p:txBody>
      </p:sp>
      <p:sp>
        <p:nvSpPr>
          <p:cNvPr id="253" name="Image"/>
          <p:cNvSpPr>
            <a:spLocks noGrp="1"/>
          </p:cNvSpPr>
          <p:nvPr>
            <p:ph type="pic" sz="half" idx="23"/>
          </p:nvPr>
        </p:nvSpPr>
        <p:spPr>
          <a:xfrm>
            <a:off x="12186805" y="2067935"/>
            <a:ext cx="12201526" cy="10692057"/>
          </a:xfrm>
          <a:prstGeom prst="rect">
            <a:avLst/>
          </a:prstGeom>
        </p:spPr>
        <p:txBody>
          <a:bodyPr lIns="91439" tIns="45719" rIns="91439" bIns="45719"/>
          <a:lstStyle>
            <a:lvl1pPr marL="0" marR="0" indent="0" algn="ctr" defTabSz="825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825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icon to add picture</a:t>
            </a:r>
          </a:p>
        </p:txBody>
      </p:sp>
      <p:sp>
        <p:nvSpPr>
          <p:cNvPr id="15" name="Title Text">
            <a:extLst>
              <a:ext uri="{FF2B5EF4-FFF2-40B4-BE49-F238E27FC236}">
                <a16:creationId xmlns:a16="http://schemas.microsoft.com/office/drawing/2014/main" id="{7A85F0AD-8894-9271-5C32-83D93C0E80C4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777833" y="9817322"/>
            <a:ext cx="6646639" cy="215053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10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287302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Image Left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7">
            <a:extLst>
              <a:ext uri="{FF2B5EF4-FFF2-40B4-BE49-F238E27FC236}">
                <a16:creationId xmlns:a16="http://schemas.microsoft.com/office/drawing/2014/main" id="{249D2FA4-FAAE-9501-46B1-2E0A80564159}"/>
              </a:ext>
            </a:extLst>
          </p:cNvPr>
          <p:cNvSpPr/>
          <p:nvPr userDrawn="1"/>
        </p:nvSpPr>
        <p:spPr>
          <a:xfrm>
            <a:off x="-21164" y="-697912"/>
            <a:ext cx="24405164" cy="1382621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12700 h 6870700"/>
              <a:gd name="connsiteX1" fmla="*/ 11531600 w 12192000"/>
              <a:gd name="connsiteY1" fmla="*/ 0 h 6870700"/>
              <a:gd name="connsiteX2" fmla="*/ 12192000 w 12192000"/>
              <a:gd name="connsiteY2" fmla="*/ 12700 h 6870700"/>
              <a:gd name="connsiteX3" fmla="*/ 12192000 w 12192000"/>
              <a:gd name="connsiteY3" fmla="*/ 6870700 h 6870700"/>
              <a:gd name="connsiteX4" fmla="*/ 0 w 12192000"/>
              <a:gd name="connsiteY4" fmla="*/ 6870700 h 6870700"/>
              <a:gd name="connsiteX5" fmla="*/ 0 w 12192000"/>
              <a:gd name="connsiteY5" fmla="*/ 12700 h 6870700"/>
              <a:gd name="connsiteX0" fmla="*/ 0 w 12192000"/>
              <a:gd name="connsiteY0" fmla="*/ 12700 h 6870700"/>
              <a:gd name="connsiteX1" fmla="*/ 11531600 w 12192000"/>
              <a:gd name="connsiteY1" fmla="*/ 0 h 6870700"/>
              <a:gd name="connsiteX2" fmla="*/ 12192000 w 12192000"/>
              <a:gd name="connsiteY2" fmla="*/ 12700 h 6870700"/>
              <a:gd name="connsiteX3" fmla="*/ 12179300 w 12192000"/>
              <a:gd name="connsiteY3" fmla="*/ 5791200 h 6870700"/>
              <a:gd name="connsiteX4" fmla="*/ 12192000 w 12192000"/>
              <a:gd name="connsiteY4" fmla="*/ 6870700 h 6870700"/>
              <a:gd name="connsiteX5" fmla="*/ 0 w 12192000"/>
              <a:gd name="connsiteY5" fmla="*/ 6870700 h 6870700"/>
              <a:gd name="connsiteX6" fmla="*/ 0 w 12192000"/>
              <a:gd name="connsiteY6" fmla="*/ 12700 h 68707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12700 h 6883400"/>
              <a:gd name="connsiteX0" fmla="*/ 25400 w 12217400"/>
              <a:gd name="connsiteY0" fmla="*/ 1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111500 h 6883400"/>
              <a:gd name="connsiteX8" fmla="*/ 25400 w 12217400"/>
              <a:gd name="connsiteY8" fmla="*/ 12700 h 68834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25400 w 12192000"/>
              <a:gd name="connsiteY7" fmla="*/ 3111500 h 6883400"/>
              <a:gd name="connsiteX8" fmla="*/ 0 w 12192000"/>
              <a:gd name="connsiteY8" fmla="*/ 12700 h 68834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0 w 12192000"/>
              <a:gd name="connsiteY8" fmla="*/ 12700 h 6883400"/>
              <a:gd name="connsiteX0" fmla="*/ 5308600 w 12192000"/>
              <a:gd name="connsiteY0" fmla="*/ 64135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5308600 w 12192000"/>
              <a:gd name="connsiteY8" fmla="*/ 6413500 h 6883400"/>
              <a:gd name="connsiteX0" fmla="*/ 5308600 w 12192000"/>
              <a:gd name="connsiteY0" fmla="*/ 64135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5308600 w 12192000"/>
              <a:gd name="connsiteY8" fmla="*/ 64135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5092700 w 12217400"/>
              <a:gd name="connsiteY0" fmla="*/ 636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5092700 w 12217400"/>
              <a:gd name="connsiteY8" fmla="*/ 6362700 h 6883400"/>
              <a:gd name="connsiteX0" fmla="*/ 5092700 w 12217400"/>
              <a:gd name="connsiteY0" fmla="*/ 636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5092700 w 12217400"/>
              <a:gd name="connsiteY8" fmla="*/ 63627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921500"/>
              <a:gd name="connsiteX1" fmla="*/ 11557000 w 12217400"/>
              <a:gd name="connsiteY1" fmla="*/ 0 h 6921500"/>
              <a:gd name="connsiteX2" fmla="*/ 12217400 w 12217400"/>
              <a:gd name="connsiteY2" fmla="*/ 12700 h 6921500"/>
              <a:gd name="connsiteX3" fmla="*/ 12204700 w 12217400"/>
              <a:gd name="connsiteY3" fmla="*/ 5791200 h 6921500"/>
              <a:gd name="connsiteX4" fmla="*/ 10248900 w 12217400"/>
              <a:gd name="connsiteY4" fmla="*/ 5727700 h 6921500"/>
              <a:gd name="connsiteX5" fmla="*/ 8331200 w 12217400"/>
              <a:gd name="connsiteY5" fmla="*/ 6883400 h 6921500"/>
              <a:gd name="connsiteX6" fmla="*/ 12700 w 12217400"/>
              <a:gd name="connsiteY6" fmla="*/ 6921500 h 6921500"/>
              <a:gd name="connsiteX7" fmla="*/ 0 w 12217400"/>
              <a:gd name="connsiteY7" fmla="*/ 3098800 h 6921500"/>
              <a:gd name="connsiteX8" fmla="*/ 3492500 w 12217400"/>
              <a:gd name="connsiteY8" fmla="*/ 5778500 h 6921500"/>
              <a:gd name="connsiteX0" fmla="*/ 3492500 w 12217400"/>
              <a:gd name="connsiteY0" fmla="*/ 5778500 h 6921500"/>
              <a:gd name="connsiteX1" fmla="*/ 11557000 w 12217400"/>
              <a:gd name="connsiteY1" fmla="*/ 0 h 6921500"/>
              <a:gd name="connsiteX2" fmla="*/ 12217400 w 12217400"/>
              <a:gd name="connsiteY2" fmla="*/ 12700 h 6921500"/>
              <a:gd name="connsiteX3" fmla="*/ 12204700 w 12217400"/>
              <a:gd name="connsiteY3" fmla="*/ 5791200 h 6921500"/>
              <a:gd name="connsiteX4" fmla="*/ 10248900 w 12217400"/>
              <a:gd name="connsiteY4" fmla="*/ 5727700 h 6921500"/>
              <a:gd name="connsiteX5" fmla="*/ 8331200 w 12217400"/>
              <a:gd name="connsiteY5" fmla="*/ 6883400 h 6921500"/>
              <a:gd name="connsiteX6" fmla="*/ 12700 w 12217400"/>
              <a:gd name="connsiteY6" fmla="*/ 6921500 h 6921500"/>
              <a:gd name="connsiteX7" fmla="*/ 0 w 12217400"/>
              <a:gd name="connsiteY7" fmla="*/ 3098800 h 6921500"/>
              <a:gd name="connsiteX8" fmla="*/ 3492500 w 12217400"/>
              <a:gd name="connsiteY8" fmla="*/ 5778500 h 692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7400" h="6921500">
                <a:moveTo>
                  <a:pt x="3492500" y="5778500"/>
                </a:moveTo>
                <a:cubicBezTo>
                  <a:pt x="5278967" y="6646333"/>
                  <a:pt x="8593667" y="7649633"/>
                  <a:pt x="11557000" y="0"/>
                </a:cubicBezTo>
                <a:lnTo>
                  <a:pt x="12217400" y="12700"/>
                </a:lnTo>
                <a:cubicBezTo>
                  <a:pt x="12213167" y="1938867"/>
                  <a:pt x="12208933" y="3865033"/>
                  <a:pt x="12204700" y="5791200"/>
                </a:cubicBezTo>
                <a:cubicBezTo>
                  <a:pt x="11815233" y="5659967"/>
                  <a:pt x="11095567" y="5516033"/>
                  <a:pt x="10248900" y="5727700"/>
                </a:cubicBezTo>
                <a:cubicBezTo>
                  <a:pt x="9402233" y="5939367"/>
                  <a:pt x="8940800" y="6362700"/>
                  <a:pt x="8331200" y="6883400"/>
                </a:cubicBezTo>
                <a:lnTo>
                  <a:pt x="12700" y="6921500"/>
                </a:lnTo>
                <a:cubicBezTo>
                  <a:pt x="8467" y="5647267"/>
                  <a:pt x="4233" y="4373033"/>
                  <a:pt x="0" y="3098800"/>
                </a:cubicBezTo>
                <a:cubicBezTo>
                  <a:pt x="1858433" y="4588933"/>
                  <a:pt x="1706033" y="4910667"/>
                  <a:pt x="3492500" y="577850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3" name="Rectangle"/>
          <p:cNvSpPr/>
          <p:nvPr userDrawn="1"/>
        </p:nvSpPr>
        <p:spPr>
          <a:xfrm>
            <a:off x="-42334" y="12773587"/>
            <a:ext cx="24468667" cy="9649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002225" y="5433256"/>
            <a:ext cx="8565441" cy="3331895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spcBef>
                <a:spcPts val="800"/>
              </a:spcBef>
              <a:defRPr sz="2200">
                <a:solidFill>
                  <a:schemeClr val="tx1"/>
                </a:solidFill>
              </a:defRPr>
            </a:lvl1pPr>
            <a:lvl2pPr algn="l">
              <a:lnSpc>
                <a:spcPct val="120000"/>
              </a:lnSpc>
              <a:spcBef>
                <a:spcPts val="800"/>
              </a:spcBef>
              <a:defRPr sz="2200">
                <a:solidFill>
                  <a:schemeClr val="tx1"/>
                </a:solidFill>
              </a:defRPr>
            </a:lvl2pPr>
            <a:lvl3pPr algn="l">
              <a:lnSpc>
                <a:spcPct val="120000"/>
              </a:lnSpc>
              <a:spcBef>
                <a:spcPts val="800"/>
              </a:spcBef>
              <a:defRPr sz="2200">
                <a:solidFill>
                  <a:schemeClr val="tx1"/>
                </a:solidFill>
              </a:defRPr>
            </a:lvl3pPr>
            <a:lvl4pPr algn="l">
              <a:lnSpc>
                <a:spcPct val="120000"/>
              </a:lnSpc>
              <a:spcBef>
                <a:spcPts val="800"/>
              </a:spcBef>
              <a:defRPr sz="2200">
                <a:solidFill>
                  <a:schemeClr val="tx1"/>
                </a:solidFill>
              </a:defRPr>
            </a:lvl4pPr>
            <a:lvl5pPr algn="l">
              <a:lnSpc>
                <a:spcPct val="120000"/>
              </a:lnSpc>
              <a:spcBef>
                <a:spcPts val="800"/>
              </a:spcBef>
              <a:defRPr sz="2200">
                <a:solidFill>
                  <a:schemeClr val="tx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225" name="SE-Logo-RGB.png" descr="SE-Logo-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0308" y="798067"/>
            <a:ext cx="2140890" cy="681802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Presentation Title"/>
          <p:cNvSpPr txBox="1">
            <a:spLocks noGrp="1"/>
          </p:cNvSpPr>
          <p:nvPr>
            <p:ph type="body" sz="quarter" idx="21"/>
          </p:nvPr>
        </p:nvSpPr>
        <p:spPr>
          <a:xfrm>
            <a:off x="16725965" y="961168"/>
            <a:ext cx="5861021" cy="355601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lnSpc>
                <a:spcPct val="100000"/>
              </a:lnSpc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Nova"/>
              </a:defRPr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227" name="Line"/>
          <p:cNvSpPr/>
          <p:nvPr/>
        </p:nvSpPr>
        <p:spPr>
          <a:xfrm>
            <a:off x="6813" y="12780102"/>
            <a:ext cx="24370374" cy="1"/>
          </a:xfrm>
          <a:prstGeom prst="line">
            <a:avLst/>
          </a:prstGeom>
          <a:ln w="12700">
            <a:solidFill>
              <a:srgbClr val="DCDEE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253853" y="13074880"/>
            <a:ext cx="354264" cy="348813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1" name="Line"/>
          <p:cNvSpPr/>
          <p:nvPr/>
        </p:nvSpPr>
        <p:spPr>
          <a:xfrm flipV="1">
            <a:off x="16536131" y="847165"/>
            <a:ext cx="0" cy="533960"/>
          </a:xfrm>
          <a:prstGeom prst="line">
            <a:avLst/>
          </a:prstGeom>
          <a:ln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2" name="Large Body Intro"/>
          <p:cNvSpPr>
            <a:spLocks noGrp="1"/>
          </p:cNvSpPr>
          <p:nvPr>
            <p:ph type="body" sz="quarter" idx="22"/>
          </p:nvPr>
        </p:nvSpPr>
        <p:spPr>
          <a:xfrm>
            <a:off x="13988150" y="2501701"/>
            <a:ext cx="8593592" cy="15602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cubicBezTo>
                  <a:pt x="18000" y="21600"/>
                  <a:pt x="14400" y="21600"/>
                  <a:pt x="10800" y="21600"/>
                </a:cubicBezTo>
                <a:cubicBezTo>
                  <a:pt x="7200" y="21600"/>
                  <a:pt x="3600" y="21600"/>
                  <a:pt x="0" y="2160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anchor="b"/>
          <a:lstStyle>
            <a:lvl1pPr algn="l">
              <a:spcBef>
                <a:spcPts val="5900"/>
              </a:spcBef>
              <a:defRPr sz="36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Nova"/>
              </a:defRPr>
            </a:lvl1pPr>
          </a:lstStyle>
          <a:p>
            <a:r>
              <a:rPr dirty="0"/>
              <a:t>Large Body Intro</a:t>
            </a:r>
          </a:p>
        </p:txBody>
      </p:sp>
      <p:sp>
        <p:nvSpPr>
          <p:cNvPr id="233" name="Image"/>
          <p:cNvSpPr>
            <a:spLocks noGrp="1"/>
          </p:cNvSpPr>
          <p:nvPr>
            <p:ph type="pic" idx="23" hasCustomPrompt="1"/>
          </p:nvPr>
        </p:nvSpPr>
        <p:spPr>
          <a:xfrm>
            <a:off x="-5195" y="-23210"/>
            <a:ext cx="12201526" cy="12796798"/>
          </a:xfrm>
          <a:prstGeom prst="rect">
            <a:avLst/>
          </a:prstGeom>
        </p:spPr>
        <p:txBody>
          <a:bodyPr lIns="91439" tIns="45719" rIns="91439" bIns="45719"/>
          <a:lstStyle>
            <a:lvl1pPr marL="0" marR="0" indent="0" algn="ctr" defTabSz="825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825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in box to add colour – Click icon to add picture</a:t>
            </a:r>
          </a:p>
          <a:p>
            <a:endParaRPr dirty="0"/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F46510A3-A23F-6D1D-0D87-4D4163DC4B0D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3982974" y="9817322"/>
            <a:ext cx="6646639" cy="215053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100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Header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Image Left blue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Rectangle"/>
          <p:cNvSpPr/>
          <p:nvPr/>
        </p:nvSpPr>
        <p:spPr>
          <a:xfrm>
            <a:off x="12168078" y="2070100"/>
            <a:ext cx="12245556" cy="10713159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63" name="Rectangle"/>
          <p:cNvSpPr/>
          <p:nvPr userDrawn="1"/>
        </p:nvSpPr>
        <p:spPr>
          <a:xfrm>
            <a:off x="-42334" y="12773587"/>
            <a:ext cx="24468667" cy="9649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001787" y="6246056"/>
            <a:ext cx="8565440" cy="3331895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spcBef>
                <a:spcPts val="800"/>
              </a:spcBef>
              <a:defRPr sz="2200"/>
            </a:lvl1pPr>
            <a:lvl2pPr algn="l">
              <a:lnSpc>
                <a:spcPct val="120000"/>
              </a:lnSpc>
              <a:spcBef>
                <a:spcPts val="800"/>
              </a:spcBef>
              <a:defRPr sz="2200"/>
            </a:lvl2pPr>
            <a:lvl3pPr algn="l">
              <a:lnSpc>
                <a:spcPct val="120000"/>
              </a:lnSpc>
              <a:spcBef>
                <a:spcPts val="800"/>
              </a:spcBef>
              <a:defRPr sz="2200"/>
            </a:lvl3pPr>
            <a:lvl4pPr algn="l">
              <a:lnSpc>
                <a:spcPct val="120000"/>
              </a:lnSpc>
              <a:spcBef>
                <a:spcPts val="800"/>
              </a:spcBef>
              <a:defRPr sz="2200"/>
            </a:lvl4pPr>
            <a:lvl5pPr algn="l">
              <a:lnSpc>
                <a:spcPct val="120000"/>
              </a:lnSpc>
              <a:spcBef>
                <a:spcPts val="800"/>
              </a:spcBef>
              <a:defRPr sz="22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265" name="SE-Logo-RGB.png" descr="SE-Logo-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468" y="798067"/>
            <a:ext cx="2140890" cy="681802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Presentation Title"/>
          <p:cNvSpPr txBox="1">
            <a:spLocks noGrp="1"/>
          </p:cNvSpPr>
          <p:nvPr>
            <p:ph type="body" sz="quarter" idx="21"/>
          </p:nvPr>
        </p:nvSpPr>
        <p:spPr>
          <a:xfrm>
            <a:off x="4508125" y="961168"/>
            <a:ext cx="5861021" cy="355601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lnSpc>
                <a:spcPct val="100000"/>
              </a:lnSpc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Nova"/>
              </a:defRPr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267" name="Line"/>
          <p:cNvSpPr/>
          <p:nvPr/>
        </p:nvSpPr>
        <p:spPr>
          <a:xfrm>
            <a:off x="6813" y="12780102"/>
            <a:ext cx="24370374" cy="1"/>
          </a:xfrm>
          <a:prstGeom prst="line">
            <a:avLst/>
          </a:prstGeom>
          <a:ln w="12700">
            <a:solidFill>
              <a:srgbClr val="DCDEE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253853" y="13074880"/>
            <a:ext cx="354264" cy="348813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71" name="Line"/>
          <p:cNvSpPr/>
          <p:nvPr/>
        </p:nvSpPr>
        <p:spPr>
          <a:xfrm flipV="1">
            <a:off x="4318292" y="847165"/>
            <a:ext cx="0" cy="533959"/>
          </a:xfrm>
          <a:prstGeom prst="line">
            <a:avLst/>
          </a:prstGeom>
          <a:ln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" name="Large Body Intro"/>
          <p:cNvSpPr>
            <a:spLocks noGrp="1"/>
          </p:cNvSpPr>
          <p:nvPr>
            <p:ph type="body" sz="quarter" idx="22"/>
          </p:nvPr>
        </p:nvSpPr>
        <p:spPr>
          <a:xfrm>
            <a:off x="13987710" y="3314501"/>
            <a:ext cx="8593591" cy="1560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cubicBezTo>
                  <a:pt x="18000" y="21600"/>
                  <a:pt x="14400" y="21600"/>
                  <a:pt x="10800" y="21600"/>
                </a:cubicBezTo>
                <a:cubicBezTo>
                  <a:pt x="7200" y="21600"/>
                  <a:pt x="3600" y="21600"/>
                  <a:pt x="0" y="2160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anchor="b"/>
          <a:lstStyle>
            <a:lvl1pPr algn="l">
              <a:spcBef>
                <a:spcPts val="5900"/>
              </a:spcBef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Nova"/>
              </a:defRPr>
            </a:lvl1pPr>
          </a:lstStyle>
          <a:p>
            <a:r>
              <a:rPr dirty="0"/>
              <a:t>Large Body Intro</a:t>
            </a:r>
          </a:p>
        </p:txBody>
      </p:sp>
      <p:sp>
        <p:nvSpPr>
          <p:cNvPr id="273" name="Image"/>
          <p:cNvSpPr>
            <a:spLocks noGrp="1"/>
          </p:cNvSpPr>
          <p:nvPr>
            <p:ph type="pic" sz="half" idx="23"/>
          </p:nvPr>
        </p:nvSpPr>
        <p:spPr>
          <a:xfrm>
            <a:off x="-17895" y="2067935"/>
            <a:ext cx="12201526" cy="10686897"/>
          </a:xfrm>
          <a:prstGeom prst="rect">
            <a:avLst/>
          </a:prstGeom>
        </p:spPr>
        <p:txBody>
          <a:bodyPr lIns="91439" tIns="45719" rIns="91439" bIns="45719"/>
          <a:lstStyle>
            <a:lvl1pPr marL="0" marR="0" indent="0" algn="ctr" defTabSz="825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825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icon to add picture</a:t>
            </a:r>
          </a:p>
          <a:p>
            <a:endParaRPr dirty="0"/>
          </a:p>
        </p:txBody>
      </p:sp>
      <p:sp>
        <p:nvSpPr>
          <p:cNvPr id="15" name="Title Text">
            <a:extLst>
              <a:ext uri="{FF2B5EF4-FFF2-40B4-BE49-F238E27FC236}">
                <a16:creationId xmlns:a16="http://schemas.microsoft.com/office/drawing/2014/main" id="{61CC7A89-295C-AD6B-9529-6AEA7D9A139D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3982974" y="9817322"/>
            <a:ext cx="6646639" cy="215053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10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Header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Left grey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Rectangle"/>
          <p:cNvSpPr/>
          <p:nvPr/>
        </p:nvSpPr>
        <p:spPr>
          <a:xfrm>
            <a:off x="12168078" y="2070100"/>
            <a:ext cx="12245556" cy="10713159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63" name="Rectangle"/>
          <p:cNvSpPr/>
          <p:nvPr/>
        </p:nvSpPr>
        <p:spPr>
          <a:xfrm>
            <a:off x="-42334" y="12773587"/>
            <a:ext cx="24468667" cy="9649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001787" y="6246056"/>
            <a:ext cx="8565440" cy="3331895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spcBef>
                <a:spcPts val="800"/>
              </a:spcBef>
              <a:defRPr sz="2200"/>
            </a:lvl1pPr>
            <a:lvl2pPr algn="l">
              <a:lnSpc>
                <a:spcPct val="120000"/>
              </a:lnSpc>
              <a:spcBef>
                <a:spcPts val="800"/>
              </a:spcBef>
              <a:defRPr sz="2200"/>
            </a:lvl2pPr>
            <a:lvl3pPr algn="l">
              <a:lnSpc>
                <a:spcPct val="120000"/>
              </a:lnSpc>
              <a:spcBef>
                <a:spcPts val="800"/>
              </a:spcBef>
              <a:defRPr sz="2200"/>
            </a:lvl3pPr>
            <a:lvl4pPr algn="l">
              <a:lnSpc>
                <a:spcPct val="120000"/>
              </a:lnSpc>
              <a:spcBef>
                <a:spcPts val="800"/>
              </a:spcBef>
              <a:defRPr sz="2200"/>
            </a:lvl4pPr>
            <a:lvl5pPr algn="l">
              <a:lnSpc>
                <a:spcPct val="120000"/>
              </a:lnSpc>
              <a:spcBef>
                <a:spcPts val="800"/>
              </a:spcBef>
              <a:defRPr sz="22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265" name="SE-Logo-RGB.png" descr="SE-Logo-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468" y="798067"/>
            <a:ext cx="2140890" cy="681802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Presentation Title"/>
          <p:cNvSpPr txBox="1">
            <a:spLocks noGrp="1"/>
          </p:cNvSpPr>
          <p:nvPr>
            <p:ph type="body" sz="quarter" idx="21"/>
          </p:nvPr>
        </p:nvSpPr>
        <p:spPr>
          <a:xfrm>
            <a:off x="4508125" y="961168"/>
            <a:ext cx="5861021" cy="355601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lnSpc>
                <a:spcPct val="100000"/>
              </a:lnSpc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Nova"/>
              </a:defRPr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267" name="Line"/>
          <p:cNvSpPr/>
          <p:nvPr/>
        </p:nvSpPr>
        <p:spPr>
          <a:xfrm>
            <a:off x="6813" y="12780102"/>
            <a:ext cx="24370374" cy="1"/>
          </a:xfrm>
          <a:prstGeom prst="line">
            <a:avLst/>
          </a:prstGeom>
          <a:ln w="12700">
            <a:solidFill>
              <a:srgbClr val="DCDEE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253853" y="13074880"/>
            <a:ext cx="354264" cy="348813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71" name="Line"/>
          <p:cNvSpPr/>
          <p:nvPr/>
        </p:nvSpPr>
        <p:spPr>
          <a:xfrm flipV="1">
            <a:off x="4318292" y="847165"/>
            <a:ext cx="0" cy="533959"/>
          </a:xfrm>
          <a:prstGeom prst="line">
            <a:avLst/>
          </a:prstGeom>
          <a:ln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" name="Large Body Intro"/>
          <p:cNvSpPr>
            <a:spLocks noGrp="1"/>
          </p:cNvSpPr>
          <p:nvPr>
            <p:ph type="body" sz="quarter" idx="22"/>
          </p:nvPr>
        </p:nvSpPr>
        <p:spPr>
          <a:xfrm>
            <a:off x="13987710" y="3314501"/>
            <a:ext cx="8593591" cy="1560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cubicBezTo>
                  <a:pt x="18000" y="21600"/>
                  <a:pt x="14400" y="21600"/>
                  <a:pt x="10800" y="21600"/>
                </a:cubicBezTo>
                <a:cubicBezTo>
                  <a:pt x="7200" y="21600"/>
                  <a:pt x="3600" y="21600"/>
                  <a:pt x="0" y="2160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anchor="b"/>
          <a:lstStyle>
            <a:lvl1pPr algn="l">
              <a:spcBef>
                <a:spcPts val="5900"/>
              </a:spcBef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Nova"/>
              </a:defRPr>
            </a:lvl1pPr>
          </a:lstStyle>
          <a:p>
            <a:r>
              <a:rPr dirty="0"/>
              <a:t>Large Body Intro</a:t>
            </a:r>
          </a:p>
        </p:txBody>
      </p:sp>
      <p:sp>
        <p:nvSpPr>
          <p:cNvPr id="273" name="Image"/>
          <p:cNvSpPr>
            <a:spLocks noGrp="1"/>
          </p:cNvSpPr>
          <p:nvPr>
            <p:ph type="pic" sz="half" idx="23"/>
          </p:nvPr>
        </p:nvSpPr>
        <p:spPr>
          <a:xfrm>
            <a:off x="-17895" y="2067935"/>
            <a:ext cx="12201526" cy="10686897"/>
          </a:xfrm>
          <a:prstGeom prst="rect">
            <a:avLst/>
          </a:prstGeom>
        </p:spPr>
        <p:txBody>
          <a:bodyPr lIns="91439" tIns="45719" rIns="91439" bIns="45719"/>
          <a:lstStyle>
            <a:lvl1pPr marL="0" marR="0" indent="0" algn="ctr" defTabSz="825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825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icon to add picture</a:t>
            </a:r>
          </a:p>
        </p:txBody>
      </p:sp>
      <p:sp>
        <p:nvSpPr>
          <p:cNvPr id="15" name="Title Text">
            <a:extLst>
              <a:ext uri="{FF2B5EF4-FFF2-40B4-BE49-F238E27FC236}">
                <a16:creationId xmlns:a16="http://schemas.microsoft.com/office/drawing/2014/main" id="{A36D3C95-CAAF-CEB7-B74C-5E39BFB8C0D5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3982974" y="9817322"/>
            <a:ext cx="6646639" cy="215053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10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0730922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Image and Content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E-Wave-WHT.png" descr="SE-Wave-WHT.png"/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 rot="21000000">
            <a:off x="-7190252" y="3471280"/>
            <a:ext cx="33222113" cy="13973137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Rectangle"/>
          <p:cNvSpPr/>
          <p:nvPr/>
        </p:nvSpPr>
        <p:spPr>
          <a:xfrm>
            <a:off x="-42334" y="12773587"/>
            <a:ext cx="24468667" cy="9649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3" name="Line"/>
          <p:cNvSpPr/>
          <p:nvPr/>
        </p:nvSpPr>
        <p:spPr>
          <a:xfrm>
            <a:off x="6813" y="12780102"/>
            <a:ext cx="24370374" cy="1"/>
          </a:xfrm>
          <a:prstGeom prst="line">
            <a:avLst/>
          </a:prstGeom>
          <a:ln w="12700">
            <a:solidFill>
              <a:srgbClr val="DCDEE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34" name="Image"/>
          <p:cNvSpPr>
            <a:spLocks noGrp="1"/>
          </p:cNvSpPr>
          <p:nvPr>
            <p:ph type="pic" idx="21" hasCustomPrompt="1"/>
          </p:nvPr>
        </p:nvSpPr>
        <p:spPr>
          <a:xfrm>
            <a:off x="-16678" y="-23211"/>
            <a:ext cx="14405824" cy="12796798"/>
          </a:xfrm>
          <a:prstGeom prst="rect">
            <a:avLst/>
          </a:prstGeom>
        </p:spPr>
        <p:txBody>
          <a:bodyPr lIns="91439" tIns="45719" rIns="91439" bIns="45719"/>
          <a:lstStyle>
            <a:lvl1pPr marL="0" marR="0" indent="0" algn="ctr" defTabSz="825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825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in box to add colour – Click icon to add picture</a:t>
            </a:r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260879" y="13074880"/>
            <a:ext cx="354264" cy="348813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7" name="Line"/>
          <p:cNvSpPr/>
          <p:nvPr/>
        </p:nvSpPr>
        <p:spPr>
          <a:xfrm flipV="1">
            <a:off x="18492806" y="847165"/>
            <a:ext cx="0" cy="533956"/>
          </a:xfrm>
          <a:prstGeom prst="line">
            <a:avLst/>
          </a:prstGeom>
          <a:ln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9" name="SE-Logo-RGB.png" descr="SE-Logo-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6983" y="798067"/>
            <a:ext cx="2140889" cy="681802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Presentation Title">
            <a:extLst>
              <a:ext uri="{FF2B5EF4-FFF2-40B4-BE49-F238E27FC236}">
                <a16:creationId xmlns:a16="http://schemas.microsoft.com/office/drawing/2014/main" id="{56700C94-9388-D6FE-BCAF-B761768F7EBC}"/>
              </a:ext>
            </a:extLst>
          </p:cNvPr>
          <p:cNvSpPr txBox="1">
            <a:spLocks noGrp="1"/>
          </p:cNvSpPr>
          <p:nvPr>
            <p:ph type="body" sz="quarter" idx="23"/>
          </p:nvPr>
        </p:nvSpPr>
        <p:spPr>
          <a:xfrm>
            <a:off x="18682638" y="1002564"/>
            <a:ext cx="4487813" cy="348813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ct val="100000"/>
              </a:lnSpc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Nova"/>
              </a:defRPr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26" name="Body Level One…">
            <a:extLst>
              <a:ext uri="{FF2B5EF4-FFF2-40B4-BE49-F238E27FC236}">
                <a16:creationId xmlns:a16="http://schemas.microsoft.com/office/drawing/2014/main" id="{89CC53B0-BE0E-8792-D7A5-9302B086242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6006172" y="5433257"/>
            <a:ext cx="6981844" cy="2951170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spcBef>
                <a:spcPts val="800"/>
              </a:spcBef>
              <a:defRPr sz="2200">
                <a:solidFill>
                  <a:schemeClr val="tx1"/>
                </a:solidFill>
              </a:defRPr>
            </a:lvl1pPr>
            <a:lvl2pPr algn="l">
              <a:lnSpc>
                <a:spcPct val="120000"/>
              </a:lnSpc>
              <a:spcBef>
                <a:spcPts val="800"/>
              </a:spcBef>
              <a:defRPr sz="2200">
                <a:solidFill>
                  <a:schemeClr val="tx1"/>
                </a:solidFill>
              </a:defRPr>
            </a:lvl2pPr>
            <a:lvl3pPr algn="l">
              <a:lnSpc>
                <a:spcPct val="120000"/>
              </a:lnSpc>
              <a:spcBef>
                <a:spcPts val="800"/>
              </a:spcBef>
              <a:defRPr sz="2200">
                <a:solidFill>
                  <a:schemeClr val="tx1"/>
                </a:solidFill>
              </a:defRPr>
            </a:lvl3pPr>
            <a:lvl4pPr algn="l">
              <a:lnSpc>
                <a:spcPct val="120000"/>
              </a:lnSpc>
              <a:spcBef>
                <a:spcPts val="800"/>
              </a:spcBef>
              <a:defRPr sz="2200">
                <a:solidFill>
                  <a:schemeClr val="tx1"/>
                </a:solidFill>
              </a:defRPr>
            </a:lvl4pPr>
            <a:lvl5pPr algn="l">
              <a:lnSpc>
                <a:spcPct val="120000"/>
              </a:lnSpc>
              <a:spcBef>
                <a:spcPts val="800"/>
              </a:spcBef>
              <a:defRPr sz="2200">
                <a:solidFill>
                  <a:schemeClr val="tx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8" name="Large Body Intro">
            <a:extLst>
              <a:ext uri="{FF2B5EF4-FFF2-40B4-BE49-F238E27FC236}">
                <a16:creationId xmlns:a16="http://schemas.microsoft.com/office/drawing/2014/main" id="{6F7C692E-439E-7054-A3EE-1EFAF9307D2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006172" y="2501701"/>
            <a:ext cx="6981841" cy="15602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cubicBezTo>
                  <a:pt x="18000" y="21600"/>
                  <a:pt x="14400" y="21600"/>
                  <a:pt x="10800" y="21600"/>
                </a:cubicBezTo>
                <a:cubicBezTo>
                  <a:pt x="7200" y="21600"/>
                  <a:pt x="3600" y="21600"/>
                  <a:pt x="0" y="2160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anchor="b"/>
          <a:lstStyle>
            <a:lvl1pPr algn="l">
              <a:spcBef>
                <a:spcPts val="5900"/>
              </a:spcBef>
              <a:defRPr sz="36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Nova"/>
              </a:defRPr>
            </a:lvl1pPr>
          </a:lstStyle>
          <a:p>
            <a:r>
              <a:rPr lang="en-GB" dirty="0"/>
              <a:t>Header/intro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1AEA9-EA6B-C280-73F9-E97F5AC8AAB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6006172" y="8942388"/>
            <a:ext cx="7109416" cy="33655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content</a:t>
            </a: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Image and Content Blue Example 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"/>
          <p:cNvSpPr/>
          <p:nvPr/>
        </p:nvSpPr>
        <p:spPr>
          <a:xfrm>
            <a:off x="14389602" y="-39020"/>
            <a:ext cx="10034414" cy="12818513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0" name="Rectangle"/>
          <p:cNvSpPr/>
          <p:nvPr userDrawn="1"/>
        </p:nvSpPr>
        <p:spPr>
          <a:xfrm>
            <a:off x="-42334" y="12773587"/>
            <a:ext cx="24468667" cy="9649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1" name="Line"/>
          <p:cNvSpPr/>
          <p:nvPr/>
        </p:nvSpPr>
        <p:spPr>
          <a:xfrm>
            <a:off x="6813" y="12780102"/>
            <a:ext cx="24370374" cy="1"/>
          </a:xfrm>
          <a:prstGeom prst="line">
            <a:avLst/>
          </a:prstGeom>
          <a:ln w="12700">
            <a:solidFill>
              <a:srgbClr val="DCDEE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62" name="Image"/>
          <p:cNvSpPr>
            <a:spLocks noGrp="1"/>
          </p:cNvSpPr>
          <p:nvPr>
            <p:ph type="pic" idx="21"/>
          </p:nvPr>
        </p:nvSpPr>
        <p:spPr>
          <a:xfrm>
            <a:off x="-16678" y="-10511"/>
            <a:ext cx="14405824" cy="12783490"/>
          </a:xfrm>
          <a:prstGeom prst="rect">
            <a:avLst/>
          </a:prstGeom>
        </p:spPr>
        <p:txBody>
          <a:bodyPr lIns="91439" tIns="45719" rIns="91439" bIns="45719"/>
          <a:lstStyle>
            <a:lvl1pPr marL="0" marR="0" indent="0" algn="ctr" defTabSz="825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825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icon to add picture</a:t>
            </a:r>
          </a:p>
          <a:p>
            <a:endParaRPr dirty="0"/>
          </a:p>
        </p:txBody>
      </p:sp>
      <p:sp>
        <p:nvSpPr>
          <p:cNvPr id="1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260879" y="13074880"/>
            <a:ext cx="354264" cy="348813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5" name="Line"/>
          <p:cNvSpPr/>
          <p:nvPr/>
        </p:nvSpPr>
        <p:spPr>
          <a:xfrm flipV="1">
            <a:off x="18510157" y="847164"/>
            <a:ext cx="0" cy="533960"/>
          </a:xfrm>
          <a:prstGeom prst="line">
            <a:avLst/>
          </a:prstGeom>
          <a:ln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SE-Logo-RGB.png">
            <a:extLst>
              <a:ext uri="{FF2B5EF4-FFF2-40B4-BE49-F238E27FC236}">
                <a16:creationId xmlns:a16="http://schemas.microsoft.com/office/drawing/2014/main" id="{89D1F799-D132-6FF7-4888-212F5AC93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12017" y="798596"/>
            <a:ext cx="2140890" cy="680743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Presentation Title">
            <a:extLst>
              <a:ext uri="{FF2B5EF4-FFF2-40B4-BE49-F238E27FC236}">
                <a16:creationId xmlns:a16="http://schemas.microsoft.com/office/drawing/2014/main" id="{94A7D396-425C-633B-5700-0A00FE65DA4A}"/>
              </a:ext>
            </a:extLst>
          </p:cNvPr>
          <p:cNvSpPr txBox="1">
            <a:spLocks noGrp="1"/>
          </p:cNvSpPr>
          <p:nvPr>
            <p:ph type="body" sz="quarter" idx="24"/>
          </p:nvPr>
        </p:nvSpPr>
        <p:spPr>
          <a:xfrm>
            <a:off x="18699989" y="972817"/>
            <a:ext cx="4645786" cy="348813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ct val="100000"/>
              </a:lnSpc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Nova"/>
              </a:defRPr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28" name="Body Level One…">
            <a:extLst>
              <a:ext uri="{FF2B5EF4-FFF2-40B4-BE49-F238E27FC236}">
                <a16:creationId xmlns:a16="http://schemas.microsoft.com/office/drawing/2014/main" id="{B52927D6-A240-CBC9-6189-572CF3F46E1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6014336" y="5433257"/>
            <a:ext cx="7131202" cy="2951170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spcBef>
                <a:spcPts val="800"/>
              </a:spcBef>
              <a:defRPr sz="2200">
                <a:solidFill>
                  <a:schemeClr val="bg1"/>
                </a:solidFill>
              </a:defRPr>
            </a:lvl1pPr>
            <a:lvl2pPr algn="l">
              <a:lnSpc>
                <a:spcPct val="120000"/>
              </a:lnSpc>
              <a:spcBef>
                <a:spcPts val="800"/>
              </a:spcBef>
              <a:defRPr sz="2200">
                <a:solidFill>
                  <a:schemeClr val="bg1"/>
                </a:solidFill>
              </a:defRPr>
            </a:lvl2pPr>
            <a:lvl3pPr algn="l">
              <a:lnSpc>
                <a:spcPct val="120000"/>
              </a:lnSpc>
              <a:spcBef>
                <a:spcPts val="800"/>
              </a:spcBef>
              <a:defRPr sz="2200">
                <a:solidFill>
                  <a:schemeClr val="bg1"/>
                </a:solidFill>
              </a:defRPr>
            </a:lvl3pPr>
            <a:lvl4pPr algn="l">
              <a:lnSpc>
                <a:spcPct val="120000"/>
              </a:lnSpc>
              <a:spcBef>
                <a:spcPts val="800"/>
              </a:spcBef>
              <a:defRPr sz="2200">
                <a:solidFill>
                  <a:schemeClr val="bg1"/>
                </a:solidFill>
              </a:defRPr>
            </a:lvl4pPr>
            <a:lvl5pPr algn="l">
              <a:lnSpc>
                <a:spcPct val="120000"/>
              </a:lnSpc>
              <a:spcBef>
                <a:spcPts val="800"/>
              </a:spcBef>
              <a:defRPr sz="220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0" name="Large Body Intro">
            <a:extLst>
              <a:ext uri="{FF2B5EF4-FFF2-40B4-BE49-F238E27FC236}">
                <a16:creationId xmlns:a16="http://schemas.microsoft.com/office/drawing/2014/main" id="{8BB14FA7-69AD-F84E-9DA9-EA0CE2731D2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000260" y="2501701"/>
            <a:ext cx="7131202" cy="15602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cubicBezTo>
                  <a:pt x="18000" y="21600"/>
                  <a:pt x="14400" y="21600"/>
                  <a:pt x="10800" y="21600"/>
                </a:cubicBezTo>
                <a:cubicBezTo>
                  <a:pt x="7200" y="21600"/>
                  <a:pt x="3600" y="21600"/>
                  <a:pt x="0" y="2160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anchor="b"/>
          <a:lstStyle>
            <a:lvl1pPr algn="l">
              <a:spcBef>
                <a:spcPts val="5900"/>
              </a:spcBef>
              <a:defRPr sz="36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Nova"/>
              </a:defRPr>
            </a:lvl1pPr>
          </a:lstStyle>
          <a:p>
            <a:r>
              <a:rPr lang="en-GB" dirty="0"/>
              <a:t>Header/intro</a:t>
            </a:r>
            <a:endParaRPr dirty="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3746D72E-7148-8623-A582-9E975901FC6A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6014315" y="8942388"/>
            <a:ext cx="7131203" cy="33655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content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nd Content grey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"/>
          <p:cNvSpPr/>
          <p:nvPr/>
        </p:nvSpPr>
        <p:spPr>
          <a:xfrm>
            <a:off x="14389602" y="-39020"/>
            <a:ext cx="10034414" cy="12818513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0" name="Rectangle"/>
          <p:cNvSpPr/>
          <p:nvPr/>
        </p:nvSpPr>
        <p:spPr>
          <a:xfrm>
            <a:off x="-42334" y="12773587"/>
            <a:ext cx="24468667" cy="9649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1" name="Line"/>
          <p:cNvSpPr/>
          <p:nvPr/>
        </p:nvSpPr>
        <p:spPr>
          <a:xfrm>
            <a:off x="6813" y="12780102"/>
            <a:ext cx="24370374" cy="1"/>
          </a:xfrm>
          <a:prstGeom prst="line">
            <a:avLst/>
          </a:prstGeom>
          <a:ln w="12700">
            <a:solidFill>
              <a:srgbClr val="DCDEE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62" name="Image"/>
          <p:cNvSpPr>
            <a:spLocks noGrp="1"/>
          </p:cNvSpPr>
          <p:nvPr>
            <p:ph type="pic" idx="21"/>
          </p:nvPr>
        </p:nvSpPr>
        <p:spPr>
          <a:xfrm>
            <a:off x="-16678" y="-10512"/>
            <a:ext cx="14405824" cy="12784099"/>
          </a:xfrm>
          <a:prstGeom prst="rect">
            <a:avLst/>
          </a:prstGeom>
        </p:spPr>
        <p:txBody>
          <a:bodyPr lIns="91439" tIns="45719" rIns="91439" bIns="45719"/>
          <a:lstStyle>
            <a:lvl1pPr marL="0" marR="0" indent="0" algn="ctr" defTabSz="825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825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icon to add picture</a:t>
            </a:r>
          </a:p>
          <a:p>
            <a:endParaRPr dirty="0"/>
          </a:p>
        </p:txBody>
      </p:sp>
      <p:sp>
        <p:nvSpPr>
          <p:cNvPr id="1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260879" y="13074880"/>
            <a:ext cx="354264" cy="348813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3C0A0E36-7227-B2D9-82B4-BDDBC8C8B39F}"/>
              </a:ext>
            </a:extLst>
          </p:cNvPr>
          <p:cNvSpPr/>
          <p:nvPr userDrawn="1"/>
        </p:nvSpPr>
        <p:spPr>
          <a:xfrm flipV="1">
            <a:off x="18510157" y="847164"/>
            <a:ext cx="0" cy="533960"/>
          </a:xfrm>
          <a:prstGeom prst="line">
            <a:avLst/>
          </a:prstGeom>
          <a:ln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SE-Logo-RGB.png">
            <a:extLst>
              <a:ext uri="{FF2B5EF4-FFF2-40B4-BE49-F238E27FC236}">
                <a16:creationId xmlns:a16="http://schemas.microsoft.com/office/drawing/2014/main" id="{AD2F68F9-15BB-1AB7-F174-CFFB023DC1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12017" y="798596"/>
            <a:ext cx="2140890" cy="680743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Presentation Title">
            <a:extLst>
              <a:ext uri="{FF2B5EF4-FFF2-40B4-BE49-F238E27FC236}">
                <a16:creationId xmlns:a16="http://schemas.microsoft.com/office/drawing/2014/main" id="{534F449C-A0BD-F3E2-04E7-BD0527C03B2C}"/>
              </a:ext>
            </a:extLst>
          </p:cNvPr>
          <p:cNvSpPr txBox="1">
            <a:spLocks noGrp="1"/>
          </p:cNvSpPr>
          <p:nvPr>
            <p:ph type="body" sz="quarter" idx="24"/>
          </p:nvPr>
        </p:nvSpPr>
        <p:spPr>
          <a:xfrm>
            <a:off x="18699989" y="972817"/>
            <a:ext cx="4645786" cy="348813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ct val="100000"/>
              </a:lnSpc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Nova"/>
              </a:defRPr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18" name="Body Level One…">
            <a:extLst>
              <a:ext uri="{FF2B5EF4-FFF2-40B4-BE49-F238E27FC236}">
                <a16:creationId xmlns:a16="http://schemas.microsoft.com/office/drawing/2014/main" id="{8331ACD9-A0C1-F5E5-DC00-C959BC75813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6014336" y="5433257"/>
            <a:ext cx="7131202" cy="2951170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spcBef>
                <a:spcPts val="800"/>
              </a:spcBef>
              <a:defRPr sz="2200">
                <a:solidFill>
                  <a:schemeClr val="bg1"/>
                </a:solidFill>
              </a:defRPr>
            </a:lvl1pPr>
            <a:lvl2pPr algn="l">
              <a:lnSpc>
                <a:spcPct val="120000"/>
              </a:lnSpc>
              <a:spcBef>
                <a:spcPts val="800"/>
              </a:spcBef>
              <a:defRPr sz="2200">
                <a:solidFill>
                  <a:schemeClr val="bg1"/>
                </a:solidFill>
              </a:defRPr>
            </a:lvl2pPr>
            <a:lvl3pPr algn="l">
              <a:lnSpc>
                <a:spcPct val="120000"/>
              </a:lnSpc>
              <a:spcBef>
                <a:spcPts val="800"/>
              </a:spcBef>
              <a:defRPr sz="2200">
                <a:solidFill>
                  <a:schemeClr val="bg1"/>
                </a:solidFill>
              </a:defRPr>
            </a:lvl3pPr>
            <a:lvl4pPr algn="l">
              <a:lnSpc>
                <a:spcPct val="120000"/>
              </a:lnSpc>
              <a:spcBef>
                <a:spcPts val="800"/>
              </a:spcBef>
              <a:defRPr sz="2200">
                <a:solidFill>
                  <a:schemeClr val="bg1"/>
                </a:solidFill>
              </a:defRPr>
            </a:lvl4pPr>
            <a:lvl5pPr algn="l">
              <a:lnSpc>
                <a:spcPct val="120000"/>
              </a:lnSpc>
              <a:spcBef>
                <a:spcPts val="800"/>
              </a:spcBef>
              <a:defRPr sz="220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0" name="Large Body Intro">
            <a:extLst>
              <a:ext uri="{FF2B5EF4-FFF2-40B4-BE49-F238E27FC236}">
                <a16:creationId xmlns:a16="http://schemas.microsoft.com/office/drawing/2014/main" id="{36EC5F18-3E9E-9710-CDEC-6AC820099F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000260" y="2501701"/>
            <a:ext cx="7131202" cy="15602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cubicBezTo>
                  <a:pt x="18000" y="21600"/>
                  <a:pt x="14400" y="21600"/>
                  <a:pt x="10800" y="21600"/>
                </a:cubicBezTo>
                <a:cubicBezTo>
                  <a:pt x="7200" y="21600"/>
                  <a:pt x="3600" y="21600"/>
                  <a:pt x="0" y="2160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anchor="b"/>
          <a:lstStyle>
            <a:lvl1pPr algn="l">
              <a:spcBef>
                <a:spcPts val="5900"/>
              </a:spcBef>
              <a:defRPr sz="36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Nova"/>
              </a:defRPr>
            </a:lvl1pPr>
          </a:lstStyle>
          <a:p>
            <a:r>
              <a:rPr lang="en-GB" dirty="0"/>
              <a:t>Header/intro</a:t>
            </a:r>
            <a:endParaRPr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F7A03D5-8AAD-FCE6-7A56-034EAA8A7D0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6014315" y="8942388"/>
            <a:ext cx="7131203" cy="33655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228650432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7">
            <a:extLst>
              <a:ext uri="{FF2B5EF4-FFF2-40B4-BE49-F238E27FC236}">
                <a16:creationId xmlns:a16="http://schemas.microsoft.com/office/drawing/2014/main" id="{B94983F8-F5AD-A27D-3CF7-B521DE7D5219}"/>
              </a:ext>
            </a:extLst>
          </p:cNvPr>
          <p:cNvSpPr/>
          <p:nvPr userDrawn="1"/>
        </p:nvSpPr>
        <p:spPr>
          <a:xfrm>
            <a:off x="-21164" y="-697912"/>
            <a:ext cx="24405164" cy="1382621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12700 h 6870700"/>
              <a:gd name="connsiteX1" fmla="*/ 11531600 w 12192000"/>
              <a:gd name="connsiteY1" fmla="*/ 0 h 6870700"/>
              <a:gd name="connsiteX2" fmla="*/ 12192000 w 12192000"/>
              <a:gd name="connsiteY2" fmla="*/ 12700 h 6870700"/>
              <a:gd name="connsiteX3" fmla="*/ 12192000 w 12192000"/>
              <a:gd name="connsiteY3" fmla="*/ 6870700 h 6870700"/>
              <a:gd name="connsiteX4" fmla="*/ 0 w 12192000"/>
              <a:gd name="connsiteY4" fmla="*/ 6870700 h 6870700"/>
              <a:gd name="connsiteX5" fmla="*/ 0 w 12192000"/>
              <a:gd name="connsiteY5" fmla="*/ 12700 h 6870700"/>
              <a:gd name="connsiteX0" fmla="*/ 0 w 12192000"/>
              <a:gd name="connsiteY0" fmla="*/ 12700 h 6870700"/>
              <a:gd name="connsiteX1" fmla="*/ 11531600 w 12192000"/>
              <a:gd name="connsiteY1" fmla="*/ 0 h 6870700"/>
              <a:gd name="connsiteX2" fmla="*/ 12192000 w 12192000"/>
              <a:gd name="connsiteY2" fmla="*/ 12700 h 6870700"/>
              <a:gd name="connsiteX3" fmla="*/ 12179300 w 12192000"/>
              <a:gd name="connsiteY3" fmla="*/ 5791200 h 6870700"/>
              <a:gd name="connsiteX4" fmla="*/ 12192000 w 12192000"/>
              <a:gd name="connsiteY4" fmla="*/ 6870700 h 6870700"/>
              <a:gd name="connsiteX5" fmla="*/ 0 w 12192000"/>
              <a:gd name="connsiteY5" fmla="*/ 6870700 h 6870700"/>
              <a:gd name="connsiteX6" fmla="*/ 0 w 12192000"/>
              <a:gd name="connsiteY6" fmla="*/ 12700 h 68707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12700 h 6883400"/>
              <a:gd name="connsiteX0" fmla="*/ 25400 w 12217400"/>
              <a:gd name="connsiteY0" fmla="*/ 1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111500 h 6883400"/>
              <a:gd name="connsiteX8" fmla="*/ 25400 w 12217400"/>
              <a:gd name="connsiteY8" fmla="*/ 12700 h 68834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25400 w 12192000"/>
              <a:gd name="connsiteY7" fmla="*/ 3111500 h 6883400"/>
              <a:gd name="connsiteX8" fmla="*/ 0 w 12192000"/>
              <a:gd name="connsiteY8" fmla="*/ 12700 h 68834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0 w 12192000"/>
              <a:gd name="connsiteY8" fmla="*/ 12700 h 6883400"/>
              <a:gd name="connsiteX0" fmla="*/ 5308600 w 12192000"/>
              <a:gd name="connsiteY0" fmla="*/ 64135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5308600 w 12192000"/>
              <a:gd name="connsiteY8" fmla="*/ 6413500 h 6883400"/>
              <a:gd name="connsiteX0" fmla="*/ 5308600 w 12192000"/>
              <a:gd name="connsiteY0" fmla="*/ 64135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5308600 w 12192000"/>
              <a:gd name="connsiteY8" fmla="*/ 64135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5092700 w 12217400"/>
              <a:gd name="connsiteY0" fmla="*/ 636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5092700 w 12217400"/>
              <a:gd name="connsiteY8" fmla="*/ 6362700 h 6883400"/>
              <a:gd name="connsiteX0" fmla="*/ 5092700 w 12217400"/>
              <a:gd name="connsiteY0" fmla="*/ 636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5092700 w 12217400"/>
              <a:gd name="connsiteY8" fmla="*/ 63627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921500"/>
              <a:gd name="connsiteX1" fmla="*/ 11557000 w 12217400"/>
              <a:gd name="connsiteY1" fmla="*/ 0 h 6921500"/>
              <a:gd name="connsiteX2" fmla="*/ 12217400 w 12217400"/>
              <a:gd name="connsiteY2" fmla="*/ 12700 h 6921500"/>
              <a:gd name="connsiteX3" fmla="*/ 12204700 w 12217400"/>
              <a:gd name="connsiteY3" fmla="*/ 5791200 h 6921500"/>
              <a:gd name="connsiteX4" fmla="*/ 10248900 w 12217400"/>
              <a:gd name="connsiteY4" fmla="*/ 5727700 h 6921500"/>
              <a:gd name="connsiteX5" fmla="*/ 8331200 w 12217400"/>
              <a:gd name="connsiteY5" fmla="*/ 6883400 h 6921500"/>
              <a:gd name="connsiteX6" fmla="*/ 12700 w 12217400"/>
              <a:gd name="connsiteY6" fmla="*/ 6921500 h 6921500"/>
              <a:gd name="connsiteX7" fmla="*/ 0 w 12217400"/>
              <a:gd name="connsiteY7" fmla="*/ 3098800 h 6921500"/>
              <a:gd name="connsiteX8" fmla="*/ 3492500 w 12217400"/>
              <a:gd name="connsiteY8" fmla="*/ 5778500 h 6921500"/>
              <a:gd name="connsiteX0" fmla="*/ 3492500 w 12217400"/>
              <a:gd name="connsiteY0" fmla="*/ 5778500 h 6921500"/>
              <a:gd name="connsiteX1" fmla="*/ 11557000 w 12217400"/>
              <a:gd name="connsiteY1" fmla="*/ 0 h 6921500"/>
              <a:gd name="connsiteX2" fmla="*/ 12217400 w 12217400"/>
              <a:gd name="connsiteY2" fmla="*/ 12700 h 6921500"/>
              <a:gd name="connsiteX3" fmla="*/ 12204700 w 12217400"/>
              <a:gd name="connsiteY3" fmla="*/ 5791200 h 6921500"/>
              <a:gd name="connsiteX4" fmla="*/ 10248900 w 12217400"/>
              <a:gd name="connsiteY4" fmla="*/ 5727700 h 6921500"/>
              <a:gd name="connsiteX5" fmla="*/ 8331200 w 12217400"/>
              <a:gd name="connsiteY5" fmla="*/ 6883400 h 6921500"/>
              <a:gd name="connsiteX6" fmla="*/ 12700 w 12217400"/>
              <a:gd name="connsiteY6" fmla="*/ 6921500 h 6921500"/>
              <a:gd name="connsiteX7" fmla="*/ 0 w 12217400"/>
              <a:gd name="connsiteY7" fmla="*/ 3098800 h 6921500"/>
              <a:gd name="connsiteX8" fmla="*/ 3492500 w 12217400"/>
              <a:gd name="connsiteY8" fmla="*/ 5778500 h 692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7400" h="6921500">
                <a:moveTo>
                  <a:pt x="3492500" y="5778500"/>
                </a:moveTo>
                <a:cubicBezTo>
                  <a:pt x="5278967" y="6646333"/>
                  <a:pt x="8593667" y="7649633"/>
                  <a:pt x="11557000" y="0"/>
                </a:cubicBezTo>
                <a:lnTo>
                  <a:pt x="12217400" y="12700"/>
                </a:lnTo>
                <a:cubicBezTo>
                  <a:pt x="12213167" y="1938867"/>
                  <a:pt x="12208933" y="3865033"/>
                  <a:pt x="12204700" y="5791200"/>
                </a:cubicBezTo>
                <a:cubicBezTo>
                  <a:pt x="11815233" y="5659967"/>
                  <a:pt x="11095567" y="5516033"/>
                  <a:pt x="10248900" y="5727700"/>
                </a:cubicBezTo>
                <a:cubicBezTo>
                  <a:pt x="9402233" y="5939367"/>
                  <a:pt x="8940800" y="6362700"/>
                  <a:pt x="8331200" y="6883400"/>
                </a:cubicBezTo>
                <a:lnTo>
                  <a:pt x="12700" y="6921500"/>
                </a:lnTo>
                <a:cubicBezTo>
                  <a:pt x="8467" y="5647267"/>
                  <a:pt x="4233" y="4373033"/>
                  <a:pt x="0" y="3098800"/>
                </a:cubicBezTo>
                <a:cubicBezTo>
                  <a:pt x="1858433" y="4588933"/>
                  <a:pt x="1706033" y="4910667"/>
                  <a:pt x="3492500" y="5778500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5" name="Rectangle"/>
          <p:cNvSpPr/>
          <p:nvPr/>
        </p:nvSpPr>
        <p:spPr>
          <a:xfrm>
            <a:off x="-42334" y="12773587"/>
            <a:ext cx="24468667" cy="9649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2068063" y="3468414"/>
            <a:ext cx="20291145" cy="1647365"/>
          </a:xfrm>
          <a:prstGeom prst="rect">
            <a:avLst/>
          </a:prstGeom>
        </p:spPr>
        <p:txBody>
          <a:bodyPr anchor="b"/>
          <a:lstStyle>
            <a:lvl1pPr algn="ctr"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Header/Intro</a:t>
            </a:r>
            <a:endParaRPr dirty="0"/>
          </a:p>
        </p:txBody>
      </p:sp>
      <p:sp>
        <p:nvSpPr>
          <p:cNvPr id="117" name="Line"/>
          <p:cNvSpPr/>
          <p:nvPr/>
        </p:nvSpPr>
        <p:spPr>
          <a:xfrm>
            <a:off x="6813" y="12780102"/>
            <a:ext cx="24370374" cy="1"/>
          </a:xfrm>
          <a:prstGeom prst="line">
            <a:avLst/>
          </a:prstGeom>
          <a:ln w="12700">
            <a:solidFill>
              <a:srgbClr val="DCDEE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260879" y="13074880"/>
            <a:ext cx="354264" cy="348813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1" name="Line"/>
          <p:cNvSpPr/>
          <p:nvPr/>
        </p:nvSpPr>
        <p:spPr>
          <a:xfrm flipV="1">
            <a:off x="4318292" y="847164"/>
            <a:ext cx="0" cy="533960"/>
          </a:xfrm>
          <a:prstGeom prst="line">
            <a:avLst/>
          </a:prstGeom>
          <a:ln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SE-Logo-RGB.png">
            <a:extLst>
              <a:ext uri="{FF2B5EF4-FFF2-40B4-BE49-F238E27FC236}">
                <a16:creationId xmlns:a16="http://schemas.microsoft.com/office/drawing/2014/main" id="{ED1923BD-575D-B874-C962-C6955A24D4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2468" y="798596"/>
            <a:ext cx="2140890" cy="68074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72C96-A670-458A-1A0F-D77F6D3F0E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570163" y="9472679"/>
            <a:ext cx="4192587" cy="257016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AF6EB0-E905-94D5-15AB-B5E2BA98C1D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042253" y="6571550"/>
            <a:ext cx="3232150" cy="263940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95105E6-B2DE-62DE-28BB-DD69AC471C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04770" y="9472679"/>
            <a:ext cx="4192587" cy="257016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AE2CCBEE-1E39-2961-B17A-DC2E2ACB6F9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976860" y="6571550"/>
            <a:ext cx="3232150" cy="263940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E9B00CA9-F93D-846F-E3C4-992791FBB53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360549" y="9472679"/>
            <a:ext cx="4192587" cy="257016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FB74E2CB-9236-CA08-965A-824CBAB2EB94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12832639" y="6571550"/>
            <a:ext cx="3232150" cy="263940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F95B481-5574-C17D-25FB-DD7B67B08D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7121736" y="9472679"/>
            <a:ext cx="4192587" cy="257016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A94F346A-F596-FF4D-9B9B-C6ED24E82596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7593826" y="6571550"/>
            <a:ext cx="3232150" cy="263940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29" name="Presentation Title">
            <a:extLst>
              <a:ext uri="{FF2B5EF4-FFF2-40B4-BE49-F238E27FC236}">
                <a16:creationId xmlns:a16="http://schemas.microsoft.com/office/drawing/2014/main" id="{B4513F62-FE98-37C8-BCDD-74626FF73B58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4508125" y="961168"/>
            <a:ext cx="18060303" cy="355601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lnSpc>
                <a:spcPct val="100000"/>
              </a:lnSpc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Nova"/>
              </a:defRPr>
            </a:lvl1pPr>
          </a:lstStyle>
          <a:p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66966136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7">
            <a:extLst>
              <a:ext uri="{FF2B5EF4-FFF2-40B4-BE49-F238E27FC236}">
                <a16:creationId xmlns:a16="http://schemas.microsoft.com/office/drawing/2014/main" id="{B94983F8-F5AD-A27D-3CF7-B521DE7D5219}"/>
              </a:ext>
            </a:extLst>
          </p:cNvPr>
          <p:cNvSpPr/>
          <p:nvPr userDrawn="1"/>
        </p:nvSpPr>
        <p:spPr>
          <a:xfrm>
            <a:off x="-21164" y="-697912"/>
            <a:ext cx="24405164" cy="1382621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12700 h 6870700"/>
              <a:gd name="connsiteX1" fmla="*/ 11531600 w 12192000"/>
              <a:gd name="connsiteY1" fmla="*/ 0 h 6870700"/>
              <a:gd name="connsiteX2" fmla="*/ 12192000 w 12192000"/>
              <a:gd name="connsiteY2" fmla="*/ 12700 h 6870700"/>
              <a:gd name="connsiteX3" fmla="*/ 12192000 w 12192000"/>
              <a:gd name="connsiteY3" fmla="*/ 6870700 h 6870700"/>
              <a:gd name="connsiteX4" fmla="*/ 0 w 12192000"/>
              <a:gd name="connsiteY4" fmla="*/ 6870700 h 6870700"/>
              <a:gd name="connsiteX5" fmla="*/ 0 w 12192000"/>
              <a:gd name="connsiteY5" fmla="*/ 12700 h 6870700"/>
              <a:gd name="connsiteX0" fmla="*/ 0 w 12192000"/>
              <a:gd name="connsiteY0" fmla="*/ 12700 h 6870700"/>
              <a:gd name="connsiteX1" fmla="*/ 11531600 w 12192000"/>
              <a:gd name="connsiteY1" fmla="*/ 0 h 6870700"/>
              <a:gd name="connsiteX2" fmla="*/ 12192000 w 12192000"/>
              <a:gd name="connsiteY2" fmla="*/ 12700 h 6870700"/>
              <a:gd name="connsiteX3" fmla="*/ 12179300 w 12192000"/>
              <a:gd name="connsiteY3" fmla="*/ 5791200 h 6870700"/>
              <a:gd name="connsiteX4" fmla="*/ 12192000 w 12192000"/>
              <a:gd name="connsiteY4" fmla="*/ 6870700 h 6870700"/>
              <a:gd name="connsiteX5" fmla="*/ 0 w 12192000"/>
              <a:gd name="connsiteY5" fmla="*/ 6870700 h 6870700"/>
              <a:gd name="connsiteX6" fmla="*/ 0 w 12192000"/>
              <a:gd name="connsiteY6" fmla="*/ 12700 h 68707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12700 h 6883400"/>
              <a:gd name="connsiteX0" fmla="*/ 25400 w 12217400"/>
              <a:gd name="connsiteY0" fmla="*/ 1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111500 h 6883400"/>
              <a:gd name="connsiteX8" fmla="*/ 25400 w 12217400"/>
              <a:gd name="connsiteY8" fmla="*/ 12700 h 68834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25400 w 12192000"/>
              <a:gd name="connsiteY7" fmla="*/ 3111500 h 6883400"/>
              <a:gd name="connsiteX8" fmla="*/ 0 w 12192000"/>
              <a:gd name="connsiteY8" fmla="*/ 12700 h 68834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0 w 12192000"/>
              <a:gd name="connsiteY8" fmla="*/ 12700 h 6883400"/>
              <a:gd name="connsiteX0" fmla="*/ 5308600 w 12192000"/>
              <a:gd name="connsiteY0" fmla="*/ 64135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5308600 w 12192000"/>
              <a:gd name="connsiteY8" fmla="*/ 6413500 h 6883400"/>
              <a:gd name="connsiteX0" fmla="*/ 5308600 w 12192000"/>
              <a:gd name="connsiteY0" fmla="*/ 64135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5308600 w 12192000"/>
              <a:gd name="connsiteY8" fmla="*/ 64135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5092700 w 12217400"/>
              <a:gd name="connsiteY0" fmla="*/ 636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5092700 w 12217400"/>
              <a:gd name="connsiteY8" fmla="*/ 6362700 h 6883400"/>
              <a:gd name="connsiteX0" fmla="*/ 5092700 w 12217400"/>
              <a:gd name="connsiteY0" fmla="*/ 636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5092700 w 12217400"/>
              <a:gd name="connsiteY8" fmla="*/ 63627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921500"/>
              <a:gd name="connsiteX1" fmla="*/ 11557000 w 12217400"/>
              <a:gd name="connsiteY1" fmla="*/ 0 h 6921500"/>
              <a:gd name="connsiteX2" fmla="*/ 12217400 w 12217400"/>
              <a:gd name="connsiteY2" fmla="*/ 12700 h 6921500"/>
              <a:gd name="connsiteX3" fmla="*/ 12204700 w 12217400"/>
              <a:gd name="connsiteY3" fmla="*/ 5791200 h 6921500"/>
              <a:gd name="connsiteX4" fmla="*/ 10248900 w 12217400"/>
              <a:gd name="connsiteY4" fmla="*/ 5727700 h 6921500"/>
              <a:gd name="connsiteX5" fmla="*/ 8331200 w 12217400"/>
              <a:gd name="connsiteY5" fmla="*/ 6883400 h 6921500"/>
              <a:gd name="connsiteX6" fmla="*/ 12700 w 12217400"/>
              <a:gd name="connsiteY6" fmla="*/ 6921500 h 6921500"/>
              <a:gd name="connsiteX7" fmla="*/ 0 w 12217400"/>
              <a:gd name="connsiteY7" fmla="*/ 3098800 h 6921500"/>
              <a:gd name="connsiteX8" fmla="*/ 3492500 w 12217400"/>
              <a:gd name="connsiteY8" fmla="*/ 5778500 h 6921500"/>
              <a:gd name="connsiteX0" fmla="*/ 3492500 w 12217400"/>
              <a:gd name="connsiteY0" fmla="*/ 5778500 h 6921500"/>
              <a:gd name="connsiteX1" fmla="*/ 11557000 w 12217400"/>
              <a:gd name="connsiteY1" fmla="*/ 0 h 6921500"/>
              <a:gd name="connsiteX2" fmla="*/ 12217400 w 12217400"/>
              <a:gd name="connsiteY2" fmla="*/ 12700 h 6921500"/>
              <a:gd name="connsiteX3" fmla="*/ 12204700 w 12217400"/>
              <a:gd name="connsiteY3" fmla="*/ 5791200 h 6921500"/>
              <a:gd name="connsiteX4" fmla="*/ 10248900 w 12217400"/>
              <a:gd name="connsiteY4" fmla="*/ 5727700 h 6921500"/>
              <a:gd name="connsiteX5" fmla="*/ 8331200 w 12217400"/>
              <a:gd name="connsiteY5" fmla="*/ 6883400 h 6921500"/>
              <a:gd name="connsiteX6" fmla="*/ 12700 w 12217400"/>
              <a:gd name="connsiteY6" fmla="*/ 6921500 h 6921500"/>
              <a:gd name="connsiteX7" fmla="*/ 0 w 12217400"/>
              <a:gd name="connsiteY7" fmla="*/ 3098800 h 6921500"/>
              <a:gd name="connsiteX8" fmla="*/ 3492500 w 12217400"/>
              <a:gd name="connsiteY8" fmla="*/ 5778500 h 692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7400" h="6921500">
                <a:moveTo>
                  <a:pt x="3492500" y="5778500"/>
                </a:moveTo>
                <a:cubicBezTo>
                  <a:pt x="5278967" y="6646333"/>
                  <a:pt x="8593667" y="7649633"/>
                  <a:pt x="11557000" y="0"/>
                </a:cubicBezTo>
                <a:lnTo>
                  <a:pt x="12217400" y="12700"/>
                </a:lnTo>
                <a:cubicBezTo>
                  <a:pt x="12213167" y="1938867"/>
                  <a:pt x="12208933" y="3865033"/>
                  <a:pt x="12204700" y="5791200"/>
                </a:cubicBezTo>
                <a:cubicBezTo>
                  <a:pt x="11815233" y="5659967"/>
                  <a:pt x="11095567" y="5516033"/>
                  <a:pt x="10248900" y="5727700"/>
                </a:cubicBezTo>
                <a:cubicBezTo>
                  <a:pt x="9402233" y="5939367"/>
                  <a:pt x="8940800" y="6362700"/>
                  <a:pt x="8331200" y="6883400"/>
                </a:cubicBezTo>
                <a:lnTo>
                  <a:pt x="12700" y="6921500"/>
                </a:lnTo>
                <a:cubicBezTo>
                  <a:pt x="8467" y="5647267"/>
                  <a:pt x="4233" y="4373033"/>
                  <a:pt x="0" y="3098800"/>
                </a:cubicBezTo>
                <a:cubicBezTo>
                  <a:pt x="1858433" y="4588933"/>
                  <a:pt x="1706033" y="4910667"/>
                  <a:pt x="3492500" y="5778500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5" name="Rectangle"/>
          <p:cNvSpPr/>
          <p:nvPr/>
        </p:nvSpPr>
        <p:spPr>
          <a:xfrm>
            <a:off x="-42334" y="12773587"/>
            <a:ext cx="24468667" cy="9649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2068063" y="3468414"/>
            <a:ext cx="20291145" cy="1647365"/>
          </a:xfrm>
          <a:prstGeom prst="rect">
            <a:avLst/>
          </a:prstGeom>
        </p:spPr>
        <p:txBody>
          <a:bodyPr anchor="b"/>
          <a:lstStyle>
            <a:lvl1pPr algn="ctr">
              <a:defRPr sz="4200" b="1"/>
            </a:lvl1pPr>
          </a:lstStyle>
          <a:p>
            <a:r>
              <a:rPr lang="en-GB" dirty="0"/>
              <a:t>Header/Intro</a:t>
            </a:r>
            <a:endParaRPr dirty="0"/>
          </a:p>
        </p:txBody>
      </p:sp>
      <p:sp>
        <p:nvSpPr>
          <p:cNvPr id="117" name="Line"/>
          <p:cNvSpPr/>
          <p:nvPr/>
        </p:nvSpPr>
        <p:spPr>
          <a:xfrm>
            <a:off x="6813" y="12780102"/>
            <a:ext cx="24370374" cy="1"/>
          </a:xfrm>
          <a:prstGeom prst="line">
            <a:avLst/>
          </a:prstGeom>
          <a:ln w="12700">
            <a:solidFill>
              <a:srgbClr val="DCDEE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260879" y="13074880"/>
            <a:ext cx="354264" cy="348813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1" name="Line"/>
          <p:cNvSpPr/>
          <p:nvPr/>
        </p:nvSpPr>
        <p:spPr>
          <a:xfrm flipV="1">
            <a:off x="4318292" y="847164"/>
            <a:ext cx="0" cy="533960"/>
          </a:xfrm>
          <a:prstGeom prst="line">
            <a:avLst/>
          </a:prstGeom>
          <a:ln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SE-Logo-RGB.png">
            <a:extLst>
              <a:ext uri="{FF2B5EF4-FFF2-40B4-BE49-F238E27FC236}">
                <a16:creationId xmlns:a16="http://schemas.microsoft.com/office/drawing/2014/main" id="{ED1923BD-575D-B874-C962-C6955A24D4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2468" y="798596"/>
            <a:ext cx="2140890" cy="68074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72C96-A670-458A-1A0F-D77F6D3F0E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570163" y="9472679"/>
            <a:ext cx="4192587" cy="257016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AF6EB0-E905-94D5-15AB-B5E2BA98C1D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042253" y="6571550"/>
            <a:ext cx="3232150" cy="263940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95105E6-B2DE-62DE-28BB-DD69AC471C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04770" y="9472679"/>
            <a:ext cx="4192587" cy="257016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AE2CCBEE-1E39-2961-B17A-DC2E2ACB6F9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976860" y="6571550"/>
            <a:ext cx="3232150" cy="263940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E9B00CA9-F93D-846F-E3C4-992791FBB53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360549" y="9472679"/>
            <a:ext cx="4192587" cy="257016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FB74E2CB-9236-CA08-965A-824CBAB2EB94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12832639" y="6571550"/>
            <a:ext cx="3232150" cy="263940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F95B481-5574-C17D-25FB-DD7B67B08D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7121736" y="9472679"/>
            <a:ext cx="4192587" cy="257016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A94F346A-F596-FF4D-9B9B-C6ED24E82596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7593826" y="6571550"/>
            <a:ext cx="3232150" cy="263940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29" name="Presentation Title">
            <a:extLst>
              <a:ext uri="{FF2B5EF4-FFF2-40B4-BE49-F238E27FC236}">
                <a16:creationId xmlns:a16="http://schemas.microsoft.com/office/drawing/2014/main" id="{B4513F62-FE98-37C8-BCDD-74626FF73B58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4508125" y="961168"/>
            <a:ext cx="18060303" cy="355601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lnSpc>
                <a:spcPct val="100000"/>
              </a:lnSpc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Nova"/>
              </a:defRPr>
            </a:lvl1pPr>
          </a:lstStyle>
          <a:p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55751407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blue header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7">
            <a:extLst>
              <a:ext uri="{FF2B5EF4-FFF2-40B4-BE49-F238E27FC236}">
                <a16:creationId xmlns:a16="http://schemas.microsoft.com/office/drawing/2014/main" id="{B94983F8-F5AD-A27D-3CF7-B521DE7D5219}"/>
              </a:ext>
            </a:extLst>
          </p:cNvPr>
          <p:cNvSpPr/>
          <p:nvPr userDrawn="1"/>
        </p:nvSpPr>
        <p:spPr>
          <a:xfrm>
            <a:off x="-21164" y="-697912"/>
            <a:ext cx="24405164" cy="1382621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12700 h 6870700"/>
              <a:gd name="connsiteX1" fmla="*/ 11531600 w 12192000"/>
              <a:gd name="connsiteY1" fmla="*/ 0 h 6870700"/>
              <a:gd name="connsiteX2" fmla="*/ 12192000 w 12192000"/>
              <a:gd name="connsiteY2" fmla="*/ 12700 h 6870700"/>
              <a:gd name="connsiteX3" fmla="*/ 12192000 w 12192000"/>
              <a:gd name="connsiteY3" fmla="*/ 6870700 h 6870700"/>
              <a:gd name="connsiteX4" fmla="*/ 0 w 12192000"/>
              <a:gd name="connsiteY4" fmla="*/ 6870700 h 6870700"/>
              <a:gd name="connsiteX5" fmla="*/ 0 w 12192000"/>
              <a:gd name="connsiteY5" fmla="*/ 12700 h 6870700"/>
              <a:gd name="connsiteX0" fmla="*/ 0 w 12192000"/>
              <a:gd name="connsiteY0" fmla="*/ 12700 h 6870700"/>
              <a:gd name="connsiteX1" fmla="*/ 11531600 w 12192000"/>
              <a:gd name="connsiteY1" fmla="*/ 0 h 6870700"/>
              <a:gd name="connsiteX2" fmla="*/ 12192000 w 12192000"/>
              <a:gd name="connsiteY2" fmla="*/ 12700 h 6870700"/>
              <a:gd name="connsiteX3" fmla="*/ 12179300 w 12192000"/>
              <a:gd name="connsiteY3" fmla="*/ 5791200 h 6870700"/>
              <a:gd name="connsiteX4" fmla="*/ 12192000 w 12192000"/>
              <a:gd name="connsiteY4" fmla="*/ 6870700 h 6870700"/>
              <a:gd name="connsiteX5" fmla="*/ 0 w 12192000"/>
              <a:gd name="connsiteY5" fmla="*/ 6870700 h 6870700"/>
              <a:gd name="connsiteX6" fmla="*/ 0 w 12192000"/>
              <a:gd name="connsiteY6" fmla="*/ 12700 h 68707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12700 h 6883400"/>
              <a:gd name="connsiteX0" fmla="*/ 25400 w 12217400"/>
              <a:gd name="connsiteY0" fmla="*/ 1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111500 h 6883400"/>
              <a:gd name="connsiteX8" fmla="*/ 25400 w 12217400"/>
              <a:gd name="connsiteY8" fmla="*/ 12700 h 68834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25400 w 12192000"/>
              <a:gd name="connsiteY7" fmla="*/ 3111500 h 6883400"/>
              <a:gd name="connsiteX8" fmla="*/ 0 w 12192000"/>
              <a:gd name="connsiteY8" fmla="*/ 12700 h 68834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0 w 12192000"/>
              <a:gd name="connsiteY8" fmla="*/ 12700 h 6883400"/>
              <a:gd name="connsiteX0" fmla="*/ 5308600 w 12192000"/>
              <a:gd name="connsiteY0" fmla="*/ 64135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5308600 w 12192000"/>
              <a:gd name="connsiteY8" fmla="*/ 6413500 h 6883400"/>
              <a:gd name="connsiteX0" fmla="*/ 5308600 w 12192000"/>
              <a:gd name="connsiteY0" fmla="*/ 64135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5308600 w 12192000"/>
              <a:gd name="connsiteY8" fmla="*/ 64135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5092700 w 12217400"/>
              <a:gd name="connsiteY0" fmla="*/ 636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5092700 w 12217400"/>
              <a:gd name="connsiteY8" fmla="*/ 6362700 h 6883400"/>
              <a:gd name="connsiteX0" fmla="*/ 5092700 w 12217400"/>
              <a:gd name="connsiteY0" fmla="*/ 636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5092700 w 12217400"/>
              <a:gd name="connsiteY8" fmla="*/ 63627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921500"/>
              <a:gd name="connsiteX1" fmla="*/ 11557000 w 12217400"/>
              <a:gd name="connsiteY1" fmla="*/ 0 h 6921500"/>
              <a:gd name="connsiteX2" fmla="*/ 12217400 w 12217400"/>
              <a:gd name="connsiteY2" fmla="*/ 12700 h 6921500"/>
              <a:gd name="connsiteX3" fmla="*/ 12204700 w 12217400"/>
              <a:gd name="connsiteY3" fmla="*/ 5791200 h 6921500"/>
              <a:gd name="connsiteX4" fmla="*/ 10248900 w 12217400"/>
              <a:gd name="connsiteY4" fmla="*/ 5727700 h 6921500"/>
              <a:gd name="connsiteX5" fmla="*/ 8331200 w 12217400"/>
              <a:gd name="connsiteY5" fmla="*/ 6883400 h 6921500"/>
              <a:gd name="connsiteX6" fmla="*/ 12700 w 12217400"/>
              <a:gd name="connsiteY6" fmla="*/ 6921500 h 6921500"/>
              <a:gd name="connsiteX7" fmla="*/ 0 w 12217400"/>
              <a:gd name="connsiteY7" fmla="*/ 3098800 h 6921500"/>
              <a:gd name="connsiteX8" fmla="*/ 3492500 w 12217400"/>
              <a:gd name="connsiteY8" fmla="*/ 5778500 h 6921500"/>
              <a:gd name="connsiteX0" fmla="*/ 3492500 w 12217400"/>
              <a:gd name="connsiteY0" fmla="*/ 5778500 h 6921500"/>
              <a:gd name="connsiteX1" fmla="*/ 11557000 w 12217400"/>
              <a:gd name="connsiteY1" fmla="*/ 0 h 6921500"/>
              <a:gd name="connsiteX2" fmla="*/ 12217400 w 12217400"/>
              <a:gd name="connsiteY2" fmla="*/ 12700 h 6921500"/>
              <a:gd name="connsiteX3" fmla="*/ 12204700 w 12217400"/>
              <a:gd name="connsiteY3" fmla="*/ 5791200 h 6921500"/>
              <a:gd name="connsiteX4" fmla="*/ 10248900 w 12217400"/>
              <a:gd name="connsiteY4" fmla="*/ 5727700 h 6921500"/>
              <a:gd name="connsiteX5" fmla="*/ 8331200 w 12217400"/>
              <a:gd name="connsiteY5" fmla="*/ 6883400 h 6921500"/>
              <a:gd name="connsiteX6" fmla="*/ 12700 w 12217400"/>
              <a:gd name="connsiteY6" fmla="*/ 6921500 h 6921500"/>
              <a:gd name="connsiteX7" fmla="*/ 0 w 12217400"/>
              <a:gd name="connsiteY7" fmla="*/ 3098800 h 6921500"/>
              <a:gd name="connsiteX8" fmla="*/ 3492500 w 12217400"/>
              <a:gd name="connsiteY8" fmla="*/ 5778500 h 692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7400" h="6921500">
                <a:moveTo>
                  <a:pt x="3492500" y="5778500"/>
                </a:moveTo>
                <a:cubicBezTo>
                  <a:pt x="5278967" y="6646333"/>
                  <a:pt x="8593667" y="7649633"/>
                  <a:pt x="11557000" y="0"/>
                </a:cubicBezTo>
                <a:lnTo>
                  <a:pt x="12217400" y="12700"/>
                </a:lnTo>
                <a:cubicBezTo>
                  <a:pt x="12213167" y="1938867"/>
                  <a:pt x="12208933" y="3865033"/>
                  <a:pt x="12204700" y="5791200"/>
                </a:cubicBezTo>
                <a:cubicBezTo>
                  <a:pt x="11815233" y="5659967"/>
                  <a:pt x="11095567" y="5516033"/>
                  <a:pt x="10248900" y="5727700"/>
                </a:cubicBezTo>
                <a:cubicBezTo>
                  <a:pt x="9402233" y="5939367"/>
                  <a:pt x="8940800" y="6362700"/>
                  <a:pt x="8331200" y="6883400"/>
                </a:cubicBezTo>
                <a:lnTo>
                  <a:pt x="12700" y="6921500"/>
                </a:lnTo>
                <a:cubicBezTo>
                  <a:pt x="8467" y="5647267"/>
                  <a:pt x="4233" y="4373033"/>
                  <a:pt x="0" y="3098800"/>
                </a:cubicBezTo>
                <a:cubicBezTo>
                  <a:pt x="1858433" y="4588933"/>
                  <a:pt x="1706033" y="4910667"/>
                  <a:pt x="3492500" y="5778500"/>
                </a:cubicBezTo>
                <a:close/>
              </a:path>
            </a:pathLst>
          </a:custGeom>
          <a:solidFill>
            <a:schemeClr val="bg1">
              <a:alpha val="603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B0B8BB-CAF5-8050-D290-16E1C7500BA5}"/>
              </a:ext>
            </a:extLst>
          </p:cNvPr>
          <p:cNvSpPr/>
          <p:nvPr userDrawn="1"/>
        </p:nvSpPr>
        <p:spPr>
          <a:xfrm>
            <a:off x="-42334" y="0"/>
            <a:ext cx="24419521" cy="5522976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5" name="Rectangle"/>
          <p:cNvSpPr/>
          <p:nvPr/>
        </p:nvSpPr>
        <p:spPr>
          <a:xfrm>
            <a:off x="-42334" y="12773587"/>
            <a:ext cx="24468667" cy="9649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2068063" y="2595956"/>
            <a:ext cx="20291145" cy="1647365"/>
          </a:xfrm>
          <a:prstGeom prst="rect">
            <a:avLst/>
          </a:prstGeom>
        </p:spPr>
        <p:txBody>
          <a:bodyPr anchor="b"/>
          <a:lstStyle>
            <a:lvl1pPr algn="ctr">
              <a:defRPr sz="4200" b="1"/>
            </a:lvl1pPr>
          </a:lstStyle>
          <a:p>
            <a:r>
              <a:rPr lang="en-GB" dirty="0"/>
              <a:t>Header/Intro</a:t>
            </a:r>
            <a:endParaRPr dirty="0"/>
          </a:p>
        </p:txBody>
      </p:sp>
      <p:sp>
        <p:nvSpPr>
          <p:cNvPr id="117" name="Line"/>
          <p:cNvSpPr/>
          <p:nvPr/>
        </p:nvSpPr>
        <p:spPr>
          <a:xfrm>
            <a:off x="6813" y="12780102"/>
            <a:ext cx="24370374" cy="1"/>
          </a:xfrm>
          <a:prstGeom prst="line">
            <a:avLst/>
          </a:prstGeom>
          <a:ln w="12700">
            <a:solidFill>
              <a:srgbClr val="DCDEE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260879" y="13074880"/>
            <a:ext cx="354264" cy="348813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1" name="Line"/>
          <p:cNvSpPr/>
          <p:nvPr/>
        </p:nvSpPr>
        <p:spPr>
          <a:xfrm flipV="1">
            <a:off x="4318292" y="847164"/>
            <a:ext cx="0" cy="533960"/>
          </a:xfrm>
          <a:prstGeom prst="line">
            <a:avLst/>
          </a:prstGeom>
          <a:ln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SE-Logo-RGB.png">
            <a:extLst>
              <a:ext uri="{FF2B5EF4-FFF2-40B4-BE49-F238E27FC236}">
                <a16:creationId xmlns:a16="http://schemas.microsoft.com/office/drawing/2014/main" id="{ED1923BD-575D-B874-C962-C6955A24D4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2468" y="798596"/>
            <a:ext cx="2140890" cy="68074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72C96-A670-458A-1A0F-D77F6D3F0E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570163" y="9472679"/>
            <a:ext cx="4192587" cy="2570162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AF6EB0-E905-94D5-15AB-B5E2BA98C1D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042253" y="6571550"/>
            <a:ext cx="3232150" cy="2639404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95105E6-B2DE-62DE-28BB-DD69AC471C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04770" y="9472679"/>
            <a:ext cx="4192587" cy="2570162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AE2CCBEE-1E39-2961-B17A-DC2E2ACB6F9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976860" y="6571550"/>
            <a:ext cx="3232150" cy="2639404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E9B00CA9-F93D-846F-E3C4-992791FBB53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360549" y="9472679"/>
            <a:ext cx="4192587" cy="2570162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FB74E2CB-9236-CA08-965A-824CBAB2EB94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12832639" y="6571550"/>
            <a:ext cx="3232150" cy="2639404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F95B481-5574-C17D-25FB-DD7B67B08D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7121736" y="9472679"/>
            <a:ext cx="4192587" cy="2570162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A94F346A-F596-FF4D-9B9B-C6ED24E82596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7593826" y="6571550"/>
            <a:ext cx="3232150" cy="2639404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29" name="Presentation Title">
            <a:extLst>
              <a:ext uri="{FF2B5EF4-FFF2-40B4-BE49-F238E27FC236}">
                <a16:creationId xmlns:a16="http://schemas.microsoft.com/office/drawing/2014/main" id="{B4513F62-FE98-37C8-BCDD-74626FF73B58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4508125" y="961168"/>
            <a:ext cx="18060303" cy="355601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lnSpc>
                <a:spcPct val="100000"/>
              </a:lnSpc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Nova"/>
              </a:defRPr>
            </a:lvl1pPr>
          </a:lstStyle>
          <a:p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9680414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/ break / icon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>
            <a:extLst>
              <a:ext uri="{FF2B5EF4-FFF2-40B4-BE49-F238E27FC236}">
                <a16:creationId xmlns:a16="http://schemas.microsoft.com/office/drawing/2014/main" id="{E56580CE-5E05-DA5D-4BE4-119A77A157A2}"/>
              </a:ext>
            </a:extLst>
          </p:cNvPr>
          <p:cNvSpPr/>
          <p:nvPr userDrawn="1"/>
        </p:nvSpPr>
        <p:spPr>
          <a:xfrm>
            <a:off x="-21164" y="-697912"/>
            <a:ext cx="24405164" cy="1382621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12700 h 6870700"/>
              <a:gd name="connsiteX1" fmla="*/ 11531600 w 12192000"/>
              <a:gd name="connsiteY1" fmla="*/ 0 h 6870700"/>
              <a:gd name="connsiteX2" fmla="*/ 12192000 w 12192000"/>
              <a:gd name="connsiteY2" fmla="*/ 12700 h 6870700"/>
              <a:gd name="connsiteX3" fmla="*/ 12192000 w 12192000"/>
              <a:gd name="connsiteY3" fmla="*/ 6870700 h 6870700"/>
              <a:gd name="connsiteX4" fmla="*/ 0 w 12192000"/>
              <a:gd name="connsiteY4" fmla="*/ 6870700 h 6870700"/>
              <a:gd name="connsiteX5" fmla="*/ 0 w 12192000"/>
              <a:gd name="connsiteY5" fmla="*/ 12700 h 6870700"/>
              <a:gd name="connsiteX0" fmla="*/ 0 w 12192000"/>
              <a:gd name="connsiteY0" fmla="*/ 12700 h 6870700"/>
              <a:gd name="connsiteX1" fmla="*/ 11531600 w 12192000"/>
              <a:gd name="connsiteY1" fmla="*/ 0 h 6870700"/>
              <a:gd name="connsiteX2" fmla="*/ 12192000 w 12192000"/>
              <a:gd name="connsiteY2" fmla="*/ 12700 h 6870700"/>
              <a:gd name="connsiteX3" fmla="*/ 12179300 w 12192000"/>
              <a:gd name="connsiteY3" fmla="*/ 5791200 h 6870700"/>
              <a:gd name="connsiteX4" fmla="*/ 12192000 w 12192000"/>
              <a:gd name="connsiteY4" fmla="*/ 6870700 h 6870700"/>
              <a:gd name="connsiteX5" fmla="*/ 0 w 12192000"/>
              <a:gd name="connsiteY5" fmla="*/ 6870700 h 6870700"/>
              <a:gd name="connsiteX6" fmla="*/ 0 w 12192000"/>
              <a:gd name="connsiteY6" fmla="*/ 12700 h 68707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12700 h 6883400"/>
              <a:gd name="connsiteX0" fmla="*/ 25400 w 12217400"/>
              <a:gd name="connsiteY0" fmla="*/ 1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111500 h 6883400"/>
              <a:gd name="connsiteX8" fmla="*/ 25400 w 12217400"/>
              <a:gd name="connsiteY8" fmla="*/ 12700 h 68834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25400 w 12192000"/>
              <a:gd name="connsiteY7" fmla="*/ 3111500 h 6883400"/>
              <a:gd name="connsiteX8" fmla="*/ 0 w 12192000"/>
              <a:gd name="connsiteY8" fmla="*/ 12700 h 68834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0 w 12192000"/>
              <a:gd name="connsiteY8" fmla="*/ 12700 h 6883400"/>
              <a:gd name="connsiteX0" fmla="*/ 5308600 w 12192000"/>
              <a:gd name="connsiteY0" fmla="*/ 64135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5308600 w 12192000"/>
              <a:gd name="connsiteY8" fmla="*/ 6413500 h 6883400"/>
              <a:gd name="connsiteX0" fmla="*/ 5308600 w 12192000"/>
              <a:gd name="connsiteY0" fmla="*/ 64135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5308600 w 12192000"/>
              <a:gd name="connsiteY8" fmla="*/ 64135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5092700 w 12217400"/>
              <a:gd name="connsiteY0" fmla="*/ 636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5092700 w 12217400"/>
              <a:gd name="connsiteY8" fmla="*/ 6362700 h 6883400"/>
              <a:gd name="connsiteX0" fmla="*/ 5092700 w 12217400"/>
              <a:gd name="connsiteY0" fmla="*/ 636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5092700 w 12217400"/>
              <a:gd name="connsiteY8" fmla="*/ 63627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921500"/>
              <a:gd name="connsiteX1" fmla="*/ 11557000 w 12217400"/>
              <a:gd name="connsiteY1" fmla="*/ 0 h 6921500"/>
              <a:gd name="connsiteX2" fmla="*/ 12217400 w 12217400"/>
              <a:gd name="connsiteY2" fmla="*/ 12700 h 6921500"/>
              <a:gd name="connsiteX3" fmla="*/ 12204700 w 12217400"/>
              <a:gd name="connsiteY3" fmla="*/ 5791200 h 6921500"/>
              <a:gd name="connsiteX4" fmla="*/ 10248900 w 12217400"/>
              <a:gd name="connsiteY4" fmla="*/ 5727700 h 6921500"/>
              <a:gd name="connsiteX5" fmla="*/ 8331200 w 12217400"/>
              <a:gd name="connsiteY5" fmla="*/ 6883400 h 6921500"/>
              <a:gd name="connsiteX6" fmla="*/ 12700 w 12217400"/>
              <a:gd name="connsiteY6" fmla="*/ 6921500 h 6921500"/>
              <a:gd name="connsiteX7" fmla="*/ 0 w 12217400"/>
              <a:gd name="connsiteY7" fmla="*/ 3098800 h 6921500"/>
              <a:gd name="connsiteX8" fmla="*/ 3492500 w 12217400"/>
              <a:gd name="connsiteY8" fmla="*/ 5778500 h 6921500"/>
              <a:gd name="connsiteX0" fmla="*/ 3492500 w 12217400"/>
              <a:gd name="connsiteY0" fmla="*/ 5778500 h 6921500"/>
              <a:gd name="connsiteX1" fmla="*/ 11557000 w 12217400"/>
              <a:gd name="connsiteY1" fmla="*/ 0 h 6921500"/>
              <a:gd name="connsiteX2" fmla="*/ 12217400 w 12217400"/>
              <a:gd name="connsiteY2" fmla="*/ 12700 h 6921500"/>
              <a:gd name="connsiteX3" fmla="*/ 12204700 w 12217400"/>
              <a:gd name="connsiteY3" fmla="*/ 5791200 h 6921500"/>
              <a:gd name="connsiteX4" fmla="*/ 10248900 w 12217400"/>
              <a:gd name="connsiteY4" fmla="*/ 5727700 h 6921500"/>
              <a:gd name="connsiteX5" fmla="*/ 8331200 w 12217400"/>
              <a:gd name="connsiteY5" fmla="*/ 6883400 h 6921500"/>
              <a:gd name="connsiteX6" fmla="*/ 12700 w 12217400"/>
              <a:gd name="connsiteY6" fmla="*/ 6921500 h 6921500"/>
              <a:gd name="connsiteX7" fmla="*/ 0 w 12217400"/>
              <a:gd name="connsiteY7" fmla="*/ 3098800 h 6921500"/>
              <a:gd name="connsiteX8" fmla="*/ 3492500 w 12217400"/>
              <a:gd name="connsiteY8" fmla="*/ 5778500 h 692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7400" h="6921500">
                <a:moveTo>
                  <a:pt x="3492500" y="5778500"/>
                </a:moveTo>
                <a:cubicBezTo>
                  <a:pt x="5278967" y="6646333"/>
                  <a:pt x="8593667" y="7649633"/>
                  <a:pt x="11557000" y="0"/>
                </a:cubicBezTo>
                <a:lnTo>
                  <a:pt x="12217400" y="12700"/>
                </a:lnTo>
                <a:cubicBezTo>
                  <a:pt x="12213167" y="1938867"/>
                  <a:pt x="12208933" y="3865033"/>
                  <a:pt x="12204700" y="5791200"/>
                </a:cubicBezTo>
                <a:cubicBezTo>
                  <a:pt x="11815233" y="5659967"/>
                  <a:pt x="11095567" y="5516033"/>
                  <a:pt x="10248900" y="5727700"/>
                </a:cubicBezTo>
                <a:cubicBezTo>
                  <a:pt x="9402233" y="5939367"/>
                  <a:pt x="8940800" y="6362700"/>
                  <a:pt x="8331200" y="6883400"/>
                </a:cubicBezTo>
                <a:lnTo>
                  <a:pt x="12700" y="6921500"/>
                </a:lnTo>
                <a:cubicBezTo>
                  <a:pt x="8467" y="5647267"/>
                  <a:pt x="4233" y="4373033"/>
                  <a:pt x="0" y="3098800"/>
                </a:cubicBezTo>
                <a:cubicBezTo>
                  <a:pt x="1858433" y="4588933"/>
                  <a:pt x="1706033" y="4910667"/>
                  <a:pt x="3492500" y="5778500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5" name="Rectangle"/>
          <p:cNvSpPr/>
          <p:nvPr/>
        </p:nvSpPr>
        <p:spPr>
          <a:xfrm>
            <a:off x="-42334" y="12773587"/>
            <a:ext cx="24468667" cy="9649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2068063" y="6833095"/>
            <a:ext cx="20291145" cy="1929904"/>
          </a:xfrm>
          <a:prstGeom prst="rect">
            <a:avLst/>
          </a:prstGeom>
        </p:spPr>
        <p:txBody>
          <a:bodyPr anchor="t"/>
          <a:lstStyle>
            <a:lvl1pPr algn="ctr">
              <a:defRPr sz="10000"/>
            </a:lvl1pPr>
          </a:lstStyle>
          <a:p>
            <a:r>
              <a:rPr lang="en-GB" dirty="0"/>
              <a:t>Section intro or break slide</a:t>
            </a:r>
            <a:endParaRPr dirty="0"/>
          </a:p>
        </p:txBody>
      </p:sp>
      <p:sp>
        <p:nvSpPr>
          <p:cNvPr id="117" name="Line"/>
          <p:cNvSpPr/>
          <p:nvPr/>
        </p:nvSpPr>
        <p:spPr>
          <a:xfrm>
            <a:off x="6813" y="12780102"/>
            <a:ext cx="24370374" cy="1"/>
          </a:xfrm>
          <a:prstGeom prst="line">
            <a:avLst/>
          </a:prstGeom>
          <a:ln w="12700">
            <a:solidFill>
              <a:srgbClr val="DCDEE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260879" y="13074880"/>
            <a:ext cx="354264" cy="348813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1" name="Line"/>
          <p:cNvSpPr/>
          <p:nvPr/>
        </p:nvSpPr>
        <p:spPr>
          <a:xfrm flipV="1">
            <a:off x="4318292" y="847164"/>
            <a:ext cx="0" cy="533960"/>
          </a:xfrm>
          <a:prstGeom prst="line">
            <a:avLst/>
          </a:prstGeom>
          <a:ln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SE-Logo-RGB.png">
            <a:extLst>
              <a:ext uri="{FF2B5EF4-FFF2-40B4-BE49-F238E27FC236}">
                <a16:creationId xmlns:a16="http://schemas.microsoft.com/office/drawing/2014/main" id="{ED1923BD-575D-B874-C962-C6955A24D4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2468" y="798596"/>
            <a:ext cx="2140890" cy="68074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A62C2A-E895-D17C-2D8C-5CD898F1706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23745" y="2617788"/>
            <a:ext cx="3936509" cy="3934621"/>
          </a:xfrm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21" name="Presentation Title">
            <a:extLst>
              <a:ext uri="{FF2B5EF4-FFF2-40B4-BE49-F238E27FC236}">
                <a16:creationId xmlns:a16="http://schemas.microsoft.com/office/drawing/2014/main" id="{46F4FD22-49CA-C4F6-E8F3-400D974E3649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4508125" y="961168"/>
            <a:ext cx="18060303" cy="355601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lnSpc>
                <a:spcPct val="100000"/>
              </a:lnSpc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Nova"/>
              </a:defRPr>
            </a:lvl1pPr>
          </a:lstStyle>
          <a:p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208416279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grey header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7">
            <a:extLst>
              <a:ext uri="{FF2B5EF4-FFF2-40B4-BE49-F238E27FC236}">
                <a16:creationId xmlns:a16="http://schemas.microsoft.com/office/drawing/2014/main" id="{B94983F8-F5AD-A27D-3CF7-B521DE7D5219}"/>
              </a:ext>
            </a:extLst>
          </p:cNvPr>
          <p:cNvSpPr/>
          <p:nvPr userDrawn="1"/>
        </p:nvSpPr>
        <p:spPr>
          <a:xfrm>
            <a:off x="-21164" y="-697912"/>
            <a:ext cx="24405164" cy="1382621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12700 h 6870700"/>
              <a:gd name="connsiteX1" fmla="*/ 11531600 w 12192000"/>
              <a:gd name="connsiteY1" fmla="*/ 0 h 6870700"/>
              <a:gd name="connsiteX2" fmla="*/ 12192000 w 12192000"/>
              <a:gd name="connsiteY2" fmla="*/ 12700 h 6870700"/>
              <a:gd name="connsiteX3" fmla="*/ 12192000 w 12192000"/>
              <a:gd name="connsiteY3" fmla="*/ 6870700 h 6870700"/>
              <a:gd name="connsiteX4" fmla="*/ 0 w 12192000"/>
              <a:gd name="connsiteY4" fmla="*/ 6870700 h 6870700"/>
              <a:gd name="connsiteX5" fmla="*/ 0 w 12192000"/>
              <a:gd name="connsiteY5" fmla="*/ 12700 h 6870700"/>
              <a:gd name="connsiteX0" fmla="*/ 0 w 12192000"/>
              <a:gd name="connsiteY0" fmla="*/ 12700 h 6870700"/>
              <a:gd name="connsiteX1" fmla="*/ 11531600 w 12192000"/>
              <a:gd name="connsiteY1" fmla="*/ 0 h 6870700"/>
              <a:gd name="connsiteX2" fmla="*/ 12192000 w 12192000"/>
              <a:gd name="connsiteY2" fmla="*/ 12700 h 6870700"/>
              <a:gd name="connsiteX3" fmla="*/ 12179300 w 12192000"/>
              <a:gd name="connsiteY3" fmla="*/ 5791200 h 6870700"/>
              <a:gd name="connsiteX4" fmla="*/ 12192000 w 12192000"/>
              <a:gd name="connsiteY4" fmla="*/ 6870700 h 6870700"/>
              <a:gd name="connsiteX5" fmla="*/ 0 w 12192000"/>
              <a:gd name="connsiteY5" fmla="*/ 6870700 h 6870700"/>
              <a:gd name="connsiteX6" fmla="*/ 0 w 12192000"/>
              <a:gd name="connsiteY6" fmla="*/ 12700 h 68707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12700 h 6883400"/>
              <a:gd name="connsiteX0" fmla="*/ 25400 w 12217400"/>
              <a:gd name="connsiteY0" fmla="*/ 1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111500 h 6883400"/>
              <a:gd name="connsiteX8" fmla="*/ 25400 w 12217400"/>
              <a:gd name="connsiteY8" fmla="*/ 12700 h 68834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25400 w 12192000"/>
              <a:gd name="connsiteY7" fmla="*/ 3111500 h 6883400"/>
              <a:gd name="connsiteX8" fmla="*/ 0 w 12192000"/>
              <a:gd name="connsiteY8" fmla="*/ 12700 h 68834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0 w 12192000"/>
              <a:gd name="connsiteY8" fmla="*/ 12700 h 6883400"/>
              <a:gd name="connsiteX0" fmla="*/ 5308600 w 12192000"/>
              <a:gd name="connsiteY0" fmla="*/ 64135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5308600 w 12192000"/>
              <a:gd name="connsiteY8" fmla="*/ 6413500 h 6883400"/>
              <a:gd name="connsiteX0" fmla="*/ 5308600 w 12192000"/>
              <a:gd name="connsiteY0" fmla="*/ 64135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5308600 w 12192000"/>
              <a:gd name="connsiteY8" fmla="*/ 64135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5092700 w 12217400"/>
              <a:gd name="connsiteY0" fmla="*/ 636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5092700 w 12217400"/>
              <a:gd name="connsiteY8" fmla="*/ 6362700 h 6883400"/>
              <a:gd name="connsiteX0" fmla="*/ 5092700 w 12217400"/>
              <a:gd name="connsiteY0" fmla="*/ 636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5092700 w 12217400"/>
              <a:gd name="connsiteY8" fmla="*/ 63627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921500"/>
              <a:gd name="connsiteX1" fmla="*/ 11557000 w 12217400"/>
              <a:gd name="connsiteY1" fmla="*/ 0 h 6921500"/>
              <a:gd name="connsiteX2" fmla="*/ 12217400 w 12217400"/>
              <a:gd name="connsiteY2" fmla="*/ 12700 h 6921500"/>
              <a:gd name="connsiteX3" fmla="*/ 12204700 w 12217400"/>
              <a:gd name="connsiteY3" fmla="*/ 5791200 h 6921500"/>
              <a:gd name="connsiteX4" fmla="*/ 10248900 w 12217400"/>
              <a:gd name="connsiteY4" fmla="*/ 5727700 h 6921500"/>
              <a:gd name="connsiteX5" fmla="*/ 8331200 w 12217400"/>
              <a:gd name="connsiteY5" fmla="*/ 6883400 h 6921500"/>
              <a:gd name="connsiteX6" fmla="*/ 12700 w 12217400"/>
              <a:gd name="connsiteY6" fmla="*/ 6921500 h 6921500"/>
              <a:gd name="connsiteX7" fmla="*/ 0 w 12217400"/>
              <a:gd name="connsiteY7" fmla="*/ 3098800 h 6921500"/>
              <a:gd name="connsiteX8" fmla="*/ 3492500 w 12217400"/>
              <a:gd name="connsiteY8" fmla="*/ 5778500 h 6921500"/>
              <a:gd name="connsiteX0" fmla="*/ 3492500 w 12217400"/>
              <a:gd name="connsiteY0" fmla="*/ 5778500 h 6921500"/>
              <a:gd name="connsiteX1" fmla="*/ 11557000 w 12217400"/>
              <a:gd name="connsiteY1" fmla="*/ 0 h 6921500"/>
              <a:gd name="connsiteX2" fmla="*/ 12217400 w 12217400"/>
              <a:gd name="connsiteY2" fmla="*/ 12700 h 6921500"/>
              <a:gd name="connsiteX3" fmla="*/ 12204700 w 12217400"/>
              <a:gd name="connsiteY3" fmla="*/ 5791200 h 6921500"/>
              <a:gd name="connsiteX4" fmla="*/ 10248900 w 12217400"/>
              <a:gd name="connsiteY4" fmla="*/ 5727700 h 6921500"/>
              <a:gd name="connsiteX5" fmla="*/ 8331200 w 12217400"/>
              <a:gd name="connsiteY5" fmla="*/ 6883400 h 6921500"/>
              <a:gd name="connsiteX6" fmla="*/ 12700 w 12217400"/>
              <a:gd name="connsiteY6" fmla="*/ 6921500 h 6921500"/>
              <a:gd name="connsiteX7" fmla="*/ 0 w 12217400"/>
              <a:gd name="connsiteY7" fmla="*/ 3098800 h 6921500"/>
              <a:gd name="connsiteX8" fmla="*/ 3492500 w 12217400"/>
              <a:gd name="connsiteY8" fmla="*/ 5778500 h 692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7400" h="6921500">
                <a:moveTo>
                  <a:pt x="3492500" y="5778500"/>
                </a:moveTo>
                <a:cubicBezTo>
                  <a:pt x="5278967" y="6646333"/>
                  <a:pt x="8593667" y="7649633"/>
                  <a:pt x="11557000" y="0"/>
                </a:cubicBezTo>
                <a:lnTo>
                  <a:pt x="12217400" y="12700"/>
                </a:lnTo>
                <a:cubicBezTo>
                  <a:pt x="12213167" y="1938867"/>
                  <a:pt x="12208933" y="3865033"/>
                  <a:pt x="12204700" y="5791200"/>
                </a:cubicBezTo>
                <a:cubicBezTo>
                  <a:pt x="11815233" y="5659967"/>
                  <a:pt x="11095567" y="5516033"/>
                  <a:pt x="10248900" y="5727700"/>
                </a:cubicBezTo>
                <a:cubicBezTo>
                  <a:pt x="9402233" y="5939367"/>
                  <a:pt x="8940800" y="6362700"/>
                  <a:pt x="8331200" y="6883400"/>
                </a:cubicBezTo>
                <a:lnTo>
                  <a:pt x="12700" y="6921500"/>
                </a:lnTo>
                <a:cubicBezTo>
                  <a:pt x="8467" y="5647267"/>
                  <a:pt x="4233" y="4373033"/>
                  <a:pt x="0" y="3098800"/>
                </a:cubicBezTo>
                <a:cubicBezTo>
                  <a:pt x="1858433" y="4588933"/>
                  <a:pt x="1706033" y="4910667"/>
                  <a:pt x="3492500" y="5778500"/>
                </a:cubicBezTo>
                <a:close/>
              </a:path>
            </a:pathLst>
          </a:custGeom>
          <a:solidFill>
            <a:schemeClr val="bg1">
              <a:alpha val="603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B0B8BB-CAF5-8050-D290-16E1C7500BA5}"/>
              </a:ext>
            </a:extLst>
          </p:cNvPr>
          <p:cNvSpPr/>
          <p:nvPr userDrawn="1"/>
        </p:nvSpPr>
        <p:spPr>
          <a:xfrm>
            <a:off x="-42334" y="0"/>
            <a:ext cx="24419521" cy="5522976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5" name="Rectangle"/>
          <p:cNvSpPr/>
          <p:nvPr/>
        </p:nvSpPr>
        <p:spPr>
          <a:xfrm>
            <a:off x="-42334" y="12773587"/>
            <a:ext cx="24468667" cy="9649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2068063" y="2595956"/>
            <a:ext cx="20291145" cy="1647365"/>
          </a:xfrm>
          <a:prstGeom prst="rect">
            <a:avLst/>
          </a:prstGeom>
        </p:spPr>
        <p:txBody>
          <a:bodyPr anchor="b"/>
          <a:lstStyle>
            <a:lvl1pPr algn="ctr">
              <a:defRPr sz="4200" b="1"/>
            </a:lvl1pPr>
          </a:lstStyle>
          <a:p>
            <a:r>
              <a:rPr lang="en-GB" dirty="0"/>
              <a:t>Header/Intro</a:t>
            </a:r>
            <a:endParaRPr dirty="0"/>
          </a:p>
        </p:txBody>
      </p:sp>
      <p:sp>
        <p:nvSpPr>
          <p:cNvPr id="117" name="Line"/>
          <p:cNvSpPr/>
          <p:nvPr/>
        </p:nvSpPr>
        <p:spPr>
          <a:xfrm>
            <a:off x="6813" y="12780102"/>
            <a:ext cx="24370374" cy="1"/>
          </a:xfrm>
          <a:prstGeom prst="line">
            <a:avLst/>
          </a:prstGeom>
          <a:ln w="12700">
            <a:solidFill>
              <a:srgbClr val="DCDEE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260879" y="13074880"/>
            <a:ext cx="354264" cy="348813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1" name="Line"/>
          <p:cNvSpPr/>
          <p:nvPr/>
        </p:nvSpPr>
        <p:spPr>
          <a:xfrm flipV="1">
            <a:off x="4318292" y="847164"/>
            <a:ext cx="0" cy="533960"/>
          </a:xfrm>
          <a:prstGeom prst="line">
            <a:avLst/>
          </a:prstGeom>
          <a:ln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SE-Logo-RGB.png">
            <a:extLst>
              <a:ext uri="{FF2B5EF4-FFF2-40B4-BE49-F238E27FC236}">
                <a16:creationId xmlns:a16="http://schemas.microsoft.com/office/drawing/2014/main" id="{ED1923BD-575D-B874-C962-C6955A24D4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2468" y="798596"/>
            <a:ext cx="2140890" cy="68074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72C96-A670-458A-1A0F-D77F6D3F0E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570163" y="9472679"/>
            <a:ext cx="4192587" cy="2570162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AF6EB0-E905-94D5-15AB-B5E2BA98C1D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042253" y="6571550"/>
            <a:ext cx="3232150" cy="2639404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95105E6-B2DE-62DE-28BB-DD69AC471C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04770" y="9472679"/>
            <a:ext cx="4192587" cy="2570162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AE2CCBEE-1E39-2961-B17A-DC2E2ACB6F9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976860" y="6571550"/>
            <a:ext cx="3232150" cy="2639404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E9B00CA9-F93D-846F-E3C4-992791FBB53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360549" y="9472679"/>
            <a:ext cx="4192587" cy="2570162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FB74E2CB-9236-CA08-965A-824CBAB2EB94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12832639" y="6571550"/>
            <a:ext cx="3232150" cy="2639404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F95B481-5574-C17D-25FB-DD7B67B08D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7121736" y="9472679"/>
            <a:ext cx="4192587" cy="2570162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A94F346A-F596-FF4D-9B9B-C6ED24E82596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7593826" y="6571550"/>
            <a:ext cx="3232150" cy="2639404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29" name="Presentation Title">
            <a:extLst>
              <a:ext uri="{FF2B5EF4-FFF2-40B4-BE49-F238E27FC236}">
                <a16:creationId xmlns:a16="http://schemas.microsoft.com/office/drawing/2014/main" id="{B4513F62-FE98-37C8-BCDD-74626FF73B58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4508125" y="961168"/>
            <a:ext cx="18060303" cy="355601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lnSpc>
                <a:spcPct val="100000"/>
              </a:lnSpc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Nova"/>
              </a:defRPr>
            </a:lvl1pPr>
          </a:lstStyle>
          <a:p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42909695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con stack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Image"/>
          <p:cNvSpPr>
            <a:spLocks noGrp="1"/>
          </p:cNvSpPr>
          <p:nvPr>
            <p:ph type="pic" idx="21" hasCustomPrompt="1"/>
          </p:nvPr>
        </p:nvSpPr>
        <p:spPr>
          <a:xfrm>
            <a:off x="-17895" y="-44950"/>
            <a:ext cx="10955288" cy="12830374"/>
          </a:xfrm>
          <a:prstGeom prst="rect">
            <a:avLst/>
          </a:prstGeom>
        </p:spPr>
        <p:txBody>
          <a:bodyPr lIns="91439" tIns="45719" rIns="91439" bIns="45719"/>
          <a:lstStyle>
            <a:lvl1pPr marL="0" marR="0" indent="0" algn="ctr" defTabSz="825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825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in box to add colour – Click icon to add picture</a:t>
            </a: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A4A5C503-8C98-E9FE-18A8-EB81210E1403}"/>
              </a:ext>
            </a:extLst>
          </p:cNvPr>
          <p:cNvSpPr/>
          <p:nvPr userDrawn="1"/>
        </p:nvSpPr>
        <p:spPr>
          <a:xfrm>
            <a:off x="-21164" y="-697912"/>
            <a:ext cx="24405164" cy="1382621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12700 h 6870700"/>
              <a:gd name="connsiteX1" fmla="*/ 11531600 w 12192000"/>
              <a:gd name="connsiteY1" fmla="*/ 0 h 6870700"/>
              <a:gd name="connsiteX2" fmla="*/ 12192000 w 12192000"/>
              <a:gd name="connsiteY2" fmla="*/ 12700 h 6870700"/>
              <a:gd name="connsiteX3" fmla="*/ 12192000 w 12192000"/>
              <a:gd name="connsiteY3" fmla="*/ 6870700 h 6870700"/>
              <a:gd name="connsiteX4" fmla="*/ 0 w 12192000"/>
              <a:gd name="connsiteY4" fmla="*/ 6870700 h 6870700"/>
              <a:gd name="connsiteX5" fmla="*/ 0 w 12192000"/>
              <a:gd name="connsiteY5" fmla="*/ 12700 h 6870700"/>
              <a:gd name="connsiteX0" fmla="*/ 0 w 12192000"/>
              <a:gd name="connsiteY0" fmla="*/ 12700 h 6870700"/>
              <a:gd name="connsiteX1" fmla="*/ 11531600 w 12192000"/>
              <a:gd name="connsiteY1" fmla="*/ 0 h 6870700"/>
              <a:gd name="connsiteX2" fmla="*/ 12192000 w 12192000"/>
              <a:gd name="connsiteY2" fmla="*/ 12700 h 6870700"/>
              <a:gd name="connsiteX3" fmla="*/ 12179300 w 12192000"/>
              <a:gd name="connsiteY3" fmla="*/ 5791200 h 6870700"/>
              <a:gd name="connsiteX4" fmla="*/ 12192000 w 12192000"/>
              <a:gd name="connsiteY4" fmla="*/ 6870700 h 6870700"/>
              <a:gd name="connsiteX5" fmla="*/ 0 w 12192000"/>
              <a:gd name="connsiteY5" fmla="*/ 6870700 h 6870700"/>
              <a:gd name="connsiteX6" fmla="*/ 0 w 12192000"/>
              <a:gd name="connsiteY6" fmla="*/ 12700 h 68707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12700 h 6883400"/>
              <a:gd name="connsiteX0" fmla="*/ 25400 w 12217400"/>
              <a:gd name="connsiteY0" fmla="*/ 1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111500 h 6883400"/>
              <a:gd name="connsiteX8" fmla="*/ 25400 w 12217400"/>
              <a:gd name="connsiteY8" fmla="*/ 12700 h 68834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25400 w 12192000"/>
              <a:gd name="connsiteY7" fmla="*/ 3111500 h 6883400"/>
              <a:gd name="connsiteX8" fmla="*/ 0 w 12192000"/>
              <a:gd name="connsiteY8" fmla="*/ 12700 h 68834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0 w 12192000"/>
              <a:gd name="connsiteY8" fmla="*/ 12700 h 6883400"/>
              <a:gd name="connsiteX0" fmla="*/ 5308600 w 12192000"/>
              <a:gd name="connsiteY0" fmla="*/ 64135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5308600 w 12192000"/>
              <a:gd name="connsiteY8" fmla="*/ 6413500 h 6883400"/>
              <a:gd name="connsiteX0" fmla="*/ 5308600 w 12192000"/>
              <a:gd name="connsiteY0" fmla="*/ 64135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5308600 w 12192000"/>
              <a:gd name="connsiteY8" fmla="*/ 64135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5092700 w 12217400"/>
              <a:gd name="connsiteY0" fmla="*/ 636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5092700 w 12217400"/>
              <a:gd name="connsiteY8" fmla="*/ 6362700 h 6883400"/>
              <a:gd name="connsiteX0" fmla="*/ 5092700 w 12217400"/>
              <a:gd name="connsiteY0" fmla="*/ 636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5092700 w 12217400"/>
              <a:gd name="connsiteY8" fmla="*/ 63627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921500"/>
              <a:gd name="connsiteX1" fmla="*/ 11557000 w 12217400"/>
              <a:gd name="connsiteY1" fmla="*/ 0 h 6921500"/>
              <a:gd name="connsiteX2" fmla="*/ 12217400 w 12217400"/>
              <a:gd name="connsiteY2" fmla="*/ 12700 h 6921500"/>
              <a:gd name="connsiteX3" fmla="*/ 12204700 w 12217400"/>
              <a:gd name="connsiteY3" fmla="*/ 5791200 h 6921500"/>
              <a:gd name="connsiteX4" fmla="*/ 10248900 w 12217400"/>
              <a:gd name="connsiteY4" fmla="*/ 5727700 h 6921500"/>
              <a:gd name="connsiteX5" fmla="*/ 8331200 w 12217400"/>
              <a:gd name="connsiteY5" fmla="*/ 6883400 h 6921500"/>
              <a:gd name="connsiteX6" fmla="*/ 12700 w 12217400"/>
              <a:gd name="connsiteY6" fmla="*/ 6921500 h 6921500"/>
              <a:gd name="connsiteX7" fmla="*/ 0 w 12217400"/>
              <a:gd name="connsiteY7" fmla="*/ 3098800 h 6921500"/>
              <a:gd name="connsiteX8" fmla="*/ 3492500 w 12217400"/>
              <a:gd name="connsiteY8" fmla="*/ 5778500 h 6921500"/>
              <a:gd name="connsiteX0" fmla="*/ 3492500 w 12217400"/>
              <a:gd name="connsiteY0" fmla="*/ 5778500 h 6921500"/>
              <a:gd name="connsiteX1" fmla="*/ 11557000 w 12217400"/>
              <a:gd name="connsiteY1" fmla="*/ 0 h 6921500"/>
              <a:gd name="connsiteX2" fmla="*/ 12217400 w 12217400"/>
              <a:gd name="connsiteY2" fmla="*/ 12700 h 6921500"/>
              <a:gd name="connsiteX3" fmla="*/ 12204700 w 12217400"/>
              <a:gd name="connsiteY3" fmla="*/ 5791200 h 6921500"/>
              <a:gd name="connsiteX4" fmla="*/ 10248900 w 12217400"/>
              <a:gd name="connsiteY4" fmla="*/ 5727700 h 6921500"/>
              <a:gd name="connsiteX5" fmla="*/ 8331200 w 12217400"/>
              <a:gd name="connsiteY5" fmla="*/ 6883400 h 6921500"/>
              <a:gd name="connsiteX6" fmla="*/ 12700 w 12217400"/>
              <a:gd name="connsiteY6" fmla="*/ 6921500 h 6921500"/>
              <a:gd name="connsiteX7" fmla="*/ 0 w 12217400"/>
              <a:gd name="connsiteY7" fmla="*/ 3098800 h 6921500"/>
              <a:gd name="connsiteX8" fmla="*/ 3492500 w 12217400"/>
              <a:gd name="connsiteY8" fmla="*/ 5778500 h 692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7400" h="6921500">
                <a:moveTo>
                  <a:pt x="3492500" y="5778500"/>
                </a:moveTo>
                <a:cubicBezTo>
                  <a:pt x="5278967" y="6646333"/>
                  <a:pt x="8593667" y="7649633"/>
                  <a:pt x="11557000" y="0"/>
                </a:cubicBezTo>
                <a:lnTo>
                  <a:pt x="12217400" y="12700"/>
                </a:lnTo>
                <a:cubicBezTo>
                  <a:pt x="12213167" y="1938867"/>
                  <a:pt x="12208933" y="3865033"/>
                  <a:pt x="12204700" y="5791200"/>
                </a:cubicBezTo>
                <a:cubicBezTo>
                  <a:pt x="11815233" y="5659967"/>
                  <a:pt x="11095567" y="5516033"/>
                  <a:pt x="10248900" y="5727700"/>
                </a:cubicBezTo>
                <a:cubicBezTo>
                  <a:pt x="9402233" y="5939367"/>
                  <a:pt x="8940800" y="6362700"/>
                  <a:pt x="8331200" y="6883400"/>
                </a:cubicBezTo>
                <a:lnTo>
                  <a:pt x="12700" y="6921500"/>
                </a:lnTo>
                <a:cubicBezTo>
                  <a:pt x="8467" y="5647267"/>
                  <a:pt x="4233" y="4373033"/>
                  <a:pt x="0" y="3098800"/>
                </a:cubicBezTo>
                <a:cubicBezTo>
                  <a:pt x="1858433" y="4588933"/>
                  <a:pt x="1706033" y="4910667"/>
                  <a:pt x="3492500" y="577850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3" name="Rectangle"/>
          <p:cNvSpPr/>
          <p:nvPr/>
        </p:nvSpPr>
        <p:spPr>
          <a:xfrm>
            <a:off x="-42334" y="12773587"/>
            <a:ext cx="24468667" cy="9649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524" name="Line"/>
          <p:cNvSpPr/>
          <p:nvPr/>
        </p:nvSpPr>
        <p:spPr>
          <a:xfrm>
            <a:off x="6813" y="12780102"/>
            <a:ext cx="24370374" cy="1"/>
          </a:xfrm>
          <a:prstGeom prst="line">
            <a:avLst/>
          </a:prstGeom>
          <a:ln w="12700">
            <a:solidFill>
              <a:srgbClr val="DCDEE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25" name="Presentation Title"/>
          <p:cNvSpPr txBox="1">
            <a:spLocks noGrp="1"/>
          </p:cNvSpPr>
          <p:nvPr>
            <p:ph type="body" sz="quarter" idx="22"/>
          </p:nvPr>
        </p:nvSpPr>
        <p:spPr>
          <a:xfrm>
            <a:off x="15480924" y="961168"/>
            <a:ext cx="7421589" cy="355601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lnSpc>
                <a:spcPct val="100000"/>
              </a:lnSpc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Nova"/>
              </a:defRPr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5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253853" y="13074880"/>
            <a:ext cx="354264" cy="348813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28" name="Line"/>
          <p:cNvSpPr/>
          <p:nvPr/>
        </p:nvSpPr>
        <p:spPr>
          <a:xfrm flipV="1">
            <a:off x="15291091" y="847165"/>
            <a:ext cx="0" cy="533960"/>
          </a:xfrm>
          <a:prstGeom prst="line">
            <a:avLst/>
          </a:prstGeom>
          <a:ln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9" name="Project Introduction…"/>
          <p:cNvSpPr txBox="1">
            <a:spLocks noGrp="1"/>
          </p:cNvSpPr>
          <p:nvPr>
            <p:ph type="body" sz="quarter" idx="23"/>
          </p:nvPr>
        </p:nvSpPr>
        <p:spPr>
          <a:xfrm>
            <a:off x="12809691" y="4351053"/>
            <a:ext cx="4203397" cy="223476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 sz="2800" b="1">
                <a:solidFill>
                  <a:srgbClr val="2E333D"/>
                </a:solidFill>
                <a:latin typeface="Arial Nova"/>
                <a:ea typeface="Arial Nova"/>
                <a:cs typeface="Arial Nova"/>
                <a:sym typeface="Arial Nova"/>
              </a:defRPr>
            </a:pPr>
            <a:r>
              <a:rPr dirty="0"/>
              <a:t>Project Introduction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200">
                <a:solidFill>
                  <a:srgbClr val="2E333D"/>
                </a:solidFill>
              </a:defRPr>
            </a:pPr>
            <a:r>
              <a:rPr dirty="0"/>
              <a:t>Briefly explain the section so the viewer has an understanding of the content.</a:t>
            </a:r>
          </a:p>
        </p:txBody>
      </p:sp>
      <p:sp>
        <p:nvSpPr>
          <p:cNvPr id="530" name="cog-b.png"/>
          <p:cNvSpPr>
            <a:spLocks noGrp="1"/>
          </p:cNvSpPr>
          <p:nvPr>
            <p:ph type="pic" sz="quarter" idx="24"/>
          </p:nvPr>
        </p:nvSpPr>
        <p:spPr>
          <a:xfrm>
            <a:off x="14415887" y="3094218"/>
            <a:ext cx="991116" cy="989919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531" name="hourglass-b.png"/>
          <p:cNvSpPr>
            <a:spLocks noGrp="1"/>
          </p:cNvSpPr>
          <p:nvPr>
            <p:ph type="pic" sz="quarter" idx="25"/>
          </p:nvPr>
        </p:nvSpPr>
        <p:spPr>
          <a:xfrm>
            <a:off x="19733651" y="3094218"/>
            <a:ext cx="989919" cy="989919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532" name="Project Introduction…"/>
          <p:cNvSpPr txBox="1">
            <a:spLocks noGrp="1"/>
          </p:cNvSpPr>
          <p:nvPr>
            <p:ph type="body" sz="quarter" idx="26"/>
          </p:nvPr>
        </p:nvSpPr>
        <p:spPr>
          <a:xfrm>
            <a:off x="18279206" y="4351053"/>
            <a:ext cx="4203397" cy="223476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 sz="2800" b="1">
                <a:solidFill>
                  <a:srgbClr val="2E333D"/>
                </a:solidFill>
                <a:latin typeface="Arial Nova"/>
                <a:ea typeface="Arial Nova"/>
                <a:cs typeface="Arial Nova"/>
                <a:sym typeface="Arial Nova"/>
              </a:defRPr>
            </a:pPr>
            <a:r>
              <a:rPr dirty="0"/>
              <a:t>Project Introduction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200">
                <a:solidFill>
                  <a:srgbClr val="2E333D"/>
                </a:solidFill>
              </a:defRPr>
            </a:pPr>
            <a:r>
              <a:rPr dirty="0"/>
              <a:t>Briefly explain the section so the viewer has an understanding of the content.</a:t>
            </a:r>
          </a:p>
        </p:txBody>
      </p:sp>
      <p:sp>
        <p:nvSpPr>
          <p:cNvPr id="533" name="Project Introduction…"/>
          <p:cNvSpPr txBox="1">
            <a:spLocks noGrp="1"/>
          </p:cNvSpPr>
          <p:nvPr>
            <p:ph type="body" sz="quarter" idx="27"/>
          </p:nvPr>
        </p:nvSpPr>
        <p:spPr>
          <a:xfrm>
            <a:off x="12813948" y="9024653"/>
            <a:ext cx="4203398" cy="223476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 sz="2800" b="1">
                <a:solidFill>
                  <a:srgbClr val="2E333D"/>
                </a:solidFill>
                <a:latin typeface="Arial Nova"/>
                <a:ea typeface="Arial Nova"/>
                <a:cs typeface="Arial Nova"/>
                <a:sym typeface="Arial Nova"/>
              </a:defRPr>
            </a:pPr>
            <a:r>
              <a:rPr dirty="0"/>
              <a:t>Project Introduction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200">
                <a:solidFill>
                  <a:srgbClr val="2E333D"/>
                </a:solidFill>
              </a:defRPr>
            </a:pPr>
            <a:r>
              <a:rPr dirty="0"/>
              <a:t>Briefly explain the section so the viewer has an understanding of the content.</a:t>
            </a:r>
          </a:p>
        </p:txBody>
      </p:sp>
      <p:sp>
        <p:nvSpPr>
          <p:cNvPr id="534" name="bell-b.png"/>
          <p:cNvSpPr>
            <a:spLocks noGrp="1"/>
          </p:cNvSpPr>
          <p:nvPr>
            <p:ph type="pic" sz="quarter" idx="28"/>
          </p:nvPr>
        </p:nvSpPr>
        <p:spPr>
          <a:xfrm>
            <a:off x="14420744" y="7767818"/>
            <a:ext cx="989919" cy="989919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35" name="life-ring-b.png"/>
          <p:cNvSpPr>
            <a:spLocks noGrp="1"/>
          </p:cNvSpPr>
          <p:nvPr>
            <p:ph type="pic" sz="quarter" idx="29"/>
          </p:nvPr>
        </p:nvSpPr>
        <p:spPr>
          <a:xfrm>
            <a:off x="19763235" y="7767818"/>
            <a:ext cx="989919" cy="989919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536" name="Project Introduction…"/>
          <p:cNvSpPr txBox="1">
            <a:spLocks noGrp="1"/>
          </p:cNvSpPr>
          <p:nvPr>
            <p:ph type="body" sz="quarter" idx="30"/>
          </p:nvPr>
        </p:nvSpPr>
        <p:spPr>
          <a:xfrm>
            <a:off x="18308790" y="9024653"/>
            <a:ext cx="4203398" cy="223476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 sz="2800" b="1">
                <a:solidFill>
                  <a:srgbClr val="2E333D"/>
                </a:solidFill>
                <a:latin typeface="Arial Nova"/>
                <a:ea typeface="Arial Nova"/>
                <a:cs typeface="Arial Nova"/>
                <a:sym typeface="Arial Nova"/>
              </a:defRPr>
            </a:pPr>
            <a:r>
              <a:rPr dirty="0"/>
              <a:t>Project Introduction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200">
                <a:solidFill>
                  <a:srgbClr val="2E333D"/>
                </a:solidFill>
              </a:defRPr>
            </a:pPr>
            <a:r>
              <a:rPr dirty="0"/>
              <a:t>Briefly explain the section so the viewer has an understanding of the content.</a:t>
            </a:r>
          </a:p>
        </p:txBody>
      </p:sp>
      <p:pic>
        <p:nvPicPr>
          <p:cNvPr id="537" name="SE-Logo-RGB.png" descr="SE-Logo-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2568" y="798067"/>
            <a:ext cx="2140889" cy="681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con stac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Rectangle"/>
          <p:cNvSpPr/>
          <p:nvPr/>
        </p:nvSpPr>
        <p:spPr>
          <a:xfrm>
            <a:off x="10932575" y="-39020"/>
            <a:ext cx="13464686" cy="12818513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99" name="Image"/>
          <p:cNvSpPr>
            <a:spLocks noGrp="1"/>
          </p:cNvSpPr>
          <p:nvPr>
            <p:ph type="pic" idx="21"/>
          </p:nvPr>
        </p:nvSpPr>
        <p:spPr>
          <a:xfrm>
            <a:off x="-17895" y="-44950"/>
            <a:ext cx="10955288" cy="12830374"/>
          </a:xfrm>
          <a:prstGeom prst="rect">
            <a:avLst/>
          </a:prstGeom>
        </p:spPr>
        <p:txBody>
          <a:bodyPr lIns="91439" tIns="45719" rIns="91439" bIns="45719"/>
          <a:lstStyle>
            <a:lvl1pPr marL="0" marR="0" indent="0" algn="ctr" defTabSz="825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825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icon to add picture</a:t>
            </a:r>
          </a:p>
        </p:txBody>
      </p:sp>
      <p:sp>
        <p:nvSpPr>
          <p:cNvPr id="500" name="Rectangle"/>
          <p:cNvSpPr/>
          <p:nvPr/>
        </p:nvSpPr>
        <p:spPr>
          <a:xfrm>
            <a:off x="-42334" y="12773587"/>
            <a:ext cx="24468667" cy="9649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01" name="Line"/>
          <p:cNvSpPr/>
          <p:nvPr/>
        </p:nvSpPr>
        <p:spPr>
          <a:xfrm>
            <a:off x="6813" y="12780102"/>
            <a:ext cx="24370374" cy="1"/>
          </a:xfrm>
          <a:prstGeom prst="line">
            <a:avLst/>
          </a:prstGeom>
          <a:ln w="12700">
            <a:solidFill>
              <a:srgbClr val="DCDEE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02" name="Presentation Title"/>
          <p:cNvSpPr txBox="1">
            <a:spLocks noGrp="1"/>
          </p:cNvSpPr>
          <p:nvPr>
            <p:ph type="body" sz="quarter" idx="22"/>
          </p:nvPr>
        </p:nvSpPr>
        <p:spPr>
          <a:xfrm>
            <a:off x="15480924" y="961168"/>
            <a:ext cx="7421589" cy="355601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lnSpc>
                <a:spcPct val="100000"/>
              </a:lnSpc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Nova"/>
              </a:defRPr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5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253853" y="13074880"/>
            <a:ext cx="354264" cy="348813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05" name="Line"/>
          <p:cNvSpPr/>
          <p:nvPr/>
        </p:nvSpPr>
        <p:spPr>
          <a:xfrm flipV="1">
            <a:off x="15291091" y="847165"/>
            <a:ext cx="0" cy="533959"/>
          </a:xfrm>
          <a:prstGeom prst="line">
            <a:avLst/>
          </a:prstGeom>
          <a:ln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7" name="Project Introduction…"/>
          <p:cNvSpPr txBox="1">
            <a:spLocks noGrp="1"/>
          </p:cNvSpPr>
          <p:nvPr>
            <p:ph type="body" sz="quarter" idx="24"/>
          </p:nvPr>
        </p:nvSpPr>
        <p:spPr>
          <a:xfrm>
            <a:off x="12809691" y="4351053"/>
            <a:ext cx="4203397" cy="223476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 sz="2800" b="1">
                <a:latin typeface="Arial Nova"/>
                <a:ea typeface="Arial Nova"/>
                <a:cs typeface="Arial Nova"/>
                <a:sym typeface="Arial Nova"/>
              </a:defRPr>
            </a:pPr>
            <a:r>
              <a:rPr dirty="0"/>
              <a:t>Project Introduction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200"/>
            </a:pPr>
            <a:r>
              <a:rPr dirty="0"/>
              <a:t>Briefly explain the section so the viewer has an understanding of the content.</a:t>
            </a:r>
          </a:p>
        </p:txBody>
      </p:sp>
      <p:sp>
        <p:nvSpPr>
          <p:cNvPr id="508" name="cog-w.png"/>
          <p:cNvSpPr>
            <a:spLocks noGrp="1"/>
          </p:cNvSpPr>
          <p:nvPr>
            <p:ph type="pic" sz="quarter" idx="25"/>
          </p:nvPr>
        </p:nvSpPr>
        <p:spPr>
          <a:xfrm>
            <a:off x="14415887" y="3094218"/>
            <a:ext cx="991116" cy="989919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2000"/>
            </a:lvl1pPr>
          </a:lstStyle>
          <a:p>
            <a:endParaRPr/>
          </a:p>
        </p:txBody>
      </p:sp>
      <p:sp>
        <p:nvSpPr>
          <p:cNvPr id="509" name="hourglass-w.png"/>
          <p:cNvSpPr>
            <a:spLocks noGrp="1"/>
          </p:cNvSpPr>
          <p:nvPr>
            <p:ph type="pic" sz="quarter" idx="26"/>
          </p:nvPr>
        </p:nvSpPr>
        <p:spPr>
          <a:xfrm>
            <a:off x="19733651" y="3094218"/>
            <a:ext cx="989919" cy="989919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2000"/>
            </a:lvl1pPr>
          </a:lstStyle>
          <a:p>
            <a:endParaRPr/>
          </a:p>
        </p:txBody>
      </p:sp>
      <p:sp>
        <p:nvSpPr>
          <p:cNvPr id="510" name="Project Introduction…"/>
          <p:cNvSpPr txBox="1">
            <a:spLocks noGrp="1"/>
          </p:cNvSpPr>
          <p:nvPr>
            <p:ph type="body" sz="quarter" idx="27"/>
          </p:nvPr>
        </p:nvSpPr>
        <p:spPr>
          <a:xfrm>
            <a:off x="18279206" y="4351053"/>
            <a:ext cx="4203397" cy="223476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 sz="2800" b="1">
                <a:latin typeface="Arial Nova"/>
                <a:ea typeface="Arial Nova"/>
                <a:cs typeface="Arial Nova"/>
                <a:sym typeface="Arial Nova"/>
              </a:defRPr>
            </a:pPr>
            <a:r>
              <a:rPr dirty="0"/>
              <a:t>Project Introduction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200"/>
            </a:pPr>
            <a:r>
              <a:rPr dirty="0"/>
              <a:t>Briefly explain the section so the viewer has an understanding of the content.</a:t>
            </a:r>
          </a:p>
        </p:txBody>
      </p:sp>
      <p:sp>
        <p:nvSpPr>
          <p:cNvPr id="511" name="Project Introduction…"/>
          <p:cNvSpPr txBox="1">
            <a:spLocks noGrp="1"/>
          </p:cNvSpPr>
          <p:nvPr>
            <p:ph type="body" sz="quarter" idx="28"/>
          </p:nvPr>
        </p:nvSpPr>
        <p:spPr>
          <a:xfrm>
            <a:off x="12813948" y="9024653"/>
            <a:ext cx="4203398" cy="223476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 sz="2800" b="1">
                <a:latin typeface="Arial Nova"/>
                <a:ea typeface="Arial Nova"/>
                <a:cs typeface="Arial Nova"/>
                <a:sym typeface="Arial Nova"/>
              </a:defRPr>
            </a:pPr>
            <a:r>
              <a:rPr dirty="0"/>
              <a:t>Project Introduction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200"/>
            </a:pPr>
            <a:r>
              <a:rPr dirty="0"/>
              <a:t>Briefly explain the section so the viewer has an understanding of the content.</a:t>
            </a:r>
          </a:p>
        </p:txBody>
      </p:sp>
      <p:sp>
        <p:nvSpPr>
          <p:cNvPr id="512" name="bell-w.png"/>
          <p:cNvSpPr>
            <a:spLocks noGrp="1"/>
          </p:cNvSpPr>
          <p:nvPr>
            <p:ph type="pic" sz="quarter" idx="29"/>
          </p:nvPr>
        </p:nvSpPr>
        <p:spPr>
          <a:xfrm>
            <a:off x="14420744" y="7767818"/>
            <a:ext cx="989919" cy="989919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2000"/>
            </a:lvl1pPr>
          </a:lstStyle>
          <a:p>
            <a:endParaRPr/>
          </a:p>
        </p:txBody>
      </p:sp>
      <p:sp>
        <p:nvSpPr>
          <p:cNvPr id="513" name="life-ring-w.png"/>
          <p:cNvSpPr>
            <a:spLocks noGrp="1"/>
          </p:cNvSpPr>
          <p:nvPr>
            <p:ph type="pic" sz="quarter" idx="30"/>
          </p:nvPr>
        </p:nvSpPr>
        <p:spPr>
          <a:xfrm>
            <a:off x="19763235" y="7767818"/>
            <a:ext cx="989919" cy="989919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2000"/>
            </a:lvl1pPr>
          </a:lstStyle>
          <a:p>
            <a:endParaRPr/>
          </a:p>
        </p:txBody>
      </p:sp>
      <p:sp>
        <p:nvSpPr>
          <p:cNvPr id="514" name="Project Introduction…"/>
          <p:cNvSpPr txBox="1">
            <a:spLocks noGrp="1"/>
          </p:cNvSpPr>
          <p:nvPr>
            <p:ph type="body" sz="quarter" idx="31"/>
          </p:nvPr>
        </p:nvSpPr>
        <p:spPr>
          <a:xfrm>
            <a:off x="18308790" y="9024653"/>
            <a:ext cx="4203398" cy="223476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 sz="2800" b="1">
                <a:latin typeface="Arial Nova"/>
                <a:ea typeface="Arial Nova"/>
                <a:cs typeface="Arial Nova"/>
                <a:sym typeface="Arial Nova"/>
              </a:defRPr>
            </a:pPr>
            <a:r>
              <a:rPr dirty="0"/>
              <a:t>Project Introduction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200"/>
            </a:pPr>
            <a:r>
              <a:rPr dirty="0"/>
              <a:t>Briefly explain the section so the viewer has an understanding of the content.</a:t>
            </a:r>
          </a:p>
        </p:txBody>
      </p:sp>
      <p:pic>
        <p:nvPicPr>
          <p:cNvPr id="21" name="SE-Logo-RGB.png">
            <a:extLst>
              <a:ext uri="{FF2B5EF4-FFF2-40B4-BE49-F238E27FC236}">
                <a16:creationId xmlns:a16="http://schemas.microsoft.com/office/drawing/2014/main" id="{DA94FC40-EACB-A6D9-F4C8-4C4FB83A69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95267" y="798596"/>
            <a:ext cx="2140890" cy="6807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tac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Rectangle"/>
          <p:cNvSpPr/>
          <p:nvPr/>
        </p:nvSpPr>
        <p:spPr>
          <a:xfrm>
            <a:off x="10932575" y="-39020"/>
            <a:ext cx="13464686" cy="12818513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99" name="Image"/>
          <p:cNvSpPr>
            <a:spLocks noGrp="1"/>
          </p:cNvSpPr>
          <p:nvPr>
            <p:ph type="pic" idx="21"/>
          </p:nvPr>
        </p:nvSpPr>
        <p:spPr>
          <a:xfrm>
            <a:off x="-17895" y="-44950"/>
            <a:ext cx="10955288" cy="12830374"/>
          </a:xfrm>
          <a:prstGeom prst="rect">
            <a:avLst/>
          </a:prstGeom>
        </p:spPr>
        <p:txBody>
          <a:bodyPr lIns="91439" tIns="45719" rIns="91439" bIns="45719"/>
          <a:lstStyle>
            <a:lvl1pPr marL="0" marR="0" indent="0" algn="ctr" defTabSz="825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825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icon to add picture</a:t>
            </a:r>
          </a:p>
        </p:txBody>
      </p:sp>
      <p:sp>
        <p:nvSpPr>
          <p:cNvPr id="500" name="Rectangle"/>
          <p:cNvSpPr/>
          <p:nvPr/>
        </p:nvSpPr>
        <p:spPr>
          <a:xfrm>
            <a:off x="-42334" y="12773587"/>
            <a:ext cx="24468667" cy="9649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01" name="Line"/>
          <p:cNvSpPr/>
          <p:nvPr/>
        </p:nvSpPr>
        <p:spPr>
          <a:xfrm>
            <a:off x="6813" y="12780102"/>
            <a:ext cx="24370374" cy="1"/>
          </a:xfrm>
          <a:prstGeom prst="line">
            <a:avLst/>
          </a:prstGeom>
          <a:ln w="12700">
            <a:solidFill>
              <a:srgbClr val="DCDEE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02" name="Presentation Title"/>
          <p:cNvSpPr txBox="1">
            <a:spLocks noGrp="1"/>
          </p:cNvSpPr>
          <p:nvPr>
            <p:ph type="body" sz="quarter" idx="22"/>
          </p:nvPr>
        </p:nvSpPr>
        <p:spPr>
          <a:xfrm>
            <a:off x="15480924" y="961168"/>
            <a:ext cx="7421589" cy="355601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lnSpc>
                <a:spcPct val="100000"/>
              </a:lnSpc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Nova"/>
              </a:defRPr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5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253853" y="13074880"/>
            <a:ext cx="354264" cy="348813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05" name="Line"/>
          <p:cNvSpPr/>
          <p:nvPr/>
        </p:nvSpPr>
        <p:spPr>
          <a:xfrm flipV="1">
            <a:off x="15291091" y="847165"/>
            <a:ext cx="0" cy="533959"/>
          </a:xfrm>
          <a:prstGeom prst="line">
            <a:avLst/>
          </a:prstGeom>
          <a:ln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7" name="Project Introduction…"/>
          <p:cNvSpPr txBox="1">
            <a:spLocks noGrp="1"/>
          </p:cNvSpPr>
          <p:nvPr>
            <p:ph type="body" sz="quarter" idx="24"/>
          </p:nvPr>
        </p:nvSpPr>
        <p:spPr>
          <a:xfrm>
            <a:off x="12809691" y="4351053"/>
            <a:ext cx="4203397" cy="223476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 sz="2800" b="1">
                <a:latin typeface="Arial Nova"/>
                <a:ea typeface="Arial Nova"/>
                <a:cs typeface="Arial Nova"/>
                <a:sym typeface="Arial Nova"/>
              </a:defRPr>
            </a:pPr>
            <a:r>
              <a:rPr dirty="0"/>
              <a:t>Project Introduction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200"/>
            </a:pPr>
            <a:r>
              <a:rPr dirty="0"/>
              <a:t>Briefly explain the section so the viewer has an understanding of the content.</a:t>
            </a:r>
          </a:p>
        </p:txBody>
      </p:sp>
      <p:sp>
        <p:nvSpPr>
          <p:cNvPr id="508" name="cog-w.png"/>
          <p:cNvSpPr>
            <a:spLocks noGrp="1"/>
          </p:cNvSpPr>
          <p:nvPr>
            <p:ph type="pic" sz="quarter" idx="25"/>
          </p:nvPr>
        </p:nvSpPr>
        <p:spPr>
          <a:xfrm>
            <a:off x="14415887" y="3094218"/>
            <a:ext cx="991116" cy="989919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2000"/>
            </a:lvl1pPr>
          </a:lstStyle>
          <a:p>
            <a:endParaRPr/>
          </a:p>
        </p:txBody>
      </p:sp>
      <p:sp>
        <p:nvSpPr>
          <p:cNvPr id="509" name="hourglass-w.png"/>
          <p:cNvSpPr>
            <a:spLocks noGrp="1"/>
          </p:cNvSpPr>
          <p:nvPr>
            <p:ph type="pic" sz="quarter" idx="26"/>
          </p:nvPr>
        </p:nvSpPr>
        <p:spPr>
          <a:xfrm>
            <a:off x="19733651" y="3094218"/>
            <a:ext cx="989919" cy="989919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2000"/>
            </a:lvl1pPr>
          </a:lstStyle>
          <a:p>
            <a:endParaRPr/>
          </a:p>
        </p:txBody>
      </p:sp>
      <p:sp>
        <p:nvSpPr>
          <p:cNvPr id="510" name="Project Introduction…"/>
          <p:cNvSpPr txBox="1">
            <a:spLocks noGrp="1"/>
          </p:cNvSpPr>
          <p:nvPr>
            <p:ph type="body" sz="quarter" idx="27"/>
          </p:nvPr>
        </p:nvSpPr>
        <p:spPr>
          <a:xfrm>
            <a:off x="18279206" y="4351053"/>
            <a:ext cx="4203397" cy="223476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 sz="2800" b="1">
                <a:latin typeface="Arial Nova"/>
                <a:ea typeface="Arial Nova"/>
                <a:cs typeface="Arial Nova"/>
                <a:sym typeface="Arial Nova"/>
              </a:defRPr>
            </a:pPr>
            <a:r>
              <a:rPr dirty="0"/>
              <a:t>Project Introduction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200"/>
            </a:pPr>
            <a:r>
              <a:rPr dirty="0"/>
              <a:t>Briefly explain the section so the viewer has an understanding of the content.</a:t>
            </a:r>
          </a:p>
        </p:txBody>
      </p:sp>
      <p:sp>
        <p:nvSpPr>
          <p:cNvPr id="511" name="Project Introduction…"/>
          <p:cNvSpPr txBox="1">
            <a:spLocks noGrp="1"/>
          </p:cNvSpPr>
          <p:nvPr>
            <p:ph type="body" sz="quarter" idx="28"/>
          </p:nvPr>
        </p:nvSpPr>
        <p:spPr>
          <a:xfrm>
            <a:off x="12813948" y="9024653"/>
            <a:ext cx="4203398" cy="223476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 sz="2800" b="1">
                <a:latin typeface="Arial Nova"/>
                <a:ea typeface="Arial Nova"/>
                <a:cs typeface="Arial Nova"/>
                <a:sym typeface="Arial Nova"/>
              </a:defRPr>
            </a:pPr>
            <a:r>
              <a:rPr dirty="0"/>
              <a:t>Project Introduction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200"/>
            </a:pPr>
            <a:r>
              <a:rPr dirty="0"/>
              <a:t>Briefly explain the section so the viewer has an understanding of the content.</a:t>
            </a:r>
          </a:p>
        </p:txBody>
      </p:sp>
      <p:sp>
        <p:nvSpPr>
          <p:cNvPr id="512" name="bell-w.png"/>
          <p:cNvSpPr>
            <a:spLocks noGrp="1"/>
          </p:cNvSpPr>
          <p:nvPr>
            <p:ph type="pic" sz="quarter" idx="29"/>
          </p:nvPr>
        </p:nvSpPr>
        <p:spPr>
          <a:xfrm>
            <a:off x="14420744" y="7767818"/>
            <a:ext cx="989919" cy="989919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2000"/>
            </a:lvl1pPr>
          </a:lstStyle>
          <a:p>
            <a:endParaRPr/>
          </a:p>
        </p:txBody>
      </p:sp>
      <p:sp>
        <p:nvSpPr>
          <p:cNvPr id="513" name="life-ring-w.png"/>
          <p:cNvSpPr>
            <a:spLocks noGrp="1"/>
          </p:cNvSpPr>
          <p:nvPr>
            <p:ph type="pic" sz="quarter" idx="30"/>
          </p:nvPr>
        </p:nvSpPr>
        <p:spPr>
          <a:xfrm>
            <a:off x="19763235" y="7767818"/>
            <a:ext cx="989919" cy="989919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2000"/>
            </a:lvl1pPr>
          </a:lstStyle>
          <a:p>
            <a:endParaRPr/>
          </a:p>
        </p:txBody>
      </p:sp>
      <p:sp>
        <p:nvSpPr>
          <p:cNvPr id="514" name="Project Introduction…"/>
          <p:cNvSpPr txBox="1">
            <a:spLocks noGrp="1"/>
          </p:cNvSpPr>
          <p:nvPr>
            <p:ph type="body" sz="quarter" idx="31"/>
          </p:nvPr>
        </p:nvSpPr>
        <p:spPr>
          <a:xfrm>
            <a:off x="18308790" y="9024653"/>
            <a:ext cx="4203398" cy="223476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 sz="2800" b="1">
                <a:latin typeface="Arial Nova"/>
                <a:ea typeface="Arial Nova"/>
                <a:cs typeface="Arial Nova"/>
                <a:sym typeface="Arial Nova"/>
              </a:defRPr>
            </a:pPr>
            <a:r>
              <a:rPr dirty="0"/>
              <a:t>Project Introduction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200"/>
            </a:pPr>
            <a:r>
              <a:rPr dirty="0"/>
              <a:t>Briefly explain the section so the viewer has an understanding of the content.</a:t>
            </a:r>
          </a:p>
        </p:txBody>
      </p:sp>
      <p:pic>
        <p:nvPicPr>
          <p:cNvPr id="21" name="SE-Logo-RGB.png">
            <a:extLst>
              <a:ext uri="{FF2B5EF4-FFF2-40B4-BE49-F238E27FC236}">
                <a16:creationId xmlns:a16="http://schemas.microsoft.com/office/drawing/2014/main" id="{DA94FC40-EACB-A6D9-F4C8-4C4FB83A69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95267" y="798596"/>
            <a:ext cx="2140890" cy="68074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02566073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Rectangle"/>
          <p:cNvSpPr/>
          <p:nvPr/>
        </p:nvSpPr>
        <p:spPr>
          <a:xfrm>
            <a:off x="639984" y="649889"/>
            <a:ext cx="23104032" cy="1241622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BA4C50F9-21E3-73A9-90D8-B4A127585A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468904" y="6309320"/>
            <a:ext cx="3446239" cy="1097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792686" y="1173164"/>
            <a:ext cx="16480972" cy="4775200"/>
          </a:xfrm>
        </p:spPr>
        <p:txBody>
          <a:bodyPr anchor="b">
            <a:noAutofit/>
          </a:bodyPr>
          <a:lstStyle>
            <a:lvl1pPr algn="r">
              <a:defRPr sz="100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Cover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92686" y="6132514"/>
            <a:ext cx="16480972" cy="3311524"/>
          </a:xfrm>
        </p:spPr>
        <p:txBody>
          <a:bodyPr/>
          <a:lstStyle>
            <a:lvl1pPr marL="0" indent="0" algn="r">
              <a:spcBef>
                <a:spcPts val="800"/>
              </a:spcBef>
              <a:buNone/>
              <a:defRPr sz="48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dirty="0" smtClean="0"/>
              <a:t>Click to edit Cover subtitle style</a:t>
            </a:r>
            <a:endParaRPr lang="en-US" dirty="0"/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957945" y="12145965"/>
            <a:ext cx="7532914" cy="110807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1268" y="11505477"/>
            <a:ext cx="4852392" cy="154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0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/ break / icon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>
            <a:extLst>
              <a:ext uri="{FF2B5EF4-FFF2-40B4-BE49-F238E27FC236}">
                <a16:creationId xmlns:a16="http://schemas.microsoft.com/office/drawing/2014/main" id="{E56580CE-5E05-DA5D-4BE4-119A77A157A2}"/>
              </a:ext>
            </a:extLst>
          </p:cNvPr>
          <p:cNvSpPr/>
          <p:nvPr userDrawn="1"/>
        </p:nvSpPr>
        <p:spPr>
          <a:xfrm>
            <a:off x="-21164" y="-697912"/>
            <a:ext cx="24405164" cy="1382621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12700 h 6870700"/>
              <a:gd name="connsiteX1" fmla="*/ 11531600 w 12192000"/>
              <a:gd name="connsiteY1" fmla="*/ 0 h 6870700"/>
              <a:gd name="connsiteX2" fmla="*/ 12192000 w 12192000"/>
              <a:gd name="connsiteY2" fmla="*/ 12700 h 6870700"/>
              <a:gd name="connsiteX3" fmla="*/ 12192000 w 12192000"/>
              <a:gd name="connsiteY3" fmla="*/ 6870700 h 6870700"/>
              <a:gd name="connsiteX4" fmla="*/ 0 w 12192000"/>
              <a:gd name="connsiteY4" fmla="*/ 6870700 h 6870700"/>
              <a:gd name="connsiteX5" fmla="*/ 0 w 12192000"/>
              <a:gd name="connsiteY5" fmla="*/ 12700 h 6870700"/>
              <a:gd name="connsiteX0" fmla="*/ 0 w 12192000"/>
              <a:gd name="connsiteY0" fmla="*/ 12700 h 6870700"/>
              <a:gd name="connsiteX1" fmla="*/ 11531600 w 12192000"/>
              <a:gd name="connsiteY1" fmla="*/ 0 h 6870700"/>
              <a:gd name="connsiteX2" fmla="*/ 12192000 w 12192000"/>
              <a:gd name="connsiteY2" fmla="*/ 12700 h 6870700"/>
              <a:gd name="connsiteX3" fmla="*/ 12179300 w 12192000"/>
              <a:gd name="connsiteY3" fmla="*/ 5791200 h 6870700"/>
              <a:gd name="connsiteX4" fmla="*/ 12192000 w 12192000"/>
              <a:gd name="connsiteY4" fmla="*/ 6870700 h 6870700"/>
              <a:gd name="connsiteX5" fmla="*/ 0 w 12192000"/>
              <a:gd name="connsiteY5" fmla="*/ 6870700 h 6870700"/>
              <a:gd name="connsiteX6" fmla="*/ 0 w 12192000"/>
              <a:gd name="connsiteY6" fmla="*/ 12700 h 68707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12700 h 6883400"/>
              <a:gd name="connsiteX0" fmla="*/ 25400 w 12217400"/>
              <a:gd name="connsiteY0" fmla="*/ 1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111500 h 6883400"/>
              <a:gd name="connsiteX8" fmla="*/ 25400 w 12217400"/>
              <a:gd name="connsiteY8" fmla="*/ 12700 h 68834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25400 w 12192000"/>
              <a:gd name="connsiteY7" fmla="*/ 3111500 h 6883400"/>
              <a:gd name="connsiteX8" fmla="*/ 0 w 12192000"/>
              <a:gd name="connsiteY8" fmla="*/ 12700 h 68834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0 w 12192000"/>
              <a:gd name="connsiteY8" fmla="*/ 12700 h 6883400"/>
              <a:gd name="connsiteX0" fmla="*/ 5308600 w 12192000"/>
              <a:gd name="connsiteY0" fmla="*/ 64135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5308600 w 12192000"/>
              <a:gd name="connsiteY8" fmla="*/ 6413500 h 6883400"/>
              <a:gd name="connsiteX0" fmla="*/ 5308600 w 12192000"/>
              <a:gd name="connsiteY0" fmla="*/ 64135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5308600 w 12192000"/>
              <a:gd name="connsiteY8" fmla="*/ 64135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5092700 w 12217400"/>
              <a:gd name="connsiteY0" fmla="*/ 636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5092700 w 12217400"/>
              <a:gd name="connsiteY8" fmla="*/ 6362700 h 6883400"/>
              <a:gd name="connsiteX0" fmla="*/ 5092700 w 12217400"/>
              <a:gd name="connsiteY0" fmla="*/ 636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5092700 w 12217400"/>
              <a:gd name="connsiteY8" fmla="*/ 63627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921500"/>
              <a:gd name="connsiteX1" fmla="*/ 11557000 w 12217400"/>
              <a:gd name="connsiteY1" fmla="*/ 0 h 6921500"/>
              <a:gd name="connsiteX2" fmla="*/ 12217400 w 12217400"/>
              <a:gd name="connsiteY2" fmla="*/ 12700 h 6921500"/>
              <a:gd name="connsiteX3" fmla="*/ 12204700 w 12217400"/>
              <a:gd name="connsiteY3" fmla="*/ 5791200 h 6921500"/>
              <a:gd name="connsiteX4" fmla="*/ 10248900 w 12217400"/>
              <a:gd name="connsiteY4" fmla="*/ 5727700 h 6921500"/>
              <a:gd name="connsiteX5" fmla="*/ 8331200 w 12217400"/>
              <a:gd name="connsiteY5" fmla="*/ 6883400 h 6921500"/>
              <a:gd name="connsiteX6" fmla="*/ 12700 w 12217400"/>
              <a:gd name="connsiteY6" fmla="*/ 6921500 h 6921500"/>
              <a:gd name="connsiteX7" fmla="*/ 0 w 12217400"/>
              <a:gd name="connsiteY7" fmla="*/ 3098800 h 6921500"/>
              <a:gd name="connsiteX8" fmla="*/ 3492500 w 12217400"/>
              <a:gd name="connsiteY8" fmla="*/ 5778500 h 6921500"/>
              <a:gd name="connsiteX0" fmla="*/ 3492500 w 12217400"/>
              <a:gd name="connsiteY0" fmla="*/ 5778500 h 6921500"/>
              <a:gd name="connsiteX1" fmla="*/ 11557000 w 12217400"/>
              <a:gd name="connsiteY1" fmla="*/ 0 h 6921500"/>
              <a:gd name="connsiteX2" fmla="*/ 12217400 w 12217400"/>
              <a:gd name="connsiteY2" fmla="*/ 12700 h 6921500"/>
              <a:gd name="connsiteX3" fmla="*/ 12204700 w 12217400"/>
              <a:gd name="connsiteY3" fmla="*/ 5791200 h 6921500"/>
              <a:gd name="connsiteX4" fmla="*/ 10248900 w 12217400"/>
              <a:gd name="connsiteY4" fmla="*/ 5727700 h 6921500"/>
              <a:gd name="connsiteX5" fmla="*/ 8331200 w 12217400"/>
              <a:gd name="connsiteY5" fmla="*/ 6883400 h 6921500"/>
              <a:gd name="connsiteX6" fmla="*/ 12700 w 12217400"/>
              <a:gd name="connsiteY6" fmla="*/ 6921500 h 6921500"/>
              <a:gd name="connsiteX7" fmla="*/ 0 w 12217400"/>
              <a:gd name="connsiteY7" fmla="*/ 3098800 h 6921500"/>
              <a:gd name="connsiteX8" fmla="*/ 3492500 w 12217400"/>
              <a:gd name="connsiteY8" fmla="*/ 5778500 h 692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7400" h="6921500">
                <a:moveTo>
                  <a:pt x="3492500" y="5778500"/>
                </a:moveTo>
                <a:cubicBezTo>
                  <a:pt x="5278967" y="6646333"/>
                  <a:pt x="8593667" y="7649633"/>
                  <a:pt x="11557000" y="0"/>
                </a:cubicBezTo>
                <a:lnTo>
                  <a:pt x="12217400" y="12700"/>
                </a:lnTo>
                <a:cubicBezTo>
                  <a:pt x="12213167" y="1938867"/>
                  <a:pt x="12208933" y="3865033"/>
                  <a:pt x="12204700" y="5791200"/>
                </a:cubicBezTo>
                <a:cubicBezTo>
                  <a:pt x="11815233" y="5659967"/>
                  <a:pt x="11095567" y="5516033"/>
                  <a:pt x="10248900" y="5727700"/>
                </a:cubicBezTo>
                <a:cubicBezTo>
                  <a:pt x="9402233" y="5939367"/>
                  <a:pt x="8940800" y="6362700"/>
                  <a:pt x="8331200" y="6883400"/>
                </a:cubicBezTo>
                <a:lnTo>
                  <a:pt x="12700" y="6921500"/>
                </a:lnTo>
                <a:cubicBezTo>
                  <a:pt x="8467" y="5647267"/>
                  <a:pt x="4233" y="4373033"/>
                  <a:pt x="0" y="3098800"/>
                </a:cubicBezTo>
                <a:cubicBezTo>
                  <a:pt x="1858433" y="4588933"/>
                  <a:pt x="1706033" y="4910667"/>
                  <a:pt x="3492500" y="5778500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5" name="Rectangle"/>
          <p:cNvSpPr/>
          <p:nvPr/>
        </p:nvSpPr>
        <p:spPr>
          <a:xfrm>
            <a:off x="-42334" y="12773587"/>
            <a:ext cx="24468667" cy="9649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2068063" y="6833095"/>
            <a:ext cx="20291145" cy="1728247"/>
          </a:xfrm>
          <a:prstGeom prst="rect">
            <a:avLst/>
          </a:prstGeom>
        </p:spPr>
        <p:txBody>
          <a:bodyPr anchor="t"/>
          <a:lstStyle>
            <a:lvl1pPr algn="ctr">
              <a:defRPr sz="10000"/>
            </a:lvl1pPr>
          </a:lstStyle>
          <a:p>
            <a:r>
              <a:rPr lang="en-GB" dirty="0"/>
              <a:t>Section intro or break slide</a:t>
            </a:r>
            <a:endParaRPr dirty="0"/>
          </a:p>
        </p:txBody>
      </p:sp>
      <p:sp>
        <p:nvSpPr>
          <p:cNvPr id="117" name="Line"/>
          <p:cNvSpPr/>
          <p:nvPr/>
        </p:nvSpPr>
        <p:spPr>
          <a:xfrm>
            <a:off x="6813" y="12780102"/>
            <a:ext cx="24370374" cy="1"/>
          </a:xfrm>
          <a:prstGeom prst="line">
            <a:avLst/>
          </a:prstGeom>
          <a:ln w="12700">
            <a:solidFill>
              <a:srgbClr val="DCDEE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260879" y="13074880"/>
            <a:ext cx="354264" cy="348813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1" name="Line"/>
          <p:cNvSpPr/>
          <p:nvPr/>
        </p:nvSpPr>
        <p:spPr>
          <a:xfrm flipV="1">
            <a:off x="4318292" y="847164"/>
            <a:ext cx="0" cy="533960"/>
          </a:xfrm>
          <a:prstGeom prst="line">
            <a:avLst/>
          </a:prstGeom>
          <a:ln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SE-Logo-RGB.png">
            <a:extLst>
              <a:ext uri="{FF2B5EF4-FFF2-40B4-BE49-F238E27FC236}">
                <a16:creationId xmlns:a16="http://schemas.microsoft.com/office/drawing/2014/main" id="{ED1923BD-575D-B874-C962-C6955A24D4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2468" y="798596"/>
            <a:ext cx="2140890" cy="68074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A62C2A-E895-D17C-2D8C-5CD898F1706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23745" y="2617788"/>
            <a:ext cx="3936509" cy="3934621"/>
          </a:xfrm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21" name="Presentation Title">
            <a:extLst>
              <a:ext uri="{FF2B5EF4-FFF2-40B4-BE49-F238E27FC236}">
                <a16:creationId xmlns:a16="http://schemas.microsoft.com/office/drawing/2014/main" id="{46F4FD22-49CA-C4F6-E8F3-400D974E3649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4508125" y="961168"/>
            <a:ext cx="18060303" cy="355601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lnSpc>
                <a:spcPct val="100000"/>
              </a:lnSpc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Nova"/>
              </a:defRPr>
            </a:lvl1pPr>
          </a:lstStyle>
          <a:p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2013145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/ break / icon turq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>
            <a:extLst>
              <a:ext uri="{FF2B5EF4-FFF2-40B4-BE49-F238E27FC236}">
                <a16:creationId xmlns:a16="http://schemas.microsoft.com/office/drawing/2014/main" id="{E56580CE-5E05-DA5D-4BE4-119A77A157A2}"/>
              </a:ext>
            </a:extLst>
          </p:cNvPr>
          <p:cNvSpPr/>
          <p:nvPr userDrawn="1"/>
        </p:nvSpPr>
        <p:spPr>
          <a:xfrm>
            <a:off x="-21164" y="-697912"/>
            <a:ext cx="24405164" cy="1382621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12700 h 6870700"/>
              <a:gd name="connsiteX1" fmla="*/ 11531600 w 12192000"/>
              <a:gd name="connsiteY1" fmla="*/ 0 h 6870700"/>
              <a:gd name="connsiteX2" fmla="*/ 12192000 w 12192000"/>
              <a:gd name="connsiteY2" fmla="*/ 12700 h 6870700"/>
              <a:gd name="connsiteX3" fmla="*/ 12192000 w 12192000"/>
              <a:gd name="connsiteY3" fmla="*/ 6870700 h 6870700"/>
              <a:gd name="connsiteX4" fmla="*/ 0 w 12192000"/>
              <a:gd name="connsiteY4" fmla="*/ 6870700 h 6870700"/>
              <a:gd name="connsiteX5" fmla="*/ 0 w 12192000"/>
              <a:gd name="connsiteY5" fmla="*/ 12700 h 6870700"/>
              <a:gd name="connsiteX0" fmla="*/ 0 w 12192000"/>
              <a:gd name="connsiteY0" fmla="*/ 12700 h 6870700"/>
              <a:gd name="connsiteX1" fmla="*/ 11531600 w 12192000"/>
              <a:gd name="connsiteY1" fmla="*/ 0 h 6870700"/>
              <a:gd name="connsiteX2" fmla="*/ 12192000 w 12192000"/>
              <a:gd name="connsiteY2" fmla="*/ 12700 h 6870700"/>
              <a:gd name="connsiteX3" fmla="*/ 12179300 w 12192000"/>
              <a:gd name="connsiteY3" fmla="*/ 5791200 h 6870700"/>
              <a:gd name="connsiteX4" fmla="*/ 12192000 w 12192000"/>
              <a:gd name="connsiteY4" fmla="*/ 6870700 h 6870700"/>
              <a:gd name="connsiteX5" fmla="*/ 0 w 12192000"/>
              <a:gd name="connsiteY5" fmla="*/ 6870700 h 6870700"/>
              <a:gd name="connsiteX6" fmla="*/ 0 w 12192000"/>
              <a:gd name="connsiteY6" fmla="*/ 12700 h 68707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12700 h 6883400"/>
              <a:gd name="connsiteX0" fmla="*/ 25400 w 12217400"/>
              <a:gd name="connsiteY0" fmla="*/ 1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111500 h 6883400"/>
              <a:gd name="connsiteX8" fmla="*/ 25400 w 12217400"/>
              <a:gd name="connsiteY8" fmla="*/ 12700 h 68834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25400 w 12192000"/>
              <a:gd name="connsiteY7" fmla="*/ 3111500 h 6883400"/>
              <a:gd name="connsiteX8" fmla="*/ 0 w 12192000"/>
              <a:gd name="connsiteY8" fmla="*/ 12700 h 68834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0 w 12192000"/>
              <a:gd name="connsiteY8" fmla="*/ 12700 h 6883400"/>
              <a:gd name="connsiteX0" fmla="*/ 5308600 w 12192000"/>
              <a:gd name="connsiteY0" fmla="*/ 64135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5308600 w 12192000"/>
              <a:gd name="connsiteY8" fmla="*/ 6413500 h 6883400"/>
              <a:gd name="connsiteX0" fmla="*/ 5308600 w 12192000"/>
              <a:gd name="connsiteY0" fmla="*/ 64135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5308600 w 12192000"/>
              <a:gd name="connsiteY8" fmla="*/ 64135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5092700 w 12217400"/>
              <a:gd name="connsiteY0" fmla="*/ 636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5092700 w 12217400"/>
              <a:gd name="connsiteY8" fmla="*/ 6362700 h 6883400"/>
              <a:gd name="connsiteX0" fmla="*/ 5092700 w 12217400"/>
              <a:gd name="connsiteY0" fmla="*/ 636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5092700 w 12217400"/>
              <a:gd name="connsiteY8" fmla="*/ 63627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921500"/>
              <a:gd name="connsiteX1" fmla="*/ 11557000 w 12217400"/>
              <a:gd name="connsiteY1" fmla="*/ 0 h 6921500"/>
              <a:gd name="connsiteX2" fmla="*/ 12217400 w 12217400"/>
              <a:gd name="connsiteY2" fmla="*/ 12700 h 6921500"/>
              <a:gd name="connsiteX3" fmla="*/ 12204700 w 12217400"/>
              <a:gd name="connsiteY3" fmla="*/ 5791200 h 6921500"/>
              <a:gd name="connsiteX4" fmla="*/ 10248900 w 12217400"/>
              <a:gd name="connsiteY4" fmla="*/ 5727700 h 6921500"/>
              <a:gd name="connsiteX5" fmla="*/ 8331200 w 12217400"/>
              <a:gd name="connsiteY5" fmla="*/ 6883400 h 6921500"/>
              <a:gd name="connsiteX6" fmla="*/ 12700 w 12217400"/>
              <a:gd name="connsiteY6" fmla="*/ 6921500 h 6921500"/>
              <a:gd name="connsiteX7" fmla="*/ 0 w 12217400"/>
              <a:gd name="connsiteY7" fmla="*/ 3098800 h 6921500"/>
              <a:gd name="connsiteX8" fmla="*/ 3492500 w 12217400"/>
              <a:gd name="connsiteY8" fmla="*/ 5778500 h 6921500"/>
              <a:gd name="connsiteX0" fmla="*/ 3492500 w 12217400"/>
              <a:gd name="connsiteY0" fmla="*/ 5778500 h 6921500"/>
              <a:gd name="connsiteX1" fmla="*/ 11557000 w 12217400"/>
              <a:gd name="connsiteY1" fmla="*/ 0 h 6921500"/>
              <a:gd name="connsiteX2" fmla="*/ 12217400 w 12217400"/>
              <a:gd name="connsiteY2" fmla="*/ 12700 h 6921500"/>
              <a:gd name="connsiteX3" fmla="*/ 12204700 w 12217400"/>
              <a:gd name="connsiteY3" fmla="*/ 5791200 h 6921500"/>
              <a:gd name="connsiteX4" fmla="*/ 10248900 w 12217400"/>
              <a:gd name="connsiteY4" fmla="*/ 5727700 h 6921500"/>
              <a:gd name="connsiteX5" fmla="*/ 8331200 w 12217400"/>
              <a:gd name="connsiteY5" fmla="*/ 6883400 h 6921500"/>
              <a:gd name="connsiteX6" fmla="*/ 12700 w 12217400"/>
              <a:gd name="connsiteY6" fmla="*/ 6921500 h 6921500"/>
              <a:gd name="connsiteX7" fmla="*/ 0 w 12217400"/>
              <a:gd name="connsiteY7" fmla="*/ 3098800 h 6921500"/>
              <a:gd name="connsiteX8" fmla="*/ 3492500 w 12217400"/>
              <a:gd name="connsiteY8" fmla="*/ 5778500 h 692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7400" h="6921500">
                <a:moveTo>
                  <a:pt x="3492500" y="5778500"/>
                </a:moveTo>
                <a:cubicBezTo>
                  <a:pt x="5278967" y="6646333"/>
                  <a:pt x="8593667" y="7649633"/>
                  <a:pt x="11557000" y="0"/>
                </a:cubicBezTo>
                <a:lnTo>
                  <a:pt x="12217400" y="12700"/>
                </a:lnTo>
                <a:cubicBezTo>
                  <a:pt x="12213167" y="1938867"/>
                  <a:pt x="12208933" y="3865033"/>
                  <a:pt x="12204700" y="5791200"/>
                </a:cubicBezTo>
                <a:cubicBezTo>
                  <a:pt x="11815233" y="5659967"/>
                  <a:pt x="11095567" y="5516033"/>
                  <a:pt x="10248900" y="5727700"/>
                </a:cubicBezTo>
                <a:cubicBezTo>
                  <a:pt x="9402233" y="5939367"/>
                  <a:pt x="8940800" y="6362700"/>
                  <a:pt x="8331200" y="6883400"/>
                </a:cubicBezTo>
                <a:lnTo>
                  <a:pt x="12700" y="6921500"/>
                </a:lnTo>
                <a:cubicBezTo>
                  <a:pt x="8467" y="5647267"/>
                  <a:pt x="4233" y="4373033"/>
                  <a:pt x="0" y="3098800"/>
                </a:cubicBezTo>
                <a:cubicBezTo>
                  <a:pt x="1858433" y="4588933"/>
                  <a:pt x="1706033" y="4910667"/>
                  <a:pt x="3492500" y="5778500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5" name="Rectangle"/>
          <p:cNvSpPr/>
          <p:nvPr/>
        </p:nvSpPr>
        <p:spPr>
          <a:xfrm>
            <a:off x="-42334" y="12773587"/>
            <a:ext cx="24468667" cy="9649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2068063" y="6833095"/>
            <a:ext cx="20291145" cy="1929903"/>
          </a:xfrm>
          <a:prstGeom prst="rect">
            <a:avLst/>
          </a:prstGeom>
        </p:spPr>
        <p:txBody>
          <a:bodyPr anchor="t"/>
          <a:lstStyle>
            <a:lvl1pPr algn="ctr">
              <a:defRPr sz="10000"/>
            </a:lvl1pPr>
          </a:lstStyle>
          <a:p>
            <a:r>
              <a:rPr lang="en-GB" dirty="0"/>
              <a:t>Section intro or break slide</a:t>
            </a:r>
            <a:endParaRPr dirty="0"/>
          </a:p>
        </p:txBody>
      </p:sp>
      <p:sp>
        <p:nvSpPr>
          <p:cNvPr id="117" name="Line"/>
          <p:cNvSpPr/>
          <p:nvPr/>
        </p:nvSpPr>
        <p:spPr>
          <a:xfrm>
            <a:off x="6813" y="12780102"/>
            <a:ext cx="24370374" cy="1"/>
          </a:xfrm>
          <a:prstGeom prst="line">
            <a:avLst/>
          </a:prstGeom>
          <a:ln w="12700">
            <a:solidFill>
              <a:srgbClr val="DCDEE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260879" y="13074880"/>
            <a:ext cx="354264" cy="348813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1" name="Line"/>
          <p:cNvSpPr/>
          <p:nvPr/>
        </p:nvSpPr>
        <p:spPr>
          <a:xfrm flipV="1">
            <a:off x="4318292" y="847164"/>
            <a:ext cx="0" cy="533960"/>
          </a:xfrm>
          <a:prstGeom prst="line">
            <a:avLst/>
          </a:prstGeom>
          <a:ln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SE-Logo-RGB.png">
            <a:extLst>
              <a:ext uri="{FF2B5EF4-FFF2-40B4-BE49-F238E27FC236}">
                <a16:creationId xmlns:a16="http://schemas.microsoft.com/office/drawing/2014/main" id="{ED1923BD-575D-B874-C962-C6955A24D4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2468" y="798596"/>
            <a:ext cx="2140890" cy="68074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A62C2A-E895-D17C-2D8C-5CD898F1706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23745" y="2617788"/>
            <a:ext cx="3936509" cy="3934621"/>
          </a:xfrm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21" name="Presentation Title">
            <a:extLst>
              <a:ext uri="{FF2B5EF4-FFF2-40B4-BE49-F238E27FC236}">
                <a16:creationId xmlns:a16="http://schemas.microsoft.com/office/drawing/2014/main" id="{46F4FD22-49CA-C4F6-E8F3-400D974E3649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4508125" y="961168"/>
            <a:ext cx="18060303" cy="355601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lnSpc>
                <a:spcPct val="100000"/>
              </a:lnSpc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Nova"/>
              </a:defRPr>
            </a:lvl1pPr>
          </a:lstStyle>
          <a:p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8155933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/ break / icon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>
            <a:extLst>
              <a:ext uri="{FF2B5EF4-FFF2-40B4-BE49-F238E27FC236}">
                <a16:creationId xmlns:a16="http://schemas.microsoft.com/office/drawing/2014/main" id="{E56580CE-5E05-DA5D-4BE4-119A77A157A2}"/>
              </a:ext>
            </a:extLst>
          </p:cNvPr>
          <p:cNvSpPr/>
          <p:nvPr userDrawn="1"/>
        </p:nvSpPr>
        <p:spPr>
          <a:xfrm>
            <a:off x="-21164" y="-697912"/>
            <a:ext cx="24405164" cy="1382621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12700 h 6870700"/>
              <a:gd name="connsiteX1" fmla="*/ 11531600 w 12192000"/>
              <a:gd name="connsiteY1" fmla="*/ 0 h 6870700"/>
              <a:gd name="connsiteX2" fmla="*/ 12192000 w 12192000"/>
              <a:gd name="connsiteY2" fmla="*/ 12700 h 6870700"/>
              <a:gd name="connsiteX3" fmla="*/ 12192000 w 12192000"/>
              <a:gd name="connsiteY3" fmla="*/ 6870700 h 6870700"/>
              <a:gd name="connsiteX4" fmla="*/ 0 w 12192000"/>
              <a:gd name="connsiteY4" fmla="*/ 6870700 h 6870700"/>
              <a:gd name="connsiteX5" fmla="*/ 0 w 12192000"/>
              <a:gd name="connsiteY5" fmla="*/ 12700 h 6870700"/>
              <a:gd name="connsiteX0" fmla="*/ 0 w 12192000"/>
              <a:gd name="connsiteY0" fmla="*/ 12700 h 6870700"/>
              <a:gd name="connsiteX1" fmla="*/ 11531600 w 12192000"/>
              <a:gd name="connsiteY1" fmla="*/ 0 h 6870700"/>
              <a:gd name="connsiteX2" fmla="*/ 12192000 w 12192000"/>
              <a:gd name="connsiteY2" fmla="*/ 12700 h 6870700"/>
              <a:gd name="connsiteX3" fmla="*/ 12179300 w 12192000"/>
              <a:gd name="connsiteY3" fmla="*/ 5791200 h 6870700"/>
              <a:gd name="connsiteX4" fmla="*/ 12192000 w 12192000"/>
              <a:gd name="connsiteY4" fmla="*/ 6870700 h 6870700"/>
              <a:gd name="connsiteX5" fmla="*/ 0 w 12192000"/>
              <a:gd name="connsiteY5" fmla="*/ 6870700 h 6870700"/>
              <a:gd name="connsiteX6" fmla="*/ 0 w 12192000"/>
              <a:gd name="connsiteY6" fmla="*/ 12700 h 68707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12700 h 6883400"/>
              <a:gd name="connsiteX0" fmla="*/ 25400 w 12217400"/>
              <a:gd name="connsiteY0" fmla="*/ 1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111500 h 6883400"/>
              <a:gd name="connsiteX8" fmla="*/ 25400 w 12217400"/>
              <a:gd name="connsiteY8" fmla="*/ 12700 h 68834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25400 w 12192000"/>
              <a:gd name="connsiteY7" fmla="*/ 3111500 h 6883400"/>
              <a:gd name="connsiteX8" fmla="*/ 0 w 12192000"/>
              <a:gd name="connsiteY8" fmla="*/ 12700 h 68834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0 w 12192000"/>
              <a:gd name="connsiteY8" fmla="*/ 12700 h 6883400"/>
              <a:gd name="connsiteX0" fmla="*/ 5308600 w 12192000"/>
              <a:gd name="connsiteY0" fmla="*/ 64135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5308600 w 12192000"/>
              <a:gd name="connsiteY8" fmla="*/ 6413500 h 6883400"/>
              <a:gd name="connsiteX0" fmla="*/ 5308600 w 12192000"/>
              <a:gd name="connsiteY0" fmla="*/ 64135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5308600 w 12192000"/>
              <a:gd name="connsiteY8" fmla="*/ 64135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5092700 w 12217400"/>
              <a:gd name="connsiteY0" fmla="*/ 636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5092700 w 12217400"/>
              <a:gd name="connsiteY8" fmla="*/ 6362700 h 6883400"/>
              <a:gd name="connsiteX0" fmla="*/ 5092700 w 12217400"/>
              <a:gd name="connsiteY0" fmla="*/ 636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5092700 w 12217400"/>
              <a:gd name="connsiteY8" fmla="*/ 63627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921500"/>
              <a:gd name="connsiteX1" fmla="*/ 11557000 w 12217400"/>
              <a:gd name="connsiteY1" fmla="*/ 0 h 6921500"/>
              <a:gd name="connsiteX2" fmla="*/ 12217400 w 12217400"/>
              <a:gd name="connsiteY2" fmla="*/ 12700 h 6921500"/>
              <a:gd name="connsiteX3" fmla="*/ 12204700 w 12217400"/>
              <a:gd name="connsiteY3" fmla="*/ 5791200 h 6921500"/>
              <a:gd name="connsiteX4" fmla="*/ 10248900 w 12217400"/>
              <a:gd name="connsiteY4" fmla="*/ 5727700 h 6921500"/>
              <a:gd name="connsiteX5" fmla="*/ 8331200 w 12217400"/>
              <a:gd name="connsiteY5" fmla="*/ 6883400 h 6921500"/>
              <a:gd name="connsiteX6" fmla="*/ 12700 w 12217400"/>
              <a:gd name="connsiteY6" fmla="*/ 6921500 h 6921500"/>
              <a:gd name="connsiteX7" fmla="*/ 0 w 12217400"/>
              <a:gd name="connsiteY7" fmla="*/ 3098800 h 6921500"/>
              <a:gd name="connsiteX8" fmla="*/ 3492500 w 12217400"/>
              <a:gd name="connsiteY8" fmla="*/ 5778500 h 6921500"/>
              <a:gd name="connsiteX0" fmla="*/ 3492500 w 12217400"/>
              <a:gd name="connsiteY0" fmla="*/ 5778500 h 6921500"/>
              <a:gd name="connsiteX1" fmla="*/ 11557000 w 12217400"/>
              <a:gd name="connsiteY1" fmla="*/ 0 h 6921500"/>
              <a:gd name="connsiteX2" fmla="*/ 12217400 w 12217400"/>
              <a:gd name="connsiteY2" fmla="*/ 12700 h 6921500"/>
              <a:gd name="connsiteX3" fmla="*/ 12204700 w 12217400"/>
              <a:gd name="connsiteY3" fmla="*/ 5791200 h 6921500"/>
              <a:gd name="connsiteX4" fmla="*/ 10248900 w 12217400"/>
              <a:gd name="connsiteY4" fmla="*/ 5727700 h 6921500"/>
              <a:gd name="connsiteX5" fmla="*/ 8331200 w 12217400"/>
              <a:gd name="connsiteY5" fmla="*/ 6883400 h 6921500"/>
              <a:gd name="connsiteX6" fmla="*/ 12700 w 12217400"/>
              <a:gd name="connsiteY6" fmla="*/ 6921500 h 6921500"/>
              <a:gd name="connsiteX7" fmla="*/ 0 w 12217400"/>
              <a:gd name="connsiteY7" fmla="*/ 3098800 h 6921500"/>
              <a:gd name="connsiteX8" fmla="*/ 3492500 w 12217400"/>
              <a:gd name="connsiteY8" fmla="*/ 5778500 h 692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7400" h="6921500">
                <a:moveTo>
                  <a:pt x="3492500" y="5778500"/>
                </a:moveTo>
                <a:cubicBezTo>
                  <a:pt x="5278967" y="6646333"/>
                  <a:pt x="8593667" y="7649633"/>
                  <a:pt x="11557000" y="0"/>
                </a:cubicBezTo>
                <a:lnTo>
                  <a:pt x="12217400" y="12700"/>
                </a:lnTo>
                <a:cubicBezTo>
                  <a:pt x="12213167" y="1938867"/>
                  <a:pt x="12208933" y="3865033"/>
                  <a:pt x="12204700" y="5791200"/>
                </a:cubicBezTo>
                <a:cubicBezTo>
                  <a:pt x="11815233" y="5659967"/>
                  <a:pt x="11095567" y="5516033"/>
                  <a:pt x="10248900" y="5727700"/>
                </a:cubicBezTo>
                <a:cubicBezTo>
                  <a:pt x="9402233" y="5939367"/>
                  <a:pt x="8940800" y="6362700"/>
                  <a:pt x="8331200" y="6883400"/>
                </a:cubicBezTo>
                <a:lnTo>
                  <a:pt x="12700" y="6921500"/>
                </a:lnTo>
                <a:cubicBezTo>
                  <a:pt x="8467" y="5647267"/>
                  <a:pt x="4233" y="4373033"/>
                  <a:pt x="0" y="3098800"/>
                </a:cubicBezTo>
                <a:cubicBezTo>
                  <a:pt x="1858433" y="4588933"/>
                  <a:pt x="1706033" y="4910667"/>
                  <a:pt x="3492500" y="5778500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5" name="Rectangle"/>
          <p:cNvSpPr/>
          <p:nvPr userDrawn="1"/>
        </p:nvSpPr>
        <p:spPr>
          <a:xfrm>
            <a:off x="-42334" y="12773587"/>
            <a:ext cx="24468667" cy="9649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2068063" y="6833095"/>
            <a:ext cx="20291145" cy="1728249"/>
          </a:xfrm>
          <a:prstGeom prst="rect">
            <a:avLst/>
          </a:prstGeom>
        </p:spPr>
        <p:txBody>
          <a:bodyPr anchor="t"/>
          <a:lstStyle>
            <a:lvl1pPr algn="ctr">
              <a:defRPr sz="10000"/>
            </a:lvl1pPr>
          </a:lstStyle>
          <a:p>
            <a:r>
              <a:rPr lang="en-GB" dirty="0"/>
              <a:t>Section intro or break slide</a:t>
            </a:r>
            <a:endParaRPr dirty="0"/>
          </a:p>
        </p:txBody>
      </p:sp>
      <p:sp>
        <p:nvSpPr>
          <p:cNvPr id="117" name="Line"/>
          <p:cNvSpPr/>
          <p:nvPr/>
        </p:nvSpPr>
        <p:spPr>
          <a:xfrm>
            <a:off x="6813" y="12780102"/>
            <a:ext cx="24370374" cy="1"/>
          </a:xfrm>
          <a:prstGeom prst="line">
            <a:avLst/>
          </a:prstGeom>
          <a:ln w="12700">
            <a:solidFill>
              <a:srgbClr val="DCDEE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260879" y="13074880"/>
            <a:ext cx="354264" cy="348813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1" name="Line"/>
          <p:cNvSpPr/>
          <p:nvPr/>
        </p:nvSpPr>
        <p:spPr>
          <a:xfrm flipV="1">
            <a:off x="4318292" y="847164"/>
            <a:ext cx="0" cy="533960"/>
          </a:xfrm>
          <a:prstGeom prst="line">
            <a:avLst/>
          </a:prstGeom>
          <a:ln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SE-Logo-RGB.png">
            <a:extLst>
              <a:ext uri="{FF2B5EF4-FFF2-40B4-BE49-F238E27FC236}">
                <a16:creationId xmlns:a16="http://schemas.microsoft.com/office/drawing/2014/main" id="{ED1923BD-575D-B874-C962-C6955A24D4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2468" y="798596"/>
            <a:ext cx="2140890" cy="68074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A62C2A-E895-D17C-2D8C-5CD898F1706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23745" y="2617788"/>
            <a:ext cx="3936509" cy="3934621"/>
          </a:xfrm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21" name="Presentation Title">
            <a:extLst>
              <a:ext uri="{FF2B5EF4-FFF2-40B4-BE49-F238E27FC236}">
                <a16:creationId xmlns:a16="http://schemas.microsoft.com/office/drawing/2014/main" id="{46F4FD22-49CA-C4F6-E8F3-400D974E3649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4508125" y="961168"/>
            <a:ext cx="18060303" cy="355601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lnSpc>
                <a:spcPct val="100000"/>
              </a:lnSpc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Nova"/>
              </a:defRPr>
            </a:lvl1pPr>
          </a:lstStyle>
          <a:p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2809385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Start /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Image"/>
          <p:cNvSpPr>
            <a:spLocks noGrp="1"/>
          </p:cNvSpPr>
          <p:nvPr>
            <p:ph type="pic" idx="21"/>
          </p:nvPr>
        </p:nvSpPr>
        <p:spPr>
          <a:xfrm>
            <a:off x="5395" y="-12950"/>
            <a:ext cx="24384001" cy="13741900"/>
          </a:xfrm>
          <a:prstGeom prst="rect">
            <a:avLst/>
          </a:prstGeom>
        </p:spPr>
        <p:txBody>
          <a:bodyPr lIns="91439" tIns="45719" rIns="91439" bIns="45719" anchor="b"/>
          <a:lstStyle>
            <a:lvl1pPr marL="0" marR="0" indent="0" algn="r" defTabSz="825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825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icon to add picture</a:t>
            </a:r>
          </a:p>
          <a:p>
            <a:pPr marL="0" marR="0" lvl="0" indent="0" algn="ctr" defTabSz="825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ctr" defTabSz="825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ctr" defTabSz="825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ctr" defTabSz="8255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321" name="Rectangle"/>
          <p:cNvSpPr>
            <a:spLocks noGrp="1"/>
          </p:cNvSpPr>
          <p:nvPr>
            <p:ph type="body" sz="half" idx="22" hasCustomPrompt="1"/>
          </p:nvPr>
        </p:nvSpPr>
        <p:spPr>
          <a:xfrm>
            <a:off x="662664" y="-6788"/>
            <a:ext cx="9329482" cy="7893833"/>
          </a:xfrm>
          <a:prstGeom prst="rect">
            <a:avLst/>
          </a:prstGeom>
          <a:solidFill>
            <a:schemeClr val="tx1">
              <a:alpha val="84657"/>
            </a:schemeClr>
          </a:solidFill>
        </p:spPr>
        <p:txBody>
          <a:bodyPr anchor="t"/>
          <a:lstStyle>
            <a:lvl1pPr>
              <a:defRPr sz="2800" b="0"/>
            </a:lvl1pPr>
          </a:lstStyle>
          <a:p>
            <a:pPr>
              <a:lnSpc>
                <a:spcPct val="100000"/>
              </a:lnSpc>
              <a:defRPr sz="3200" b="1">
                <a:latin typeface="Arial"/>
                <a:ea typeface="Arial"/>
                <a:cs typeface="Arial"/>
                <a:sym typeface="Arial"/>
              </a:defRPr>
            </a:pPr>
            <a:r>
              <a:rPr lang="en-GB" dirty="0"/>
              <a:t>Click to change colour</a:t>
            </a:r>
            <a:endParaRPr dirty="0"/>
          </a:p>
        </p:txBody>
      </p:sp>
      <p:sp>
        <p:nvSpPr>
          <p:cNvPr id="32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686560" y="1700784"/>
            <a:ext cx="7274560" cy="3716977"/>
          </a:xfrm>
          <a:prstGeom prst="rect">
            <a:avLst/>
          </a:prstGeom>
        </p:spPr>
        <p:txBody>
          <a:bodyPr/>
          <a:lstStyle>
            <a:lvl1pPr algn="l">
              <a:defRPr sz="10000"/>
            </a:lvl1pPr>
          </a:lstStyle>
          <a:p>
            <a:r>
              <a:rPr lang="en-GB" dirty="0"/>
              <a:t>Section Intro</a:t>
            </a:r>
            <a:endParaRPr dirty="0"/>
          </a:p>
        </p:txBody>
      </p:sp>
      <p:sp>
        <p:nvSpPr>
          <p:cNvPr id="3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686560" y="5637056"/>
            <a:ext cx="7274560" cy="1367248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  <a:lvl2pPr algn="l">
              <a:defRPr sz="3600"/>
            </a:lvl2pPr>
            <a:lvl3pPr algn="l">
              <a:defRPr sz="3600"/>
            </a:lvl3pPr>
            <a:lvl4pPr algn="l">
              <a:defRPr sz="3600"/>
            </a:lvl4pPr>
            <a:lvl5pPr algn="l">
              <a:defRPr sz="3600"/>
            </a:lvl5pPr>
          </a:lstStyle>
          <a:p>
            <a:r>
              <a:rPr dirty="0"/>
              <a:t>Body Level One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8798195D-C3BF-0C1F-09D5-105BB7E2D33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260879" y="13074880"/>
            <a:ext cx="354264" cy="348813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Welcome/Intro copy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"/>
          <p:cNvSpPr/>
          <p:nvPr/>
        </p:nvSpPr>
        <p:spPr>
          <a:xfrm>
            <a:off x="-42334" y="12773587"/>
            <a:ext cx="24468667" cy="9649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06CD86F8-D5E5-0C96-F17D-76A725346F05}"/>
              </a:ext>
            </a:extLst>
          </p:cNvPr>
          <p:cNvSpPr/>
          <p:nvPr userDrawn="1"/>
        </p:nvSpPr>
        <p:spPr>
          <a:xfrm>
            <a:off x="-21164" y="-697912"/>
            <a:ext cx="24405164" cy="1382621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12700 h 6870700"/>
              <a:gd name="connsiteX1" fmla="*/ 11531600 w 12192000"/>
              <a:gd name="connsiteY1" fmla="*/ 0 h 6870700"/>
              <a:gd name="connsiteX2" fmla="*/ 12192000 w 12192000"/>
              <a:gd name="connsiteY2" fmla="*/ 12700 h 6870700"/>
              <a:gd name="connsiteX3" fmla="*/ 12192000 w 12192000"/>
              <a:gd name="connsiteY3" fmla="*/ 6870700 h 6870700"/>
              <a:gd name="connsiteX4" fmla="*/ 0 w 12192000"/>
              <a:gd name="connsiteY4" fmla="*/ 6870700 h 6870700"/>
              <a:gd name="connsiteX5" fmla="*/ 0 w 12192000"/>
              <a:gd name="connsiteY5" fmla="*/ 12700 h 6870700"/>
              <a:gd name="connsiteX0" fmla="*/ 0 w 12192000"/>
              <a:gd name="connsiteY0" fmla="*/ 12700 h 6870700"/>
              <a:gd name="connsiteX1" fmla="*/ 11531600 w 12192000"/>
              <a:gd name="connsiteY1" fmla="*/ 0 h 6870700"/>
              <a:gd name="connsiteX2" fmla="*/ 12192000 w 12192000"/>
              <a:gd name="connsiteY2" fmla="*/ 12700 h 6870700"/>
              <a:gd name="connsiteX3" fmla="*/ 12179300 w 12192000"/>
              <a:gd name="connsiteY3" fmla="*/ 5791200 h 6870700"/>
              <a:gd name="connsiteX4" fmla="*/ 12192000 w 12192000"/>
              <a:gd name="connsiteY4" fmla="*/ 6870700 h 6870700"/>
              <a:gd name="connsiteX5" fmla="*/ 0 w 12192000"/>
              <a:gd name="connsiteY5" fmla="*/ 6870700 h 6870700"/>
              <a:gd name="connsiteX6" fmla="*/ 0 w 12192000"/>
              <a:gd name="connsiteY6" fmla="*/ 12700 h 68707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12700 h 6883400"/>
              <a:gd name="connsiteX0" fmla="*/ 25400 w 12217400"/>
              <a:gd name="connsiteY0" fmla="*/ 1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111500 h 6883400"/>
              <a:gd name="connsiteX8" fmla="*/ 25400 w 12217400"/>
              <a:gd name="connsiteY8" fmla="*/ 12700 h 68834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25400 w 12192000"/>
              <a:gd name="connsiteY7" fmla="*/ 3111500 h 6883400"/>
              <a:gd name="connsiteX8" fmla="*/ 0 w 12192000"/>
              <a:gd name="connsiteY8" fmla="*/ 12700 h 68834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0 w 12192000"/>
              <a:gd name="connsiteY8" fmla="*/ 12700 h 6883400"/>
              <a:gd name="connsiteX0" fmla="*/ 5308600 w 12192000"/>
              <a:gd name="connsiteY0" fmla="*/ 64135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5308600 w 12192000"/>
              <a:gd name="connsiteY8" fmla="*/ 6413500 h 6883400"/>
              <a:gd name="connsiteX0" fmla="*/ 5308600 w 12192000"/>
              <a:gd name="connsiteY0" fmla="*/ 64135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5308600 w 12192000"/>
              <a:gd name="connsiteY8" fmla="*/ 64135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5092700 w 12217400"/>
              <a:gd name="connsiteY0" fmla="*/ 636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5092700 w 12217400"/>
              <a:gd name="connsiteY8" fmla="*/ 6362700 h 6883400"/>
              <a:gd name="connsiteX0" fmla="*/ 5092700 w 12217400"/>
              <a:gd name="connsiteY0" fmla="*/ 636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5092700 w 12217400"/>
              <a:gd name="connsiteY8" fmla="*/ 63627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921500"/>
              <a:gd name="connsiteX1" fmla="*/ 11557000 w 12217400"/>
              <a:gd name="connsiteY1" fmla="*/ 0 h 6921500"/>
              <a:gd name="connsiteX2" fmla="*/ 12217400 w 12217400"/>
              <a:gd name="connsiteY2" fmla="*/ 12700 h 6921500"/>
              <a:gd name="connsiteX3" fmla="*/ 12204700 w 12217400"/>
              <a:gd name="connsiteY3" fmla="*/ 5791200 h 6921500"/>
              <a:gd name="connsiteX4" fmla="*/ 10248900 w 12217400"/>
              <a:gd name="connsiteY4" fmla="*/ 5727700 h 6921500"/>
              <a:gd name="connsiteX5" fmla="*/ 8331200 w 12217400"/>
              <a:gd name="connsiteY5" fmla="*/ 6883400 h 6921500"/>
              <a:gd name="connsiteX6" fmla="*/ 12700 w 12217400"/>
              <a:gd name="connsiteY6" fmla="*/ 6921500 h 6921500"/>
              <a:gd name="connsiteX7" fmla="*/ 0 w 12217400"/>
              <a:gd name="connsiteY7" fmla="*/ 3098800 h 6921500"/>
              <a:gd name="connsiteX8" fmla="*/ 3492500 w 12217400"/>
              <a:gd name="connsiteY8" fmla="*/ 5778500 h 6921500"/>
              <a:gd name="connsiteX0" fmla="*/ 3492500 w 12217400"/>
              <a:gd name="connsiteY0" fmla="*/ 5778500 h 6921500"/>
              <a:gd name="connsiteX1" fmla="*/ 11557000 w 12217400"/>
              <a:gd name="connsiteY1" fmla="*/ 0 h 6921500"/>
              <a:gd name="connsiteX2" fmla="*/ 12217400 w 12217400"/>
              <a:gd name="connsiteY2" fmla="*/ 12700 h 6921500"/>
              <a:gd name="connsiteX3" fmla="*/ 12204700 w 12217400"/>
              <a:gd name="connsiteY3" fmla="*/ 5791200 h 6921500"/>
              <a:gd name="connsiteX4" fmla="*/ 10248900 w 12217400"/>
              <a:gd name="connsiteY4" fmla="*/ 5727700 h 6921500"/>
              <a:gd name="connsiteX5" fmla="*/ 8331200 w 12217400"/>
              <a:gd name="connsiteY5" fmla="*/ 6883400 h 6921500"/>
              <a:gd name="connsiteX6" fmla="*/ 12700 w 12217400"/>
              <a:gd name="connsiteY6" fmla="*/ 6921500 h 6921500"/>
              <a:gd name="connsiteX7" fmla="*/ 0 w 12217400"/>
              <a:gd name="connsiteY7" fmla="*/ 3098800 h 6921500"/>
              <a:gd name="connsiteX8" fmla="*/ 3492500 w 12217400"/>
              <a:gd name="connsiteY8" fmla="*/ 5778500 h 692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7400" h="6921500">
                <a:moveTo>
                  <a:pt x="3492500" y="5778500"/>
                </a:moveTo>
                <a:cubicBezTo>
                  <a:pt x="5278967" y="6646333"/>
                  <a:pt x="8593667" y="7649633"/>
                  <a:pt x="11557000" y="0"/>
                </a:cubicBezTo>
                <a:lnTo>
                  <a:pt x="12217400" y="12700"/>
                </a:lnTo>
                <a:cubicBezTo>
                  <a:pt x="12213167" y="1938867"/>
                  <a:pt x="12208933" y="3865033"/>
                  <a:pt x="12204700" y="5791200"/>
                </a:cubicBezTo>
                <a:cubicBezTo>
                  <a:pt x="11815233" y="5659967"/>
                  <a:pt x="11095567" y="5516033"/>
                  <a:pt x="10248900" y="5727700"/>
                </a:cubicBezTo>
                <a:cubicBezTo>
                  <a:pt x="9402233" y="5939367"/>
                  <a:pt x="8940800" y="6362700"/>
                  <a:pt x="8331200" y="6883400"/>
                </a:cubicBezTo>
                <a:lnTo>
                  <a:pt x="12700" y="6921500"/>
                </a:lnTo>
                <a:cubicBezTo>
                  <a:pt x="8467" y="5647267"/>
                  <a:pt x="4233" y="4373033"/>
                  <a:pt x="0" y="3098800"/>
                </a:cubicBezTo>
                <a:cubicBezTo>
                  <a:pt x="1858433" y="4588933"/>
                  <a:pt x="1706033" y="4910667"/>
                  <a:pt x="3492500" y="5778500"/>
                </a:cubicBezTo>
                <a:close/>
              </a:path>
            </a:pathLst>
          </a:custGeom>
          <a:solidFill>
            <a:schemeClr val="bg1">
              <a:alpha val="4962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828800" y="5982496"/>
            <a:ext cx="9494667" cy="3230808"/>
          </a:xfrm>
          <a:prstGeom prst="rect">
            <a:avLst/>
          </a:prstGeom>
        </p:spPr>
        <p:txBody>
          <a:bodyPr anchor="t"/>
          <a:lstStyle>
            <a:lvl1pPr algn="l">
              <a:defRPr sz="100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Header</a:t>
            </a:r>
            <a:endParaRPr dirty="0"/>
          </a:p>
        </p:txBody>
      </p:sp>
      <p:sp>
        <p:nvSpPr>
          <p:cNvPr id="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201362" y="7597794"/>
            <a:ext cx="10342670" cy="4438513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spcBef>
                <a:spcPts val="800"/>
              </a:spcBef>
              <a:defRPr sz="2200">
                <a:solidFill>
                  <a:schemeClr val="tx1"/>
                </a:solidFill>
              </a:defRPr>
            </a:lvl1pPr>
            <a:lvl2pPr algn="l">
              <a:lnSpc>
                <a:spcPct val="120000"/>
              </a:lnSpc>
              <a:spcBef>
                <a:spcPts val="800"/>
              </a:spcBef>
              <a:defRPr sz="2200">
                <a:solidFill>
                  <a:schemeClr val="tx1"/>
                </a:solidFill>
              </a:defRPr>
            </a:lvl2pPr>
            <a:lvl3pPr algn="l">
              <a:lnSpc>
                <a:spcPct val="120000"/>
              </a:lnSpc>
              <a:spcBef>
                <a:spcPts val="800"/>
              </a:spcBef>
              <a:defRPr sz="2200">
                <a:solidFill>
                  <a:schemeClr val="tx1"/>
                </a:solidFill>
              </a:defRPr>
            </a:lvl3pPr>
            <a:lvl4pPr algn="l">
              <a:lnSpc>
                <a:spcPct val="120000"/>
              </a:lnSpc>
              <a:spcBef>
                <a:spcPts val="800"/>
              </a:spcBef>
              <a:defRPr sz="2200">
                <a:solidFill>
                  <a:schemeClr val="tx1"/>
                </a:solidFill>
              </a:defRPr>
            </a:lvl4pPr>
            <a:lvl5pPr algn="l">
              <a:lnSpc>
                <a:spcPct val="120000"/>
              </a:lnSpc>
              <a:spcBef>
                <a:spcPts val="800"/>
              </a:spcBef>
              <a:defRPr sz="2200">
                <a:solidFill>
                  <a:schemeClr val="tx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46" name="SE-Logo-RGB.png" descr="SE-Logo-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468" y="798067"/>
            <a:ext cx="2140890" cy="681802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Presentation Title"/>
          <p:cNvSpPr txBox="1">
            <a:spLocks noGrp="1"/>
          </p:cNvSpPr>
          <p:nvPr>
            <p:ph type="body" sz="quarter" idx="21"/>
          </p:nvPr>
        </p:nvSpPr>
        <p:spPr>
          <a:xfrm>
            <a:off x="4508125" y="961168"/>
            <a:ext cx="18060303" cy="355601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lnSpc>
                <a:spcPct val="100000"/>
              </a:lnSpc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Nova"/>
              </a:defRPr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48" name="Line"/>
          <p:cNvSpPr/>
          <p:nvPr/>
        </p:nvSpPr>
        <p:spPr>
          <a:xfrm>
            <a:off x="6813" y="12780102"/>
            <a:ext cx="24370374" cy="1"/>
          </a:xfrm>
          <a:prstGeom prst="line">
            <a:avLst/>
          </a:prstGeom>
          <a:ln w="12700">
            <a:solidFill>
              <a:srgbClr val="DCDEE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253853" y="13074880"/>
            <a:ext cx="354264" cy="348813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2" name="Line"/>
          <p:cNvSpPr/>
          <p:nvPr/>
        </p:nvSpPr>
        <p:spPr>
          <a:xfrm flipV="1">
            <a:off x="4318292" y="847165"/>
            <a:ext cx="0" cy="533960"/>
          </a:xfrm>
          <a:prstGeom prst="line">
            <a:avLst/>
          </a:prstGeom>
          <a:ln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Large Body Intro"/>
          <p:cNvSpPr>
            <a:spLocks noGrp="1"/>
          </p:cNvSpPr>
          <p:nvPr>
            <p:ph type="body" sz="quarter" idx="22"/>
          </p:nvPr>
        </p:nvSpPr>
        <p:spPr>
          <a:xfrm>
            <a:off x="12187321" y="3877606"/>
            <a:ext cx="10342669" cy="2234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cubicBezTo>
                  <a:pt x="18000" y="21600"/>
                  <a:pt x="14400" y="21600"/>
                  <a:pt x="10800" y="21600"/>
                </a:cubicBezTo>
                <a:cubicBezTo>
                  <a:pt x="7200" y="21600"/>
                  <a:pt x="3600" y="21600"/>
                  <a:pt x="0" y="2160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anchor="b"/>
          <a:lstStyle>
            <a:lvl1pPr algn="l">
              <a:spcBef>
                <a:spcPts val="5900"/>
              </a:spcBef>
              <a:defRPr sz="36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Nova"/>
              </a:defRPr>
            </a:lvl1pPr>
          </a:lstStyle>
          <a:p>
            <a:r>
              <a:rPr dirty="0"/>
              <a:t>Large Body Intro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Welcome/Intro copy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"/>
          <p:cNvSpPr/>
          <p:nvPr/>
        </p:nvSpPr>
        <p:spPr>
          <a:xfrm>
            <a:off x="-42334" y="12773587"/>
            <a:ext cx="24468667" cy="9649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E7045C41-11AC-FB41-8737-1F2E06FFA07C}"/>
              </a:ext>
            </a:extLst>
          </p:cNvPr>
          <p:cNvSpPr/>
          <p:nvPr userDrawn="1"/>
        </p:nvSpPr>
        <p:spPr>
          <a:xfrm>
            <a:off x="-21164" y="-697912"/>
            <a:ext cx="24405164" cy="1382621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12700 h 6870700"/>
              <a:gd name="connsiteX1" fmla="*/ 11531600 w 12192000"/>
              <a:gd name="connsiteY1" fmla="*/ 0 h 6870700"/>
              <a:gd name="connsiteX2" fmla="*/ 12192000 w 12192000"/>
              <a:gd name="connsiteY2" fmla="*/ 12700 h 6870700"/>
              <a:gd name="connsiteX3" fmla="*/ 12192000 w 12192000"/>
              <a:gd name="connsiteY3" fmla="*/ 6870700 h 6870700"/>
              <a:gd name="connsiteX4" fmla="*/ 0 w 12192000"/>
              <a:gd name="connsiteY4" fmla="*/ 6870700 h 6870700"/>
              <a:gd name="connsiteX5" fmla="*/ 0 w 12192000"/>
              <a:gd name="connsiteY5" fmla="*/ 12700 h 6870700"/>
              <a:gd name="connsiteX0" fmla="*/ 0 w 12192000"/>
              <a:gd name="connsiteY0" fmla="*/ 12700 h 6870700"/>
              <a:gd name="connsiteX1" fmla="*/ 11531600 w 12192000"/>
              <a:gd name="connsiteY1" fmla="*/ 0 h 6870700"/>
              <a:gd name="connsiteX2" fmla="*/ 12192000 w 12192000"/>
              <a:gd name="connsiteY2" fmla="*/ 12700 h 6870700"/>
              <a:gd name="connsiteX3" fmla="*/ 12179300 w 12192000"/>
              <a:gd name="connsiteY3" fmla="*/ 5791200 h 6870700"/>
              <a:gd name="connsiteX4" fmla="*/ 12192000 w 12192000"/>
              <a:gd name="connsiteY4" fmla="*/ 6870700 h 6870700"/>
              <a:gd name="connsiteX5" fmla="*/ 0 w 12192000"/>
              <a:gd name="connsiteY5" fmla="*/ 6870700 h 6870700"/>
              <a:gd name="connsiteX6" fmla="*/ 0 w 12192000"/>
              <a:gd name="connsiteY6" fmla="*/ 12700 h 68707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12700 h 6883400"/>
              <a:gd name="connsiteX0" fmla="*/ 25400 w 12217400"/>
              <a:gd name="connsiteY0" fmla="*/ 1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111500 h 6883400"/>
              <a:gd name="connsiteX8" fmla="*/ 25400 w 12217400"/>
              <a:gd name="connsiteY8" fmla="*/ 12700 h 68834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25400 w 12192000"/>
              <a:gd name="connsiteY7" fmla="*/ 3111500 h 6883400"/>
              <a:gd name="connsiteX8" fmla="*/ 0 w 12192000"/>
              <a:gd name="connsiteY8" fmla="*/ 12700 h 6883400"/>
              <a:gd name="connsiteX0" fmla="*/ 0 w 12192000"/>
              <a:gd name="connsiteY0" fmla="*/ 127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0 w 12192000"/>
              <a:gd name="connsiteY8" fmla="*/ 12700 h 6883400"/>
              <a:gd name="connsiteX0" fmla="*/ 5308600 w 12192000"/>
              <a:gd name="connsiteY0" fmla="*/ 64135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5308600 w 12192000"/>
              <a:gd name="connsiteY8" fmla="*/ 6413500 h 6883400"/>
              <a:gd name="connsiteX0" fmla="*/ 5308600 w 12192000"/>
              <a:gd name="connsiteY0" fmla="*/ 64135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5308600 w 12192000"/>
              <a:gd name="connsiteY8" fmla="*/ 64135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32300 w 12192000"/>
              <a:gd name="connsiteY0" fmla="*/ 6210300 h 6883400"/>
              <a:gd name="connsiteX1" fmla="*/ 11531600 w 12192000"/>
              <a:gd name="connsiteY1" fmla="*/ 0 h 6883400"/>
              <a:gd name="connsiteX2" fmla="*/ 12192000 w 12192000"/>
              <a:gd name="connsiteY2" fmla="*/ 12700 h 6883400"/>
              <a:gd name="connsiteX3" fmla="*/ 12179300 w 12192000"/>
              <a:gd name="connsiteY3" fmla="*/ 5791200 h 6883400"/>
              <a:gd name="connsiteX4" fmla="*/ 12192000 w 12192000"/>
              <a:gd name="connsiteY4" fmla="*/ 6870700 h 6883400"/>
              <a:gd name="connsiteX5" fmla="*/ 8305800 w 12192000"/>
              <a:gd name="connsiteY5" fmla="*/ 6883400 h 6883400"/>
              <a:gd name="connsiteX6" fmla="*/ 0 w 12192000"/>
              <a:gd name="connsiteY6" fmla="*/ 6870700 h 6883400"/>
              <a:gd name="connsiteX7" fmla="*/ 0 w 12192000"/>
              <a:gd name="connsiteY7" fmla="*/ 3124200 h 6883400"/>
              <a:gd name="connsiteX8" fmla="*/ 4432300 w 121920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4457700 w 12217400"/>
              <a:gd name="connsiteY0" fmla="*/ 62103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4457700 w 12217400"/>
              <a:gd name="connsiteY8" fmla="*/ 6210300 h 6883400"/>
              <a:gd name="connsiteX0" fmla="*/ 5092700 w 12217400"/>
              <a:gd name="connsiteY0" fmla="*/ 636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5092700 w 12217400"/>
              <a:gd name="connsiteY8" fmla="*/ 6362700 h 6883400"/>
              <a:gd name="connsiteX0" fmla="*/ 5092700 w 12217400"/>
              <a:gd name="connsiteY0" fmla="*/ 63627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5092700 w 12217400"/>
              <a:gd name="connsiteY8" fmla="*/ 63627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543300 w 12217400"/>
              <a:gd name="connsiteY0" fmla="*/ 58420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543300 w 12217400"/>
              <a:gd name="connsiteY8" fmla="*/ 58420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2217400 w 12217400"/>
              <a:gd name="connsiteY4" fmla="*/ 6870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36200 w 12217400"/>
              <a:gd name="connsiteY4" fmla="*/ 57023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883400"/>
              <a:gd name="connsiteX1" fmla="*/ 11557000 w 12217400"/>
              <a:gd name="connsiteY1" fmla="*/ 0 h 6883400"/>
              <a:gd name="connsiteX2" fmla="*/ 12217400 w 12217400"/>
              <a:gd name="connsiteY2" fmla="*/ 12700 h 6883400"/>
              <a:gd name="connsiteX3" fmla="*/ 12204700 w 12217400"/>
              <a:gd name="connsiteY3" fmla="*/ 5791200 h 6883400"/>
              <a:gd name="connsiteX4" fmla="*/ 10248900 w 12217400"/>
              <a:gd name="connsiteY4" fmla="*/ 5727700 h 6883400"/>
              <a:gd name="connsiteX5" fmla="*/ 8331200 w 12217400"/>
              <a:gd name="connsiteY5" fmla="*/ 6883400 h 6883400"/>
              <a:gd name="connsiteX6" fmla="*/ 25400 w 12217400"/>
              <a:gd name="connsiteY6" fmla="*/ 6870700 h 6883400"/>
              <a:gd name="connsiteX7" fmla="*/ 0 w 12217400"/>
              <a:gd name="connsiteY7" fmla="*/ 3098800 h 6883400"/>
              <a:gd name="connsiteX8" fmla="*/ 3492500 w 12217400"/>
              <a:gd name="connsiteY8" fmla="*/ 5778500 h 6883400"/>
              <a:gd name="connsiteX0" fmla="*/ 3492500 w 12217400"/>
              <a:gd name="connsiteY0" fmla="*/ 5778500 h 6921500"/>
              <a:gd name="connsiteX1" fmla="*/ 11557000 w 12217400"/>
              <a:gd name="connsiteY1" fmla="*/ 0 h 6921500"/>
              <a:gd name="connsiteX2" fmla="*/ 12217400 w 12217400"/>
              <a:gd name="connsiteY2" fmla="*/ 12700 h 6921500"/>
              <a:gd name="connsiteX3" fmla="*/ 12204700 w 12217400"/>
              <a:gd name="connsiteY3" fmla="*/ 5791200 h 6921500"/>
              <a:gd name="connsiteX4" fmla="*/ 10248900 w 12217400"/>
              <a:gd name="connsiteY4" fmla="*/ 5727700 h 6921500"/>
              <a:gd name="connsiteX5" fmla="*/ 8331200 w 12217400"/>
              <a:gd name="connsiteY5" fmla="*/ 6883400 h 6921500"/>
              <a:gd name="connsiteX6" fmla="*/ 12700 w 12217400"/>
              <a:gd name="connsiteY6" fmla="*/ 6921500 h 6921500"/>
              <a:gd name="connsiteX7" fmla="*/ 0 w 12217400"/>
              <a:gd name="connsiteY7" fmla="*/ 3098800 h 6921500"/>
              <a:gd name="connsiteX8" fmla="*/ 3492500 w 12217400"/>
              <a:gd name="connsiteY8" fmla="*/ 5778500 h 6921500"/>
              <a:gd name="connsiteX0" fmla="*/ 3492500 w 12217400"/>
              <a:gd name="connsiteY0" fmla="*/ 5778500 h 6921500"/>
              <a:gd name="connsiteX1" fmla="*/ 11557000 w 12217400"/>
              <a:gd name="connsiteY1" fmla="*/ 0 h 6921500"/>
              <a:gd name="connsiteX2" fmla="*/ 12217400 w 12217400"/>
              <a:gd name="connsiteY2" fmla="*/ 12700 h 6921500"/>
              <a:gd name="connsiteX3" fmla="*/ 12204700 w 12217400"/>
              <a:gd name="connsiteY3" fmla="*/ 5791200 h 6921500"/>
              <a:gd name="connsiteX4" fmla="*/ 10248900 w 12217400"/>
              <a:gd name="connsiteY4" fmla="*/ 5727700 h 6921500"/>
              <a:gd name="connsiteX5" fmla="*/ 8331200 w 12217400"/>
              <a:gd name="connsiteY5" fmla="*/ 6883400 h 6921500"/>
              <a:gd name="connsiteX6" fmla="*/ 12700 w 12217400"/>
              <a:gd name="connsiteY6" fmla="*/ 6921500 h 6921500"/>
              <a:gd name="connsiteX7" fmla="*/ 0 w 12217400"/>
              <a:gd name="connsiteY7" fmla="*/ 3098800 h 6921500"/>
              <a:gd name="connsiteX8" fmla="*/ 3492500 w 12217400"/>
              <a:gd name="connsiteY8" fmla="*/ 5778500 h 692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7400" h="6921500">
                <a:moveTo>
                  <a:pt x="3492500" y="5778500"/>
                </a:moveTo>
                <a:cubicBezTo>
                  <a:pt x="5278967" y="6646333"/>
                  <a:pt x="8593667" y="7649633"/>
                  <a:pt x="11557000" y="0"/>
                </a:cubicBezTo>
                <a:lnTo>
                  <a:pt x="12217400" y="12700"/>
                </a:lnTo>
                <a:cubicBezTo>
                  <a:pt x="12213167" y="1938867"/>
                  <a:pt x="12208933" y="3865033"/>
                  <a:pt x="12204700" y="5791200"/>
                </a:cubicBezTo>
                <a:cubicBezTo>
                  <a:pt x="11815233" y="5659967"/>
                  <a:pt x="11095567" y="5516033"/>
                  <a:pt x="10248900" y="5727700"/>
                </a:cubicBezTo>
                <a:cubicBezTo>
                  <a:pt x="9402233" y="5939367"/>
                  <a:pt x="8940800" y="6362700"/>
                  <a:pt x="8331200" y="6883400"/>
                </a:cubicBezTo>
                <a:lnTo>
                  <a:pt x="12700" y="6921500"/>
                </a:lnTo>
                <a:cubicBezTo>
                  <a:pt x="8467" y="5647267"/>
                  <a:pt x="4233" y="4373033"/>
                  <a:pt x="0" y="3098800"/>
                </a:cubicBezTo>
                <a:cubicBezTo>
                  <a:pt x="1858433" y="4588933"/>
                  <a:pt x="1706033" y="4910667"/>
                  <a:pt x="3492500" y="5778500"/>
                </a:cubicBezTo>
                <a:close/>
              </a:path>
            </a:pathLst>
          </a:custGeom>
          <a:solidFill>
            <a:schemeClr val="bg1">
              <a:alpha val="4962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3161849" y="3814370"/>
            <a:ext cx="18060299" cy="1849828"/>
          </a:xfrm>
          <a:prstGeom prst="rect">
            <a:avLst/>
          </a:prstGeom>
        </p:spPr>
        <p:txBody>
          <a:bodyPr anchor="t"/>
          <a:lstStyle>
            <a:lvl1pPr algn="ctr">
              <a:defRPr sz="100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Header</a:t>
            </a:r>
            <a:endParaRPr dirty="0"/>
          </a:p>
        </p:txBody>
      </p:sp>
      <p:sp>
        <p:nvSpPr>
          <p:cNvPr id="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030028" y="8494643"/>
            <a:ext cx="10342670" cy="3984167"/>
          </a:xfrm>
          <a:prstGeom prst="rect">
            <a:avLst/>
          </a:prstGeom>
        </p:spPr>
        <p:txBody>
          <a:bodyPr/>
          <a:lstStyle>
            <a:lvl1pPr algn="ctr">
              <a:lnSpc>
                <a:spcPct val="120000"/>
              </a:lnSpc>
              <a:spcBef>
                <a:spcPts val="800"/>
              </a:spcBef>
              <a:defRPr sz="2200">
                <a:solidFill>
                  <a:schemeClr val="tx1"/>
                </a:solidFill>
              </a:defRPr>
            </a:lvl1pPr>
            <a:lvl2pPr algn="ctr">
              <a:lnSpc>
                <a:spcPct val="120000"/>
              </a:lnSpc>
              <a:spcBef>
                <a:spcPts val="800"/>
              </a:spcBef>
              <a:defRPr sz="2200">
                <a:solidFill>
                  <a:schemeClr val="tx1"/>
                </a:solidFill>
              </a:defRPr>
            </a:lvl2pPr>
            <a:lvl3pPr algn="ctr">
              <a:lnSpc>
                <a:spcPct val="120000"/>
              </a:lnSpc>
              <a:spcBef>
                <a:spcPts val="800"/>
              </a:spcBef>
              <a:defRPr sz="2200">
                <a:solidFill>
                  <a:schemeClr val="tx1"/>
                </a:solidFill>
              </a:defRPr>
            </a:lvl3pPr>
            <a:lvl4pPr algn="ctr">
              <a:lnSpc>
                <a:spcPct val="120000"/>
              </a:lnSpc>
              <a:spcBef>
                <a:spcPts val="800"/>
              </a:spcBef>
              <a:defRPr sz="2200">
                <a:solidFill>
                  <a:schemeClr val="tx1"/>
                </a:solidFill>
              </a:defRPr>
            </a:lvl4pPr>
            <a:lvl5pPr algn="ctr">
              <a:lnSpc>
                <a:spcPct val="120000"/>
              </a:lnSpc>
              <a:spcBef>
                <a:spcPts val="800"/>
              </a:spcBef>
              <a:defRPr sz="2200">
                <a:solidFill>
                  <a:schemeClr val="tx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46" name="SE-Logo-RGB.png" descr="SE-Logo-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468" y="798067"/>
            <a:ext cx="2140890" cy="681802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Presentation Title"/>
          <p:cNvSpPr txBox="1">
            <a:spLocks noGrp="1"/>
          </p:cNvSpPr>
          <p:nvPr>
            <p:ph type="body" sz="quarter" idx="21"/>
          </p:nvPr>
        </p:nvSpPr>
        <p:spPr>
          <a:xfrm>
            <a:off x="4508125" y="961168"/>
            <a:ext cx="18060303" cy="355601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lnSpc>
                <a:spcPct val="100000"/>
              </a:lnSpc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Nova"/>
              </a:defRPr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48" name="Line"/>
          <p:cNvSpPr/>
          <p:nvPr/>
        </p:nvSpPr>
        <p:spPr>
          <a:xfrm>
            <a:off x="6813" y="12780102"/>
            <a:ext cx="24370374" cy="1"/>
          </a:xfrm>
          <a:prstGeom prst="line">
            <a:avLst/>
          </a:prstGeom>
          <a:ln w="12700">
            <a:solidFill>
              <a:srgbClr val="DCDEE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253853" y="13074880"/>
            <a:ext cx="354264" cy="348813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2" name="Line"/>
          <p:cNvSpPr/>
          <p:nvPr/>
        </p:nvSpPr>
        <p:spPr>
          <a:xfrm flipV="1">
            <a:off x="4318292" y="847165"/>
            <a:ext cx="0" cy="533960"/>
          </a:xfrm>
          <a:prstGeom prst="line">
            <a:avLst/>
          </a:prstGeom>
          <a:ln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Large Body Intro"/>
          <p:cNvSpPr>
            <a:spLocks noGrp="1"/>
          </p:cNvSpPr>
          <p:nvPr>
            <p:ph type="body" sz="quarter" idx="22" hasCustomPrompt="1"/>
          </p:nvPr>
        </p:nvSpPr>
        <p:spPr>
          <a:xfrm>
            <a:off x="6052355" y="6554755"/>
            <a:ext cx="12298016" cy="1694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cubicBezTo>
                  <a:pt x="18000" y="21600"/>
                  <a:pt x="14400" y="21600"/>
                  <a:pt x="10800" y="21600"/>
                </a:cubicBezTo>
                <a:cubicBezTo>
                  <a:pt x="7200" y="21600"/>
                  <a:pt x="3600" y="21600"/>
                  <a:pt x="0" y="2160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anchor="t"/>
          <a:lstStyle>
            <a:lvl1pPr algn="ctr">
              <a:spcBef>
                <a:spcPts val="5900"/>
              </a:spcBef>
              <a:defRPr sz="36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Nova"/>
              </a:defRPr>
            </a:lvl1pPr>
          </a:lstStyle>
          <a:p>
            <a:r>
              <a:rPr dirty="0"/>
              <a:t>Large Body Intro</a:t>
            </a:r>
          </a:p>
        </p:txBody>
      </p:sp>
    </p:spTree>
    <p:extLst>
      <p:ext uri="{BB962C8B-B14F-4D97-AF65-F5344CB8AC3E}">
        <p14:creationId xmlns:p14="http://schemas.microsoft.com/office/powerpoint/2010/main" val="408439058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1778000" y="4136766"/>
            <a:ext cx="20828000" cy="3118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/>
          <a:lstStyle/>
          <a:p>
            <a:r>
              <a:rPr dirty="0"/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1778000" y="7474260"/>
            <a:ext cx="20828000" cy="2850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31386" y="13081000"/>
            <a:ext cx="354264" cy="34881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1" r:id="rId2"/>
    <p:sldLayoutId id="2147483685" r:id="rId3"/>
    <p:sldLayoutId id="2147483690" r:id="rId4"/>
    <p:sldLayoutId id="2147483691" r:id="rId5"/>
    <p:sldLayoutId id="2147483692" r:id="rId6"/>
    <p:sldLayoutId id="2147483666" r:id="rId7"/>
    <p:sldLayoutId id="2147483651" r:id="rId8"/>
    <p:sldLayoutId id="2147483681" r:id="rId9"/>
    <p:sldLayoutId id="2147483702" r:id="rId10"/>
    <p:sldLayoutId id="2147483703" r:id="rId11"/>
    <p:sldLayoutId id="2147483682" r:id="rId12"/>
    <p:sldLayoutId id="2147483687" r:id="rId13"/>
    <p:sldLayoutId id="2147483688" r:id="rId14"/>
    <p:sldLayoutId id="2147483689" r:id="rId15"/>
    <p:sldLayoutId id="2147483658" r:id="rId16"/>
    <p:sldLayoutId id="2147483694" r:id="rId17"/>
    <p:sldLayoutId id="2147483653" r:id="rId18"/>
    <p:sldLayoutId id="2147483659" r:id="rId19"/>
    <p:sldLayoutId id="2147483696" r:id="rId20"/>
    <p:sldLayoutId id="2147483660" r:id="rId21"/>
    <p:sldLayoutId id="2147483662" r:id="rId22"/>
    <p:sldLayoutId id="2147483697" r:id="rId23"/>
    <p:sldLayoutId id="2147483656" r:id="rId24"/>
    <p:sldLayoutId id="2147483657" r:id="rId25"/>
    <p:sldLayoutId id="2147483695" r:id="rId26"/>
    <p:sldLayoutId id="2147483686" r:id="rId27"/>
    <p:sldLayoutId id="2147483693" r:id="rId28"/>
    <p:sldLayoutId id="2147483699" r:id="rId29"/>
    <p:sldLayoutId id="2147483700" r:id="rId30"/>
    <p:sldLayoutId id="2147483677" r:id="rId31"/>
    <p:sldLayoutId id="2147483676" r:id="rId32"/>
    <p:sldLayoutId id="2147483698" r:id="rId33"/>
    <p:sldLayoutId id="2147483680" r:id="rId34"/>
    <p:sldLayoutId id="2147483705" r:id="rId35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200" b="0" i="0" u="none" strike="noStrike" cap="none" spc="0" baseline="0">
          <a:solidFill>
            <a:srgbClr val="FFFFFF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 Nova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200" b="0" i="0" u="none" strike="noStrike" cap="none" spc="0" baseline="0">
          <a:solidFill>
            <a:srgbClr val="FFFFFF"/>
          </a:solidFill>
          <a:uFillTx/>
          <a:latin typeface="Arial Nova Light"/>
          <a:ea typeface="Arial Nova Light"/>
          <a:cs typeface="Arial Nova Light"/>
          <a:sym typeface="Arial Nova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200" b="0" i="0" u="none" strike="noStrike" cap="none" spc="0" baseline="0">
          <a:solidFill>
            <a:srgbClr val="FFFFFF"/>
          </a:solidFill>
          <a:uFillTx/>
          <a:latin typeface="Arial Nova Light"/>
          <a:ea typeface="Arial Nova Light"/>
          <a:cs typeface="Arial Nova Light"/>
          <a:sym typeface="Arial Nova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200" b="0" i="0" u="none" strike="noStrike" cap="none" spc="0" baseline="0">
          <a:solidFill>
            <a:srgbClr val="FFFFFF"/>
          </a:solidFill>
          <a:uFillTx/>
          <a:latin typeface="Arial Nova Light"/>
          <a:ea typeface="Arial Nova Light"/>
          <a:cs typeface="Arial Nova Light"/>
          <a:sym typeface="Arial Nova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200" b="0" i="0" u="none" strike="noStrike" cap="none" spc="0" baseline="0">
          <a:solidFill>
            <a:srgbClr val="FFFFFF"/>
          </a:solidFill>
          <a:uFillTx/>
          <a:latin typeface="Arial Nova Light"/>
          <a:ea typeface="Arial Nova Light"/>
          <a:cs typeface="Arial Nova Light"/>
          <a:sym typeface="Arial Nova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200" b="0" i="0" u="none" strike="noStrike" cap="none" spc="0" baseline="0">
          <a:solidFill>
            <a:srgbClr val="FFFFFF"/>
          </a:solidFill>
          <a:uFillTx/>
          <a:latin typeface="Arial Nova Light"/>
          <a:ea typeface="Arial Nova Light"/>
          <a:cs typeface="Arial Nova Light"/>
          <a:sym typeface="Arial Nova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200" b="0" i="0" u="none" strike="noStrike" cap="none" spc="0" baseline="0">
          <a:solidFill>
            <a:srgbClr val="FFFFFF"/>
          </a:solidFill>
          <a:uFillTx/>
          <a:latin typeface="Arial Nova Light"/>
          <a:ea typeface="Arial Nova Light"/>
          <a:cs typeface="Arial Nova Light"/>
          <a:sym typeface="Arial Nova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200" b="0" i="0" u="none" strike="noStrike" cap="none" spc="0" baseline="0">
          <a:solidFill>
            <a:srgbClr val="FFFFFF"/>
          </a:solidFill>
          <a:uFillTx/>
          <a:latin typeface="Arial Nova Light"/>
          <a:ea typeface="Arial Nova Light"/>
          <a:cs typeface="Arial Nova Light"/>
          <a:sym typeface="Arial Nova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200" b="0" i="0" u="none" strike="noStrike" cap="none" spc="0" baseline="0">
          <a:solidFill>
            <a:srgbClr val="FFFFFF"/>
          </a:solidFill>
          <a:uFillTx/>
          <a:latin typeface="Arial Nova Light"/>
          <a:ea typeface="Arial Nova Light"/>
          <a:cs typeface="Arial Nova Light"/>
          <a:sym typeface="Arial Nova Light"/>
        </a:defRPr>
      </a:lvl9pPr>
    </p:titleStyle>
    <p:bodyStyle>
      <a:lvl1pPr marL="0" marR="0" indent="0" algn="ctr" defTabSz="825500" rtl="0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 Nova Light"/>
        </a:defRPr>
      </a:lvl1pPr>
      <a:lvl2pPr marL="0" marR="0" indent="0" algn="ctr" defTabSz="825500" rtl="0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 Nova Light"/>
        </a:defRPr>
      </a:lvl2pPr>
      <a:lvl3pPr marL="0" marR="0" indent="0" algn="ctr" defTabSz="825500" rtl="0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 Nova Light"/>
        </a:defRPr>
      </a:lvl3pPr>
      <a:lvl4pPr marL="0" marR="0" indent="0" algn="ctr" defTabSz="825500" rtl="0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 Nova Light"/>
        </a:defRPr>
      </a:lvl4pPr>
      <a:lvl5pPr marL="0" marR="0" indent="0" algn="ctr" defTabSz="825500" rtl="0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 Nova Light"/>
        </a:defRPr>
      </a:lvl5pPr>
      <a:lvl6pPr marL="0" marR="0" indent="355600" algn="ctr" defTabSz="825500" rtl="0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Arial Nova Light"/>
          <a:ea typeface="Arial Nova Light"/>
          <a:cs typeface="Arial Nova Light"/>
          <a:sym typeface="Arial Nova Light"/>
        </a:defRPr>
      </a:lvl6pPr>
      <a:lvl7pPr marL="0" marR="0" indent="711200" algn="ctr" defTabSz="825500" rtl="0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Arial Nova Light"/>
          <a:ea typeface="Arial Nova Light"/>
          <a:cs typeface="Arial Nova Light"/>
          <a:sym typeface="Arial Nova Light"/>
        </a:defRPr>
      </a:lvl7pPr>
      <a:lvl8pPr marL="0" marR="0" indent="1066800" algn="ctr" defTabSz="825500" rtl="0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Arial Nova Light"/>
          <a:ea typeface="Arial Nova Light"/>
          <a:cs typeface="Arial Nova Light"/>
          <a:sym typeface="Arial Nova Light"/>
        </a:defRPr>
      </a:lvl8pPr>
      <a:lvl9pPr marL="0" marR="0" indent="1422400" algn="ctr" defTabSz="825500" rtl="0" latinLnBrk="0">
        <a:lnSpc>
          <a:spcPct val="13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Arial Nova Light"/>
          <a:ea typeface="Arial Nova Light"/>
          <a:cs typeface="Arial Nova Light"/>
          <a:sym typeface="Arial Nova Light"/>
        </a:defRPr>
      </a:lvl9pPr>
    </p:bodyStyle>
    <p:otherStyle>
      <a:lvl1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 Nova"/>
        </a:defRPr>
      </a:lvl1pPr>
      <a:lvl2pPr marL="0" marR="0" indent="4572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 Nova"/>
        </a:defRPr>
      </a:lvl2pPr>
      <a:lvl3pPr marL="0" marR="0" indent="9144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 Nova"/>
        </a:defRPr>
      </a:lvl3pPr>
      <a:lvl4pPr marL="0" marR="0" indent="13716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 Nova"/>
        </a:defRPr>
      </a:lvl4pPr>
      <a:lvl5pPr marL="0" marR="0" indent="18288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 Nova"/>
        </a:defRPr>
      </a:lvl5pPr>
      <a:lvl6pPr marL="0" marR="0" indent="22860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 Nova"/>
        </a:defRPr>
      </a:lvl6pPr>
      <a:lvl7pPr marL="0" marR="0" indent="27432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 Nova"/>
        </a:defRPr>
      </a:lvl7pPr>
      <a:lvl8pPr marL="0" marR="0" indent="32004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 Nova"/>
        </a:defRPr>
      </a:lvl8pPr>
      <a:lvl9pPr marL="0" marR="0" indent="36576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 Nov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792686" y="3751772"/>
            <a:ext cx="16480972" cy="4775200"/>
          </a:xfrm>
        </p:spPr>
        <p:txBody>
          <a:bodyPr/>
          <a:lstStyle/>
          <a:p>
            <a:r>
              <a:rPr lang="en-GB" sz="10800" dirty="0" smtClean="0"/>
              <a:t>Club Health Tracker:  </a:t>
            </a:r>
            <a:br>
              <a:rPr lang="en-GB" sz="10800" dirty="0" smtClean="0"/>
            </a:br>
            <a:r>
              <a:rPr lang="en-GB" sz="10800" dirty="0" smtClean="0"/>
              <a:t>ONB ASA    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January 2024, Alice Fairhall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883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F8EB1EE-C6E4-9A69-3536-BA91C8D4C8D1}"/>
              </a:ext>
            </a:extLst>
          </p:cNvPr>
          <p:cNvSpPr>
            <a:spLocks noGrp="1"/>
          </p:cNvSpPr>
          <p:nvPr>
            <p:ph type="pic" idx="25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2D79C67-CCE8-FD79-5F8D-2E66D3C501E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0BDD013-8565-0ED8-5B5F-172705BF6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Any questions?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98032BE-C30E-8C5F-4D27-2882EAC1DF5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697EF962-2F42-DF1E-A1EF-ED28E00D8BBC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" r="72"/>
          <a:stretch>
            <a:fillRect/>
          </a:stretch>
        </p:blipFill>
        <p:spPr/>
      </p:pic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GB" dirty="0" smtClean="0"/>
              <a:t>Thank you </a:t>
            </a:r>
            <a:r>
              <a:rPr lang="en-GB" dirty="0" smtClean="0">
                <a:sym typeface="Wingdings" panose="05000000000000000000" pitchFamily="2" charset="2"/>
              </a:rPr>
              <a:t> 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sz="6000" dirty="0" smtClean="0">
                <a:sym typeface="Wingdings" panose="05000000000000000000" pitchFamily="2" charset="2"/>
              </a:rPr>
              <a:t>alice.fairhall@swimming.org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053872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948267" y="10005301"/>
            <a:ext cx="4192587" cy="2570162"/>
          </a:xfrm>
        </p:spPr>
        <p:txBody>
          <a:bodyPr/>
          <a:lstStyle/>
          <a:p>
            <a:r>
              <a:rPr lang="en-GB" sz="4000" dirty="0" smtClean="0"/>
              <a:t>How does it work?</a:t>
            </a:r>
            <a:endParaRPr lang="en-GB" sz="4000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3348140" y="10005488"/>
            <a:ext cx="4192587" cy="2570162"/>
          </a:xfrm>
        </p:spPr>
        <p:txBody>
          <a:bodyPr/>
          <a:lstStyle/>
          <a:p>
            <a:r>
              <a:rPr lang="en-GB" sz="4000" dirty="0" smtClean="0"/>
              <a:t>Why was the Club Health Tracker created?</a:t>
            </a:r>
            <a:endParaRPr lang="en-GB" sz="4000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17060285" y="10005301"/>
            <a:ext cx="4192587" cy="2570162"/>
          </a:xfrm>
        </p:spPr>
        <p:txBody>
          <a:bodyPr/>
          <a:lstStyle/>
          <a:p>
            <a:r>
              <a:rPr lang="en-GB" sz="4000" dirty="0" smtClean="0"/>
              <a:t>What benefits does my club/ONB ASA get? </a:t>
            </a:r>
            <a:endParaRPr lang="en-GB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145" y="6223160"/>
            <a:ext cx="3777575" cy="378214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662" y="6305570"/>
            <a:ext cx="3878195" cy="3873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3055" y="6309952"/>
            <a:ext cx="3699818" cy="36953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960" y="3660228"/>
            <a:ext cx="9077325" cy="9753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275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523" y="920742"/>
            <a:ext cx="21344021" cy="2261936"/>
          </a:xfrm>
        </p:spPr>
        <p:txBody>
          <a:bodyPr/>
          <a:lstStyle/>
          <a:p>
            <a:r>
              <a:rPr lang="en-GB" sz="3200" dirty="0"/>
              <a:t>https://cultureofinsight.shinyapps.io/Swim-England_Club-Health-Tracker</a:t>
            </a:r>
            <a:r>
              <a:rPr lang="en-GB" sz="3200" dirty="0" smtClean="0"/>
              <a:t>/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120" y="1665381"/>
            <a:ext cx="20055840" cy="1163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474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D04A500-E390-7E97-88CC-5F9D7B20E98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214251" y="10740874"/>
            <a:ext cx="5436230" cy="2475826"/>
          </a:xfrm>
        </p:spPr>
        <p:txBody>
          <a:bodyPr/>
          <a:lstStyle/>
          <a:p>
            <a:r>
              <a:rPr lang="en-GB" sz="4800" dirty="0" smtClean="0"/>
              <a:t>1.	Bench mark against regional averages</a:t>
            </a:r>
            <a:endParaRPr lang="en-GB" sz="480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627C72C-81CA-F8F3-E3DA-82BDF32C53C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6337345" y="279876"/>
            <a:ext cx="5861021" cy="355601"/>
          </a:xfrm>
        </p:spPr>
        <p:txBody>
          <a:bodyPr/>
          <a:lstStyle/>
          <a:p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5F1A170-B878-CD63-752A-655C98D050A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10883" y="10820400"/>
            <a:ext cx="5566059" cy="3283910"/>
          </a:xfrm>
        </p:spPr>
        <p:txBody>
          <a:bodyPr/>
          <a:lstStyle/>
          <a:p>
            <a:r>
              <a:rPr lang="en-GB" sz="4800" dirty="0" smtClean="0">
                <a:solidFill>
                  <a:srgbClr val="EE3A24"/>
                </a:solidFill>
              </a:rPr>
              <a:t>2.  Download results and share with committee</a:t>
            </a:r>
            <a:endParaRPr lang="en-GB" sz="4800" dirty="0">
              <a:solidFill>
                <a:srgbClr val="EE3A24"/>
              </a:solidFill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F2FBE48-7A8B-DAB6-E0E4-119CF24D01D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5727680" y="11006283"/>
            <a:ext cx="7693361" cy="900779"/>
          </a:xfrm>
        </p:spPr>
        <p:txBody>
          <a:bodyPr/>
          <a:lstStyle/>
          <a:p>
            <a:r>
              <a:rPr lang="en-GB" sz="4800" dirty="0" smtClean="0"/>
              <a:t>3.  No-one else sees your score, only you and Swim England</a:t>
            </a:r>
            <a:endParaRPr lang="en-GB" sz="4800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1616604B-9E86-E534-6D9B-750030C28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134" y="-95312"/>
            <a:ext cx="10370546" cy="2035609"/>
          </a:xfrm>
        </p:spPr>
        <p:txBody>
          <a:bodyPr/>
          <a:lstStyle/>
          <a:p>
            <a:r>
              <a:rPr lang="en-GB" dirty="0" smtClean="0"/>
              <a:t>Instant results 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-689" b="4106"/>
          <a:stretch/>
        </p:blipFill>
        <p:spPr>
          <a:xfrm>
            <a:off x="1358711" y="1559583"/>
            <a:ext cx="20983129" cy="916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32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nimBg="1"/>
      <p:bldP spid="19" grpId="0" uiExpand="1" build="p" animBg="1"/>
      <p:bldP spid="21" grpId="0" uiExpand="1" build="p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F5E6020-56DD-40C6-2302-3D877AE0B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878" y="2264750"/>
            <a:ext cx="18265140" cy="1597090"/>
          </a:xfrm>
        </p:spPr>
        <p:txBody>
          <a:bodyPr/>
          <a:lstStyle/>
          <a:p>
            <a:pPr algn="ctr"/>
            <a:r>
              <a:rPr lang="en-GB" dirty="0" smtClean="0"/>
              <a:t>Urgent action response 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D2B507C-5477-A102-F109-A3253AF4982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97" y="4393564"/>
            <a:ext cx="21538895" cy="776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225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D2B507C-5477-A102-F109-A3253AF4982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82936" y="3603418"/>
            <a:ext cx="12944368" cy="1772501"/>
          </a:xfrm>
        </p:spPr>
        <p:txBody>
          <a:bodyPr/>
          <a:lstStyle/>
          <a:p>
            <a:pPr marL="0" indent="0">
              <a:buNone/>
            </a:pPr>
            <a:r>
              <a:rPr lang="en-GB" sz="6000" dirty="0" smtClean="0"/>
              <a:t>Signpost to specific resources</a:t>
            </a:r>
          </a:p>
          <a:p>
            <a:pPr marL="0" indent="0">
              <a:buNone/>
            </a:pPr>
            <a:r>
              <a:rPr lang="en-GB" sz="6000" dirty="0" smtClean="0"/>
              <a:t>Help other similar clubs by sharing your good practice</a:t>
            </a:r>
          </a:p>
        </p:txBody>
      </p:sp>
      <p:pic>
        <p:nvPicPr>
          <p:cNvPr id="10" name="Signpost-38.png" descr="Signpost-38.png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865186" y="399261"/>
            <a:ext cx="9953308" cy="9953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90942" y="1138968"/>
            <a:ext cx="9494667" cy="1597090"/>
          </a:xfrm>
        </p:spPr>
        <p:txBody>
          <a:bodyPr/>
          <a:lstStyle/>
          <a:p>
            <a:r>
              <a:rPr lang="en-GB" dirty="0" smtClean="0"/>
              <a:t>Then what?</a:t>
            </a:r>
            <a:endParaRPr lang="en-GB" dirty="0"/>
          </a:p>
        </p:txBody>
      </p:sp>
      <p:pic>
        <p:nvPicPr>
          <p:cNvPr id="11" name="Support-41.png" descr="Support-4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075411" y="6114570"/>
            <a:ext cx="7138436" cy="7138436"/>
          </a:xfrm>
          <a:prstGeom prst="rect">
            <a:avLst/>
          </a:prstGeom>
        </p:spPr>
      </p:pic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6D2B507C-5477-A102-F109-A3253AF49825}"/>
              </a:ext>
            </a:extLst>
          </p:cNvPr>
          <p:cNvSpPr txBox="1">
            <a:spLocks/>
          </p:cNvSpPr>
          <p:nvPr/>
        </p:nvSpPr>
        <p:spPr>
          <a:xfrm>
            <a:off x="8365747" y="9013756"/>
            <a:ext cx="8709664" cy="1772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cubicBezTo>
                  <a:pt x="18000" y="21600"/>
                  <a:pt x="14400" y="21600"/>
                  <a:pt x="10800" y="21600"/>
                </a:cubicBezTo>
                <a:cubicBezTo>
                  <a:pt x="7200" y="21600"/>
                  <a:pt x="3600" y="21600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/>
          <a:lstStyle>
            <a:lvl1pPr marL="571500" marR="0" indent="-571500" algn="l" defTabSz="825500" rtl="0" latinLnBrk="0">
              <a:lnSpc>
                <a:spcPct val="13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600" b="0" i="0" u="none" strike="noStrike" cap="none" spc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Nova"/>
              </a:defRPr>
            </a:lvl1pPr>
            <a:lvl2pPr marL="0" marR="0" indent="0" algn="ctr" defTabSz="825500" rtl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FFFFFF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Nova Light"/>
              </a:defRPr>
            </a:lvl2pPr>
            <a:lvl3pPr marL="0" marR="0" indent="0" algn="ctr" defTabSz="825500" rtl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FFFFFF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Nova Light"/>
              </a:defRPr>
            </a:lvl3pPr>
            <a:lvl4pPr marL="0" marR="0" indent="0" algn="ctr" defTabSz="825500" rtl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FFFFFF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Nova Light"/>
              </a:defRPr>
            </a:lvl4pPr>
            <a:lvl5pPr marL="0" marR="0" indent="0" algn="ctr" defTabSz="825500" rtl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FFFFFF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Nova Light"/>
              </a:defRPr>
            </a:lvl5pPr>
            <a:lvl6pPr marL="0" marR="0" indent="355600" algn="ctr" defTabSz="825500" rtl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FFFFFF"/>
                </a:solidFill>
                <a:uFillTx/>
                <a:latin typeface="Arial Nova Light"/>
                <a:ea typeface="Arial Nova Light"/>
                <a:cs typeface="Arial Nova Light"/>
                <a:sym typeface="Arial Nova Light"/>
              </a:defRPr>
            </a:lvl6pPr>
            <a:lvl7pPr marL="0" marR="0" indent="711200" algn="ctr" defTabSz="825500" rtl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FFFFFF"/>
                </a:solidFill>
                <a:uFillTx/>
                <a:latin typeface="Arial Nova Light"/>
                <a:ea typeface="Arial Nova Light"/>
                <a:cs typeface="Arial Nova Light"/>
                <a:sym typeface="Arial Nova Light"/>
              </a:defRPr>
            </a:lvl7pPr>
            <a:lvl8pPr marL="0" marR="0" indent="1066800" algn="ctr" defTabSz="825500" rtl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FFFFFF"/>
                </a:solidFill>
                <a:uFillTx/>
                <a:latin typeface="Arial Nova Light"/>
                <a:ea typeface="Arial Nova Light"/>
                <a:cs typeface="Arial Nova Light"/>
                <a:sym typeface="Arial Nova Light"/>
              </a:defRPr>
            </a:lvl8pPr>
            <a:lvl9pPr marL="0" marR="0" indent="1422400" algn="ctr" defTabSz="825500" rtl="0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FFFFFF"/>
                </a:solidFill>
                <a:uFillTx/>
                <a:latin typeface="Arial Nova Light"/>
                <a:ea typeface="Arial Nova Light"/>
                <a:cs typeface="Arial Nova Light"/>
                <a:sym typeface="Arial Nova Light"/>
              </a:defRPr>
            </a:lvl9pPr>
          </a:lstStyle>
          <a:p>
            <a:pPr marL="0" indent="0" hangingPunct="1">
              <a:buNone/>
            </a:pPr>
            <a:r>
              <a:rPr lang="en-GB" sz="6000" dirty="0" smtClean="0"/>
              <a:t>Offer bespoke support 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882670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11" grpId="0" animBg="1" advAuto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0516"/>
            <a:ext cx="17325474" cy="1597090"/>
          </a:xfrm>
        </p:spPr>
        <p:txBody>
          <a:bodyPr/>
          <a:lstStyle/>
          <a:p>
            <a:r>
              <a:rPr lang="en-GB" dirty="0" smtClean="0"/>
              <a:t>Listening and reporting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sz="5400" b="1" dirty="0" smtClean="0"/>
              <a:t>Collate trends and responses and feedback at every level of Swim England</a:t>
            </a:r>
          </a:p>
          <a:p>
            <a:r>
              <a:rPr lang="en-GB" sz="5400" dirty="0"/>
              <a:t>Last years report = new projects for </a:t>
            </a:r>
            <a:r>
              <a:rPr lang="en-GB" sz="5400" dirty="0" smtClean="0"/>
              <a:t>2024</a:t>
            </a:r>
            <a:endParaRPr lang="en-GB" sz="5400" b="1" dirty="0" smtClean="0"/>
          </a:p>
          <a:p>
            <a:r>
              <a:rPr lang="en-GB" sz="5400" b="1" dirty="0" smtClean="0"/>
              <a:t>Can create </a:t>
            </a:r>
            <a:r>
              <a:rPr lang="en-GB" sz="5400" b="1" dirty="0" smtClean="0"/>
              <a:t>in depth reports for ONB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969" y="0"/>
            <a:ext cx="5266911" cy="526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707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125" y="609147"/>
            <a:ext cx="17899253" cy="1194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0449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3071" y="1279907"/>
            <a:ext cx="9494667" cy="1597090"/>
          </a:xfrm>
        </p:spPr>
        <p:txBody>
          <a:bodyPr/>
          <a:lstStyle/>
          <a:p>
            <a:r>
              <a:rPr lang="en-GB" dirty="0" smtClean="0"/>
              <a:t>Summary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Stars-12.png" descr="Stars-1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788450" y="870988"/>
            <a:ext cx="8609896" cy="8609896"/>
          </a:xfrm>
          <a:prstGeom prst="rect">
            <a:avLst/>
          </a:prstGeom>
        </p:spPr>
      </p:pic>
      <p:pic>
        <p:nvPicPr>
          <p:cNvPr id="6" name="Stars-13.png" descr="Stars-13.png"/>
          <p:cNvPicPr>
            <a:picLocks noGrp="1" noChangeAspect="1"/>
          </p:cNvPicPr>
          <p:nvPr>
            <p:ph type="pic" idx="25"/>
          </p:nvPr>
        </p:nvPicPr>
        <p:blipFill>
          <a:blip r:embed="rId3"/>
          <a:srcRect t="84" b="84"/>
          <a:stretch>
            <a:fillRect/>
          </a:stretch>
        </p:blipFill>
        <p:spPr>
          <a:xfrm>
            <a:off x="6016469" y="5171818"/>
            <a:ext cx="6991483" cy="6991484"/>
          </a:xfrm>
          <a:prstGeom prst="rect">
            <a:avLst/>
          </a:prstGeom>
        </p:spPr>
      </p:pic>
      <p:pic>
        <p:nvPicPr>
          <p:cNvPr id="7" name="Stars-14.png" descr="Stars-14.png"/>
          <p:cNvPicPr>
            <a:picLocks noChangeAspect="1"/>
          </p:cNvPicPr>
          <p:nvPr/>
        </p:nvPicPr>
        <p:blipFill>
          <a:blip r:embed="rId4"/>
          <a:srcRect t="84" b="84"/>
          <a:stretch>
            <a:fillRect/>
          </a:stretch>
        </p:blipFill>
        <p:spPr>
          <a:xfrm>
            <a:off x="11711664" y="2670885"/>
            <a:ext cx="6980938" cy="698093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Stars-16.png" descr="Stars-16.png"/>
          <p:cNvPicPr>
            <a:picLocks noChangeAspect="1"/>
          </p:cNvPicPr>
          <p:nvPr/>
        </p:nvPicPr>
        <p:blipFill>
          <a:blip r:embed="rId5"/>
          <a:srcRect t="84" b="84"/>
          <a:stretch>
            <a:fillRect/>
          </a:stretch>
        </p:blipFill>
        <p:spPr>
          <a:xfrm>
            <a:off x="17987739" y="3150664"/>
            <a:ext cx="6865250" cy="6865249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Box 8"/>
          <p:cNvSpPr txBox="1"/>
          <p:nvPr/>
        </p:nvSpPr>
        <p:spPr>
          <a:xfrm>
            <a:off x="1419726" y="4452988"/>
            <a:ext cx="3999835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4000" dirty="0" smtClean="0">
                <a:solidFill>
                  <a:schemeClr val="bg1"/>
                </a:solidFill>
              </a:rPr>
              <a:t>Email me for any help/log ins </a:t>
            </a:r>
            <a:r>
              <a:rPr lang="en-GB" sz="4000" dirty="0" err="1" smtClean="0">
                <a:solidFill>
                  <a:schemeClr val="bg1"/>
                </a:solidFill>
              </a:rPr>
              <a:t>etc</a:t>
            </a:r>
            <a:endParaRPr kumimoji="0" lang="en-GB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 Nova"/>
              <a:ea typeface="Arial Nova"/>
              <a:cs typeface="Arial Nova"/>
              <a:sym typeface="Arial Nov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1133" y="7817580"/>
            <a:ext cx="4091940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4000" dirty="0" smtClean="0">
                <a:solidFill>
                  <a:schemeClr val="bg1"/>
                </a:solidFill>
              </a:rPr>
              <a:t>Annual – this year closes in February 2024</a:t>
            </a:r>
            <a:endParaRPr kumimoji="0" lang="en-GB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 Nova"/>
              <a:ea typeface="Arial Nova"/>
              <a:cs typeface="Arial Nova"/>
              <a:sym typeface="Arial Nov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27248" y="5201479"/>
            <a:ext cx="4091940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4000" dirty="0" smtClean="0">
                <a:solidFill>
                  <a:schemeClr val="bg1"/>
                </a:solidFill>
              </a:rPr>
              <a:t>Positive feedback from clubs in year 1</a:t>
            </a:r>
            <a:endParaRPr kumimoji="0" lang="en-GB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 Nova"/>
              <a:ea typeface="Arial Nova"/>
              <a:cs typeface="Arial Nova"/>
              <a:sym typeface="Arial Nov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572309" y="6176105"/>
            <a:ext cx="3960994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 Nova"/>
                <a:ea typeface="Arial Nova"/>
                <a:cs typeface="Arial Nova"/>
                <a:sym typeface="Arial Nova"/>
              </a:rPr>
              <a:t>Take</a:t>
            </a:r>
            <a:r>
              <a:rPr lang="en-GB" sz="4000" dirty="0" smtClean="0">
                <a:solidFill>
                  <a:schemeClr val="bg1"/>
                </a:solidFill>
              </a:rPr>
              <a:t>s about 10- 15 minutes to complete </a:t>
            </a:r>
            <a:endParaRPr kumimoji="0" lang="en-GB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 Nova"/>
              <a:ea typeface="Arial Nova"/>
              <a:cs typeface="Arial Nova"/>
              <a:sym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919934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White">
  <a:themeElements>
    <a:clrScheme name="New SE Corporate">
      <a:dk1>
        <a:srgbClr val="2E333D"/>
      </a:dk1>
      <a:lt1>
        <a:srgbClr val="FFFFFF"/>
      </a:lt1>
      <a:dk2>
        <a:srgbClr val="004559"/>
      </a:dk2>
      <a:lt2>
        <a:srgbClr val="F0F0F0"/>
      </a:lt2>
      <a:accent1>
        <a:srgbClr val="ED3A24"/>
      </a:accent1>
      <a:accent2>
        <a:srgbClr val="0080A0"/>
      </a:accent2>
      <a:accent3>
        <a:srgbClr val="80CBE6"/>
      </a:accent3>
      <a:accent4>
        <a:srgbClr val="FFFFFF"/>
      </a:accent4>
      <a:accent5>
        <a:srgbClr val="FFFFFF"/>
      </a:accent5>
      <a:accent6>
        <a:srgbClr val="FFFFFF"/>
      </a:accent6>
      <a:hlink>
        <a:srgbClr val="80CBE6"/>
      </a:hlink>
      <a:folHlink>
        <a:srgbClr val="80CBE6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1" i="0" u="none" strike="noStrike" cap="none" spc="0" normalizeH="0" baseline="0">
            <a:ln>
              <a:noFill/>
            </a:ln>
            <a:solidFill>
              <a:srgbClr val="2E333D"/>
            </a:solidFill>
            <a:effectLst/>
            <a:uFillTx/>
            <a:latin typeface="Arial Nova"/>
            <a:ea typeface="Arial Nova"/>
            <a:cs typeface="Arial Nova"/>
            <a:sym typeface="Arial Nov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2E333D"/>
      </a:dk2>
      <a:lt2>
        <a:srgbClr val="F0F0F0"/>
      </a:lt2>
      <a:accent1>
        <a:srgbClr val="00A2FF"/>
      </a:accent1>
      <a:accent2>
        <a:srgbClr val="F4F9FB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1" i="0" u="none" strike="noStrike" cap="none" spc="0" normalizeH="0" baseline="0">
            <a:ln>
              <a:noFill/>
            </a:ln>
            <a:solidFill>
              <a:srgbClr val="2E333D"/>
            </a:solidFill>
            <a:effectLst/>
            <a:uFillTx/>
            <a:latin typeface="Arial Nova"/>
            <a:ea typeface="Arial Nova"/>
            <a:cs typeface="Arial Nova"/>
            <a:sym typeface="Arial Nov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7319</TotalTime>
  <Words>176</Words>
  <Application>Microsoft Office PowerPoint</Application>
  <PresentationFormat>Custom</PresentationFormat>
  <Paragraphs>31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Arial Nova</vt:lpstr>
      <vt:lpstr>Arial Nova Light</vt:lpstr>
      <vt:lpstr>Helvetica Light</vt:lpstr>
      <vt:lpstr>Helvetica Neue</vt:lpstr>
      <vt:lpstr>Helvetica Neue Medium</vt:lpstr>
      <vt:lpstr>Wingdings</vt:lpstr>
      <vt:lpstr>White</vt:lpstr>
      <vt:lpstr>Club Health Tracker:   ONB ASA    </vt:lpstr>
      <vt:lpstr>PowerPoint Presentation</vt:lpstr>
      <vt:lpstr>https://cultureofinsight.shinyapps.io/Swim-England_Club-Health-Tracker/ </vt:lpstr>
      <vt:lpstr>Instant results </vt:lpstr>
      <vt:lpstr>Urgent action response </vt:lpstr>
      <vt:lpstr>Then what?</vt:lpstr>
      <vt:lpstr>Listening and reporting </vt:lpstr>
      <vt:lpstr>PowerPoint Presentation</vt:lpstr>
      <vt:lpstr>Summary </vt:lpstr>
      <vt:lpstr>Any 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the perfect pathway from learn to swim through to clubs</dc:title>
  <dc:creator>Alice Fairhall</dc:creator>
  <cp:lastModifiedBy>Alice Fairhall</cp:lastModifiedBy>
  <cp:revision>110</cp:revision>
  <dcterms:modified xsi:type="dcterms:W3CDTF">2024-01-16T20:22:19Z</dcterms:modified>
</cp:coreProperties>
</file>