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66C6D-AFC9-C2B5-18D0-B787342365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799D8F-7A2F-8467-191B-0547C2DA4A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80CC15-C3F9-F70D-15DB-DE40222A8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44495-5FF3-4169-BBB1-A69C58E97A0F}" type="datetimeFigureOut">
              <a:rPr lang="en-GB" smtClean="0"/>
              <a:t>09/12/2025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E85114-6237-3E0B-FA97-93DC76EF5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67C395-FFDC-1EAA-FB56-C0B0815AF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5CFD9-598D-41E2-A309-EA95501D5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603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65751-0F26-A1BF-913F-3F5B29F0F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F07B99-0C96-8883-E2D0-2A31C52662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FFA9A3-7C46-E3CC-81BD-8F3307FAF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44495-5FF3-4169-BBB1-A69C58E97A0F}" type="datetimeFigureOut">
              <a:rPr lang="en-GB" smtClean="0"/>
              <a:t>09/12/2025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6E852B-E920-EF4D-E7B2-4D1703A81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082F76-5225-1799-46C9-E6C7382F3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5CFD9-598D-41E2-A309-EA95501D5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0881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B3D4FD-FEF1-31AF-B9D2-52FE111257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6AD86A-AC02-2DD5-087B-3558CB9CC0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559FD8-4E3B-CDA5-C67C-8FC6E6F26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44495-5FF3-4169-BBB1-A69C58E97A0F}" type="datetimeFigureOut">
              <a:rPr lang="en-GB" smtClean="0"/>
              <a:t>09/12/2025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35AF4-C169-25C1-A12C-11FDADB36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E63956-53DA-A8BC-B1DA-BCBA88708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5CFD9-598D-41E2-A309-EA95501D5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9586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AC063-8878-6857-6221-6E1A3A387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1A8B35-20E5-95A7-ABBB-4AD22754E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61DE70-8650-24AE-729B-51B5790C0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44495-5FF3-4169-BBB1-A69C58E97A0F}" type="datetimeFigureOut">
              <a:rPr lang="en-GB" smtClean="0"/>
              <a:t>09/12/2025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3AC052-369E-883C-C629-445CA9296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CDAD27-416E-5939-D79C-B219DD6B2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5CFD9-598D-41E2-A309-EA95501D5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3667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660DA-230B-62F3-C0F5-4F46DEEBA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AD3283-A991-9D0E-672F-C159613EA3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FA5E7C-C74E-02CC-1BA0-731DB60CC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44495-5FF3-4169-BBB1-A69C58E97A0F}" type="datetimeFigureOut">
              <a:rPr lang="en-GB" smtClean="0"/>
              <a:t>09/12/2025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778BE3-5838-3B4A-D49F-8B7346E3A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D9C4E3-B61D-065D-93FA-DE39E7C4D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5CFD9-598D-41E2-A309-EA95501D5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2694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2C006-DC4A-D511-937D-2A7DB4D47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7D8BBA-E4FA-9A3E-9142-24D61D59ED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C76276-ECFF-E011-0656-AEA5BCE17F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668AA4-6989-69BE-1624-17383624B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44495-5FF3-4169-BBB1-A69C58E97A0F}" type="datetimeFigureOut">
              <a:rPr lang="en-GB" smtClean="0"/>
              <a:t>09/12/2025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4C4608-5810-029A-23CB-19B03AEA9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615389-89B7-35A2-06AE-25624BAB1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5CFD9-598D-41E2-A309-EA95501D5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105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CD974-8A8B-5505-1EA7-2FB34A621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5CC489-418F-538B-3592-D454393EDE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279B64-3CE5-08A4-41E5-187C3D2C80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54FE4D-C8CC-00B0-2D53-284DE6969D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9630B9-E0DE-EEB2-AFDE-93F3A546A6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8BECD1-4D63-B842-4F6C-EEEBBD9E7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44495-5FF3-4169-BBB1-A69C58E97A0F}" type="datetimeFigureOut">
              <a:rPr lang="en-GB" smtClean="0"/>
              <a:t>09/12/2025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A242E8-7035-A5D9-30F3-3E32336DE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F5E91C-4F8E-AF04-F8CA-26080DD00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5CFD9-598D-41E2-A309-EA95501D5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817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7E35C7-7BA7-2984-938D-B291E5D3B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D2CB86-B8DC-811E-9EE2-672F3183A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44495-5FF3-4169-BBB1-A69C58E97A0F}" type="datetimeFigureOut">
              <a:rPr lang="en-GB" smtClean="0"/>
              <a:t>09/12/2025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372EE7-9984-EE47-E74C-71DE3825A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277C35-1297-CC4A-B085-CB59F0DA5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5CFD9-598D-41E2-A309-EA95501D5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15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90CAF5-625B-0587-E7B6-3F767485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44495-5FF3-4169-BBB1-A69C58E97A0F}" type="datetimeFigureOut">
              <a:rPr lang="en-GB" smtClean="0"/>
              <a:t>09/12/2025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A1FF5C-6470-AA82-DE23-F1E23D316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9781C0-9A99-D0F4-E31F-F79920794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5CFD9-598D-41E2-A309-EA95501D5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6584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AC273-796C-F333-8DE1-07FB4E2FE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88466-2890-5326-73D7-0603522FDD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458257-FD25-3059-B0C7-2486A0BD0F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3A8050-62E8-63F7-5985-4BDC39D49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44495-5FF3-4169-BBB1-A69C58E97A0F}" type="datetimeFigureOut">
              <a:rPr lang="en-GB" smtClean="0"/>
              <a:t>09/12/2025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F6E1A0-1A7A-4007-973F-87AB3008D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AE6967-AEB1-C03E-5B2C-161836C87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5CFD9-598D-41E2-A309-EA95501D5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4624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24B42-1559-B577-EFF7-F59602B16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C5985F-6BCE-F057-2CCF-CD2DCD366C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AF0336-1C7A-7B21-DC1F-8A97A9ED55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00D416-C3D4-36BB-594B-5551D1BC0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44495-5FF3-4169-BBB1-A69C58E97A0F}" type="datetimeFigureOut">
              <a:rPr lang="en-GB" smtClean="0"/>
              <a:t>09/12/2025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9366F9-6764-3025-0AF3-89775A395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DF4700-A815-6B16-F3D4-3C6BDB334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5CFD9-598D-41E2-A309-EA95501D5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211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9D0F68-BEBA-8C37-2461-99A8993AB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7F784C-24C1-CAD4-542C-33A4DEB6A6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72C150-166C-FF51-F68F-AF6ACD5173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D44495-5FF3-4169-BBB1-A69C58E97A0F}" type="datetimeFigureOut">
              <a:rPr lang="en-GB" smtClean="0"/>
              <a:t>09/12/2025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D91FAA-0AB8-CC73-3F4A-1335BAD963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EB787D-993A-39A2-A5F9-595FB0C85F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95CFD9-598D-41E2-A309-EA95501D5967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F849B7-713B-0A0D-D9A0-4CDD5D6CDE13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674487" y="63500"/>
            <a:ext cx="868363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737373">
                    <a:alpha val="50000"/>
                  </a:srgbClr>
                </a:solidFill>
                <a:latin typeface="Aptos" panose="020B0004020202020204" pitchFamily="34" charset="0"/>
              </a:rPr>
              <a:t>Serco Business</a:t>
            </a:r>
          </a:p>
        </p:txBody>
      </p:sp>
    </p:spTree>
    <p:extLst>
      <p:ext uri="{BB962C8B-B14F-4D97-AF65-F5344CB8AC3E}">
        <p14:creationId xmlns:p14="http://schemas.microsoft.com/office/powerpoint/2010/main" val="766517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ABA657E-29F9-3605-2D52-43CA586782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853" y="293914"/>
            <a:ext cx="12200853" cy="62701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rrow: Left 6">
            <a:extLst>
              <a:ext uri="{FF2B5EF4-FFF2-40B4-BE49-F238E27FC236}">
                <a16:creationId xmlns:a16="http://schemas.microsoft.com/office/drawing/2014/main" id="{AB7EFB6B-8854-CB40-CD57-B078610825BB}"/>
              </a:ext>
            </a:extLst>
          </p:cNvPr>
          <p:cNvSpPr/>
          <p:nvPr/>
        </p:nvSpPr>
        <p:spPr>
          <a:xfrm>
            <a:off x="7078980" y="4773930"/>
            <a:ext cx="1493520" cy="160020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rrow: Left 7">
            <a:extLst>
              <a:ext uri="{FF2B5EF4-FFF2-40B4-BE49-F238E27FC236}">
                <a16:creationId xmlns:a16="http://schemas.microsoft.com/office/drawing/2014/main" id="{52B0BC4F-5669-334D-7F8C-43FD5F4D8F38}"/>
              </a:ext>
            </a:extLst>
          </p:cNvPr>
          <p:cNvSpPr/>
          <p:nvPr/>
        </p:nvSpPr>
        <p:spPr>
          <a:xfrm>
            <a:off x="4831080" y="4853940"/>
            <a:ext cx="1493520" cy="160020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Arrow: Left 8">
            <a:extLst>
              <a:ext uri="{FF2B5EF4-FFF2-40B4-BE49-F238E27FC236}">
                <a16:creationId xmlns:a16="http://schemas.microsoft.com/office/drawing/2014/main" id="{0D9ECA53-02F3-BA46-BE2B-CAE34CA9B75A}"/>
              </a:ext>
            </a:extLst>
          </p:cNvPr>
          <p:cNvSpPr/>
          <p:nvPr/>
        </p:nvSpPr>
        <p:spPr>
          <a:xfrm rot="5400000">
            <a:off x="3596640" y="3642360"/>
            <a:ext cx="1493520" cy="160020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Left 9">
            <a:extLst>
              <a:ext uri="{FF2B5EF4-FFF2-40B4-BE49-F238E27FC236}">
                <a16:creationId xmlns:a16="http://schemas.microsoft.com/office/drawing/2014/main" id="{2F3C19A1-F7C3-37A5-CDC5-88B34FA31D87}"/>
              </a:ext>
            </a:extLst>
          </p:cNvPr>
          <p:cNvSpPr/>
          <p:nvPr/>
        </p:nvSpPr>
        <p:spPr>
          <a:xfrm>
            <a:off x="3116580" y="2529840"/>
            <a:ext cx="1074420" cy="152400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Arrow: Left 11">
            <a:extLst>
              <a:ext uri="{FF2B5EF4-FFF2-40B4-BE49-F238E27FC236}">
                <a16:creationId xmlns:a16="http://schemas.microsoft.com/office/drawing/2014/main" id="{E6221A36-6D01-AA0B-F022-D5BBDAA4CF4D}"/>
              </a:ext>
            </a:extLst>
          </p:cNvPr>
          <p:cNvSpPr/>
          <p:nvPr/>
        </p:nvSpPr>
        <p:spPr>
          <a:xfrm rot="10800000">
            <a:off x="2958747" y="4343399"/>
            <a:ext cx="315665" cy="207647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Arrow: Left 12">
            <a:extLst>
              <a:ext uri="{FF2B5EF4-FFF2-40B4-BE49-F238E27FC236}">
                <a16:creationId xmlns:a16="http://schemas.microsoft.com/office/drawing/2014/main" id="{E2C4EAE9-0879-56B9-51BD-D67749A7A2D6}"/>
              </a:ext>
            </a:extLst>
          </p:cNvPr>
          <p:cNvSpPr/>
          <p:nvPr/>
        </p:nvSpPr>
        <p:spPr>
          <a:xfrm rot="16200000">
            <a:off x="2731770" y="3589020"/>
            <a:ext cx="1074420" cy="152400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0017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Anderson, James</dc:creator>
  <cp:lastModifiedBy>chantal clavaud</cp:lastModifiedBy>
  <cp:revision>2</cp:revision>
  <dcterms:created xsi:type="dcterms:W3CDTF">2025-11-25T17:15:52Z</dcterms:created>
  <dcterms:modified xsi:type="dcterms:W3CDTF">2025-12-09T13:17:26Z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6fb369a-307f-449b-a188-56348c6f1760_Enabled">
    <vt:lpwstr>true</vt:lpwstr>
  </property>
  <property fmtid="{D5CDD505-2E9C-101B-9397-08002B2CF9AE}" pid="3" name="MSIP_Label_d6fb369a-307f-449b-a188-56348c6f1760_SetDate">
    <vt:lpwstr>2025-11-25T17:19:14Z</vt:lpwstr>
  </property>
  <property fmtid="{D5CDD505-2E9C-101B-9397-08002B2CF9AE}" pid="4" name="MSIP_Label_d6fb369a-307f-449b-a188-56348c6f1760_Method">
    <vt:lpwstr>Standard</vt:lpwstr>
  </property>
  <property fmtid="{D5CDD505-2E9C-101B-9397-08002B2CF9AE}" pid="5" name="MSIP_Label_d6fb369a-307f-449b-a188-56348c6f1760_Name">
    <vt:lpwstr>d6fb369a-307f-449b-a188-56348c6f1760</vt:lpwstr>
  </property>
  <property fmtid="{D5CDD505-2E9C-101B-9397-08002B2CF9AE}" pid="6" name="MSIP_Label_d6fb369a-307f-449b-a188-56348c6f1760_SiteId">
    <vt:lpwstr>f93616dd-45a6-40c8-9e29-adab2fb5f25c</vt:lpwstr>
  </property>
  <property fmtid="{D5CDD505-2E9C-101B-9397-08002B2CF9AE}" pid="7" name="MSIP_Label_d6fb369a-307f-449b-a188-56348c6f1760_ActionId">
    <vt:lpwstr>0781e75e-9e8c-4548-83b2-9261dd1e091f</vt:lpwstr>
  </property>
  <property fmtid="{D5CDD505-2E9C-101B-9397-08002B2CF9AE}" pid="8" name="MSIP_Label_d6fb369a-307f-449b-a188-56348c6f1760_ContentBits">
    <vt:lpwstr>1</vt:lpwstr>
  </property>
  <property fmtid="{D5CDD505-2E9C-101B-9397-08002B2CF9AE}" pid="9" name="MSIP_Label_d6fb369a-307f-449b-a188-56348c6f1760_Tag">
    <vt:lpwstr>10, 3, 0, 1</vt:lpwstr>
  </property>
  <property fmtid="{D5CDD505-2E9C-101B-9397-08002B2CF9AE}" pid="10" name="ClassificationContentMarkingHeaderLocations">
    <vt:lpwstr>Office Theme:8</vt:lpwstr>
  </property>
  <property fmtid="{D5CDD505-2E9C-101B-9397-08002B2CF9AE}" pid="11" name="ClassificationContentMarkingHeaderText">
    <vt:lpwstr>Serco Business</vt:lpwstr>
  </property>
</Properties>
</file>