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0" r:id="rId3"/>
    <p:sldId id="274" r:id="rId4"/>
    <p:sldId id="272" r:id="rId5"/>
    <p:sldId id="257" r:id="rId6"/>
    <p:sldId id="270" r:id="rId7"/>
    <p:sldId id="275" r:id="rId8"/>
    <p:sldId id="261" r:id="rId9"/>
    <p:sldId id="276" r:id="rId10"/>
    <p:sldId id="277" r:id="rId11"/>
    <p:sldId id="262" r:id="rId12"/>
    <p:sldId id="278" r:id="rId13"/>
    <p:sldId id="281" r:id="rId14"/>
    <p:sldId id="279" r:id="rId15"/>
    <p:sldId id="282" r:id="rId16"/>
    <p:sldId id="273" r:id="rId17"/>
    <p:sldId id="271" r:id="rId1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AF4FA"/>
          </a:solidFill>
        </a:fill>
      </a:tcStyle>
    </a:wholeTbl>
    <a:band1H>
      <a:tcStyle>
        <a:tcBdr/>
        <a:fill>
          <a:solidFill>
            <a:srgbClr val="D1E7F5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1E7F5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7BCE5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7BCE5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57BCE5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57BCE5"/>
          </a:solidFill>
        </a:fill>
      </a:tcStyle>
    </a:firstRow>
  </a:tblStyle>
  <a:tblStyle styleId="{8EC20E35-A176-4012-BC5E-935CFFF8708E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top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/>
          </a:solidFill>
        </a:fill>
      </a:tcStyle>
    </a:wholeTbl>
    <a:band1H>
      <a:tcStyle>
        <a:tcBdr/>
        <a:fill>
          <a:solidFill>
            <a:srgbClr val="E7E7E7"/>
          </a:solidFill>
        </a:fill>
      </a:tcStyle>
    </a:band1H>
    <a:band1V>
      <a:tcStyle>
        <a:tcBdr/>
        <a:fill>
          <a:solidFill>
            <a:srgbClr val="E7E7E7"/>
          </a:solidFill>
        </a:fill>
      </a:tcStyle>
    </a:band1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000000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000000"/>
          </a:solidFill>
        </a:fill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000000"/>
          </a:solidFill>
        </a:fill>
      </a:tcStyle>
    </a:firstRow>
  </a:tblStyle>
  <a:tblStyle styleId="{6E25E649-3F16-4E02-A733-19D2CDBF48F0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top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/>
          </a:solidFill>
        </a:fill>
      </a:tcStyle>
    </a:wholeTbl>
    <a:band1H>
      <a:tcStyle>
        <a:tcBdr/>
        <a:fill>
          <a:solidFill>
            <a:srgbClr val="E7E7E7"/>
          </a:solidFill>
        </a:fill>
      </a:tcStyle>
    </a:band1H>
    <a:band1V>
      <a:tcStyle>
        <a:tcBdr/>
        <a:fill>
          <a:solidFill>
            <a:srgbClr val="E7E7E7"/>
          </a:solidFill>
        </a:fill>
      </a:tcStyle>
    </a:band1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7BCE5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7BCE5"/>
          </a:solidFill>
        </a:fill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57BCE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0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2470D29-DC12-4492-B61D-838873DE356F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orbel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8B6E11-CAC5-46FF-9F5D-EAEC955F8E2F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B1A076D-71DF-4419-AA77-B97B492AF3B1}" type="datetime1"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orbel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1/14/2023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orbe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0A7C24-F925-41D9-AFE5-8DFF6578F176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orbe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2F5E62-30FE-411B-8F43-96F39074729A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9CFB20C-0B02-4DF1-9430-36CA71A663EC}" type="slidenum">
              <a:t>‹#›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609669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122C905-5D27-4925-B0E2-12A797515809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orbel"/>
              </a:defRPr>
            </a:lvl1pPr>
          </a:lstStyle>
          <a:p>
            <a:pPr lv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FE04E3-82CF-46B7-B26E-A87C61630D7B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orbel"/>
              </a:defRPr>
            </a:lvl1pPr>
          </a:lstStyle>
          <a:p>
            <a:pPr lvl="0"/>
            <a:fld id="{72BB89CD-6DF0-40D7-B0C7-3F5953A71C7F}" type="datetime1">
              <a:rPr lang="en-US"/>
              <a:pPr lvl="0"/>
              <a:t>1/14/2023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032963D-D961-405E-9E5E-BF85B9295D6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2584" y="685800"/>
            <a:ext cx="609282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60D6F15-7E4F-433B-AF47-08FD2AB8B549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638927-54D8-406A-85F3-7C9B634872F7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orbel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739958-7FD4-41C1-88C2-2E7600869A3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orbel"/>
              </a:defRPr>
            </a:lvl1pPr>
          </a:lstStyle>
          <a:p>
            <a:pPr lvl="0"/>
            <a:fld id="{7ED47915-B228-4289-BA96-91BCEE9B3A7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354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GB" sz="1200" b="0" i="0" u="none" strike="noStrike" kern="1200" cap="none" spc="0" baseline="0">
        <a:solidFill>
          <a:srgbClr val="000000"/>
        </a:solidFill>
        <a:uFillTx/>
        <a:latin typeface="Corbel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GB" sz="1200" b="0" i="0" u="none" strike="noStrike" kern="1200" cap="none" spc="0" baseline="0">
        <a:solidFill>
          <a:srgbClr val="000000"/>
        </a:solidFill>
        <a:uFillTx/>
        <a:latin typeface="Corbel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GB" sz="1200" b="0" i="0" u="none" strike="noStrike" kern="1200" cap="none" spc="0" baseline="0">
        <a:solidFill>
          <a:srgbClr val="000000"/>
        </a:solidFill>
        <a:uFillTx/>
        <a:latin typeface="Corbel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GB" sz="1200" b="0" i="0" u="none" strike="noStrike" kern="1200" cap="none" spc="0" baseline="0">
        <a:solidFill>
          <a:srgbClr val="000000"/>
        </a:solidFill>
        <a:uFillTx/>
        <a:latin typeface="Corbel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GB" sz="1200" b="0" i="0" u="none" strike="noStrike" kern="1200" cap="none" spc="0" baseline="0">
        <a:solidFill>
          <a:srgbClr val="000000"/>
        </a:solidFill>
        <a:uFillTx/>
        <a:latin typeface="Corbel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4C0E54-22FF-4B60-A38A-5B3213DE40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8ED217-2549-4090-9750-CF7468C6C2E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07F3D0-3ECA-469C-82A9-1AB0FB58DC02}"/>
              </a:ext>
            </a:extLst>
          </p:cNvPr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7AD7498-708D-42D6-8E88-DCC42589DDB6}" type="slidenum">
              <a:t>1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orbe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4C2FD-46CB-4EF2-82F7-1CD34A2CD3B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2411" y="1904996"/>
            <a:ext cx="9144000" cy="2667003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grpSp>
        <p:nvGrpSpPr>
          <p:cNvPr id="3" name="line" descr="Line graphic">
            <a:extLst>
              <a:ext uri="{FF2B5EF4-FFF2-40B4-BE49-F238E27FC236}">
                <a16:creationId xmlns:a16="http://schemas.microsoft.com/office/drawing/2014/main" id="{CE200BF9-E6CD-4EE8-B574-49F006F72072}"/>
              </a:ext>
            </a:extLst>
          </p:cNvPr>
          <p:cNvGrpSpPr/>
          <p:nvPr/>
        </p:nvGrpSpPr>
        <p:grpSpPr>
          <a:xfrm>
            <a:off x="1584892" y="4724403"/>
            <a:ext cx="8631945" cy="64007"/>
            <a:chOff x="1584892" y="4724403"/>
            <a:chExt cx="8631945" cy="64007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8A9B7297-63B5-4893-B5B2-EA9C466FE5AD}"/>
                </a:ext>
              </a:extLst>
            </p:cNvPr>
            <p:cNvSpPr/>
            <p:nvPr/>
          </p:nvSpPr>
          <p:spPr>
            <a:xfrm>
              <a:off x="9984434" y="4750381"/>
              <a:ext cx="232403" cy="76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4"/>
                <a:gd name="f7" fmla="val 8"/>
                <a:gd name="f8" fmla="val 21"/>
                <a:gd name="f9" fmla="val 5"/>
                <a:gd name="f10" fmla="val 42"/>
                <a:gd name="f11" fmla="val 59"/>
                <a:gd name="f12" fmla="val 7"/>
                <a:gd name="f13" fmla="val 52"/>
                <a:gd name="f14" fmla="val 94"/>
                <a:gd name="f15" fmla="val 6"/>
                <a:gd name="f16" fmla="val 100"/>
                <a:gd name="f17" fmla="val 127"/>
                <a:gd name="f18" fmla="val 4"/>
                <a:gd name="f19" fmla="val 155"/>
                <a:gd name="f20" fmla="val 125"/>
                <a:gd name="f21" fmla="val 202"/>
                <a:gd name="f22" fmla="val 156"/>
                <a:gd name="f23" fmla="val 168"/>
                <a:gd name="f24" fmla="val 2"/>
                <a:gd name="f25" fmla="val 230"/>
                <a:gd name="f26" fmla="val 3"/>
                <a:gd name="f27" fmla="val 161"/>
                <a:gd name="f28" fmla="val 165"/>
                <a:gd name="f29" fmla="val 146"/>
                <a:gd name="f30" fmla="val 109"/>
                <a:gd name="f31" fmla="val 96"/>
                <a:gd name="f32" fmla="val 98"/>
                <a:gd name="f33" fmla="val 1"/>
                <a:gd name="f34" fmla="val 97"/>
                <a:gd name="f35" fmla="val 111"/>
                <a:gd name="f36" fmla="val 10"/>
                <a:gd name="f37" fmla="val 84"/>
                <a:gd name="f38" fmla="val 12"/>
                <a:gd name="f39" fmla="+- 0 0 -90"/>
                <a:gd name="f40" fmla="*/ f3 1 244"/>
                <a:gd name="f41" fmla="*/ f4 1 8"/>
                <a:gd name="f42" fmla="+- f7 0 f5"/>
                <a:gd name="f43" fmla="+- f6 0 f5"/>
                <a:gd name="f44" fmla="*/ f39 f0 1"/>
                <a:gd name="f45" fmla="*/ f42 1 8"/>
                <a:gd name="f46" fmla="*/ f43 1 244"/>
                <a:gd name="f47" fmla="*/ 21 f43 1"/>
                <a:gd name="f48" fmla="*/ 5 f42 1"/>
                <a:gd name="f49" fmla="*/ 52 f43 1"/>
                <a:gd name="f50" fmla="*/ 7 f42 1"/>
                <a:gd name="f51" fmla="*/ 100 f43 1"/>
                <a:gd name="f52" fmla="*/ 125 f43 1"/>
                <a:gd name="f53" fmla="*/ 202 f43 1"/>
                <a:gd name="f54" fmla="*/ 6 f42 1"/>
                <a:gd name="f55" fmla="*/ 156 f43 1"/>
                <a:gd name="f56" fmla="*/ 244 f43 1"/>
                <a:gd name="f57" fmla="*/ 3 f42 1"/>
                <a:gd name="f58" fmla="*/ 161 f43 1"/>
                <a:gd name="f59" fmla="*/ 165 f43 1"/>
                <a:gd name="f60" fmla="*/ 2 f42 1"/>
                <a:gd name="f61" fmla="*/ 96 f43 1"/>
                <a:gd name="f62" fmla="*/ 111 f43 1"/>
                <a:gd name="f63" fmla="*/ 1 f42 1"/>
                <a:gd name="f64" fmla="*/ 0 f43 1"/>
                <a:gd name="f65" fmla="*/ f44 1 f2"/>
                <a:gd name="f66" fmla="*/ f47 1 244"/>
                <a:gd name="f67" fmla="*/ f48 1 8"/>
                <a:gd name="f68" fmla="*/ f49 1 244"/>
                <a:gd name="f69" fmla="*/ f50 1 8"/>
                <a:gd name="f70" fmla="*/ f51 1 244"/>
                <a:gd name="f71" fmla="*/ f52 1 244"/>
                <a:gd name="f72" fmla="*/ f53 1 244"/>
                <a:gd name="f73" fmla="*/ f54 1 8"/>
                <a:gd name="f74" fmla="*/ f55 1 244"/>
                <a:gd name="f75" fmla="*/ f56 1 244"/>
                <a:gd name="f76" fmla="*/ f57 1 8"/>
                <a:gd name="f77" fmla="*/ f58 1 244"/>
                <a:gd name="f78" fmla="*/ f59 1 244"/>
                <a:gd name="f79" fmla="*/ f60 1 8"/>
                <a:gd name="f80" fmla="*/ f61 1 244"/>
                <a:gd name="f81" fmla="*/ f62 1 244"/>
                <a:gd name="f82" fmla="*/ f63 1 8"/>
                <a:gd name="f83" fmla="*/ f64 1 244"/>
                <a:gd name="f84" fmla="*/ 0 1 f46"/>
                <a:gd name="f85" fmla="*/ f6 1 f46"/>
                <a:gd name="f86" fmla="*/ 0 1 f45"/>
                <a:gd name="f87" fmla="*/ f7 1 f45"/>
                <a:gd name="f88" fmla="+- f65 0 f1"/>
                <a:gd name="f89" fmla="*/ f66 1 f46"/>
                <a:gd name="f90" fmla="*/ f67 1 f45"/>
                <a:gd name="f91" fmla="*/ f68 1 f46"/>
                <a:gd name="f92" fmla="*/ f69 1 f45"/>
                <a:gd name="f93" fmla="*/ f70 1 f46"/>
                <a:gd name="f94" fmla="*/ f71 1 f46"/>
                <a:gd name="f95" fmla="*/ f72 1 f46"/>
                <a:gd name="f96" fmla="*/ f73 1 f45"/>
                <a:gd name="f97" fmla="*/ f74 1 f46"/>
                <a:gd name="f98" fmla="*/ f75 1 f46"/>
                <a:gd name="f99" fmla="*/ f76 1 f45"/>
                <a:gd name="f100" fmla="*/ f77 1 f46"/>
                <a:gd name="f101" fmla="*/ f78 1 f46"/>
                <a:gd name="f102" fmla="*/ f79 1 f45"/>
                <a:gd name="f103" fmla="*/ f80 1 f46"/>
                <a:gd name="f104" fmla="*/ f81 1 f46"/>
                <a:gd name="f105" fmla="*/ f82 1 f45"/>
                <a:gd name="f106" fmla="*/ f83 1 f46"/>
                <a:gd name="f107" fmla="*/ f84 f40 1"/>
                <a:gd name="f108" fmla="*/ f85 f40 1"/>
                <a:gd name="f109" fmla="*/ f87 f41 1"/>
                <a:gd name="f110" fmla="*/ f86 f41 1"/>
                <a:gd name="f111" fmla="*/ f89 f40 1"/>
                <a:gd name="f112" fmla="*/ f90 f41 1"/>
                <a:gd name="f113" fmla="*/ f91 f40 1"/>
                <a:gd name="f114" fmla="*/ f92 f41 1"/>
                <a:gd name="f115" fmla="*/ f93 f40 1"/>
                <a:gd name="f116" fmla="*/ f94 f40 1"/>
                <a:gd name="f117" fmla="*/ f95 f40 1"/>
                <a:gd name="f118" fmla="*/ f96 f41 1"/>
                <a:gd name="f119" fmla="*/ f97 f40 1"/>
                <a:gd name="f120" fmla="*/ f98 f40 1"/>
                <a:gd name="f121" fmla="*/ f99 f41 1"/>
                <a:gd name="f122" fmla="*/ f100 f40 1"/>
                <a:gd name="f123" fmla="*/ f101 f40 1"/>
                <a:gd name="f124" fmla="*/ f102 f41 1"/>
                <a:gd name="f125" fmla="*/ f103 f40 1"/>
                <a:gd name="f126" fmla="*/ f104 f40 1"/>
                <a:gd name="f127" fmla="*/ f105 f41 1"/>
                <a:gd name="f128" fmla="*/ f106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8">
                  <a:pos x="f111" y="f112"/>
                </a:cxn>
                <a:cxn ang="f88">
                  <a:pos x="f111" y="f112"/>
                </a:cxn>
                <a:cxn ang="f88">
                  <a:pos x="f113" y="f114"/>
                </a:cxn>
                <a:cxn ang="f88">
                  <a:pos x="f115" y="f112"/>
                </a:cxn>
                <a:cxn ang="f88">
                  <a:pos x="f116" y="f114"/>
                </a:cxn>
                <a:cxn ang="f88">
                  <a:pos x="f117" y="f118"/>
                </a:cxn>
                <a:cxn ang="f88">
                  <a:pos x="f119" y="f112"/>
                </a:cxn>
                <a:cxn ang="f88">
                  <a:pos x="f120" y="f121"/>
                </a:cxn>
                <a:cxn ang="f88">
                  <a:pos x="f122" y="f121"/>
                </a:cxn>
                <a:cxn ang="f88">
                  <a:pos x="f123" y="f124"/>
                </a:cxn>
                <a:cxn ang="f88">
                  <a:pos x="f125" y="f124"/>
                </a:cxn>
                <a:cxn ang="f88">
                  <a:pos x="f126" y="f127"/>
                </a:cxn>
                <a:cxn ang="f88">
                  <a:pos x="f128" y="f112"/>
                </a:cxn>
                <a:cxn ang="f88">
                  <a:pos x="f111" y="f112"/>
                </a:cxn>
              </a:cxnLst>
              <a:rect l="f107" t="f110" r="f108" b="f109"/>
              <a:pathLst>
                <a:path w="244" h="8">
                  <a:moveTo>
                    <a:pt x="f8" y="f9"/>
                  </a:moveTo>
                  <a:lnTo>
                    <a:pt x="f8" y="f9"/>
                  </a:lnTo>
                  <a:cubicBezTo>
                    <a:pt x="f10" y="f9"/>
                    <a:pt x="f11" y="f12"/>
                    <a:pt x="f13" y="f12"/>
                  </a:cubicBezTo>
                  <a:cubicBezTo>
                    <a:pt x="f14" y="f15"/>
                    <a:pt x="f14" y="f7"/>
                    <a:pt x="f16" y="f9"/>
                  </a:cubicBezTo>
                  <a:cubicBezTo>
                    <a:pt x="f17" y="f18"/>
                    <a:pt x="f19" y="f15"/>
                    <a:pt x="f20" y="f12"/>
                  </a:cubicBezTo>
                  <a:lnTo>
                    <a:pt x="f21" y="f15"/>
                  </a:lnTo>
                  <a:lnTo>
                    <a:pt x="f22" y="f9"/>
                  </a:lnTo>
                  <a:cubicBezTo>
                    <a:pt x="f23" y="f24"/>
                    <a:pt x="f25" y="f15"/>
                    <a:pt x="f6" y="f26"/>
                  </a:cubicBezTo>
                  <a:lnTo>
                    <a:pt x="f27" y="f26"/>
                  </a:lnTo>
                  <a:lnTo>
                    <a:pt x="f28" y="f24"/>
                  </a:lnTo>
                  <a:cubicBezTo>
                    <a:pt x="f29" y="f26"/>
                    <a:pt x="f30" y="f24"/>
                    <a:pt x="f31" y="f24"/>
                  </a:cubicBezTo>
                  <a:cubicBezTo>
                    <a:pt x="f32" y="f33"/>
                    <a:pt x="f34" y="f33"/>
                    <a:pt x="f35" y="f33"/>
                  </a:cubicBezTo>
                  <a:cubicBezTo>
                    <a:pt x="f36" y="f5"/>
                    <a:pt x="f37" y="f9"/>
                    <a:pt x="f5" y="f9"/>
                  </a:cubicBezTo>
                  <a:cubicBezTo>
                    <a:pt x="f9" y="f9"/>
                    <a:pt x="f38" y="f9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A75D4FC2-7B55-4957-AFF0-1E3DC8E08213}"/>
                </a:ext>
              </a:extLst>
            </p:cNvPr>
            <p:cNvSpPr/>
            <p:nvPr/>
          </p:nvSpPr>
          <p:spPr>
            <a:xfrm>
              <a:off x="9768571" y="4745315"/>
              <a:ext cx="229249" cy="107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1"/>
                <a:gd name="f7" fmla="val 12"/>
                <a:gd name="f8" fmla="val 162"/>
                <a:gd name="f9" fmla="val 4"/>
                <a:gd name="f10" fmla="val 127"/>
                <a:gd name="f11" fmla="val 7"/>
                <a:gd name="f12" fmla="val 68"/>
                <a:gd name="f13" fmla="val 6"/>
                <a:gd name="f14" fmla="val 67"/>
                <a:gd name="f15" fmla="val 24"/>
                <a:gd name="f16" fmla="val 8"/>
                <a:gd name="f17" fmla="val 53"/>
                <a:gd name="f18" fmla="val 9"/>
                <a:gd name="f19" fmla="val 59"/>
                <a:gd name="f20" fmla="val 70"/>
                <a:gd name="f21" fmla="val 79"/>
                <a:gd name="f22" fmla="val 73"/>
                <a:gd name="f23" fmla="val 11"/>
                <a:gd name="f24" fmla="val 18"/>
                <a:gd name="f25" fmla="val 65"/>
                <a:gd name="f26" fmla="val 72"/>
                <a:gd name="f27" fmla="val 101"/>
                <a:gd name="f28" fmla="val 10"/>
                <a:gd name="f29" fmla="val 144"/>
                <a:gd name="f30" fmla="val 175"/>
                <a:gd name="f31" fmla="val 195"/>
                <a:gd name="f32" fmla="val 208"/>
                <a:gd name="f33" fmla="val 209"/>
                <a:gd name="f34" fmla="val 226"/>
                <a:gd name="f35" fmla="val 215"/>
                <a:gd name="f36" fmla="val 213"/>
                <a:gd name="f37" fmla="val 199"/>
                <a:gd name="f38" fmla="val 187"/>
                <a:gd name="f39" fmla="val 172"/>
                <a:gd name="f40" fmla="val 219"/>
                <a:gd name="f41" fmla="val 1"/>
                <a:gd name="f42" fmla="val 151"/>
                <a:gd name="f43" fmla="val 2"/>
                <a:gd name="f44" fmla="val 123"/>
                <a:gd name="f45" fmla="val 157"/>
                <a:gd name="f46" fmla="val 96"/>
                <a:gd name="f47" fmla="+- 0 0 -90"/>
                <a:gd name="f48" fmla="*/ f3 1 241"/>
                <a:gd name="f49" fmla="*/ f4 1 12"/>
                <a:gd name="f50" fmla="+- f7 0 f5"/>
                <a:gd name="f51" fmla="+- f6 0 f5"/>
                <a:gd name="f52" fmla="*/ f47 f0 1"/>
                <a:gd name="f53" fmla="*/ f51 1 241"/>
                <a:gd name="f54" fmla="*/ f50 1 12"/>
                <a:gd name="f55" fmla="*/ 162 f51 1"/>
                <a:gd name="f56" fmla="*/ 4 f50 1"/>
                <a:gd name="f57" fmla="*/ 127 f51 1"/>
                <a:gd name="f58" fmla="*/ 7 f50 1"/>
                <a:gd name="f59" fmla="*/ 68 f51 1"/>
                <a:gd name="f60" fmla="*/ 6 f50 1"/>
                <a:gd name="f61" fmla="*/ 53 f51 1"/>
                <a:gd name="f62" fmla="*/ 9 f50 1"/>
                <a:gd name="f63" fmla="*/ 79 f51 1"/>
                <a:gd name="f64" fmla="*/ 18 f51 1"/>
                <a:gd name="f65" fmla="*/ 11 f50 1"/>
                <a:gd name="f66" fmla="*/ 101 f51 1"/>
                <a:gd name="f67" fmla="*/ 10 f50 1"/>
                <a:gd name="f68" fmla="*/ 195 f51 1"/>
                <a:gd name="f69" fmla="*/ 12 f50 1"/>
                <a:gd name="f70" fmla="*/ 226 f51 1"/>
                <a:gd name="f71" fmla="*/ 215 f51 1"/>
                <a:gd name="f72" fmla="*/ 213 f51 1"/>
                <a:gd name="f73" fmla="*/ 172 f51 1"/>
                <a:gd name="f74" fmla="*/ 241 f51 1"/>
                <a:gd name="f75" fmla="*/ 123 f51 1"/>
                <a:gd name="f76" fmla="*/ 0 f50 1"/>
                <a:gd name="f77" fmla="*/ f52 1 f2"/>
                <a:gd name="f78" fmla="*/ f55 1 241"/>
                <a:gd name="f79" fmla="*/ f56 1 12"/>
                <a:gd name="f80" fmla="*/ f57 1 241"/>
                <a:gd name="f81" fmla="*/ f58 1 12"/>
                <a:gd name="f82" fmla="*/ f59 1 241"/>
                <a:gd name="f83" fmla="*/ f60 1 12"/>
                <a:gd name="f84" fmla="*/ f61 1 241"/>
                <a:gd name="f85" fmla="*/ f62 1 12"/>
                <a:gd name="f86" fmla="*/ f63 1 241"/>
                <a:gd name="f87" fmla="*/ f64 1 241"/>
                <a:gd name="f88" fmla="*/ f65 1 12"/>
                <a:gd name="f89" fmla="*/ f66 1 241"/>
                <a:gd name="f90" fmla="*/ f67 1 12"/>
                <a:gd name="f91" fmla="*/ f68 1 241"/>
                <a:gd name="f92" fmla="*/ f69 1 12"/>
                <a:gd name="f93" fmla="*/ f70 1 241"/>
                <a:gd name="f94" fmla="*/ f71 1 241"/>
                <a:gd name="f95" fmla="*/ f72 1 241"/>
                <a:gd name="f96" fmla="*/ f73 1 241"/>
                <a:gd name="f97" fmla="*/ f74 1 241"/>
                <a:gd name="f98" fmla="*/ f75 1 241"/>
                <a:gd name="f99" fmla="*/ f76 1 12"/>
                <a:gd name="f100" fmla="*/ 0 1 f53"/>
                <a:gd name="f101" fmla="*/ f6 1 f53"/>
                <a:gd name="f102" fmla="*/ 0 1 f54"/>
                <a:gd name="f103" fmla="*/ f7 1 f54"/>
                <a:gd name="f104" fmla="+- f77 0 f1"/>
                <a:gd name="f105" fmla="*/ f78 1 f53"/>
                <a:gd name="f106" fmla="*/ f79 1 f54"/>
                <a:gd name="f107" fmla="*/ f80 1 f53"/>
                <a:gd name="f108" fmla="*/ f81 1 f54"/>
                <a:gd name="f109" fmla="*/ f82 1 f53"/>
                <a:gd name="f110" fmla="*/ f83 1 f54"/>
                <a:gd name="f111" fmla="*/ f84 1 f53"/>
                <a:gd name="f112" fmla="*/ f85 1 f54"/>
                <a:gd name="f113" fmla="*/ f86 1 f53"/>
                <a:gd name="f114" fmla="*/ f87 1 f53"/>
                <a:gd name="f115" fmla="*/ f88 1 f54"/>
                <a:gd name="f116" fmla="*/ f89 1 f53"/>
                <a:gd name="f117" fmla="*/ f90 1 f54"/>
                <a:gd name="f118" fmla="*/ f91 1 f53"/>
                <a:gd name="f119" fmla="*/ f92 1 f54"/>
                <a:gd name="f120" fmla="*/ f93 1 f53"/>
                <a:gd name="f121" fmla="*/ f94 1 f53"/>
                <a:gd name="f122" fmla="*/ f95 1 f53"/>
                <a:gd name="f123" fmla="*/ f96 1 f53"/>
                <a:gd name="f124" fmla="*/ f97 1 f53"/>
                <a:gd name="f125" fmla="*/ f98 1 f53"/>
                <a:gd name="f126" fmla="*/ f99 1 f54"/>
                <a:gd name="f127" fmla="*/ f100 f48 1"/>
                <a:gd name="f128" fmla="*/ f101 f48 1"/>
                <a:gd name="f129" fmla="*/ f103 f49 1"/>
                <a:gd name="f130" fmla="*/ f102 f49 1"/>
                <a:gd name="f131" fmla="*/ f105 f48 1"/>
                <a:gd name="f132" fmla="*/ f106 f49 1"/>
                <a:gd name="f133" fmla="*/ f107 f48 1"/>
                <a:gd name="f134" fmla="*/ f108 f49 1"/>
                <a:gd name="f135" fmla="*/ f109 f48 1"/>
                <a:gd name="f136" fmla="*/ f110 f49 1"/>
                <a:gd name="f137" fmla="*/ f111 f48 1"/>
                <a:gd name="f138" fmla="*/ f112 f49 1"/>
                <a:gd name="f139" fmla="*/ f113 f48 1"/>
                <a:gd name="f140" fmla="*/ f114 f48 1"/>
                <a:gd name="f141" fmla="*/ f115 f49 1"/>
                <a:gd name="f142" fmla="*/ f116 f48 1"/>
                <a:gd name="f143" fmla="*/ f117 f49 1"/>
                <a:gd name="f144" fmla="*/ f118 f48 1"/>
                <a:gd name="f145" fmla="*/ f119 f49 1"/>
                <a:gd name="f146" fmla="*/ f120 f48 1"/>
                <a:gd name="f147" fmla="*/ f121 f48 1"/>
                <a:gd name="f148" fmla="*/ f122 f48 1"/>
                <a:gd name="f149" fmla="*/ f123 f48 1"/>
                <a:gd name="f150" fmla="*/ f124 f48 1"/>
                <a:gd name="f151" fmla="*/ f125 f48 1"/>
                <a:gd name="f152" fmla="*/ f126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4">
                  <a:pos x="f131" y="f132"/>
                </a:cxn>
                <a:cxn ang="f104">
                  <a:pos x="f131" y="f132"/>
                </a:cxn>
                <a:cxn ang="f104">
                  <a:pos x="f133" y="f134"/>
                </a:cxn>
                <a:cxn ang="f104">
                  <a:pos x="f135" y="f136"/>
                </a:cxn>
                <a:cxn ang="f104">
                  <a:pos x="f137" y="f138"/>
                </a:cxn>
                <a:cxn ang="f104">
                  <a:pos x="f139" y="f138"/>
                </a:cxn>
                <a:cxn ang="f104">
                  <a:pos x="f140" y="f141"/>
                </a:cxn>
                <a:cxn ang="f104">
                  <a:pos x="f142" y="f143"/>
                </a:cxn>
                <a:cxn ang="f104">
                  <a:pos x="f144" y="f145"/>
                </a:cxn>
                <a:cxn ang="f104">
                  <a:pos x="f146" y="f141"/>
                </a:cxn>
                <a:cxn ang="f104">
                  <a:pos x="f147" y="f141"/>
                </a:cxn>
                <a:cxn ang="f104">
                  <a:pos x="f148" y="f134"/>
                </a:cxn>
                <a:cxn ang="f104">
                  <a:pos x="f149" y="f134"/>
                </a:cxn>
                <a:cxn ang="f104">
                  <a:pos x="f150" y="f132"/>
                </a:cxn>
                <a:cxn ang="f104">
                  <a:pos x="f151" y="f152"/>
                </a:cxn>
                <a:cxn ang="f104">
                  <a:pos x="f131" y="f132"/>
                </a:cxn>
              </a:cxnLst>
              <a:rect l="f127" t="f130" r="f128" b="f129"/>
              <a:pathLst>
                <a:path w="241" h="12">
                  <a:moveTo>
                    <a:pt x="f8" y="f9"/>
                  </a:moveTo>
                  <a:lnTo>
                    <a:pt x="f8" y="f9"/>
                  </a:lnTo>
                  <a:lnTo>
                    <a:pt x="f10" y="f11"/>
                  </a:lnTo>
                  <a:lnTo>
                    <a:pt x="f12" y="f13"/>
                  </a:lnTo>
                  <a:cubicBezTo>
                    <a:pt x="f14" y="f11"/>
                    <a:pt x="f15" y="f16"/>
                    <a:pt x="f17" y="f18"/>
                  </a:cubicBezTo>
                  <a:cubicBezTo>
                    <a:pt x="f19" y="f18"/>
                    <a:pt x="f20" y="f16"/>
                    <a:pt x="f21" y="f18"/>
                  </a:cubicBezTo>
                  <a:cubicBezTo>
                    <a:pt x="f22" y="f23"/>
                    <a:pt x="f5" y="f18"/>
                    <a:pt x="f24" y="f23"/>
                  </a:cubicBezTo>
                  <a:cubicBezTo>
                    <a:pt x="f25" y="f23"/>
                    <a:pt x="f26" y="f7"/>
                    <a:pt x="f27" y="f28"/>
                  </a:cubicBezTo>
                  <a:cubicBezTo>
                    <a:pt x="f29" y="f23"/>
                    <a:pt x="f30" y="f23"/>
                    <a:pt x="f31" y="f7"/>
                  </a:cubicBezTo>
                  <a:cubicBezTo>
                    <a:pt x="f32" y="f7"/>
                    <a:pt x="f33" y="f23"/>
                    <a:pt x="f34" y="f23"/>
                  </a:cubicBezTo>
                  <a:lnTo>
                    <a:pt x="f35" y="f23"/>
                  </a:lnTo>
                  <a:lnTo>
                    <a:pt x="f36" y="f11"/>
                  </a:lnTo>
                  <a:cubicBezTo>
                    <a:pt x="f37" y="f16"/>
                    <a:pt x="f38" y="f11"/>
                    <a:pt x="f39" y="f11"/>
                  </a:cubicBezTo>
                  <a:lnTo>
                    <a:pt x="f6" y="f9"/>
                  </a:lnTo>
                  <a:cubicBezTo>
                    <a:pt x="f40" y="f41"/>
                    <a:pt x="f42" y="f43"/>
                    <a:pt x="f44" y="f5"/>
                  </a:cubicBezTo>
                  <a:cubicBezTo>
                    <a:pt x="f45" y="f9"/>
                    <a:pt x="f46" y="f43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F69C2CDA-2F10-440F-BF04-ADDA3AF6707E}"/>
                </a:ext>
              </a:extLst>
            </p:cNvPr>
            <p:cNvSpPr/>
            <p:nvPr/>
          </p:nvSpPr>
          <p:spPr>
            <a:xfrm>
              <a:off x="9983638" y="4754815"/>
              <a:ext cx="786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788"/>
                <a:gd name="f8" fmla="+- 0 0 -90"/>
                <a:gd name="f9" fmla="abs f3"/>
                <a:gd name="f10" fmla="abs f4"/>
                <a:gd name="f11" fmla="abs f5"/>
                <a:gd name="f12" fmla="*/ f3 1 788"/>
                <a:gd name="f13" fmla="val f6"/>
                <a:gd name="f14" fmla="+- f6 0 f6"/>
                <a:gd name="f15" fmla="+- f7 0 f6"/>
                <a:gd name="f16" fmla="*/ f8 f0 1"/>
                <a:gd name="f17" fmla="?: f9 f3 1"/>
                <a:gd name="f18" fmla="?: f10 f4 1"/>
                <a:gd name="f19" fmla="?: f11 f5 1"/>
                <a:gd name="f20" fmla="*/ f15 1 788"/>
                <a:gd name="f21" fmla="*/ f14 1 0"/>
                <a:gd name="f22" fmla="*/ f16 1 f2"/>
                <a:gd name="f23" fmla="*/ f17 1 788"/>
                <a:gd name="f24" fmla="*/ f18 1 21600"/>
                <a:gd name="f25" fmla="*/ 21600 f18 1"/>
                <a:gd name="f26" fmla="*/ 0 1 f20"/>
                <a:gd name="f27" fmla="*/ 0 1 f21"/>
                <a:gd name="f28" fmla="*/ 788 1 f20"/>
                <a:gd name="f29" fmla="*/ 1 1 f21"/>
                <a:gd name="f30" fmla="+- f22 0 f1"/>
                <a:gd name="f31" fmla="min f24 f23"/>
                <a:gd name="f32" fmla="*/ f25 1 f19"/>
                <a:gd name="f33" fmla="*/ f26 f12 1"/>
                <a:gd name="f34" fmla="*/ f28 f12 1"/>
                <a:gd name="f35" fmla="val f32"/>
                <a:gd name="f36" fmla="*/ f6 f31 1"/>
                <a:gd name="f37" fmla="+- f35 0 f13"/>
                <a:gd name="f38" fmla="*/ f37 1 0"/>
                <a:gd name="f39" fmla="*/ f29 f38 1"/>
                <a:gd name="f40" fmla="*/ f27 f38 1"/>
                <a:gd name="f41" fmla="*/ f40 f31 1"/>
                <a:gd name="f42" fmla="*/ f39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3" y="f41"/>
                </a:cxn>
                <a:cxn ang="f30">
                  <a:pos x="f33" y="f41"/>
                </a:cxn>
                <a:cxn ang="f30">
                  <a:pos x="f34" y="f41"/>
                </a:cxn>
                <a:cxn ang="f30">
                  <a:pos x="f33" y="f41"/>
                </a:cxn>
              </a:cxnLst>
              <a:rect l="f33" t="f41" r="f34" b="f42"/>
              <a:pathLst>
                <a:path w="788">
                  <a:moveTo>
                    <a:pt x="f6" y="f36"/>
                  </a:moveTo>
                  <a:lnTo>
                    <a:pt x="f6" y="f36"/>
                  </a:lnTo>
                  <a:lnTo>
                    <a:pt x="f7" y="f36"/>
                  </a:lnTo>
                  <a:lnTo>
                    <a:pt x="f6" y="f36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60A13144-9949-47F8-B960-5CF87C130D52}"/>
                </a:ext>
              </a:extLst>
            </p:cNvPr>
            <p:cNvSpPr/>
            <p:nvPr/>
          </p:nvSpPr>
          <p:spPr>
            <a:xfrm>
              <a:off x="4983470" y="4761152"/>
              <a:ext cx="211134" cy="6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2"/>
                <a:gd name="f7" fmla="val 7"/>
                <a:gd name="f8" fmla="val 77"/>
                <a:gd name="f9" fmla="val 5"/>
                <a:gd name="f10" fmla="val 62"/>
                <a:gd name="f11" fmla="val 58"/>
                <a:gd name="f12" fmla="val 56"/>
                <a:gd name="f13" fmla="val 6"/>
                <a:gd name="f14" fmla="val 216"/>
                <a:gd name="f15" fmla="val 169"/>
                <a:gd name="f16" fmla="val 4"/>
                <a:gd name="f17" fmla="val 200"/>
                <a:gd name="f18" fmla="val 3"/>
                <a:gd name="f19" fmla="val 186"/>
                <a:gd name="f20" fmla="val 2"/>
                <a:gd name="f21" fmla="val 143"/>
                <a:gd name="f22" fmla="val 137"/>
                <a:gd name="f23" fmla="val 149"/>
                <a:gd name="f24" fmla="val 110"/>
                <a:gd name="f25" fmla="val 84"/>
                <a:gd name="f26" fmla="val 1"/>
                <a:gd name="f27" fmla="val 109"/>
                <a:gd name="f28" fmla="val 106"/>
                <a:gd name="f29" fmla="val 39"/>
                <a:gd name="f30" fmla="val 30"/>
                <a:gd name="f31" fmla="+- 0 0 -90"/>
                <a:gd name="f32" fmla="*/ f3 1 222"/>
                <a:gd name="f33" fmla="*/ f4 1 7"/>
                <a:gd name="f34" fmla="+- f7 0 f5"/>
                <a:gd name="f35" fmla="+- f6 0 f5"/>
                <a:gd name="f36" fmla="*/ f31 f0 1"/>
                <a:gd name="f37" fmla="*/ f35 1 222"/>
                <a:gd name="f38" fmla="*/ f34 1 7"/>
                <a:gd name="f39" fmla="*/ 77 f35 1"/>
                <a:gd name="f40" fmla="*/ 5 f34 1"/>
                <a:gd name="f41" fmla="*/ 56 f35 1"/>
                <a:gd name="f42" fmla="*/ 6 f34 1"/>
                <a:gd name="f43" fmla="*/ 222 f35 1"/>
                <a:gd name="f44" fmla="*/ 200 f35 1"/>
                <a:gd name="f45" fmla="*/ 3 f34 1"/>
                <a:gd name="f46" fmla="*/ 137 f35 1"/>
                <a:gd name="f47" fmla="*/ 4 f34 1"/>
                <a:gd name="f48" fmla="*/ 149 f35 1"/>
                <a:gd name="f49" fmla="*/ 109 f35 1"/>
                <a:gd name="f50" fmla="*/ 0 f34 1"/>
                <a:gd name="f51" fmla="*/ 106 f35 1"/>
                <a:gd name="f52" fmla="*/ 0 f35 1"/>
                <a:gd name="f53" fmla="*/ 7 f34 1"/>
                <a:gd name="f54" fmla="*/ f36 1 f2"/>
                <a:gd name="f55" fmla="*/ f39 1 222"/>
                <a:gd name="f56" fmla="*/ f40 1 7"/>
                <a:gd name="f57" fmla="*/ f41 1 222"/>
                <a:gd name="f58" fmla="*/ f42 1 7"/>
                <a:gd name="f59" fmla="*/ f43 1 222"/>
                <a:gd name="f60" fmla="*/ f44 1 222"/>
                <a:gd name="f61" fmla="*/ f45 1 7"/>
                <a:gd name="f62" fmla="*/ f46 1 222"/>
                <a:gd name="f63" fmla="*/ f47 1 7"/>
                <a:gd name="f64" fmla="*/ f48 1 222"/>
                <a:gd name="f65" fmla="*/ f49 1 222"/>
                <a:gd name="f66" fmla="*/ f50 1 7"/>
                <a:gd name="f67" fmla="*/ f51 1 222"/>
                <a:gd name="f68" fmla="*/ f52 1 222"/>
                <a:gd name="f69" fmla="*/ f53 1 7"/>
                <a:gd name="f70" fmla="*/ 0 1 f37"/>
                <a:gd name="f71" fmla="*/ f6 1 f37"/>
                <a:gd name="f72" fmla="*/ 0 1 f38"/>
                <a:gd name="f73" fmla="*/ f7 1 f38"/>
                <a:gd name="f74" fmla="+- f54 0 f1"/>
                <a:gd name="f75" fmla="*/ f55 1 f37"/>
                <a:gd name="f76" fmla="*/ f56 1 f38"/>
                <a:gd name="f77" fmla="*/ f57 1 f37"/>
                <a:gd name="f78" fmla="*/ f58 1 f38"/>
                <a:gd name="f79" fmla="*/ f59 1 f37"/>
                <a:gd name="f80" fmla="*/ f60 1 f37"/>
                <a:gd name="f81" fmla="*/ f61 1 f38"/>
                <a:gd name="f82" fmla="*/ f62 1 f37"/>
                <a:gd name="f83" fmla="*/ f63 1 f38"/>
                <a:gd name="f84" fmla="*/ f64 1 f37"/>
                <a:gd name="f85" fmla="*/ f65 1 f37"/>
                <a:gd name="f86" fmla="*/ f66 1 f38"/>
                <a:gd name="f87" fmla="*/ f67 1 f37"/>
                <a:gd name="f88" fmla="*/ f68 1 f37"/>
                <a:gd name="f89" fmla="*/ f69 1 f38"/>
                <a:gd name="f90" fmla="*/ f70 f32 1"/>
                <a:gd name="f91" fmla="*/ f71 f32 1"/>
                <a:gd name="f92" fmla="*/ f73 f33 1"/>
                <a:gd name="f93" fmla="*/ f72 f33 1"/>
                <a:gd name="f94" fmla="*/ f75 f32 1"/>
                <a:gd name="f95" fmla="*/ f76 f33 1"/>
                <a:gd name="f96" fmla="*/ f77 f32 1"/>
                <a:gd name="f97" fmla="*/ f78 f33 1"/>
                <a:gd name="f98" fmla="*/ f79 f32 1"/>
                <a:gd name="f99" fmla="*/ f80 f32 1"/>
                <a:gd name="f100" fmla="*/ f81 f33 1"/>
                <a:gd name="f101" fmla="*/ f82 f32 1"/>
                <a:gd name="f102" fmla="*/ f83 f33 1"/>
                <a:gd name="f103" fmla="*/ f84 f32 1"/>
                <a:gd name="f104" fmla="*/ f85 f32 1"/>
                <a:gd name="f105" fmla="*/ f86 f33 1"/>
                <a:gd name="f106" fmla="*/ f87 f32 1"/>
                <a:gd name="f107" fmla="*/ f88 f32 1"/>
                <a:gd name="f108" fmla="*/ f89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4">
                  <a:pos x="f94" y="f95"/>
                </a:cxn>
                <a:cxn ang="f74">
                  <a:pos x="f94" y="f95"/>
                </a:cxn>
                <a:cxn ang="f74">
                  <a:pos x="f96" y="f97"/>
                </a:cxn>
                <a:cxn ang="f74">
                  <a:pos x="f98" y="f95"/>
                </a:cxn>
                <a:cxn ang="f74">
                  <a:pos x="f99" y="f100"/>
                </a:cxn>
                <a:cxn ang="f74">
                  <a:pos x="f101" y="f102"/>
                </a:cxn>
                <a:cxn ang="f74">
                  <a:pos x="f103" y="f100"/>
                </a:cxn>
                <a:cxn ang="f74">
                  <a:pos x="f104" y="f105"/>
                </a:cxn>
                <a:cxn ang="f74">
                  <a:pos x="f106" y="f105"/>
                </a:cxn>
                <a:cxn ang="f74">
                  <a:pos x="f107" y="f108"/>
                </a:cxn>
                <a:cxn ang="f74">
                  <a:pos x="f94" y="f95"/>
                </a:cxn>
              </a:cxnLst>
              <a:rect l="f90" t="f93" r="f91" b="f92"/>
              <a:pathLst>
                <a:path w="222" h="7">
                  <a:moveTo>
                    <a:pt x="f8" y="f9"/>
                  </a:moveTo>
                  <a:lnTo>
                    <a:pt x="f8" y="f9"/>
                  </a:lnTo>
                  <a:cubicBezTo>
                    <a:pt x="f10" y="f9"/>
                    <a:pt x="f11" y="f9"/>
                    <a:pt x="f12" y="f13"/>
                  </a:cubicBezTo>
                  <a:lnTo>
                    <a:pt x="f6" y="f9"/>
                  </a:lnTo>
                  <a:cubicBezTo>
                    <a:pt x="f14" y="f9"/>
                    <a:pt x="f15" y="f16"/>
                    <a:pt x="f17" y="f18"/>
                  </a:cubicBezTo>
                  <a:cubicBezTo>
                    <a:pt x="f19" y="f20"/>
                    <a:pt x="f21" y="f18"/>
                    <a:pt x="f22" y="f16"/>
                  </a:cubicBezTo>
                  <a:lnTo>
                    <a:pt x="f23" y="f18"/>
                  </a:lnTo>
                  <a:cubicBezTo>
                    <a:pt x="f24" y="f9"/>
                    <a:pt x="f25" y="f26"/>
                    <a:pt x="f27" y="f5"/>
                  </a:cubicBezTo>
                  <a:lnTo>
                    <a:pt x="f28" y="f5"/>
                  </a:lnTo>
                  <a:lnTo>
                    <a:pt x="f5" y="f7"/>
                  </a:lnTo>
                  <a:cubicBezTo>
                    <a:pt x="f29" y="f7"/>
                    <a:pt x="f30" y="f9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D83C731A-235B-460D-B224-46DE3BDD26CD}"/>
                </a:ext>
              </a:extLst>
            </p:cNvPr>
            <p:cNvSpPr/>
            <p:nvPr/>
          </p:nvSpPr>
          <p:spPr>
            <a:xfrm>
              <a:off x="1814937" y="4763054"/>
              <a:ext cx="22841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1"/>
                <a:gd name="f8" fmla="val 21"/>
                <a:gd name="f9" fmla="+- 0 0 -90"/>
                <a:gd name="f10" fmla="*/ f3 1 24"/>
                <a:gd name="f11" fmla="*/ f4 1 1"/>
                <a:gd name="f12" fmla="+- f7 0 f5"/>
                <a:gd name="f13" fmla="+- f6 0 f5"/>
                <a:gd name="f14" fmla="*/ f9 f0 1"/>
                <a:gd name="f15" fmla="*/ f13 1 24"/>
                <a:gd name="f16" fmla="*/ 0 f13 1"/>
                <a:gd name="f17" fmla="*/ 1 f12 1"/>
                <a:gd name="f18" fmla="*/ 21 f13 1"/>
                <a:gd name="f19" fmla="*/ 0 f12 1"/>
                <a:gd name="f20" fmla="*/ 0 1 f12"/>
                <a:gd name="f21" fmla="*/ f7 1 f12"/>
                <a:gd name="f22" fmla="*/ f14 1 f2"/>
                <a:gd name="f23" fmla="*/ f16 1 24"/>
                <a:gd name="f24" fmla="*/ f18 1 24"/>
                <a:gd name="f25" fmla="*/ f17 1 f12"/>
                <a:gd name="f26" fmla="*/ f19 1 f12"/>
                <a:gd name="f27" fmla="*/ 0 1 f15"/>
                <a:gd name="f28" fmla="*/ f6 1 f15"/>
                <a:gd name="f29" fmla="*/ f21 f11 1"/>
                <a:gd name="f30" fmla="*/ f20 f11 1"/>
                <a:gd name="f31" fmla="+- f22 0 f1"/>
                <a:gd name="f32" fmla="*/ f23 1 f15"/>
                <a:gd name="f33" fmla="*/ f24 1 f15"/>
                <a:gd name="f34" fmla="*/ f27 f10 1"/>
                <a:gd name="f35" fmla="*/ f28 f10 1"/>
                <a:gd name="f36" fmla="*/ f25 f11 1"/>
                <a:gd name="f37" fmla="*/ f26 f11 1"/>
                <a:gd name="f38" fmla="*/ f32 f10 1"/>
                <a:gd name="f39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8" y="f36"/>
                </a:cxn>
                <a:cxn ang="f31">
                  <a:pos x="f38" y="f36"/>
                </a:cxn>
                <a:cxn ang="f31">
                  <a:pos x="f39" y="f37"/>
                </a:cxn>
                <a:cxn ang="f31">
                  <a:pos x="f38" y="f36"/>
                </a:cxn>
              </a:cxnLst>
              <a:rect l="f34" t="f30" r="f35" b="f29"/>
              <a:pathLst>
                <a:path w="24" h="1">
                  <a:moveTo>
                    <a:pt x="f5" y="f7"/>
                  </a:moveTo>
                  <a:lnTo>
                    <a:pt x="f5" y="f7"/>
                  </a:lnTo>
                  <a:cubicBezTo>
                    <a:pt x="f8" y="f5"/>
                    <a:pt x="f6" y="f5"/>
                    <a:pt x="f8" y="f5"/>
                  </a:cubicBez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63C45E4D-787B-406D-B13D-3DA38C809085}"/>
                </a:ext>
              </a:extLst>
            </p:cNvPr>
            <p:cNvSpPr/>
            <p:nvPr/>
          </p:nvSpPr>
          <p:spPr>
            <a:xfrm>
              <a:off x="4928323" y="4769391"/>
              <a:ext cx="31510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"/>
                <a:gd name="f7" fmla="val 2"/>
                <a:gd name="f8" fmla="val 14"/>
                <a:gd name="f9" fmla="val 1"/>
                <a:gd name="f10" fmla="val 25"/>
                <a:gd name="f11" fmla="+- 0 0 -90"/>
                <a:gd name="f12" fmla="*/ f3 1 33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33"/>
                <a:gd name="f19" fmla="*/ 33 f15 1"/>
                <a:gd name="f20" fmla="*/ 0 f14 1"/>
                <a:gd name="f21" fmla="*/ 0 f15 1"/>
                <a:gd name="f22" fmla="*/ 2 f14 1"/>
                <a:gd name="f23" fmla="*/ f16 1 f2"/>
                <a:gd name="f24" fmla="*/ f19 1 33"/>
                <a:gd name="f25" fmla="*/ f20 1 2"/>
                <a:gd name="f26" fmla="*/ f21 1 33"/>
                <a:gd name="f27" fmla="*/ f22 1 2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33" h="2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cubicBezTo>
                    <a:pt x="f8" y="f9"/>
                    <a:pt x="f10" y="f9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023452A7-5DB2-4DB7-94B2-96E37F55C248}"/>
                </a:ext>
              </a:extLst>
            </p:cNvPr>
            <p:cNvSpPr/>
            <p:nvPr/>
          </p:nvSpPr>
          <p:spPr>
            <a:xfrm>
              <a:off x="5164668" y="4739609"/>
              <a:ext cx="14182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"/>
                <a:gd name="f7" fmla="val 1"/>
                <a:gd name="f8" fmla="+- 0 0 -90"/>
                <a:gd name="f9" fmla="*/ f3 1 15"/>
                <a:gd name="f10" fmla="*/ f4 1 1"/>
                <a:gd name="f11" fmla="+- f7 0 f5"/>
                <a:gd name="f12" fmla="+- f6 0 f5"/>
                <a:gd name="f13" fmla="*/ f8 f0 1"/>
                <a:gd name="f14" fmla="*/ f12 1 15"/>
                <a:gd name="f15" fmla="*/ 15 f12 1"/>
                <a:gd name="f16" fmla="*/ 0 f11 1"/>
                <a:gd name="f17" fmla="*/ 0 f12 1"/>
                <a:gd name="f18" fmla="*/ 1 f11 1"/>
                <a:gd name="f19" fmla="*/ 0 1 f11"/>
                <a:gd name="f20" fmla="*/ f7 1 f11"/>
                <a:gd name="f21" fmla="*/ f13 1 f2"/>
                <a:gd name="f22" fmla="*/ f15 1 15"/>
                <a:gd name="f23" fmla="*/ f17 1 15"/>
                <a:gd name="f24" fmla="*/ f16 1 f11"/>
                <a:gd name="f25" fmla="*/ f18 1 f11"/>
                <a:gd name="f26" fmla="*/ 0 1 f14"/>
                <a:gd name="f27" fmla="*/ f6 1 f14"/>
                <a:gd name="f28" fmla="*/ f20 f10 1"/>
                <a:gd name="f29" fmla="*/ f19 f10 1"/>
                <a:gd name="f30" fmla="+- f21 0 f1"/>
                <a:gd name="f31" fmla="*/ f22 1 f14"/>
                <a:gd name="f32" fmla="*/ f23 1 f14"/>
                <a:gd name="f33" fmla="*/ f26 f9 1"/>
                <a:gd name="f34" fmla="*/ f27 f9 1"/>
                <a:gd name="f35" fmla="*/ f24 f10 1"/>
                <a:gd name="f36" fmla="*/ f25 f10 1"/>
                <a:gd name="f37" fmla="*/ f31 f9 1"/>
                <a:gd name="f38" fmla="*/ f32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7" y="f35"/>
                </a:cxn>
                <a:cxn ang="f30">
                  <a:pos x="f37" y="f35"/>
                </a:cxn>
                <a:cxn ang="f30">
                  <a:pos x="f37" y="f35"/>
                </a:cxn>
                <a:cxn ang="f30">
                  <a:pos x="f38" y="f36"/>
                </a:cxn>
                <a:cxn ang="f30">
                  <a:pos x="f38" y="f36"/>
                </a:cxn>
                <a:cxn ang="f30">
                  <a:pos x="f37" y="f35"/>
                </a:cxn>
              </a:cxnLst>
              <a:rect l="f33" t="f29" r="f34" b="f28"/>
              <a:pathLst>
                <a:path w="15" h="1">
                  <a:moveTo>
                    <a:pt x="f6" y="f5"/>
                  </a:moveTo>
                  <a:lnTo>
                    <a:pt x="f6" y="f5"/>
                  </a:lnTo>
                  <a:cubicBezTo>
                    <a:pt x="f6" y="f5"/>
                    <a:pt x="f6" y="f5"/>
                    <a:pt x="f6" y="f5"/>
                  </a:cubicBezTo>
                  <a:lnTo>
                    <a:pt x="f5" y="f7"/>
                  </a:lnTo>
                  <a:lnTo>
                    <a:pt x="f5" y="f7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99ED756A-6474-4676-87C3-14E375C6A1B8}"/>
                </a:ext>
              </a:extLst>
            </p:cNvPr>
            <p:cNvSpPr/>
            <p:nvPr/>
          </p:nvSpPr>
          <p:spPr>
            <a:xfrm>
              <a:off x="4233479" y="4777639"/>
              <a:ext cx="10241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0242"/>
                <a:gd name="f8" fmla="+- 0 0 -90"/>
                <a:gd name="f9" fmla="abs f3"/>
                <a:gd name="f10" fmla="abs f4"/>
                <a:gd name="f11" fmla="abs f5"/>
                <a:gd name="f12" fmla="*/ f3 1 10242"/>
                <a:gd name="f13" fmla="val f6"/>
                <a:gd name="f14" fmla="+- f6 0 f6"/>
                <a:gd name="f15" fmla="+- f7 0 f6"/>
                <a:gd name="f16" fmla="*/ f8 f0 1"/>
                <a:gd name="f17" fmla="?: f9 f3 1"/>
                <a:gd name="f18" fmla="?: f10 f4 1"/>
                <a:gd name="f19" fmla="?: f11 f5 1"/>
                <a:gd name="f20" fmla="*/ f15 1 10242"/>
                <a:gd name="f21" fmla="*/ f14 1 0"/>
                <a:gd name="f22" fmla="*/ f16 1 f2"/>
                <a:gd name="f23" fmla="*/ f17 1 10242"/>
                <a:gd name="f24" fmla="*/ f18 1 21600"/>
                <a:gd name="f25" fmla="*/ 21600 f18 1"/>
                <a:gd name="f26" fmla="*/ 10242 1 f20"/>
                <a:gd name="f27" fmla="*/ 0 1 f21"/>
                <a:gd name="f28" fmla="*/ 0 1 f20"/>
                <a:gd name="f29" fmla="*/ 1 1 f21"/>
                <a:gd name="f30" fmla="+- f22 0 f1"/>
                <a:gd name="f31" fmla="min f24 f23"/>
                <a:gd name="f32" fmla="*/ f25 1 f19"/>
                <a:gd name="f33" fmla="*/ f28 f12 1"/>
                <a:gd name="f34" fmla="*/ f26 f12 1"/>
                <a:gd name="f35" fmla="val f32"/>
                <a:gd name="f36" fmla="*/ f6 f31 1"/>
                <a:gd name="f37" fmla="+- f35 0 f13"/>
                <a:gd name="f38" fmla="*/ f37 1 0"/>
                <a:gd name="f39" fmla="*/ f29 f38 1"/>
                <a:gd name="f40" fmla="*/ f27 f38 1"/>
                <a:gd name="f41" fmla="*/ f40 f31 1"/>
                <a:gd name="f42" fmla="*/ f39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4" y="f41"/>
                </a:cxn>
                <a:cxn ang="f30">
                  <a:pos x="f34" y="f41"/>
                </a:cxn>
                <a:cxn ang="f30">
                  <a:pos x="f33" y="f41"/>
                </a:cxn>
                <a:cxn ang="f30">
                  <a:pos x="f34" y="f41"/>
                </a:cxn>
              </a:cxnLst>
              <a:rect l="f33" t="f41" r="f34" b="f42"/>
              <a:pathLst>
                <a:path w="10242">
                  <a:moveTo>
                    <a:pt x="f7" y="f36"/>
                  </a:moveTo>
                  <a:lnTo>
                    <a:pt x="f7" y="f36"/>
                  </a:lnTo>
                  <a:lnTo>
                    <a:pt x="f6" y="f36"/>
                  </a:lnTo>
                  <a:lnTo>
                    <a:pt x="f7" y="f36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4A3C2A98-ADD0-498F-ACA8-34636BA9EE60}"/>
                </a:ext>
              </a:extLst>
            </p:cNvPr>
            <p:cNvSpPr/>
            <p:nvPr/>
          </p:nvSpPr>
          <p:spPr>
            <a:xfrm>
              <a:off x="5441182" y="4728197"/>
              <a:ext cx="164646" cy="82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3"/>
                <a:gd name="f7" fmla="val 9"/>
                <a:gd name="f8" fmla="val 99"/>
                <a:gd name="f9" fmla="val 2"/>
                <a:gd name="f10" fmla="val 109"/>
                <a:gd name="f11" fmla="val 74"/>
                <a:gd name="f12" fmla="val 89"/>
                <a:gd name="f13" fmla="val 1"/>
                <a:gd name="f14" fmla="val 84"/>
                <a:gd name="f15" fmla="val 57"/>
                <a:gd name="f16" fmla="val 64"/>
                <a:gd name="f17" fmla="val 79"/>
                <a:gd name="f18" fmla="val 41"/>
                <a:gd name="f19" fmla="val 5"/>
                <a:gd name="f20" fmla="val 6"/>
                <a:gd name="f21" fmla="val 8"/>
                <a:gd name="f22" fmla="val 40"/>
                <a:gd name="f23" fmla="val 78"/>
                <a:gd name="f24" fmla="val 7"/>
                <a:gd name="f25" fmla="val 98"/>
                <a:gd name="f26" fmla="val 159"/>
                <a:gd name="f27" fmla="+- 0 0 -90"/>
                <a:gd name="f28" fmla="*/ f3 1 173"/>
                <a:gd name="f29" fmla="*/ f4 1 9"/>
                <a:gd name="f30" fmla="+- f7 0 f5"/>
                <a:gd name="f31" fmla="+- f6 0 f5"/>
                <a:gd name="f32" fmla="*/ f27 f0 1"/>
                <a:gd name="f33" fmla="*/ f31 1 173"/>
                <a:gd name="f34" fmla="*/ f30 1 9"/>
                <a:gd name="f35" fmla="*/ 173 f31 1"/>
                <a:gd name="f36" fmla="*/ 0 f30 1"/>
                <a:gd name="f37" fmla="*/ 99 f31 1"/>
                <a:gd name="f38" fmla="*/ 2 f30 1"/>
                <a:gd name="f39" fmla="*/ 89 f31 1"/>
                <a:gd name="f40" fmla="*/ 1 f30 1"/>
                <a:gd name="f41" fmla="*/ 64 f31 1"/>
                <a:gd name="f42" fmla="*/ 79 f31 1"/>
                <a:gd name="f43" fmla="*/ 0 f31 1"/>
                <a:gd name="f44" fmla="*/ 8 f30 1"/>
                <a:gd name="f45" fmla="*/ 78 f31 1"/>
                <a:gd name="f46" fmla="*/ 7 f30 1"/>
                <a:gd name="f47" fmla="*/ 98 f31 1"/>
                <a:gd name="f48" fmla="*/ 6 f30 1"/>
                <a:gd name="f49" fmla="*/ 159 f31 1"/>
                <a:gd name="f50" fmla="*/ f32 1 f2"/>
                <a:gd name="f51" fmla="*/ f35 1 173"/>
                <a:gd name="f52" fmla="*/ f36 1 9"/>
                <a:gd name="f53" fmla="*/ f37 1 173"/>
                <a:gd name="f54" fmla="*/ f38 1 9"/>
                <a:gd name="f55" fmla="*/ f39 1 173"/>
                <a:gd name="f56" fmla="*/ f40 1 9"/>
                <a:gd name="f57" fmla="*/ f41 1 173"/>
                <a:gd name="f58" fmla="*/ f42 1 173"/>
                <a:gd name="f59" fmla="*/ f43 1 173"/>
                <a:gd name="f60" fmla="*/ f44 1 9"/>
                <a:gd name="f61" fmla="*/ f45 1 173"/>
                <a:gd name="f62" fmla="*/ f46 1 9"/>
                <a:gd name="f63" fmla="*/ f47 1 173"/>
                <a:gd name="f64" fmla="*/ f48 1 9"/>
                <a:gd name="f65" fmla="*/ f49 1 173"/>
                <a:gd name="f66" fmla="*/ 0 1 f33"/>
                <a:gd name="f67" fmla="*/ f6 1 f33"/>
                <a:gd name="f68" fmla="*/ 0 1 f34"/>
                <a:gd name="f69" fmla="*/ f7 1 f34"/>
                <a:gd name="f70" fmla="+- f50 0 f1"/>
                <a:gd name="f71" fmla="*/ f51 1 f33"/>
                <a:gd name="f72" fmla="*/ f52 1 f34"/>
                <a:gd name="f73" fmla="*/ f53 1 f33"/>
                <a:gd name="f74" fmla="*/ f54 1 f34"/>
                <a:gd name="f75" fmla="*/ f55 1 f33"/>
                <a:gd name="f76" fmla="*/ f56 1 f34"/>
                <a:gd name="f77" fmla="*/ f57 1 f33"/>
                <a:gd name="f78" fmla="*/ f58 1 f33"/>
                <a:gd name="f79" fmla="*/ f59 1 f33"/>
                <a:gd name="f80" fmla="*/ f60 1 f34"/>
                <a:gd name="f81" fmla="*/ f61 1 f33"/>
                <a:gd name="f82" fmla="*/ f62 1 f34"/>
                <a:gd name="f83" fmla="*/ f63 1 f33"/>
                <a:gd name="f84" fmla="*/ f64 1 f34"/>
                <a:gd name="f85" fmla="*/ f65 1 f33"/>
                <a:gd name="f86" fmla="*/ f66 f28 1"/>
                <a:gd name="f87" fmla="*/ f67 f28 1"/>
                <a:gd name="f88" fmla="*/ f69 f29 1"/>
                <a:gd name="f89" fmla="*/ f68 f29 1"/>
                <a:gd name="f90" fmla="*/ f71 f28 1"/>
                <a:gd name="f91" fmla="*/ f72 f29 1"/>
                <a:gd name="f92" fmla="*/ f73 f28 1"/>
                <a:gd name="f93" fmla="*/ f74 f29 1"/>
                <a:gd name="f94" fmla="*/ f75 f28 1"/>
                <a:gd name="f95" fmla="*/ f76 f29 1"/>
                <a:gd name="f96" fmla="*/ f77 f28 1"/>
                <a:gd name="f97" fmla="*/ f78 f28 1"/>
                <a:gd name="f98" fmla="*/ f79 f28 1"/>
                <a:gd name="f99" fmla="*/ f80 f29 1"/>
                <a:gd name="f100" fmla="*/ f81 f28 1"/>
                <a:gd name="f101" fmla="*/ f82 f29 1"/>
                <a:gd name="f102" fmla="*/ f83 f28 1"/>
                <a:gd name="f103" fmla="*/ f84 f29 1"/>
                <a:gd name="f104" fmla="*/ f8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0">
                  <a:pos x="f90" y="f91"/>
                </a:cxn>
                <a:cxn ang="f70">
                  <a:pos x="f90" y="f91"/>
                </a:cxn>
                <a:cxn ang="f70">
                  <a:pos x="f92" y="f93"/>
                </a:cxn>
                <a:cxn ang="f70">
                  <a:pos x="f94" y="f95"/>
                </a:cxn>
                <a:cxn ang="f70">
                  <a:pos x="f96" y="f93"/>
                </a:cxn>
                <a:cxn ang="f70">
                  <a:pos x="f97" y="f93"/>
                </a:cxn>
                <a:cxn ang="f70">
                  <a:pos x="f98" y="f99"/>
                </a:cxn>
                <a:cxn ang="f70">
                  <a:pos x="f100" y="f101"/>
                </a:cxn>
                <a:cxn ang="f70">
                  <a:pos x="f102" y="f103"/>
                </a:cxn>
                <a:cxn ang="f70">
                  <a:pos x="f104" y="f93"/>
                </a:cxn>
                <a:cxn ang="f70">
                  <a:pos x="f90" y="f91"/>
                </a:cxn>
              </a:cxnLst>
              <a:rect l="f86" t="f89" r="f87" b="f88"/>
              <a:pathLst>
                <a:path w="173" h="9">
                  <a:moveTo>
                    <a:pt x="f6" y="f5"/>
                  </a:moveTo>
                  <a:lnTo>
                    <a:pt x="f6" y="f5"/>
                  </a:lnTo>
                  <a:lnTo>
                    <a:pt x="f8" y="f9"/>
                  </a:lnTo>
                  <a:cubicBezTo>
                    <a:pt x="f10" y="f9"/>
                    <a:pt x="f11" y="f9"/>
                    <a:pt x="f12" y="f13"/>
                  </a:cubicBezTo>
                  <a:cubicBezTo>
                    <a:pt x="f14" y="f13"/>
                    <a:pt x="f15" y="f13"/>
                    <a:pt x="f16" y="f9"/>
                  </a:cubicBezTo>
                  <a:lnTo>
                    <a:pt x="f17" y="f9"/>
                  </a:lnTo>
                  <a:cubicBezTo>
                    <a:pt x="f18" y="f19"/>
                    <a:pt x="f16" y="f20"/>
                    <a:pt x="f5" y="f21"/>
                  </a:cubicBezTo>
                  <a:cubicBezTo>
                    <a:pt x="f22" y="f7"/>
                    <a:pt x="f15" y="f21"/>
                    <a:pt x="f23" y="f24"/>
                  </a:cubicBezTo>
                  <a:lnTo>
                    <a:pt x="f25" y="f20"/>
                  </a:lnTo>
                  <a:lnTo>
                    <a:pt x="f26" y="f9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F72FD77B-04BB-424E-9845-1E85760C5198}"/>
                </a:ext>
              </a:extLst>
            </p:cNvPr>
            <p:cNvSpPr/>
            <p:nvPr/>
          </p:nvSpPr>
          <p:spPr>
            <a:xfrm>
              <a:off x="2793382" y="4750381"/>
              <a:ext cx="786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788"/>
                <a:gd name="f8" fmla="+- 0 0 -90"/>
                <a:gd name="f9" fmla="abs f3"/>
                <a:gd name="f10" fmla="abs f4"/>
                <a:gd name="f11" fmla="abs f5"/>
                <a:gd name="f12" fmla="*/ f3 1 788"/>
                <a:gd name="f13" fmla="val f6"/>
                <a:gd name="f14" fmla="+- f6 0 f6"/>
                <a:gd name="f15" fmla="+- f7 0 f6"/>
                <a:gd name="f16" fmla="*/ f8 f0 1"/>
                <a:gd name="f17" fmla="?: f9 f3 1"/>
                <a:gd name="f18" fmla="?: f10 f4 1"/>
                <a:gd name="f19" fmla="?: f11 f5 1"/>
                <a:gd name="f20" fmla="*/ f15 1 788"/>
                <a:gd name="f21" fmla="*/ f14 1 0"/>
                <a:gd name="f22" fmla="*/ f16 1 f2"/>
                <a:gd name="f23" fmla="*/ f17 1 788"/>
                <a:gd name="f24" fmla="*/ f18 1 21600"/>
                <a:gd name="f25" fmla="*/ 21600 f18 1"/>
                <a:gd name="f26" fmla="*/ 0 1 f20"/>
                <a:gd name="f27" fmla="*/ 0 1 f21"/>
                <a:gd name="f28" fmla="*/ 788 1 f20"/>
                <a:gd name="f29" fmla="*/ 1 1 f21"/>
                <a:gd name="f30" fmla="+- f22 0 f1"/>
                <a:gd name="f31" fmla="min f24 f23"/>
                <a:gd name="f32" fmla="*/ f25 1 f19"/>
                <a:gd name="f33" fmla="*/ f26 f12 1"/>
                <a:gd name="f34" fmla="*/ f28 f12 1"/>
                <a:gd name="f35" fmla="val f32"/>
                <a:gd name="f36" fmla="*/ f6 f31 1"/>
                <a:gd name="f37" fmla="+- f35 0 f13"/>
                <a:gd name="f38" fmla="*/ f37 1 0"/>
                <a:gd name="f39" fmla="*/ f29 f38 1"/>
                <a:gd name="f40" fmla="*/ f27 f38 1"/>
                <a:gd name="f41" fmla="*/ f40 f31 1"/>
                <a:gd name="f42" fmla="*/ f39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3" y="f41"/>
                </a:cxn>
                <a:cxn ang="f30">
                  <a:pos x="f33" y="f41"/>
                </a:cxn>
                <a:cxn ang="f30">
                  <a:pos x="f34" y="f41"/>
                </a:cxn>
                <a:cxn ang="f30">
                  <a:pos x="f33" y="f41"/>
                </a:cxn>
              </a:cxnLst>
              <a:rect l="f33" t="f41" r="f34" b="f42"/>
              <a:pathLst>
                <a:path w="788">
                  <a:moveTo>
                    <a:pt x="f6" y="f36"/>
                  </a:moveTo>
                  <a:lnTo>
                    <a:pt x="f6" y="f36"/>
                  </a:lnTo>
                  <a:lnTo>
                    <a:pt x="f7" y="f36"/>
                  </a:lnTo>
                  <a:cubicBezTo>
                    <a:pt x="f6" y="f36"/>
                    <a:pt x="f6" y="f36"/>
                    <a:pt x="f6" y="f36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2458990E-05AF-4A4D-B5B0-18E953101947}"/>
                </a:ext>
              </a:extLst>
            </p:cNvPr>
            <p:cNvSpPr/>
            <p:nvPr/>
          </p:nvSpPr>
          <p:spPr>
            <a:xfrm>
              <a:off x="2794168" y="4749750"/>
              <a:ext cx="18123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"/>
                <a:gd name="f7" fmla="val 1"/>
                <a:gd name="f8" fmla="val 3"/>
                <a:gd name="f9" fmla="val 4"/>
                <a:gd name="f10" fmla="+- 0 0 -90"/>
                <a:gd name="f11" fmla="*/ f3 1 19"/>
                <a:gd name="f12" fmla="*/ f4 1 1"/>
                <a:gd name="f13" fmla="+- f7 0 f5"/>
                <a:gd name="f14" fmla="+- f6 0 f5"/>
                <a:gd name="f15" fmla="*/ f10 f0 1"/>
                <a:gd name="f16" fmla="*/ f14 1 19"/>
                <a:gd name="f17" fmla="*/ 3 f14 1"/>
                <a:gd name="f18" fmla="*/ 0 f13 1"/>
                <a:gd name="f19" fmla="*/ 0 f14 1"/>
                <a:gd name="f20" fmla="*/ 1 f13 1"/>
                <a:gd name="f21" fmla="*/ 0 1 f13"/>
                <a:gd name="f22" fmla="*/ f7 1 f13"/>
                <a:gd name="f23" fmla="*/ f15 1 f2"/>
                <a:gd name="f24" fmla="*/ f17 1 19"/>
                <a:gd name="f25" fmla="*/ f19 1 19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19" h="1">
                  <a:moveTo>
                    <a:pt x="f8" y="f5"/>
                  </a:moveTo>
                  <a:lnTo>
                    <a:pt x="f8" y="f5"/>
                  </a:lnTo>
                  <a:lnTo>
                    <a:pt x="f5" y="f7"/>
                  </a:lnTo>
                  <a:cubicBezTo>
                    <a:pt x="f9" y="f5"/>
                    <a:pt x="f6" y="f5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8263BD93-A74F-4B33-B8C0-3C6F8CEDEB87}"/>
                </a:ext>
              </a:extLst>
            </p:cNvPr>
            <p:cNvSpPr/>
            <p:nvPr/>
          </p:nvSpPr>
          <p:spPr>
            <a:xfrm>
              <a:off x="4959833" y="4767498"/>
              <a:ext cx="23637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2"/>
                <a:gd name="f8" fmla="val 13"/>
                <a:gd name="f9" fmla="val 12"/>
                <a:gd name="f10" fmla="val 7"/>
                <a:gd name="f11" fmla="val 1"/>
                <a:gd name="f12" fmla="+- 0 0 -90"/>
                <a:gd name="f13" fmla="*/ f3 1 25"/>
                <a:gd name="f14" fmla="*/ f4 1 2"/>
                <a:gd name="f15" fmla="+- f7 0 f5"/>
                <a:gd name="f16" fmla="+- f6 0 f5"/>
                <a:gd name="f17" fmla="*/ f12 f0 1"/>
                <a:gd name="f18" fmla="*/ f15 1 2"/>
                <a:gd name="f19" fmla="*/ f16 1 25"/>
                <a:gd name="f20" fmla="*/ 13 f16 1"/>
                <a:gd name="f21" fmla="*/ 0 f15 1"/>
                <a:gd name="f22" fmla="*/ 0 f16 1"/>
                <a:gd name="f23" fmla="*/ 2 f15 1"/>
                <a:gd name="f24" fmla="*/ 25 f16 1"/>
                <a:gd name="f25" fmla="*/ f17 1 f2"/>
                <a:gd name="f26" fmla="*/ f20 1 25"/>
                <a:gd name="f27" fmla="*/ f21 1 2"/>
                <a:gd name="f28" fmla="*/ f22 1 25"/>
                <a:gd name="f29" fmla="*/ f23 1 2"/>
                <a:gd name="f30" fmla="*/ f24 1 25"/>
                <a:gd name="f31" fmla="*/ 0 1 f19"/>
                <a:gd name="f32" fmla="*/ f6 1 f19"/>
                <a:gd name="f33" fmla="*/ 0 1 f18"/>
                <a:gd name="f34" fmla="*/ f7 1 f18"/>
                <a:gd name="f35" fmla="+- f25 0 f1"/>
                <a:gd name="f36" fmla="*/ f26 1 f19"/>
                <a:gd name="f37" fmla="*/ f27 1 f18"/>
                <a:gd name="f38" fmla="*/ f28 1 f19"/>
                <a:gd name="f39" fmla="*/ f29 1 f18"/>
                <a:gd name="f40" fmla="*/ f30 1 f19"/>
                <a:gd name="f41" fmla="*/ f31 f13 1"/>
                <a:gd name="f42" fmla="*/ f32 f13 1"/>
                <a:gd name="f43" fmla="*/ f34 f14 1"/>
                <a:gd name="f44" fmla="*/ f33 f14 1"/>
                <a:gd name="f45" fmla="*/ f36 f13 1"/>
                <a:gd name="f46" fmla="*/ f37 f14 1"/>
                <a:gd name="f47" fmla="*/ f38 f13 1"/>
                <a:gd name="f48" fmla="*/ f39 f14 1"/>
                <a:gd name="f49" fmla="*/ f4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5" y="f46"/>
                </a:cxn>
                <a:cxn ang="f35">
                  <a:pos x="f45" y="f46"/>
                </a:cxn>
                <a:cxn ang="f35">
                  <a:pos x="f47" y="f48"/>
                </a:cxn>
                <a:cxn ang="f35">
                  <a:pos x="f49" y="f46"/>
                </a:cxn>
                <a:cxn ang="f35">
                  <a:pos x="f45" y="f46"/>
                </a:cxn>
              </a:cxnLst>
              <a:rect l="f41" t="f44" r="f42" b="f43"/>
              <a:pathLst>
                <a:path w="25" h="2">
                  <a:moveTo>
                    <a:pt x="f8" y="f5"/>
                  </a:moveTo>
                  <a:lnTo>
                    <a:pt x="f8" y="f5"/>
                  </a:lnTo>
                  <a:cubicBezTo>
                    <a:pt x="f9" y="f5"/>
                    <a:pt x="f10" y="f11"/>
                    <a:pt x="f5" y="f7"/>
                  </a:cubicBezTo>
                  <a:lnTo>
                    <a:pt x="f6" y="f5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A8ADDA96-F0AB-4F55-A696-61D821AEC81F}"/>
                </a:ext>
              </a:extLst>
            </p:cNvPr>
            <p:cNvSpPr/>
            <p:nvPr/>
          </p:nvSpPr>
          <p:spPr>
            <a:xfrm>
              <a:off x="5025222" y="4760521"/>
              <a:ext cx="81143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5"/>
                <a:gd name="f7" fmla="val 2"/>
                <a:gd name="f8" fmla="val 62"/>
                <a:gd name="f9" fmla="val 1"/>
                <a:gd name="f10" fmla="+- 0 0 -90"/>
                <a:gd name="f11" fmla="*/ f3 1 85"/>
                <a:gd name="f12" fmla="*/ f4 1 2"/>
                <a:gd name="f13" fmla="+- f7 0 f5"/>
                <a:gd name="f14" fmla="+- f6 0 f5"/>
                <a:gd name="f15" fmla="*/ f10 f0 1"/>
                <a:gd name="f16" fmla="*/ f13 1 2"/>
                <a:gd name="f17" fmla="*/ f14 1 85"/>
                <a:gd name="f18" fmla="*/ 0 f14 1"/>
                <a:gd name="f19" fmla="*/ 2 f13 1"/>
                <a:gd name="f20" fmla="*/ 62 f14 1"/>
                <a:gd name="f21" fmla="*/ 1 f13 1"/>
                <a:gd name="f22" fmla="*/ 85 f14 1"/>
                <a:gd name="f23" fmla="*/ 0 f13 1"/>
                <a:gd name="f24" fmla="*/ f15 1 f2"/>
                <a:gd name="f25" fmla="*/ f18 1 85"/>
                <a:gd name="f26" fmla="*/ f19 1 2"/>
                <a:gd name="f27" fmla="*/ f20 1 85"/>
                <a:gd name="f28" fmla="*/ f21 1 2"/>
                <a:gd name="f29" fmla="*/ f22 1 85"/>
                <a:gd name="f30" fmla="*/ f23 1 2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85" h="2">
                  <a:moveTo>
                    <a:pt x="f5" y="f7"/>
                  </a:moveTo>
                  <a:lnTo>
                    <a:pt x="f5" y="f7"/>
                  </a:lnTo>
                  <a:lnTo>
                    <a:pt x="f8" y="f9"/>
                  </a:lnTo>
                  <a:lnTo>
                    <a:pt x="f6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DA965CB0-214C-4A46-8972-B25C38E66130}"/>
                </a:ext>
              </a:extLst>
            </p:cNvPr>
            <p:cNvSpPr/>
            <p:nvPr/>
          </p:nvSpPr>
          <p:spPr>
            <a:xfrm>
              <a:off x="3979807" y="4766858"/>
              <a:ext cx="948516" cy="2028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96"/>
                <a:gd name="f7" fmla="val 23"/>
                <a:gd name="f8" fmla="val 375"/>
                <a:gd name="f9" fmla="val 13"/>
                <a:gd name="f10" fmla="val 247"/>
                <a:gd name="f11" fmla="val 14"/>
                <a:gd name="f12" fmla="val 407"/>
                <a:gd name="f13" fmla="val 10"/>
                <a:gd name="f14" fmla="val 348"/>
                <a:gd name="f15" fmla="val 9"/>
                <a:gd name="f16" fmla="val 312"/>
                <a:gd name="f17" fmla="val 299"/>
                <a:gd name="f18" fmla="val 11"/>
                <a:gd name="f19" fmla="val 277"/>
                <a:gd name="f20" fmla="val 12"/>
                <a:gd name="f21" fmla="val 379"/>
                <a:gd name="f22" fmla="val 263"/>
                <a:gd name="f23" fmla="val 17"/>
                <a:gd name="f24" fmla="val 366"/>
                <a:gd name="f25" fmla="val 16"/>
                <a:gd name="f26" fmla="val 352"/>
                <a:gd name="f27" fmla="val 19"/>
                <a:gd name="f28" fmla="val 292"/>
                <a:gd name="f29" fmla="val 257"/>
                <a:gd name="f30" fmla="val 218"/>
                <a:gd name="f31" fmla="val 301"/>
                <a:gd name="f32" fmla="val 259"/>
                <a:gd name="f33" fmla="val 267"/>
                <a:gd name="f34" fmla="val 15"/>
                <a:gd name="f35" fmla="val 249"/>
                <a:gd name="f36" fmla="val 184"/>
                <a:gd name="f37" fmla="val 115"/>
                <a:gd name="f38" fmla="val 20"/>
                <a:gd name="f39" fmla="val 76"/>
                <a:gd name="f40" fmla="val 29"/>
                <a:gd name="f41" fmla="val 32"/>
                <a:gd name="f42" fmla="val 18"/>
                <a:gd name="f43" fmla="val 5"/>
                <a:gd name="f44" fmla="val 75"/>
                <a:gd name="f45" fmla="val 21"/>
                <a:gd name="f46" fmla="val 93"/>
                <a:gd name="f47" fmla="val 89"/>
                <a:gd name="f48" fmla="val 82"/>
                <a:gd name="f49" fmla="val 84"/>
                <a:gd name="f50" fmla="val 22"/>
                <a:gd name="f51" fmla="val 125"/>
                <a:gd name="f52" fmla="val 86"/>
                <a:gd name="f53" fmla="val 130"/>
                <a:gd name="f54" fmla="val 151"/>
                <a:gd name="f55" fmla="val 165"/>
                <a:gd name="f56" fmla="val 195"/>
                <a:gd name="f57" fmla="val 191"/>
                <a:gd name="f58" fmla="val 168"/>
                <a:gd name="f59" fmla="val 198"/>
                <a:gd name="f60" fmla="val 233"/>
                <a:gd name="f61" fmla="val 264"/>
                <a:gd name="f62" fmla="val 265"/>
                <a:gd name="f63" fmla="val 254"/>
                <a:gd name="f64" fmla="val 252"/>
                <a:gd name="f65" fmla="val 286"/>
                <a:gd name="f66" fmla="val 320"/>
                <a:gd name="f67" fmla="val 371"/>
                <a:gd name="f68" fmla="val 341"/>
                <a:gd name="f69" fmla="val 382"/>
                <a:gd name="f70" fmla="val 475"/>
                <a:gd name="f71" fmla="val 539"/>
                <a:gd name="f72" fmla="val 532"/>
                <a:gd name="f73" fmla="val 519"/>
                <a:gd name="f74" fmla="val 527"/>
                <a:gd name="f75" fmla="val 564"/>
                <a:gd name="f76" fmla="val 593"/>
                <a:gd name="f77" fmla="val 575"/>
                <a:gd name="f78" fmla="val 612"/>
                <a:gd name="f79" fmla="val 716"/>
                <a:gd name="f80" fmla="val 766"/>
                <a:gd name="f81" fmla="val 988"/>
                <a:gd name="f82" fmla="val 978"/>
                <a:gd name="f83" fmla="val 6"/>
                <a:gd name="f84" fmla="val 969"/>
                <a:gd name="f85" fmla="val 948"/>
                <a:gd name="f86" fmla="val 3"/>
                <a:gd name="f87" fmla="val 937"/>
                <a:gd name="f88" fmla="val 4"/>
                <a:gd name="f89" fmla="val 973"/>
                <a:gd name="f90" fmla="val 1"/>
                <a:gd name="f91" fmla="val 951"/>
                <a:gd name="f92" fmla="val 897"/>
                <a:gd name="f93" fmla="val 918"/>
                <a:gd name="f94" fmla="val 924"/>
                <a:gd name="f95" fmla="val 872"/>
                <a:gd name="f96" fmla="val 742"/>
                <a:gd name="f97" fmla="val 656"/>
                <a:gd name="f98" fmla="val 535"/>
                <a:gd name="f99" fmla="val 530"/>
                <a:gd name="f100" fmla="val 435"/>
                <a:gd name="f101" fmla="val 389"/>
                <a:gd name="f102" fmla="val 406"/>
                <a:gd name="f103" fmla="val 441"/>
                <a:gd name="f104" fmla="val 476"/>
                <a:gd name="f105" fmla="val 387"/>
                <a:gd name="f106" fmla="+- 0 0 -90"/>
                <a:gd name="f107" fmla="*/ f3 1 996"/>
                <a:gd name="f108" fmla="*/ f4 1 23"/>
                <a:gd name="f109" fmla="+- f7 0 f5"/>
                <a:gd name="f110" fmla="+- f6 0 f5"/>
                <a:gd name="f111" fmla="*/ f106 f0 1"/>
                <a:gd name="f112" fmla="*/ f110 1 996"/>
                <a:gd name="f113" fmla="*/ f109 1 23"/>
                <a:gd name="f114" fmla="*/ 375 f110 1"/>
                <a:gd name="f115" fmla="*/ 13 f109 1"/>
                <a:gd name="f116" fmla="*/ 348 f110 1"/>
                <a:gd name="f117" fmla="*/ 9 f109 1"/>
                <a:gd name="f118" fmla="*/ 277 f110 1"/>
                <a:gd name="f119" fmla="*/ 12 f109 1"/>
                <a:gd name="f120" fmla="*/ 366 f110 1"/>
                <a:gd name="f121" fmla="*/ 16 f109 1"/>
                <a:gd name="f122" fmla="*/ 257 f110 1"/>
                <a:gd name="f123" fmla="*/ 19 f109 1"/>
                <a:gd name="f124" fmla="*/ 301 f110 1"/>
                <a:gd name="f125" fmla="*/ 14 f109 1"/>
                <a:gd name="f126" fmla="*/ 249 f110 1"/>
                <a:gd name="f127" fmla="*/ 76 f110 1"/>
                <a:gd name="f128" fmla="*/ 5 f110 1"/>
                <a:gd name="f129" fmla="*/ 20 f109 1"/>
                <a:gd name="f130" fmla="*/ 93 f110 1"/>
                <a:gd name="f131" fmla="*/ 23 f109 1"/>
                <a:gd name="f132" fmla="*/ 84 f110 1"/>
                <a:gd name="f133" fmla="*/ 22 f109 1"/>
                <a:gd name="f134" fmla="*/ 125 f110 1"/>
                <a:gd name="f135" fmla="*/ 151 f110 1"/>
                <a:gd name="f136" fmla="*/ 191 f110 1"/>
                <a:gd name="f137" fmla="*/ 168 f110 1"/>
                <a:gd name="f138" fmla="*/ 21 f109 1"/>
                <a:gd name="f139" fmla="*/ 264 f110 1"/>
                <a:gd name="f140" fmla="*/ 252 f110 1"/>
                <a:gd name="f141" fmla="*/ 371 f110 1"/>
                <a:gd name="f142" fmla="*/ 18 f109 1"/>
                <a:gd name="f143" fmla="*/ 341 f110 1"/>
                <a:gd name="f144" fmla="*/ 539 f110 1"/>
                <a:gd name="f145" fmla="*/ 527 f110 1"/>
                <a:gd name="f146" fmla="*/ 575 f110 1"/>
                <a:gd name="f147" fmla="*/ 766 f110 1"/>
                <a:gd name="f148" fmla="*/ 996 f110 1"/>
                <a:gd name="f149" fmla="*/ 5 f109 1"/>
                <a:gd name="f150" fmla="*/ 969 f110 1"/>
                <a:gd name="f151" fmla="*/ 6 f109 1"/>
                <a:gd name="f152" fmla="*/ 973 f110 1"/>
                <a:gd name="f153" fmla="*/ 1 f109 1"/>
                <a:gd name="f154" fmla="*/ 897 f110 1"/>
                <a:gd name="f155" fmla="*/ 872 f110 1"/>
                <a:gd name="f156" fmla="*/ 0 f109 1"/>
                <a:gd name="f157" fmla="*/ 535 f110 1"/>
                <a:gd name="f158" fmla="*/ 389 f110 1"/>
                <a:gd name="f159" fmla="*/ 476 f110 1"/>
                <a:gd name="f160" fmla="*/ 387 f110 1"/>
                <a:gd name="f161" fmla="*/ f111 1 f2"/>
                <a:gd name="f162" fmla="*/ f114 1 996"/>
                <a:gd name="f163" fmla="*/ f115 1 23"/>
                <a:gd name="f164" fmla="*/ f116 1 996"/>
                <a:gd name="f165" fmla="*/ f117 1 23"/>
                <a:gd name="f166" fmla="*/ f118 1 996"/>
                <a:gd name="f167" fmla="*/ f119 1 23"/>
                <a:gd name="f168" fmla="*/ f120 1 996"/>
                <a:gd name="f169" fmla="*/ f121 1 23"/>
                <a:gd name="f170" fmla="*/ f122 1 996"/>
                <a:gd name="f171" fmla="*/ f123 1 23"/>
                <a:gd name="f172" fmla="*/ f124 1 996"/>
                <a:gd name="f173" fmla="*/ f125 1 23"/>
                <a:gd name="f174" fmla="*/ f126 1 996"/>
                <a:gd name="f175" fmla="*/ f127 1 996"/>
                <a:gd name="f176" fmla="*/ f128 1 996"/>
                <a:gd name="f177" fmla="*/ f129 1 23"/>
                <a:gd name="f178" fmla="*/ f130 1 996"/>
                <a:gd name="f179" fmla="*/ f131 1 23"/>
                <a:gd name="f180" fmla="*/ f132 1 996"/>
                <a:gd name="f181" fmla="*/ f133 1 23"/>
                <a:gd name="f182" fmla="*/ f134 1 996"/>
                <a:gd name="f183" fmla="*/ f135 1 996"/>
                <a:gd name="f184" fmla="*/ f136 1 996"/>
                <a:gd name="f185" fmla="*/ f137 1 996"/>
                <a:gd name="f186" fmla="*/ f138 1 23"/>
                <a:gd name="f187" fmla="*/ f139 1 996"/>
                <a:gd name="f188" fmla="*/ f140 1 996"/>
                <a:gd name="f189" fmla="*/ f141 1 996"/>
                <a:gd name="f190" fmla="*/ f142 1 23"/>
                <a:gd name="f191" fmla="*/ f143 1 996"/>
                <a:gd name="f192" fmla="*/ f144 1 996"/>
                <a:gd name="f193" fmla="*/ f145 1 996"/>
                <a:gd name="f194" fmla="*/ f146 1 996"/>
                <a:gd name="f195" fmla="*/ f147 1 996"/>
                <a:gd name="f196" fmla="*/ f148 1 996"/>
                <a:gd name="f197" fmla="*/ f149 1 23"/>
                <a:gd name="f198" fmla="*/ f150 1 996"/>
                <a:gd name="f199" fmla="*/ f151 1 23"/>
                <a:gd name="f200" fmla="*/ f152 1 996"/>
                <a:gd name="f201" fmla="*/ f153 1 23"/>
                <a:gd name="f202" fmla="*/ f154 1 996"/>
                <a:gd name="f203" fmla="*/ f155 1 996"/>
                <a:gd name="f204" fmla="*/ f156 1 23"/>
                <a:gd name="f205" fmla="*/ f157 1 996"/>
                <a:gd name="f206" fmla="*/ f158 1 996"/>
                <a:gd name="f207" fmla="*/ f159 1 996"/>
                <a:gd name="f208" fmla="*/ f160 1 996"/>
                <a:gd name="f209" fmla="*/ 0 1 f112"/>
                <a:gd name="f210" fmla="*/ f6 1 f112"/>
                <a:gd name="f211" fmla="*/ 0 1 f113"/>
                <a:gd name="f212" fmla="*/ f7 1 f113"/>
                <a:gd name="f213" fmla="+- f161 0 f1"/>
                <a:gd name="f214" fmla="*/ f162 1 f112"/>
                <a:gd name="f215" fmla="*/ f163 1 f113"/>
                <a:gd name="f216" fmla="*/ f164 1 f112"/>
                <a:gd name="f217" fmla="*/ f165 1 f113"/>
                <a:gd name="f218" fmla="*/ f166 1 f112"/>
                <a:gd name="f219" fmla="*/ f167 1 f113"/>
                <a:gd name="f220" fmla="*/ f168 1 f112"/>
                <a:gd name="f221" fmla="*/ f169 1 f113"/>
                <a:gd name="f222" fmla="*/ f170 1 f112"/>
                <a:gd name="f223" fmla="*/ f171 1 f113"/>
                <a:gd name="f224" fmla="*/ f172 1 f112"/>
                <a:gd name="f225" fmla="*/ f173 1 f113"/>
                <a:gd name="f226" fmla="*/ f174 1 f112"/>
                <a:gd name="f227" fmla="*/ f175 1 f112"/>
                <a:gd name="f228" fmla="*/ f176 1 f112"/>
                <a:gd name="f229" fmla="*/ f177 1 f113"/>
                <a:gd name="f230" fmla="*/ f178 1 f112"/>
                <a:gd name="f231" fmla="*/ f179 1 f113"/>
                <a:gd name="f232" fmla="*/ f180 1 f112"/>
                <a:gd name="f233" fmla="*/ f181 1 f113"/>
                <a:gd name="f234" fmla="*/ f182 1 f112"/>
                <a:gd name="f235" fmla="*/ f183 1 f112"/>
                <a:gd name="f236" fmla="*/ f184 1 f112"/>
                <a:gd name="f237" fmla="*/ f185 1 f112"/>
                <a:gd name="f238" fmla="*/ f186 1 f113"/>
                <a:gd name="f239" fmla="*/ f187 1 f112"/>
                <a:gd name="f240" fmla="*/ f188 1 f112"/>
                <a:gd name="f241" fmla="*/ f189 1 f112"/>
                <a:gd name="f242" fmla="*/ f190 1 f113"/>
                <a:gd name="f243" fmla="*/ f191 1 f112"/>
                <a:gd name="f244" fmla="*/ f192 1 f112"/>
                <a:gd name="f245" fmla="*/ f193 1 f112"/>
                <a:gd name="f246" fmla="*/ f194 1 f112"/>
                <a:gd name="f247" fmla="*/ f195 1 f112"/>
                <a:gd name="f248" fmla="*/ f196 1 f112"/>
                <a:gd name="f249" fmla="*/ f197 1 f113"/>
                <a:gd name="f250" fmla="*/ f198 1 f112"/>
                <a:gd name="f251" fmla="*/ f199 1 f113"/>
                <a:gd name="f252" fmla="*/ f200 1 f112"/>
                <a:gd name="f253" fmla="*/ f201 1 f113"/>
                <a:gd name="f254" fmla="*/ f202 1 f112"/>
                <a:gd name="f255" fmla="*/ f203 1 f112"/>
                <a:gd name="f256" fmla="*/ f204 1 f113"/>
                <a:gd name="f257" fmla="*/ f205 1 f112"/>
                <a:gd name="f258" fmla="*/ f206 1 f112"/>
                <a:gd name="f259" fmla="*/ f207 1 f112"/>
                <a:gd name="f260" fmla="*/ f208 1 f112"/>
                <a:gd name="f261" fmla="*/ f209 f107 1"/>
                <a:gd name="f262" fmla="*/ f210 f107 1"/>
                <a:gd name="f263" fmla="*/ f212 f108 1"/>
                <a:gd name="f264" fmla="*/ f211 f108 1"/>
                <a:gd name="f265" fmla="*/ f214 f107 1"/>
                <a:gd name="f266" fmla="*/ f215 f108 1"/>
                <a:gd name="f267" fmla="*/ f216 f107 1"/>
                <a:gd name="f268" fmla="*/ f217 f108 1"/>
                <a:gd name="f269" fmla="*/ f218 f107 1"/>
                <a:gd name="f270" fmla="*/ f219 f108 1"/>
                <a:gd name="f271" fmla="*/ f220 f107 1"/>
                <a:gd name="f272" fmla="*/ f221 f108 1"/>
                <a:gd name="f273" fmla="*/ f222 f107 1"/>
                <a:gd name="f274" fmla="*/ f223 f108 1"/>
                <a:gd name="f275" fmla="*/ f224 f107 1"/>
                <a:gd name="f276" fmla="*/ f225 f108 1"/>
                <a:gd name="f277" fmla="*/ f226 f107 1"/>
                <a:gd name="f278" fmla="*/ f227 f107 1"/>
                <a:gd name="f279" fmla="*/ f228 f107 1"/>
                <a:gd name="f280" fmla="*/ f229 f108 1"/>
                <a:gd name="f281" fmla="*/ f230 f107 1"/>
                <a:gd name="f282" fmla="*/ f231 f108 1"/>
                <a:gd name="f283" fmla="*/ f232 f107 1"/>
                <a:gd name="f284" fmla="*/ f233 f108 1"/>
                <a:gd name="f285" fmla="*/ f234 f107 1"/>
                <a:gd name="f286" fmla="*/ f235 f107 1"/>
                <a:gd name="f287" fmla="*/ f236 f107 1"/>
                <a:gd name="f288" fmla="*/ f237 f107 1"/>
                <a:gd name="f289" fmla="*/ f238 f108 1"/>
                <a:gd name="f290" fmla="*/ f239 f107 1"/>
                <a:gd name="f291" fmla="*/ f240 f107 1"/>
                <a:gd name="f292" fmla="*/ f241 f107 1"/>
                <a:gd name="f293" fmla="*/ f242 f108 1"/>
                <a:gd name="f294" fmla="*/ f243 f107 1"/>
                <a:gd name="f295" fmla="*/ f244 f107 1"/>
                <a:gd name="f296" fmla="*/ f245 f107 1"/>
                <a:gd name="f297" fmla="*/ f246 f107 1"/>
                <a:gd name="f298" fmla="*/ f247 f107 1"/>
                <a:gd name="f299" fmla="*/ f248 f107 1"/>
                <a:gd name="f300" fmla="*/ f249 f108 1"/>
                <a:gd name="f301" fmla="*/ f250 f107 1"/>
                <a:gd name="f302" fmla="*/ f251 f108 1"/>
                <a:gd name="f303" fmla="*/ f252 f107 1"/>
                <a:gd name="f304" fmla="*/ f253 f108 1"/>
                <a:gd name="f305" fmla="*/ f254 f107 1"/>
                <a:gd name="f306" fmla="*/ f255 f107 1"/>
                <a:gd name="f307" fmla="*/ f256 f108 1"/>
                <a:gd name="f308" fmla="*/ f257 f107 1"/>
                <a:gd name="f309" fmla="*/ f258 f107 1"/>
                <a:gd name="f310" fmla="*/ f259 f107 1"/>
                <a:gd name="f311" fmla="*/ f260 f10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13">
                  <a:pos x="f265" y="f266"/>
                </a:cxn>
                <a:cxn ang="f213">
                  <a:pos x="f265" y="f266"/>
                </a:cxn>
                <a:cxn ang="f213">
                  <a:pos x="f267" y="f268"/>
                </a:cxn>
                <a:cxn ang="f213">
                  <a:pos x="f269" y="f270"/>
                </a:cxn>
                <a:cxn ang="f213">
                  <a:pos x="f271" y="f272"/>
                </a:cxn>
                <a:cxn ang="f213">
                  <a:pos x="f273" y="f274"/>
                </a:cxn>
                <a:cxn ang="f213">
                  <a:pos x="f275" y="f276"/>
                </a:cxn>
                <a:cxn ang="f213">
                  <a:pos x="f277" y="f272"/>
                </a:cxn>
                <a:cxn ang="f213">
                  <a:pos x="f278" y="f272"/>
                </a:cxn>
                <a:cxn ang="f213">
                  <a:pos x="f279" y="f280"/>
                </a:cxn>
                <a:cxn ang="f213">
                  <a:pos x="f281" y="f282"/>
                </a:cxn>
                <a:cxn ang="f213">
                  <a:pos x="f283" y="f284"/>
                </a:cxn>
                <a:cxn ang="f213">
                  <a:pos x="f285" y="f282"/>
                </a:cxn>
                <a:cxn ang="f213">
                  <a:pos x="f286" y="f280"/>
                </a:cxn>
                <a:cxn ang="f213">
                  <a:pos x="f287" y="f280"/>
                </a:cxn>
                <a:cxn ang="f213">
                  <a:pos x="f288" y="f289"/>
                </a:cxn>
                <a:cxn ang="f213">
                  <a:pos x="f290" y="f280"/>
                </a:cxn>
                <a:cxn ang="f213">
                  <a:pos x="f291" y="f284"/>
                </a:cxn>
                <a:cxn ang="f213">
                  <a:pos x="f292" y="f293"/>
                </a:cxn>
                <a:cxn ang="f213">
                  <a:pos x="f294" y="f289"/>
                </a:cxn>
                <a:cxn ang="f213">
                  <a:pos x="f295" y="f280"/>
                </a:cxn>
                <a:cxn ang="f213">
                  <a:pos x="f296" y="f274"/>
                </a:cxn>
                <a:cxn ang="f213">
                  <a:pos x="f297" y="f289"/>
                </a:cxn>
                <a:cxn ang="f213">
                  <a:pos x="f298" y="f280"/>
                </a:cxn>
                <a:cxn ang="f213">
                  <a:pos x="f299" y="f300"/>
                </a:cxn>
                <a:cxn ang="f213">
                  <a:pos x="f301" y="f302"/>
                </a:cxn>
                <a:cxn ang="f213">
                  <a:pos x="f303" y="f304"/>
                </a:cxn>
                <a:cxn ang="f213">
                  <a:pos x="f305" y="f300"/>
                </a:cxn>
                <a:cxn ang="f213">
                  <a:pos x="f306" y="f307"/>
                </a:cxn>
                <a:cxn ang="f213">
                  <a:pos x="f308" y="f276"/>
                </a:cxn>
                <a:cxn ang="f213">
                  <a:pos x="f309" y="f266"/>
                </a:cxn>
                <a:cxn ang="f213">
                  <a:pos x="f310" y="f268"/>
                </a:cxn>
                <a:cxn ang="f213">
                  <a:pos x="f311" y="f268"/>
                </a:cxn>
                <a:cxn ang="f213">
                  <a:pos x="f265" y="f266"/>
                </a:cxn>
              </a:cxnLst>
              <a:rect l="f261" t="f264" r="f262" b="f263"/>
              <a:pathLst>
                <a:path w="996" h="23">
                  <a:moveTo>
                    <a:pt x="f8" y="f9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14" y="f15"/>
                  </a:cubicBezTo>
                  <a:cubicBezTo>
                    <a:pt x="f16" y="f13"/>
                    <a:pt x="f17" y="f18"/>
                    <a:pt x="f19" y="f20"/>
                  </a:cubicBezTo>
                  <a:cubicBezTo>
                    <a:pt x="f21" y="f13"/>
                    <a:pt x="f22" y="f23"/>
                    <a:pt x="f24" y="f25"/>
                  </a:cubicBezTo>
                  <a:cubicBezTo>
                    <a:pt x="f26" y="f27"/>
                    <a:pt x="f28" y="f27"/>
                    <a:pt x="f29" y="f27"/>
                  </a:cubicBezTo>
                  <a:cubicBezTo>
                    <a:pt x="f30" y="f25"/>
                    <a:pt x="f28" y="f23"/>
                    <a:pt x="f31" y="f11"/>
                  </a:cubicBezTo>
                  <a:cubicBezTo>
                    <a:pt x="f32" y="f11"/>
                    <a:pt x="f33" y="f34"/>
                    <a:pt x="f35" y="f25"/>
                  </a:cubicBezTo>
                  <a:cubicBezTo>
                    <a:pt x="f36" y="f25"/>
                    <a:pt x="f37" y="f38"/>
                    <a:pt x="f39" y="f25"/>
                  </a:cubicBezTo>
                  <a:cubicBezTo>
                    <a:pt x="f40" y="f23"/>
                    <a:pt x="f41" y="f42"/>
                    <a:pt x="f43" y="f38"/>
                  </a:cubicBezTo>
                  <a:cubicBezTo>
                    <a:pt x="f5" y="f7"/>
                    <a:pt x="f44" y="f45"/>
                    <a:pt x="f46" y="f7"/>
                  </a:cubicBezTo>
                  <a:cubicBezTo>
                    <a:pt x="f47" y="f7"/>
                    <a:pt x="f48" y="f7"/>
                    <a:pt x="f49" y="f50"/>
                  </a:cubicBezTo>
                  <a:lnTo>
                    <a:pt x="f51" y="f7"/>
                  </a:lnTo>
                  <a:cubicBezTo>
                    <a:pt x="f52" y="f50"/>
                    <a:pt x="f53" y="f38"/>
                    <a:pt x="f54" y="f38"/>
                  </a:cubicBezTo>
                  <a:cubicBezTo>
                    <a:pt x="f55" y="f38"/>
                    <a:pt x="f56" y="f27"/>
                    <a:pt x="f57" y="f38"/>
                  </a:cubicBezTo>
                  <a:lnTo>
                    <a:pt x="f58" y="f45"/>
                  </a:lnTo>
                  <a:cubicBezTo>
                    <a:pt x="f59" y="f50"/>
                    <a:pt x="f60" y="f27"/>
                    <a:pt x="f61" y="f38"/>
                  </a:cubicBezTo>
                  <a:cubicBezTo>
                    <a:pt x="f62" y="f45"/>
                    <a:pt x="f63" y="f45"/>
                    <a:pt x="f64" y="f50"/>
                  </a:cubicBezTo>
                  <a:cubicBezTo>
                    <a:pt x="f65" y="f38"/>
                    <a:pt x="f66" y="f38"/>
                    <a:pt x="f67" y="f42"/>
                  </a:cubicBezTo>
                  <a:lnTo>
                    <a:pt x="f68" y="f45"/>
                  </a:lnTo>
                  <a:cubicBezTo>
                    <a:pt x="f69" y="f42"/>
                    <a:pt x="f70" y="f27"/>
                    <a:pt x="f71" y="f38"/>
                  </a:cubicBezTo>
                  <a:cubicBezTo>
                    <a:pt x="f72" y="f38"/>
                    <a:pt x="f73" y="f27"/>
                    <a:pt x="f74" y="f27"/>
                  </a:cubicBezTo>
                  <a:cubicBezTo>
                    <a:pt x="f75" y="f42"/>
                    <a:pt x="f76" y="f38"/>
                    <a:pt x="f77" y="f45"/>
                  </a:cubicBezTo>
                  <a:cubicBezTo>
                    <a:pt x="f78" y="f27"/>
                    <a:pt x="f79" y="f7"/>
                    <a:pt x="f80" y="f38"/>
                  </a:cubicBezTo>
                  <a:lnTo>
                    <a:pt x="f6" y="f43"/>
                  </a:lnTo>
                  <a:cubicBezTo>
                    <a:pt x="f81" y="f43"/>
                    <a:pt x="f82" y="f83"/>
                    <a:pt x="f84" y="f83"/>
                  </a:cubicBezTo>
                  <a:cubicBezTo>
                    <a:pt x="f85" y="f86"/>
                    <a:pt x="f87" y="f88"/>
                    <a:pt x="f89" y="f90"/>
                  </a:cubicBezTo>
                  <a:cubicBezTo>
                    <a:pt x="f87" y="f86"/>
                    <a:pt x="f91" y="f43"/>
                    <a:pt x="f92" y="f43"/>
                  </a:cubicBezTo>
                  <a:cubicBezTo>
                    <a:pt x="f93" y="f86"/>
                    <a:pt x="f94" y="f5"/>
                    <a:pt x="f95" y="f5"/>
                  </a:cubicBezTo>
                  <a:cubicBezTo>
                    <a:pt x="f96" y="f86"/>
                    <a:pt x="f97" y="f13"/>
                    <a:pt x="f98" y="f11"/>
                  </a:cubicBezTo>
                  <a:cubicBezTo>
                    <a:pt x="f99" y="f20"/>
                    <a:pt x="f100" y="f9"/>
                    <a:pt x="f101" y="f9"/>
                  </a:cubicBezTo>
                  <a:cubicBezTo>
                    <a:pt x="f102" y="f18"/>
                    <a:pt x="f103" y="f13"/>
                    <a:pt x="f104" y="f15"/>
                  </a:cubicBezTo>
                  <a:lnTo>
                    <a:pt x="f105" y="f15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ECB89527-240E-49B8-B222-CF668FE614E1}"/>
                </a:ext>
              </a:extLst>
            </p:cNvPr>
            <p:cNvSpPr/>
            <p:nvPr/>
          </p:nvSpPr>
          <p:spPr>
            <a:xfrm>
              <a:off x="4614775" y="4771933"/>
              <a:ext cx="10241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0242"/>
                <a:gd name="f8" fmla="val 1024"/>
                <a:gd name="f9" fmla="val 4097"/>
                <a:gd name="f10" fmla="+- 0 0 -90"/>
                <a:gd name="f11" fmla="abs f3"/>
                <a:gd name="f12" fmla="abs f4"/>
                <a:gd name="f13" fmla="abs f5"/>
                <a:gd name="f14" fmla="*/ f3 1 10242"/>
                <a:gd name="f15" fmla="val f6"/>
                <a:gd name="f16" fmla="+- f6 0 f6"/>
                <a:gd name="f17" fmla="+- f7 0 f6"/>
                <a:gd name="f18" fmla="*/ f10 f0 1"/>
                <a:gd name="f19" fmla="?: f11 f3 1"/>
                <a:gd name="f20" fmla="?: f12 f4 1"/>
                <a:gd name="f21" fmla="?: f13 f5 1"/>
                <a:gd name="f22" fmla="*/ f17 1 10242"/>
                <a:gd name="f23" fmla="*/ f16 1 0"/>
                <a:gd name="f24" fmla="*/ f18 1 f2"/>
                <a:gd name="f25" fmla="*/ f19 1 10242"/>
                <a:gd name="f26" fmla="*/ f20 1 21600"/>
                <a:gd name="f27" fmla="*/ 21600 f20 1"/>
                <a:gd name="f28" fmla="*/ 10242 1 f22"/>
                <a:gd name="f29" fmla="*/ 0 1 f23"/>
                <a:gd name="f30" fmla="*/ 0 1 f22"/>
                <a:gd name="f31" fmla="*/ 1 1 f23"/>
                <a:gd name="f32" fmla="+- f24 0 f1"/>
                <a:gd name="f33" fmla="min f26 f25"/>
                <a:gd name="f34" fmla="*/ f27 1 f21"/>
                <a:gd name="f35" fmla="*/ f30 f14 1"/>
                <a:gd name="f36" fmla="*/ f28 f14 1"/>
                <a:gd name="f37" fmla="val f34"/>
                <a:gd name="f38" fmla="*/ f6 f33 1"/>
                <a:gd name="f39" fmla="+- f37 0 f15"/>
                <a:gd name="f40" fmla="*/ f39 1 0"/>
                <a:gd name="f41" fmla="*/ f31 f40 1"/>
                <a:gd name="f42" fmla="*/ f29 f40 1"/>
                <a:gd name="f43" fmla="*/ f42 f33 1"/>
                <a:gd name="f44" fmla="*/ f41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6" y="f43"/>
                </a:cxn>
                <a:cxn ang="f32">
                  <a:pos x="f36" y="f43"/>
                </a:cxn>
                <a:cxn ang="f32">
                  <a:pos x="f35" y="f43"/>
                </a:cxn>
                <a:cxn ang="f32">
                  <a:pos x="f36" y="f43"/>
                </a:cxn>
              </a:cxnLst>
              <a:rect l="f35" t="f43" r="f36" b="f44"/>
              <a:pathLst>
                <a:path w="10242">
                  <a:moveTo>
                    <a:pt x="f7" y="f38"/>
                  </a:moveTo>
                  <a:lnTo>
                    <a:pt x="f7" y="f38"/>
                  </a:lnTo>
                  <a:lnTo>
                    <a:pt x="f6" y="f38"/>
                  </a:lnTo>
                  <a:cubicBezTo>
                    <a:pt x="f8" y="f38"/>
                    <a:pt x="f9" y="f38"/>
                    <a:pt x="f7" y="f3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FF351381-B78E-4FFE-AF31-EEEDE491C603}"/>
                </a:ext>
              </a:extLst>
            </p:cNvPr>
            <p:cNvSpPr/>
            <p:nvPr/>
          </p:nvSpPr>
          <p:spPr>
            <a:xfrm>
              <a:off x="4433587" y="4775097"/>
              <a:ext cx="11027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1029"/>
                <a:gd name="f8" fmla="val 10110"/>
                <a:gd name="f9" fmla="+- 0 0 -90"/>
                <a:gd name="f10" fmla="abs f3"/>
                <a:gd name="f11" fmla="abs f4"/>
                <a:gd name="f12" fmla="abs f5"/>
                <a:gd name="f13" fmla="*/ f3 1 11029"/>
                <a:gd name="f14" fmla="val f6"/>
                <a:gd name="f15" fmla="+- f6 0 f6"/>
                <a:gd name="f16" fmla="+- f7 0 f6"/>
                <a:gd name="f17" fmla="*/ f9 f0 1"/>
                <a:gd name="f18" fmla="?: f10 f3 1"/>
                <a:gd name="f19" fmla="?: f11 f4 1"/>
                <a:gd name="f20" fmla="?: f12 f5 1"/>
                <a:gd name="f21" fmla="*/ f16 1 11029"/>
                <a:gd name="f22" fmla="*/ f15 1 0"/>
                <a:gd name="f23" fmla="*/ f17 1 f2"/>
                <a:gd name="f24" fmla="*/ f18 1 11029"/>
                <a:gd name="f25" fmla="*/ f19 1 21600"/>
                <a:gd name="f26" fmla="*/ 21600 f19 1"/>
                <a:gd name="f27" fmla="*/ 10110 1 f21"/>
                <a:gd name="f28" fmla="*/ 0 1 f22"/>
                <a:gd name="f29" fmla="*/ 11029 1 f21"/>
                <a:gd name="f30" fmla="*/ 0 1 f21"/>
                <a:gd name="f31" fmla="*/ 1 1 f22"/>
                <a:gd name="f32" fmla="+- f23 0 f1"/>
                <a:gd name="f33" fmla="min f25 f24"/>
                <a:gd name="f34" fmla="*/ f26 1 f20"/>
                <a:gd name="f35" fmla="*/ f30 f13 1"/>
                <a:gd name="f36" fmla="*/ f29 f13 1"/>
                <a:gd name="f37" fmla="*/ f27 f13 1"/>
                <a:gd name="f38" fmla="val f34"/>
                <a:gd name="f39" fmla="*/ f6 f33 1"/>
                <a:gd name="f40" fmla="+- f38 0 f14"/>
                <a:gd name="f41" fmla="*/ f40 1 0"/>
                <a:gd name="f42" fmla="*/ f31 f41 1"/>
                <a:gd name="f43" fmla="*/ f28 f41 1"/>
                <a:gd name="f44" fmla="*/ f43 f33 1"/>
                <a:gd name="f45" fmla="*/ f42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7" y="f44"/>
                </a:cxn>
                <a:cxn ang="f32">
                  <a:pos x="f37" y="f44"/>
                </a:cxn>
                <a:cxn ang="f32">
                  <a:pos x="f36" y="f44"/>
                </a:cxn>
                <a:cxn ang="f32">
                  <a:pos x="f35" y="f44"/>
                </a:cxn>
                <a:cxn ang="f32">
                  <a:pos x="f37" y="f44"/>
                </a:cxn>
              </a:cxnLst>
              <a:rect l="f35" t="f44" r="f36" b="f45"/>
              <a:pathLst>
                <a:path w="11029">
                  <a:moveTo>
                    <a:pt x="f8" y="f39"/>
                  </a:moveTo>
                  <a:lnTo>
                    <a:pt x="f8" y="f39"/>
                  </a:lnTo>
                  <a:cubicBezTo>
                    <a:pt x="f7" y="f39"/>
                    <a:pt x="f8" y="f39"/>
                    <a:pt x="f7" y="f39"/>
                  </a:cubicBezTo>
                  <a:lnTo>
                    <a:pt x="f6" y="f39"/>
                  </a:lnTo>
                  <a:lnTo>
                    <a:pt x="f8" y="f39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F40FFB18-4496-4CC0-A5C6-A283DF09E0F0}"/>
                </a:ext>
              </a:extLst>
            </p:cNvPr>
            <p:cNvSpPr/>
            <p:nvPr/>
          </p:nvSpPr>
          <p:spPr>
            <a:xfrm>
              <a:off x="4940137" y="4762423"/>
              <a:ext cx="22841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1"/>
                <a:gd name="f8" fmla="val 3"/>
                <a:gd name="f9" fmla="val 8"/>
                <a:gd name="f10" fmla="val 2"/>
                <a:gd name="f11" fmla="+- 0 0 -90"/>
                <a:gd name="f12" fmla="*/ f3 1 24"/>
                <a:gd name="f13" fmla="*/ f4 1 1"/>
                <a:gd name="f14" fmla="+- f7 0 f5"/>
                <a:gd name="f15" fmla="+- f6 0 f5"/>
                <a:gd name="f16" fmla="*/ f11 f0 1"/>
                <a:gd name="f17" fmla="*/ f15 1 24"/>
                <a:gd name="f18" fmla="*/ 3 f15 1"/>
                <a:gd name="f19" fmla="*/ 1 f14 1"/>
                <a:gd name="f20" fmla="*/ 24 f15 1"/>
                <a:gd name="f21" fmla="*/ 0 f14 1"/>
                <a:gd name="f22" fmla="*/ 8 f15 1"/>
                <a:gd name="f23" fmla="*/ 0 1 f14"/>
                <a:gd name="f24" fmla="*/ f7 1 f14"/>
                <a:gd name="f25" fmla="*/ f16 1 f2"/>
                <a:gd name="f26" fmla="*/ f18 1 24"/>
                <a:gd name="f27" fmla="*/ f20 1 24"/>
                <a:gd name="f28" fmla="*/ f22 1 24"/>
                <a:gd name="f29" fmla="*/ f19 1 f14"/>
                <a:gd name="f30" fmla="*/ f21 1 f14"/>
                <a:gd name="f31" fmla="*/ 0 1 f17"/>
                <a:gd name="f32" fmla="*/ f6 1 f17"/>
                <a:gd name="f33" fmla="*/ f24 f13 1"/>
                <a:gd name="f34" fmla="*/ f23 f13 1"/>
                <a:gd name="f35" fmla="+- f25 0 f1"/>
                <a:gd name="f36" fmla="*/ f26 1 f17"/>
                <a:gd name="f37" fmla="*/ f27 1 f17"/>
                <a:gd name="f38" fmla="*/ f28 1 f17"/>
                <a:gd name="f39" fmla="*/ f31 f12 1"/>
                <a:gd name="f40" fmla="*/ f32 f12 1"/>
                <a:gd name="f41" fmla="*/ f29 f13 1"/>
                <a:gd name="f42" fmla="*/ f30 f13 1"/>
                <a:gd name="f43" fmla="*/ f36 f12 1"/>
                <a:gd name="f44" fmla="*/ f37 f12 1"/>
                <a:gd name="f45" fmla="*/ f3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3" y="f41"/>
                </a:cxn>
                <a:cxn ang="f35">
                  <a:pos x="f43" y="f41"/>
                </a:cxn>
                <a:cxn ang="f35">
                  <a:pos x="f44" y="f42"/>
                </a:cxn>
                <a:cxn ang="f35">
                  <a:pos x="f45" y="f41"/>
                </a:cxn>
                <a:cxn ang="f35">
                  <a:pos x="f43" y="f41"/>
                </a:cxn>
              </a:cxnLst>
              <a:rect l="f39" t="f34" r="f40" b="f33"/>
              <a:pathLst>
                <a:path w="24" h="1">
                  <a:moveTo>
                    <a:pt x="f8" y="f7"/>
                  </a:moveTo>
                  <a:lnTo>
                    <a:pt x="f8" y="f7"/>
                  </a:lnTo>
                  <a:lnTo>
                    <a:pt x="f6" y="f5"/>
                  </a:lnTo>
                  <a:lnTo>
                    <a:pt x="f9" y="f7"/>
                  </a:lnTo>
                  <a:cubicBezTo>
                    <a:pt x="f10" y="f7"/>
                    <a:pt x="f5" y="f7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12AB26BA-BF0B-481D-B784-301B3E7F8004}"/>
                </a:ext>
              </a:extLst>
            </p:cNvPr>
            <p:cNvSpPr/>
            <p:nvPr/>
          </p:nvSpPr>
          <p:spPr>
            <a:xfrm>
              <a:off x="4963774" y="4766858"/>
              <a:ext cx="9454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"/>
                <a:gd name="f7" fmla="val 1"/>
                <a:gd name="f8" fmla="val 4"/>
                <a:gd name="f9" fmla="val 9"/>
                <a:gd name="f10" fmla="+- 0 0 -90"/>
                <a:gd name="f11" fmla="*/ f3 1 10"/>
                <a:gd name="f12" fmla="*/ f4 1 1"/>
                <a:gd name="f13" fmla="+- f7 0 f5"/>
                <a:gd name="f14" fmla="+- f6 0 f5"/>
                <a:gd name="f15" fmla="*/ f10 f0 1"/>
                <a:gd name="f16" fmla="*/ f14 1 10"/>
                <a:gd name="f17" fmla="*/ 4 f14 1"/>
                <a:gd name="f18" fmla="*/ 0 f13 1"/>
                <a:gd name="f19" fmla="*/ 0 f14 1"/>
                <a:gd name="f20" fmla="*/ 1 f13 1"/>
                <a:gd name="f21" fmla="*/ 9 f14 1"/>
                <a:gd name="f22" fmla="*/ 0 1 f13"/>
                <a:gd name="f23" fmla="*/ f7 1 f13"/>
                <a:gd name="f24" fmla="*/ f15 1 f2"/>
                <a:gd name="f25" fmla="*/ f17 1 10"/>
                <a:gd name="f26" fmla="*/ f19 1 10"/>
                <a:gd name="f27" fmla="*/ f21 1 10"/>
                <a:gd name="f28" fmla="*/ f18 1 f13"/>
                <a:gd name="f29" fmla="*/ f20 1 f13"/>
                <a:gd name="f30" fmla="*/ 0 1 f16"/>
                <a:gd name="f31" fmla="*/ f6 1 f16"/>
                <a:gd name="f32" fmla="*/ f23 f12 1"/>
                <a:gd name="f33" fmla="*/ f22 f12 1"/>
                <a:gd name="f34" fmla="+- f24 0 f1"/>
                <a:gd name="f35" fmla="*/ f25 1 f16"/>
                <a:gd name="f36" fmla="*/ f26 1 f16"/>
                <a:gd name="f37" fmla="*/ f27 1 f16"/>
                <a:gd name="f38" fmla="*/ f30 f11 1"/>
                <a:gd name="f39" fmla="*/ f31 f11 1"/>
                <a:gd name="f40" fmla="*/ f28 f12 1"/>
                <a:gd name="f41" fmla="*/ f29 f12 1"/>
                <a:gd name="f42" fmla="*/ f35 f11 1"/>
                <a:gd name="f43" fmla="*/ f36 f11 1"/>
                <a:gd name="f44" fmla="*/ f3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2" y="f40"/>
                </a:cxn>
                <a:cxn ang="f34">
                  <a:pos x="f42" y="f40"/>
                </a:cxn>
                <a:cxn ang="f34">
                  <a:pos x="f43" y="f41"/>
                </a:cxn>
                <a:cxn ang="f34">
                  <a:pos x="f44" y="f41"/>
                </a:cxn>
                <a:cxn ang="f34">
                  <a:pos x="f42" y="f40"/>
                </a:cxn>
              </a:cxnLst>
              <a:rect l="f38" t="f33" r="f39" b="f32"/>
              <a:pathLst>
                <a:path w="10" h="1">
                  <a:moveTo>
                    <a:pt x="f8" y="f5"/>
                  </a:moveTo>
                  <a:lnTo>
                    <a:pt x="f8" y="f5"/>
                  </a:lnTo>
                  <a:lnTo>
                    <a:pt x="f5" y="f7"/>
                  </a:lnTo>
                  <a:lnTo>
                    <a:pt x="f9" y="f7"/>
                  </a:lnTo>
                  <a:cubicBezTo>
                    <a:pt x="f6" y="f5"/>
                    <a:pt x="f9" y="f5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2B43C2A5-A42A-4D8A-820E-96923CD44E95}"/>
                </a:ext>
              </a:extLst>
            </p:cNvPr>
            <p:cNvSpPr/>
            <p:nvPr/>
          </p:nvSpPr>
          <p:spPr>
            <a:xfrm>
              <a:off x="3857698" y="4763054"/>
              <a:ext cx="11814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1"/>
                <a:gd name="f8" fmla="val 8"/>
                <a:gd name="f9" fmla="val 11"/>
                <a:gd name="f10" fmla="+- 0 0 -90"/>
                <a:gd name="f11" fmla="*/ f3 1 13"/>
                <a:gd name="f12" fmla="*/ f4 1 1"/>
                <a:gd name="f13" fmla="+- f7 0 f5"/>
                <a:gd name="f14" fmla="+- f6 0 f5"/>
                <a:gd name="f15" fmla="*/ f10 f0 1"/>
                <a:gd name="f16" fmla="*/ f14 1 13"/>
                <a:gd name="f17" fmla="*/ 13 f14 1"/>
                <a:gd name="f18" fmla="*/ 0 f13 1"/>
                <a:gd name="f19" fmla="*/ 0 f14 1"/>
                <a:gd name="f20" fmla="*/ 1 f13 1"/>
                <a:gd name="f21" fmla="*/ 0 1 f13"/>
                <a:gd name="f22" fmla="*/ f7 1 f13"/>
                <a:gd name="f23" fmla="*/ f15 1 f2"/>
                <a:gd name="f24" fmla="*/ f17 1 13"/>
                <a:gd name="f25" fmla="*/ f19 1 13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13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cubicBezTo>
                    <a:pt x="f8" y="f7"/>
                    <a:pt x="f9" y="f7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7A354A9B-6202-4B63-B3D7-9B9530DBC860}"/>
                </a:ext>
              </a:extLst>
            </p:cNvPr>
            <p:cNvSpPr/>
            <p:nvPr/>
          </p:nvSpPr>
          <p:spPr>
            <a:xfrm>
              <a:off x="4120039" y="4767498"/>
              <a:ext cx="534128" cy="82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61"/>
                <a:gd name="f7" fmla="val 9"/>
                <a:gd name="f8" fmla="val 85"/>
                <a:gd name="f9" fmla="val 130"/>
                <a:gd name="f10" fmla="val 90"/>
                <a:gd name="f11" fmla="val 6"/>
                <a:gd name="f12" fmla="val 154"/>
                <a:gd name="f13" fmla="val 135"/>
                <a:gd name="f14" fmla="val 5"/>
                <a:gd name="f15" fmla="val 260"/>
                <a:gd name="f16" fmla="val 314"/>
                <a:gd name="f17" fmla="val 308"/>
                <a:gd name="f18" fmla="val 347"/>
                <a:gd name="f19" fmla="val 341"/>
                <a:gd name="f20" fmla="val 8"/>
                <a:gd name="f21" fmla="val 377"/>
                <a:gd name="f22" fmla="val 414"/>
                <a:gd name="f23" fmla="val 7"/>
                <a:gd name="f24" fmla="val 433"/>
                <a:gd name="f25" fmla="val 456"/>
                <a:gd name="f26" fmla="val 491"/>
                <a:gd name="f27" fmla="val 4"/>
                <a:gd name="f28" fmla="val 520"/>
                <a:gd name="f29" fmla="val 507"/>
                <a:gd name="f30" fmla="val 1"/>
                <a:gd name="f31" fmla="val 490"/>
                <a:gd name="f32" fmla="val 3"/>
                <a:gd name="f33" fmla="val 496"/>
                <a:gd name="f34" fmla="val 492"/>
                <a:gd name="f35" fmla="val 2"/>
                <a:gd name="f36" fmla="val 498"/>
                <a:gd name="f37" fmla="val 452"/>
                <a:gd name="f38" fmla="val 434"/>
                <a:gd name="f39" fmla="val 395"/>
                <a:gd name="f40" fmla="val 372"/>
                <a:gd name="f41" fmla="val 411"/>
                <a:gd name="f42" fmla="val 362"/>
                <a:gd name="f43" fmla="val 258"/>
                <a:gd name="f44" fmla="val 261"/>
                <a:gd name="f45" fmla="val 225"/>
                <a:gd name="f46" fmla="val 220"/>
                <a:gd name="f47" fmla="val 210"/>
                <a:gd name="f48" fmla="val 153"/>
                <a:gd name="f49" fmla="val 21"/>
                <a:gd name="f50" fmla="val 55"/>
                <a:gd name="f51" fmla="+- 0 0 -90"/>
                <a:gd name="f52" fmla="*/ f3 1 561"/>
                <a:gd name="f53" fmla="*/ f4 1 9"/>
                <a:gd name="f54" fmla="+- f7 0 f5"/>
                <a:gd name="f55" fmla="+- f6 0 f5"/>
                <a:gd name="f56" fmla="*/ f51 f0 1"/>
                <a:gd name="f57" fmla="*/ f55 1 561"/>
                <a:gd name="f58" fmla="*/ f54 1 9"/>
                <a:gd name="f59" fmla="*/ 85 f55 1"/>
                <a:gd name="f60" fmla="*/ 9 f54 1"/>
                <a:gd name="f61" fmla="*/ 154 f55 1"/>
                <a:gd name="f62" fmla="*/ 6 f54 1"/>
                <a:gd name="f63" fmla="*/ 135 f55 1"/>
                <a:gd name="f64" fmla="*/ 314 f55 1"/>
                <a:gd name="f65" fmla="*/ 5 f54 1"/>
                <a:gd name="f66" fmla="*/ 341 f55 1"/>
                <a:gd name="f67" fmla="*/ 8 f54 1"/>
                <a:gd name="f68" fmla="*/ 433 f55 1"/>
                <a:gd name="f69" fmla="*/ 520 f55 1"/>
                <a:gd name="f70" fmla="*/ 490 f55 1"/>
                <a:gd name="f71" fmla="*/ 3 f54 1"/>
                <a:gd name="f72" fmla="*/ 498 f55 1"/>
                <a:gd name="f73" fmla="*/ 2 f54 1"/>
                <a:gd name="f74" fmla="*/ 395 f55 1"/>
                <a:gd name="f75" fmla="*/ 411 f55 1"/>
                <a:gd name="f76" fmla="*/ 1 f54 1"/>
                <a:gd name="f77" fmla="*/ 261 f55 1"/>
                <a:gd name="f78" fmla="*/ 4 f54 1"/>
                <a:gd name="f79" fmla="*/ 210 f55 1"/>
                <a:gd name="f80" fmla="*/ 1 f55 1"/>
                <a:gd name="f81" fmla="*/ 7 f54 1"/>
                <a:gd name="f82" fmla="*/ f56 1 f2"/>
                <a:gd name="f83" fmla="*/ f59 1 561"/>
                <a:gd name="f84" fmla="*/ f60 1 9"/>
                <a:gd name="f85" fmla="*/ f61 1 561"/>
                <a:gd name="f86" fmla="*/ f62 1 9"/>
                <a:gd name="f87" fmla="*/ f63 1 561"/>
                <a:gd name="f88" fmla="*/ f64 1 561"/>
                <a:gd name="f89" fmla="*/ f65 1 9"/>
                <a:gd name="f90" fmla="*/ f66 1 561"/>
                <a:gd name="f91" fmla="*/ f67 1 9"/>
                <a:gd name="f92" fmla="*/ f68 1 561"/>
                <a:gd name="f93" fmla="*/ f69 1 561"/>
                <a:gd name="f94" fmla="*/ f70 1 561"/>
                <a:gd name="f95" fmla="*/ f71 1 9"/>
                <a:gd name="f96" fmla="*/ f72 1 561"/>
                <a:gd name="f97" fmla="*/ f73 1 9"/>
                <a:gd name="f98" fmla="*/ f74 1 561"/>
                <a:gd name="f99" fmla="*/ f75 1 561"/>
                <a:gd name="f100" fmla="*/ f76 1 9"/>
                <a:gd name="f101" fmla="*/ f77 1 561"/>
                <a:gd name="f102" fmla="*/ f78 1 9"/>
                <a:gd name="f103" fmla="*/ f79 1 561"/>
                <a:gd name="f104" fmla="*/ f80 1 561"/>
                <a:gd name="f105" fmla="*/ f81 1 9"/>
                <a:gd name="f106" fmla="*/ 0 1 f57"/>
                <a:gd name="f107" fmla="*/ f6 1 f57"/>
                <a:gd name="f108" fmla="*/ 0 1 f58"/>
                <a:gd name="f109" fmla="*/ f7 1 f58"/>
                <a:gd name="f110" fmla="+- f82 0 f1"/>
                <a:gd name="f111" fmla="*/ f83 1 f57"/>
                <a:gd name="f112" fmla="*/ f84 1 f58"/>
                <a:gd name="f113" fmla="*/ f85 1 f57"/>
                <a:gd name="f114" fmla="*/ f86 1 f58"/>
                <a:gd name="f115" fmla="*/ f87 1 f57"/>
                <a:gd name="f116" fmla="*/ f88 1 f57"/>
                <a:gd name="f117" fmla="*/ f89 1 f58"/>
                <a:gd name="f118" fmla="*/ f90 1 f57"/>
                <a:gd name="f119" fmla="*/ f91 1 f58"/>
                <a:gd name="f120" fmla="*/ f92 1 f57"/>
                <a:gd name="f121" fmla="*/ f93 1 f57"/>
                <a:gd name="f122" fmla="*/ f94 1 f57"/>
                <a:gd name="f123" fmla="*/ f95 1 f58"/>
                <a:gd name="f124" fmla="*/ f96 1 f57"/>
                <a:gd name="f125" fmla="*/ f97 1 f58"/>
                <a:gd name="f126" fmla="*/ f98 1 f57"/>
                <a:gd name="f127" fmla="*/ f99 1 f57"/>
                <a:gd name="f128" fmla="*/ f100 1 f58"/>
                <a:gd name="f129" fmla="*/ f101 1 f57"/>
                <a:gd name="f130" fmla="*/ f102 1 f58"/>
                <a:gd name="f131" fmla="*/ f103 1 f57"/>
                <a:gd name="f132" fmla="*/ f104 1 f57"/>
                <a:gd name="f133" fmla="*/ f105 1 f58"/>
                <a:gd name="f134" fmla="*/ f106 f52 1"/>
                <a:gd name="f135" fmla="*/ f107 f52 1"/>
                <a:gd name="f136" fmla="*/ f109 f53 1"/>
                <a:gd name="f137" fmla="*/ f108 f53 1"/>
                <a:gd name="f138" fmla="*/ f111 f52 1"/>
                <a:gd name="f139" fmla="*/ f112 f53 1"/>
                <a:gd name="f140" fmla="*/ f113 f52 1"/>
                <a:gd name="f141" fmla="*/ f114 f53 1"/>
                <a:gd name="f142" fmla="*/ f115 f52 1"/>
                <a:gd name="f143" fmla="*/ f116 f52 1"/>
                <a:gd name="f144" fmla="*/ f117 f53 1"/>
                <a:gd name="f145" fmla="*/ f118 f52 1"/>
                <a:gd name="f146" fmla="*/ f119 f53 1"/>
                <a:gd name="f147" fmla="*/ f120 f52 1"/>
                <a:gd name="f148" fmla="*/ f121 f52 1"/>
                <a:gd name="f149" fmla="*/ f122 f52 1"/>
                <a:gd name="f150" fmla="*/ f123 f53 1"/>
                <a:gd name="f151" fmla="*/ f124 f52 1"/>
                <a:gd name="f152" fmla="*/ f125 f53 1"/>
                <a:gd name="f153" fmla="*/ f126 f52 1"/>
                <a:gd name="f154" fmla="*/ f127 f52 1"/>
                <a:gd name="f155" fmla="*/ f128 f53 1"/>
                <a:gd name="f156" fmla="*/ f129 f52 1"/>
                <a:gd name="f157" fmla="*/ f130 f53 1"/>
                <a:gd name="f158" fmla="*/ f131 f52 1"/>
                <a:gd name="f159" fmla="*/ f132 f52 1"/>
                <a:gd name="f160" fmla="*/ f133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0">
                  <a:pos x="f138" y="f139"/>
                </a:cxn>
                <a:cxn ang="f110">
                  <a:pos x="f138" y="f139"/>
                </a:cxn>
                <a:cxn ang="f110">
                  <a:pos x="f140" y="f141"/>
                </a:cxn>
                <a:cxn ang="f110">
                  <a:pos x="f142" y="f141"/>
                </a:cxn>
                <a:cxn ang="f110">
                  <a:pos x="f143" y="f144"/>
                </a:cxn>
                <a:cxn ang="f110">
                  <a:pos x="f145" y="f146"/>
                </a:cxn>
                <a:cxn ang="f110">
                  <a:pos x="f147" y="f144"/>
                </a:cxn>
                <a:cxn ang="f110">
                  <a:pos x="f148" y="f144"/>
                </a:cxn>
                <a:cxn ang="f110">
                  <a:pos x="f149" y="f150"/>
                </a:cxn>
                <a:cxn ang="f110">
                  <a:pos x="f151" y="f152"/>
                </a:cxn>
                <a:cxn ang="f110">
                  <a:pos x="f153" y="f150"/>
                </a:cxn>
                <a:cxn ang="f110">
                  <a:pos x="f154" y="f155"/>
                </a:cxn>
                <a:cxn ang="f110">
                  <a:pos x="f156" y="f157"/>
                </a:cxn>
                <a:cxn ang="f110">
                  <a:pos x="f158" y="f150"/>
                </a:cxn>
                <a:cxn ang="f110">
                  <a:pos x="f159" y="f160"/>
                </a:cxn>
                <a:cxn ang="f110">
                  <a:pos x="f138" y="f141"/>
                </a:cxn>
                <a:cxn ang="f110">
                  <a:pos x="f138" y="f139"/>
                </a:cxn>
              </a:cxnLst>
              <a:rect l="f134" t="f137" r="f135" b="f136"/>
              <a:pathLst>
                <a:path w="561" h="9">
                  <a:moveTo>
                    <a:pt x="f8" y="f7"/>
                  </a:moveTo>
                  <a:lnTo>
                    <a:pt x="f8" y="f7"/>
                  </a:lnTo>
                  <a:cubicBezTo>
                    <a:pt x="f9" y="f7"/>
                    <a:pt x="f10" y="f11"/>
                    <a:pt x="f12" y="f11"/>
                  </a:cubicBezTo>
                  <a:lnTo>
                    <a:pt x="f13" y="f11"/>
                  </a:lnTo>
                  <a:cubicBezTo>
                    <a:pt x="f2" y="f14"/>
                    <a:pt x="f15" y="f14"/>
                    <a:pt x="f16" y="f14"/>
                  </a:cubicBezTo>
                  <a:cubicBezTo>
                    <a:pt x="f17" y="f11"/>
                    <a:pt x="f18" y="f11"/>
                    <a:pt x="f19" y="f20"/>
                  </a:cubicBezTo>
                  <a:cubicBezTo>
                    <a:pt x="f21" y="f20"/>
                    <a:pt x="f22" y="f23"/>
                    <a:pt x="f24" y="f14"/>
                  </a:cubicBezTo>
                  <a:cubicBezTo>
                    <a:pt x="f25" y="f11"/>
                    <a:pt x="f26" y="f27"/>
                    <a:pt x="f28" y="f14"/>
                  </a:cubicBezTo>
                  <a:cubicBezTo>
                    <a:pt x="f29" y="f27"/>
                    <a:pt x="f6" y="f30"/>
                    <a:pt x="f31" y="f32"/>
                  </a:cubicBezTo>
                  <a:cubicBezTo>
                    <a:pt x="f33" y="f32"/>
                    <a:pt x="f34" y="f35"/>
                    <a:pt x="f36" y="f35"/>
                  </a:cubicBezTo>
                  <a:cubicBezTo>
                    <a:pt x="f37" y="f30"/>
                    <a:pt x="f38" y="f32"/>
                    <a:pt x="f39" y="f32"/>
                  </a:cubicBezTo>
                  <a:cubicBezTo>
                    <a:pt x="f40" y="f35"/>
                    <a:pt x="f24" y="f35"/>
                    <a:pt x="f41" y="f30"/>
                  </a:cubicBezTo>
                  <a:cubicBezTo>
                    <a:pt x="f42" y="f35"/>
                    <a:pt x="f43" y="f5"/>
                    <a:pt x="f44" y="f27"/>
                  </a:cubicBezTo>
                  <a:cubicBezTo>
                    <a:pt x="f45" y="f14"/>
                    <a:pt x="f46" y="f27"/>
                    <a:pt x="f47" y="f32"/>
                  </a:cubicBezTo>
                  <a:cubicBezTo>
                    <a:pt x="f48" y="f23"/>
                    <a:pt x="f5" y="f30"/>
                    <a:pt x="f30" y="f23"/>
                  </a:cubicBezTo>
                  <a:cubicBezTo>
                    <a:pt x="f49" y="f23"/>
                    <a:pt x="f50" y="f23"/>
                    <a:pt x="f8" y="f11"/>
                  </a:cubicBez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E6CBACF8-7518-4037-AE81-0F9ADA07EE53}"/>
                </a:ext>
              </a:extLst>
            </p:cNvPr>
            <p:cNvSpPr/>
            <p:nvPr/>
          </p:nvSpPr>
          <p:spPr>
            <a:xfrm>
              <a:off x="4862934" y="4764325"/>
              <a:ext cx="8668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8666"/>
                <a:gd name="f8" fmla="+- 0 0 -90"/>
                <a:gd name="f9" fmla="abs f3"/>
                <a:gd name="f10" fmla="abs f4"/>
                <a:gd name="f11" fmla="abs f5"/>
                <a:gd name="f12" fmla="*/ f3 1 8666"/>
                <a:gd name="f13" fmla="val f6"/>
                <a:gd name="f14" fmla="+- f6 0 f6"/>
                <a:gd name="f15" fmla="+- f7 0 f6"/>
                <a:gd name="f16" fmla="*/ f8 f0 1"/>
                <a:gd name="f17" fmla="?: f9 f3 1"/>
                <a:gd name="f18" fmla="?: f10 f4 1"/>
                <a:gd name="f19" fmla="?: f11 f5 1"/>
                <a:gd name="f20" fmla="*/ f15 1 8666"/>
                <a:gd name="f21" fmla="*/ f14 1 0"/>
                <a:gd name="f22" fmla="*/ f16 1 f2"/>
                <a:gd name="f23" fmla="*/ f17 1 8666"/>
                <a:gd name="f24" fmla="*/ f18 1 21600"/>
                <a:gd name="f25" fmla="*/ 21600 f18 1"/>
                <a:gd name="f26" fmla="*/ 8666 1 f20"/>
                <a:gd name="f27" fmla="*/ 0 1 f21"/>
                <a:gd name="f28" fmla="*/ 0 1 f20"/>
                <a:gd name="f29" fmla="*/ 1 1 f21"/>
                <a:gd name="f30" fmla="+- f22 0 f1"/>
                <a:gd name="f31" fmla="min f24 f23"/>
                <a:gd name="f32" fmla="*/ f25 1 f19"/>
                <a:gd name="f33" fmla="*/ f28 f12 1"/>
                <a:gd name="f34" fmla="*/ f26 f12 1"/>
                <a:gd name="f35" fmla="val f32"/>
                <a:gd name="f36" fmla="*/ f6 f31 1"/>
                <a:gd name="f37" fmla="+- f35 0 f13"/>
                <a:gd name="f38" fmla="*/ f37 1 0"/>
                <a:gd name="f39" fmla="*/ f29 f38 1"/>
                <a:gd name="f40" fmla="*/ f27 f38 1"/>
                <a:gd name="f41" fmla="*/ f40 f31 1"/>
                <a:gd name="f42" fmla="*/ f39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4" y="f41"/>
                </a:cxn>
                <a:cxn ang="f30">
                  <a:pos x="f34" y="f41"/>
                </a:cxn>
                <a:cxn ang="f30">
                  <a:pos x="f33" y="f41"/>
                </a:cxn>
                <a:cxn ang="f30">
                  <a:pos x="f34" y="f41"/>
                </a:cxn>
              </a:cxnLst>
              <a:rect l="f33" t="f41" r="f34" b="f42"/>
              <a:pathLst>
                <a:path w="8666">
                  <a:moveTo>
                    <a:pt x="f7" y="f36"/>
                  </a:moveTo>
                  <a:lnTo>
                    <a:pt x="f7" y="f36"/>
                  </a:lnTo>
                  <a:lnTo>
                    <a:pt x="f6" y="f36"/>
                  </a:lnTo>
                  <a:lnTo>
                    <a:pt x="f7" y="f36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438B595A-D322-459B-B22F-0E699DFE6217}"/>
                </a:ext>
              </a:extLst>
            </p:cNvPr>
            <p:cNvSpPr/>
            <p:nvPr/>
          </p:nvSpPr>
          <p:spPr>
            <a:xfrm>
              <a:off x="4884203" y="4769391"/>
              <a:ext cx="524673" cy="126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51"/>
                <a:gd name="f7" fmla="val 14"/>
                <a:gd name="f8" fmla="val 495"/>
                <a:gd name="f9" fmla="val 10"/>
                <a:gd name="f10" fmla="val 461"/>
                <a:gd name="f11" fmla="val 9"/>
                <a:gd name="f12" fmla="val 469"/>
                <a:gd name="f13" fmla="val 482"/>
                <a:gd name="f14" fmla="val 532"/>
                <a:gd name="f15" fmla="val 13"/>
                <a:gd name="f16" fmla="val 425"/>
                <a:gd name="f17" fmla="val 387"/>
                <a:gd name="f18" fmla="val 294"/>
                <a:gd name="f19" fmla="val 287"/>
                <a:gd name="f20" fmla="val 12"/>
                <a:gd name="f21" fmla="val 298"/>
                <a:gd name="f22" fmla="val 304"/>
                <a:gd name="f23" fmla="val 238"/>
                <a:gd name="f24" fmla="val 140"/>
                <a:gd name="f25" fmla="val 93"/>
                <a:gd name="f26" fmla="val 72"/>
                <a:gd name="f27" fmla="val 17"/>
                <a:gd name="f28" fmla="val 38"/>
                <a:gd name="f29" fmla="val 28"/>
                <a:gd name="f30" fmla="val 16"/>
                <a:gd name="f31" fmla="val 4"/>
                <a:gd name="f32" fmla="val 1"/>
                <a:gd name="f33" fmla="val 11"/>
                <a:gd name="f34" fmla="val 30"/>
                <a:gd name="f35" fmla="val 31"/>
                <a:gd name="f36" fmla="val 22"/>
                <a:gd name="f37" fmla="val 18"/>
                <a:gd name="f38" fmla="val 32"/>
                <a:gd name="f39" fmla="val 6"/>
                <a:gd name="f40" fmla="val 73"/>
                <a:gd name="f41" fmla="val 101"/>
                <a:gd name="f42" fmla="val 7"/>
                <a:gd name="f43" fmla="val 39"/>
                <a:gd name="f44" fmla="val 63"/>
                <a:gd name="f45" fmla="val 60"/>
                <a:gd name="f46" fmla="val 62"/>
                <a:gd name="f47" fmla="val 8"/>
                <a:gd name="f48" fmla="val 92"/>
                <a:gd name="f49" fmla="val 90"/>
                <a:gd name="f50" fmla="val 102"/>
                <a:gd name="f51" fmla="val 141"/>
                <a:gd name="f52" fmla="val 157"/>
                <a:gd name="f53" fmla="val 216"/>
                <a:gd name="f54" fmla="val 154"/>
                <a:gd name="f55" fmla="val 193"/>
                <a:gd name="f56" fmla="val 215"/>
                <a:gd name="f57" fmla="val 280"/>
                <a:gd name="f58" fmla="val 373"/>
                <a:gd name="f59" fmla="val 266"/>
                <a:gd name="f60" fmla="val 2"/>
                <a:gd name="f61" fmla="val 359"/>
                <a:gd name="f62" fmla="val 402"/>
                <a:gd name="f63" fmla="val 5"/>
                <a:gd name="f64" fmla="val 452"/>
                <a:gd name="f65" fmla="val 422"/>
                <a:gd name="f66" fmla="val 367"/>
                <a:gd name="f67" fmla="val 329"/>
                <a:gd name="f68" fmla="val 383"/>
                <a:gd name="f69" fmla="val 254"/>
                <a:gd name="f70" fmla="val 282"/>
                <a:gd name="f71" fmla="val 309"/>
                <a:gd name="f72" fmla="val 354"/>
                <a:gd name="f73" fmla="val 389"/>
                <a:gd name="f74" fmla="val 377"/>
                <a:gd name="f75" fmla="val 414"/>
                <a:gd name="f76" fmla="val 442"/>
                <a:gd name="f77" fmla="val 494"/>
                <a:gd name="f78" fmla="val 519"/>
                <a:gd name="f79" fmla="val 514"/>
                <a:gd name="f80" fmla="val 510"/>
                <a:gd name="f81" fmla="val 531"/>
                <a:gd name="f82" fmla="+- 0 0 -90"/>
                <a:gd name="f83" fmla="*/ f3 1 551"/>
                <a:gd name="f84" fmla="*/ f4 1 14"/>
                <a:gd name="f85" fmla="+- f7 0 f5"/>
                <a:gd name="f86" fmla="+- f6 0 f5"/>
                <a:gd name="f87" fmla="*/ f82 f0 1"/>
                <a:gd name="f88" fmla="*/ f86 1 551"/>
                <a:gd name="f89" fmla="*/ f85 1 14"/>
                <a:gd name="f90" fmla="*/ 495 f86 1"/>
                <a:gd name="f91" fmla="*/ 10 f85 1"/>
                <a:gd name="f92" fmla="*/ 461 f86 1"/>
                <a:gd name="f93" fmla="*/ 9 f85 1"/>
                <a:gd name="f94" fmla="*/ 551 f86 1"/>
                <a:gd name="f95" fmla="*/ 532 f86 1"/>
                <a:gd name="f96" fmla="*/ 13 f85 1"/>
                <a:gd name="f97" fmla="*/ 294 f86 1"/>
                <a:gd name="f98" fmla="*/ 304 f86 1"/>
                <a:gd name="f99" fmla="*/ 12 f85 1"/>
                <a:gd name="f100" fmla="*/ 93 f86 1"/>
                <a:gd name="f101" fmla="*/ 14 f85 1"/>
                <a:gd name="f102" fmla="*/ 38 f86 1"/>
                <a:gd name="f103" fmla="*/ 4 f86 1"/>
                <a:gd name="f104" fmla="*/ 31 f86 1"/>
                <a:gd name="f105" fmla="*/ 11 f85 1"/>
                <a:gd name="f106" fmla="*/ 16 f86 1"/>
                <a:gd name="f107" fmla="*/ 73 f86 1"/>
                <a:gd name="f108" fmla="*/ 6 f85 1"/>
                <a:gd name="f109" fmla="*/ 39 f86 1"/>
                <a:gd name="f110" fmla="*/ 62 f86 1"/>
                <a:gd name="f111" fmla="*/ 8 f85 1"/>
                <a:gd name="f112" fmla="*/ 90 f86 1"/>
                <a:gd name="f113" fmla="*/ 157 f86 1"/>
                <a:gd name="f114" fmla="*/ 193 f86 1"/>
                <a:gd name="f115" fmla="*/ 215 f86 1"/>
                <a:gd name="f116" fmla="*/ 280 f86 1"/>
                <a:gd name="f117" fmla="*/ 373 f86 1"/>
                <a:gd name="f118" fmla="*/ 0 f85 1"/>
                <a:gd name="f119" fmla="*/ 452 f86 1"/>
                <a:gd name="f120" fmla="*/ 329 f86 1"/>
                <a:gd name="f121" fmla="*/ 7 f85 1"/>
                <a:gd name="f122" fmla="*/ 282 f86 1"/>
                <a:gd name="f123" fmla="*/ 389 f86 1"/>
                <a:gd name="f124" fmla="*/ 377 f86 1"/>
                <a:gd name="f125" fmla="*/ 494 f86 1"/>
                <a:gd name="f126" fmla="*/ 510 f86 1"/>
                <a:gd name="f127" fmla="*/ f87 1 f2"/>
                <a:gd name="f128" fmla="*/ f90 1 551"/>
                <a:gd name="f129" fmla="*/ f91 1 14"/>
                <a:gd name="f130" fmla="*/ f92 1 551"/>
                <a:gd name="f131" fmla="*/ f93 1 14"/>
                <a:gd name="f132" fmla="*/ f94 1 551"/>
                <a:gd name="f133" fmla="*/ f95 1 551"/>
                <a:gd name="f134" fmla="*/ f96 1 14"/>
                <a:gd name="f135" fmla="*/ f97 1 551"/>
                <a:gd name="f136" fmla="*/ f98 1 551"/>
                <a:gd name="f137" fmla="*/ f99 1 14"/>
                <a:gd name="f138" fmla="*/ f100 1 551"/>
                <a:gd name="f139" fmla="*/ f101 1 14"/>
                <a:gd name="f140" fmla="*/ f102 1 551"/>
                <a:gd name="f141" fmla="*/ f103 1 551"/>
                <a:gd name="f142" fmla="*/ f104 1 551"/>
                <a:gd name="f143" fmla="*/ f105 1 14"/>
                <a:gd name="f144" fmla="*/ f106 1 551"/>
                <a:gd name="f145" fmla="*/ f107 1 551"/>
                <a:gd name="f146" fmla="*/ f108 1 14"/>
                <a:gd name="f147" fmla="*/ f109 1 551"/>
                <a:gd name="f148" fmla="*/ f110 1 551"/>
                <a:gd name="f149" fmla="*/ f111 1 14"/>
                <a:gd name="f150" fmla="*/ f112 1 551"/>
                <a:gd name="f151" fmla="*/ f113 1 551"/>
                <a:gd name="f152" fmla="*/ f114 1 551"/>
                <a:gd name="f153" fmla="*/ f115 1 551"/>
                <a:gd name="f154" fmla="*/ f116 1 551"/>
                <a:gd name="f155" fmla="*/ f117 1 551"/>
                <a:gd name="f156" fmla="*/ f118 1 14"/>
                <a:gd name="f157" fmla="*/ f119 1 551"/>
                <a:gd name="f158" fmla="*/ f120 1 551"/>
                <a:gd name="f159" fmla="*/ f121 1 14"/>
                <a:gd name="f160" fmla="*/ f122 1 551"/>
                <a:gd name="f161" fmla="*/ f123 1 551"/>
                <a:gd name="f162" fmla="*/ f124 1 551"/>
                <a:gd name="f163" fmla="*/ f125 1 551"/>
                <a:gd name="f164" fmla="*/ f126 1 551"/>
                <a:gd name="f165" fmla="*/ 0 1 f88"/>
                <a:gd name="f166" fmla="*/ f6 1 f88"/>
                <a:gd name="f167" fmla="*/ 0 1 f89"/>
                <a:gd name="f168" fmla="*/ f7 1 f89"/>
                <a:gd name="f169" fmla="+- f127 0 f1"/>
                <a:gd name="f170" fmla="*/ f128 1 f88"/>
                <a:gd name="f171" fmla="*/ f129 1 f89"/>
                <a:gd name="f172" fmla="*/ f130 1 f88"/>
                <a:gd name="f173" fmla="*/ f131 1 f89"/>
                <a:gd name="f174" fmla="*/ f132 1 f88"/>
                <a:gd name="f175" fmla="*/ f133 1 f88"/>
                <a:gd name="f176" fmla="*/ f134 1 f89"/>
                <a:gd name="f177" fmla="*/ f135 1 f88"/>
                <a:gd name="f178" fmla="*/ f136 1 f88"/>
                <a:gd name="f179" fmla="*/ f137 1 f89"/>
                <a:gd name="f180" fmla="*/ f138 1 f88"/>
                <a:gd name="f181" fmla="*/ f139 1 f89"/>
                <a:gd name="f182" fmla="*/ f140 1 f88"/>
                <a:gd name="f183" fmla="*/ f141 1 f88"/>
                <a:gd name="f184" fmla="*/ f142 1 f88"/>
                <a:gd name="f185" fmla="*/ f143 1 f89"/>
                <a:gd name="f186" fmla="*/ f144 1 f88"/>
                <a:gd name="f187" fmla="*/ f145 1 f88"/>
                <a:gd name="f188" fmla="*/ f146 1 f89"/>
                <a:gd name="f189" fmla="*/ f147 1 f88"/>
                <a:gd name="f190" fmla="*/ f148 1 f88"/>
                <a:gd name="f191" fmla="*/ f149 1 f89"/>
                <a:gd name="f192" fmla="*/ f150 1 f88"/>
                <a:gd name="f193" fmla="*/ f151 1 f88"/>
                <a:gd name="f194" fmla="*/ f152 1 f88"/>
                <a:gd name="f195" fmla="*/ f153 1 f88"/>
                <a:gd name="f196" fmla="*/ f154 1 f88"/>
                <a:gd name="f197" fmla="*/ f155 1 f88"/>
                <a:gd name="f198" fmla="*/ f156 1 f89"/>
                <a:gd name="f199" fmla="*/ f157 1 f88"/>
                <a:gd name="f200" fmla="*/ f158 1 f88"/>
                <a:gd name="f201" fmla="*/ f159 1 f89"/>
                <a:gd name="f202" fmla="*/ f160 1 f88"/>
                <a:gd name="f203" fmla="*/ f161 1 f88"/>
                <a:gd name="f204" fmla="*/ f162 1 f88"/>
                <a:gd name="f205" fmla="*/ f163 1 f88"/>
                <a:gd name="f206" fmla="*/ f164 1 f88"/>
                <a:gd name="f207" fmla="*/ f165 f83 1"/>
                <a:gd name="f208" fmla="*/ f166 f83 1"/>
                <a:gd name="f209" fmla="*/ f168 f84 1"/>
                <a:gd name="f210" fmla="*/ f167 f84 1"/>
                <a:gd name="f211" fmla="*/ f170 f83 1"/>
                <a:gd name="f212" fmla="*/ f171 f84 1"/>
                <a:gd name="f213" fmla="*/ f172 f83 1"/>
                <a:gd name="f214" fmla="*/ f173 f84 1"/>
                <a:gd name="f215" fmla="*/ f174 f83 1"/>
                <a:gd name="f216" fmla="*/ f175 f83 1"/>
                <a:gd name="f217" fmla="*/ f176 f84 1"/>
                <a:gd name="f218" fmla="*/ f177 f83 1"/>
                <a:gd name="f219" fmla="*/ f178 f83 1"/>
                <a:gd name="f220" fmla="*/ f179 f84 1"/>
                <a:gd name="f221" fmla="*/ f180 f83 1"/>
                <a:gd name="f222" fmla="*/ f181 f84 1"/>
                <a:gd name="f223" fmla="*/ f182 f83 1"/>
                <a:gd name="f224" fmla="*/ f183 f83 1"/>
                <a:gd name="f225" fmla="*/ f184 f83 1"/>
                <a:gd name="f226" fmla="*/ f185 f84 1"/>
                <a:gd name="f227" fmla="*/ f186 f83 1"/>
                <a:gd name="f228" fmla="*/ f187 f83 1"/>
                <a:gd name="f229" fmla="*/ f188 f84 1"/>
                <a:gd name="f230" fmla="*/ f189 f83 1"/>
                <a:gd name="f231" fmla="*/ f190 f83 1"/>
                <a:gd name="f232" fmla="*/ f191 f84 1"/>
                <a:gd name="f233" fmla="*/ f192 f83 1"/>
                <a:gd name="f234" fmla="*/ f193 f83 1"/>
                <a:gd name="f235" fmla="*/ f194 f83 1"/>
                <a:gd name="f236" fmla="*/ f195 f83 1"/>
                <a:gd name="f237" fmla="*/ f196 f83 1"/>
                <a:gd name="f238" fmla="*/ f197 f83 1"/>
                <a:gd name="f239" fmla="*/ f198 f84 1"/>
                <a:gd name="f240" fmla="*/ f199 f83 1"/>
                <a:gd name="f241" fmla="*/ f200 f83 1"/>
                <a:gd name="f242" fmla="*/ f201 f84 1"/>
                <a:gd name="f243" fmla="*/ f202 f83 1"/>
                <a:gd name="f244" fmla="*/ f203 f83 1"/>
                <a:gd name="f245" fmla="*/ f204 f83 1"/>
                <a:gd name="f246" fmla="*/ f205 f83 1"/>
                <a:gd name="f247" fmla="*/ f206 f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69">
                  <a:pos x="f211" y="f212"/>
                </a:cxn>
                <a:cxn ang="f169">
                  <a:pos x="f211" y="f212"/>
                </a:cxn>
                <a:cxn ang="f169">
                  <a:pos x="f213" y="f214"/>
                </a:cxn>
                <a:cxn ang="f169">
                  <a:pos x="f211" y="f212"/>
                </a:cxn>
                <a:cxn ang="f169">
                  <a:pos x="f215" y="f214"/>
                </a:cxn>
                <a:cxn ang="f169">
                  <a:pos x="f215" y="f214"/>
                </a:cxn>
                <a:cxn ang="f169">
                  <a:pos x="f216" y="f217"/>
                </a:cxn>
                <a:cxn ang="f169">
                  <a:pos x="f218" y="f217"/>
                </a:cxn>
                <a:cxn ang="f169">
                  <a:pos x="f219" y="f220"/>
                </a:cxn>
                <a:cxn ang="f169">
                  <a:pos x="f221" y="f222"/>
                </a:cxn>
                <a:cxn ang="f169">
                  <a:pos x="f223" y="f220"/>
                </a:cxn>
                <a:cxn ang="f169">
                  <a:pos x="f224" y="f220"/>
                </a:cxn>
                <a:cxn ang="f169">
                  <a:pos x="f225" y="f226"/>
                </a:cxn>
                <a:cxn ang="f169">
                  <a:pos x="f227" y="f226"/>
                </a:cxn>
                <a:cxn ang="f169">
                  <a:pos x="f228" y="f229"/>
                </a:cxn>
                <a:cxn ang="f169">
                  <a:pos x="f230" y="f212"/>
                </a:cxn>
                <a:cxn ang="f169">
                  <a:pos x="f231" y="f232"/>
                </a:cxn>
                <a:cxn ang="f169">
                  <a:pos x="f233" y="f212"/>
                </a:cxn>
                <a:cxn ang="f169">
                  <a:pos x="f234" y="f214"/>
                </a:cxn>
                <a:cxn ang="f169">
                  <a:pos x="f235" y="f226"/>
                </a:cxn>
                <a:cxn ang="f169">
                  <a:pos x="f236" y="f232"/>
                </a:cxn>
                <a:cxn ang="f169">
                  <a:pos x="f237" y="f232"/>
                </a:cxn>
                <a:cxn ang="f169">
                  <a:pos x="f238" y="f239"/>
                </a:cxn>
                <a:cxn ang="f169">
                  <a:pos x="f240" y="f229"/>
                </a:cxn>
                <a:cxn ang="f169">
                  <a:pos x="f241" y="f242"/>
                </a:cxn>
                <a:cxn ang="f169">
                  <a:pos x="f243" y="f226"/>
                </a:cxn>
                <a:cxn ang="f169">
                  <a:pos x="f244" y="f214"/>
                </a:cxn>
                <a:cxn ang="f169">
                  <a:pos x="f245" y="f212"/>
                </a:cxn>
                <a:cxn ang="f169">
                  <a:pos x="f246" y="f232"/>
                </a:cxn>
                <a:cxn ang="f169">
                  <a:pos x="f247" y="f214"/>
                </a:cxn>
                <a:cxn ang="f169">
                  <a:pos x="f215" y="f214"/>
                </a:cxn>
              </a:cxnLst>
              <a:rect l="f207" t="f210" r="f208" b="f209"/>
              <a:pathLst>
                <a:path w="551" h="14">
                  <a:moveTo>
                    <a:pt x="f8" y="f9"/>
                  </a:moveTo>
                  <a:lnTo>
                    <a:pt x="f8" y="f9"/>
                  </a:lnTo>
                  <a:lnTo>
                    <a:pt x="f10" y="f11"/>
                  </a:lnTo>
                  <a:cubicBezTo>
                    <a:pt x="f12" y="f9"/>
                    <a:pt x="f13" y="f9"/>
                    <a:pt x="f8" y="f9"/>
                  </a:cubicBezTo>
                  <a:close/>
                  <a:moveTo>
                    <a:pt x="f6" y="f11"/>
                  </a:moveTo>
                  <a:lnTo>
                    <a:pt x="f6" y="f11"/>
                  </a:lnTo>
                  <a:lnTo>
                    <a:pt x="f14" y="f15"/>
                  </a:lnTo>
                  <a:cubicBezTo>
                    <a:pt x="f16" y="f7"/>
                    <a:pt x="f17" y="f15"/>
                    <a:pt x="f18" y="f15"/>
                  </a:cubicBezTo>
                  <a:cubicBezTo>
                    <a:pt x="f19" y="f20"/>
                    <a:pt x="f21" y="f20"/>
                    <a:pt x="f22" y="f20"/>
                  </a:cubicBezTo>
                  <a:cubicBezTo>
                    <a:pt x="f23" y="f15"/>
                    <a:pt x="f24" y="f20"/>
                    <a:pt x="f25" y="f7"/>
                  </a:cubicBezTo>
                  <a:cubicBezTo>
                    <a:pt x="f26" y="f7"/>
                    <a:pt x="f27" y="f15"/>
                    <a:pt x="f28" y="f20"/>
                  </a:cubicBezTo>
                  <a:cubicBezTo>
                    <a:pt x="f29" y="f20"/>
                    <a:pt x="f30" y="f20"/>
                    <a:pt x="f31" y="f20"/>
                  </a:cubicBezTo>
                  <a:cubicBezTo>
                    <a:pt x="f32" y="f33"/>
                    <a:pt x="f34" y="f20"/>
                    <a:pt x="f35" y="f33"/>
                  </a:cubicBezTo>
                  <a:cubicBezTo>
                    <a:pt x="f36" y="f33"/>
                    <a:pt x="f37" y="f9"/>
                    <a:pt x="f30" y="f33"/>
                  </a:cubicBezTo>
                  <a:cubicBezTo>
                    <a:pt x="f38" y="f9"/>
                    <a:pt x="f5" y="f39"/>
                    <a:pt x="f40" y="f39"/>
                  </a:cubicBezTo>
                  <a:cubicBezTo>
                    <a:pt x="f41" y="f11"/>
                    <a:pt x="f36" y="f42"/>
                    <a:pt x="f43" y="f9"/>
                  </a:cubicBezTo>
                  <a:cubicBezTo>
                    <a:pt x="f44" y="f9"/>
                    <a:pt x="f45" y="f11"/>
                    <a:pt x="f46" y="f47"/>
                  </a:cubicBezTo>
                  <a:cubicBezTo>
                    <a:pt x="f25" y="f47"/>
                    <a:pt x="f48" y="f11"/>
                    <a:pt x="f49" y="f9"/>
                  </a:cubicBezTo>
                  <a:cubicBezTo>
                    <a:pt x="f50" y="f11"/>
                    <a:pt x="f51" y="f9"/>
                    <a:pt x="f52" y="f11"/>
                  </a:cubicBezTo>
                  <a:cubicBezTo>
                    <a:pt x="f53" y="f47"/>
                    <a:pt x="f54" y="f33"/>
                    <a:pt x="f55" y="f33"/>
                  </a:cubicBezTo>
                  <a:lnTo>
                    <a:pt x="f56" y="f47"/>
                  </a:lnTo>
                  <a:lnTo>
                    <a:pt x="f57" y="f47"/>
                  </a:lnTo>
                  <a:cubicBezTo>
                    <a:pt x="f58" y="f42"/>
                    <a:pt x="f59" y="f60"/>
                    <a:pt x="f58" y="f5"/>
                  </a:cubicBezTo>
                  <a:cubicBezTo>
                    <a:pt x="f61" y="f60"/>
                    <a:pt x="f62" y="f63"/>
                    <a:pt x="f64" y="f39"/>
                  </a:cubicBezTo>
                  <a:cubicBezTo>
                    <a:pt x="f65" y="f39"/>
                    <a:pt x="f66" y="f47"/>
                    <a:pt x="f67" y="f42"/>
                  </a:cubicBezTo>
                  <a:cubicBezTo>
                    <a:pt x="f68" y="f9"/>
                    <a:pt x="f69" y="f47"/>
                    <a:pt x="f70" y="f33"/>
                  </a:cubicBezTo>
                  <a:cubicBezTo>
                    <a:pt x="f71" y="f11"/>
                    <a:pt x="f72" y="f11"/>
                    <a:pt x="f73" y="f11"/>
                  </a:cubicBezTo>
                  <a:lnTo>
                    <a:pt x="f74" y="f9"/>
                  </a:lnTo>
                  <a:cubicBezTo>
                    <a:pt x="f75" y="f9"/>
                    <a:pt x="f76" y="f42"/>
                    <a:pt x="f77" y="f47"/>
                  </a:cubicBezTo>
                  <a:cubicBezTo>
                    <a:pt x="f78" y="f47"/>
                    <a:pt x="f79" y="f11"/>
                    <a:pt x="f80" y="f11"/>
                  </a:cubicBezTo>
                  <a:cubicBezTo>
                    <a:pt x="f81" y="f11"/>
                    <a:pt x="f6" y="f47"/>
                    <a:pt x="f6" y="f11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3EB1F7DE-1FDD-4E7B-AF65-3FD7DA125F9D}"/>
                </a:ext>
              </a:extLst>
            </p:cNvPr>
            <p:cNvSpPr/>
            <p:nvPr/>
          </p:nvSpPr>
          <p:spPr>
            <a:xfrm>
              <a:off x="9469206" y="4745946"/>
              <a:ext cx="9454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"/>
                <a:gd name="f7" fmla="val 1"/>
                <a:gd name="f8" fmla="val 8"/>
                <a:gd name="f9" fmla="val 4"/>
                <a:gd name="f10" fmla="+- 0 0 -90"/>
                <a:gd name="f11" fmla="*/ f3 1 10"/>
                <a:gd name="f12" fmla="*/ f4 1 1"/>
                <a:gd name="f13" fmla="+- f7 0 f5"/>
                <a:gd name="f14" fmla="+- f6 0 f5"/>
                <a:gd name="f15" fmla="*/ f10 f0 1"/>
                <a:gd name="f16" fmla="*/ f14 1 10"/>
                <a:gd name="f17" fmla="*/ 0 f14 1"/>
                <a:gd name="f18" fmla="*/ 0 f13 1"/>
                <a:gd name="f19" fmla="*/ 10 f14 1"/>
                <a:gd name="f20" fmla="*/ 1 f13 1"/>
                <a:gd name="f21" fmla="*/ 0 1 f13"/>
                <a:gd name="f22" fmla="*/ f7 1 f13"/>
                <a:gd name="f23" fmla="*/ f15 1 f2"/>
                <a:gd name="f24" fmla="*/ f17 1 10"/>
                <a:gd name="f25" fmla="*/ f19 1 10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10" h="1">
                  <a:moveTo>
                    <a:pt x="f5" y="f5"/>
                  </a:moveTo>
                  <a:lnTo>
                    <a:pt x="f5" y="f5"/>
                  </a:lnTo>
                  <a:lnTo>
                    <a:pt x="f6" y="f7"/>
                  </a:lnTo>
                  <a:cubicBezTo>
                    <a:pt x="f8" y="f7"/>
                    <a:pt x="f9" y="f7"/>
                    <a:pt x="f5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40CDE32C-FB1A-4D47-B5F3-D860083E3AF6}"/>
                </a:ext>
              </a:extLst>
            </p:cNvPr>
            <p:cNvSpPr/>
            <p:nvPr/>
          </p:nvSpPr>
          <p:spPr>
            <a:xfrm>
              <a:off x="6593738" y="4739609"/>
              <a:ext cx="18909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8907"/>
                <a:gd name="f8" fmla="+- 0 0 -90"/>
                <a:gd name="f9" fmla="abs f3"/>
                <a:gd name="f10" fmla="abs f4"/>
                <a:gd name="f11" fmla="abs f5"/>
                <a:gd name="f12" fmla="*/ f3 1 18907"/>
                <a:gd name="f13" fmla="val f6"/>
                <a:gd name="f14" fmla="+- f6 0 f6"/>
                <a:gd name="f15" fmla="+- f7 0 f6"/>
                <a:gd name="f16" fmla="*/ f8 f0 1"/>
                <a:gd name="f17" fmla="?: f9 f3 1"/>
                <a:gd name="f18" fmla="?: f10 f4 1"/>
                <a:gd name="f19" fmla="?: f11 f5 1"/>
                <a:gd name="f20" fmla="*/ f15 1 18907"/>
                <a:gd name="f21" fmla="*/ f14 1 0"/>
                <a:gd name="f22" fmla="*/ f16 1 f2"/>
                <a:gd name="f23" fmla="*/ f17 1 18907"/>
                <a:gd name="f24" fmla="*/ f18 1 21600"/>
                <a:gd name="f25" fmla="*/ 21600 f18 1"/>
                <a:gd name="f26" fmla="*/ 0 1 f20"/>
                <a:gd name="f27" fmla="*/ 0 1 f21"/>
                <a:gd name="f28" fmla="*/ 18907 1 f20"/>
                <a:gd name="f29" fmla="*/ 1 1 f21"/>
                <a:gd name="f30" fmla="+- f22 0 f1"/>
                <a:gd name="f31" fmla="min f24 f23"/>
                <a:gd name="f32" fmla="*/ f25 1 f19"/>
                <a:gd name="f33" fmla="*/ f26 f12 1"/>
                <a:gd name="f34" fmla="*/ f28 f12 1"/>
                <a:gd name="f35" fmla="val f32"/>
                <a:gd name="f36" fmla="*/ f6 f31 1"/>
                <a:gd name="f37" fmla="+- f35 0 f13"/>
                <a:gd name="f38" fmla="*/ f37 1 0"/>
                <a:gd name="f39" fmla="*/ f29 f38 1"/>
                <a:gd name="f40" fmla="*/ f27 f38 1"/>
                <a:gd name="f41" fmla="*/ f40 f31 1"/>
                <a:gd name="f42" fmla="*/ f39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3" y="f41"/>
                </a:cxn>
                <a:cxn ang="f30">
                  <a:pos x="f33" y="f41"/>
                </a:cxn>
                <a:cxn ang="f30">
                  <a:pos x="f34" y="f41"/>
                </a:cxn>
                <a:cxn ang="f30">
                  <a:pos x="f33" y="f41"/>
                </a:cxn>
              </a:cxnLst>
              <a:rect l="f33" t="f41" r="f34" b="f42"/>
              <a:pathLst>
                <a:path w="18907">
                  <a:moveTo>
                    <a:pt x="f6" y="f36"/>
                  </a:moveTo>
                  <a:lnTo>
                    <a:pt x="f6" y="f36"/>
                  </a:lnTo>
                  <a:lnTo>
                    <a:pt x="f7" y="f36"/>
                  </a:lnTo>
                  <a:lnTo>
                    <a:pt x="f6" y="f36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CF7AAECC-C2FF-45F7-9A19-170792F62EB7}"/>
                </a:ext>
              </a:extLst>
            </p:cNvPr>
            <p:cNvSpPr/>
            <p:nvPr/>
          </p:nvSpPr>
          <p:spPr>
            <a:xfrm>
              <a:off x="7015203" y="4728197"/>
              <a:ext cx="26782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"/>
                <a:gd name="f7" fmla="val 1"/>
                <a:gd name="f8" fmla="val 17"/>
                <a:gd name="f9" fmla="val 8"/>
                <a:gd name="f10" fmla="+- 0 0 -90"/>
                <a:gd name="f11" fmla="*/ f3 1 28"/>
                <a:gd name="f12" fmla="*/ f4 1 1"/>
                <a:gd name="f13" fmla="+- f7 0 f5"/>
                <a:gd name="f14" fmla="+- f6 0 f5"/>
                <a:gd name="f15" fmla="*/ f10 f0 1"/>
                <a:gd name="f16" fmla="*/ f14 1 28"/>
                <a:gd name="f17" fmla="*/ 0 f14 1"/>
                <a:gd name="f18" fmla="*/ 1 f13 1"/>
                <a:gd name="f19" fmla="*/ 28 f14 1"/>
                <a:gd name="f20" fmla="*/ 0 f13 1"/>
                <a:gd name="f21" fmla="*/ 0 1 f13"/>
                <a:gd name="f22" fmla="*/ f7 1 f13"/>
                <a:gd name="f23" fmla="*/ f15 1 f2"/>
                <a:gd name="f24" fmla="*/ f17 1 28"/>
                <a:gd name="f25" fmla="*/ f19 1 28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28" h="1">
                  <a:moveTo>
                    <a:pt x="f5" y="f7"/>
                  </a:moveTo>
                  <a:lnTo>
                    <a:pt x="f5" y="f7"/>
                  </a:lnTo>
                  <a:lnTo>
                    <a:pt x="f6" y="f5"/>
                  </a:lnTo>
                  <a:cubicBezTo>
                    <a:pt x="f8" y="f5"/>
                    <a:pt x="f9" y="f7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7F49A32A-67E9-47B8-AFA7-234B1607E977}"/>
                </a:ext>
              </a:extLst>
            </p:cNvPr>
            <p:cNvSpPr/>
            <p:nvPr/>
          </p:nvSpPr>
          <p:spPr>
            <a:xfrm>
              <a:off x="9240743" y="4745315"/>
              <a:ext cx="4727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4727"/>
                <a:gd name="f8" fmla="val 3782"/>
                <a:gd name="f9" fmla="+- 0 0 -90"/>
                <a:gd name="f10" fmla="abs f3"/>
                <a:gd name="f11" fmla="abs f4"/>
                <a:gd name="f12" fmla="abs f5"/>
                <a:gd name="f13" fmla="*/ f3 1 4727"/>
                <a:gd name="f14" fmla="val f6"/>
                <a:gd name="f15" fmla="+- f6 0 f6"/>
                <a:gd name="f16" fmla="+- f7 0 f6"/>
                <a:gd name="f17" fmla="*/ f9 f0 1"/>
                <a:gd name="f18" fmla="?: f10 f3 1"/>
                <a:gd name="f19" fmla="?: f11 f4 1"/>
                <a:gd name="f20" fmla="?: f12 f5 1"/>
                <a:gd name="f21" fmla="*/ f16 1 4727"/>
                <a:gd name="f22" fmla="*/ f15 1 0"/>
                <a:gd name="f23" fmla="*/ f17 1 f2"/>
                <a:gd name="f24" fmla="*/ f18 1 4727"/>
                <a:gd name="f25" fmla="*/ f19 1 21600"/>
                <a:gd name="f26" fmla="*/ 21600 f19 1"/>
                <a:gd name="f27" fmla="*/ 4727 1 f21"/>
                <a:gd name="f28" fmla="*/ 0 1 f22"/>
                <a:gd name="f29" fmla="*/ 3782 1 f21"/>
                <a:gd name="f30" fmla="*/ 0 1 f21"/>
                <a:gd name="f31" fmla="*/ 1 1 f22"/>
                <a:gd name="f32" fmla="+- f23 0 f1"/>
                <a:gd name="f33" fmla="min f25 f24"/>
                <a:gd name="f34" fmla="*/ f26 1 f20"/>
                <a:gd name="f35" fmla="*/ f30 f13 1"/>
                <a:gd name="f36" fmla="*/ f27 f13 1"/>
                <a:gd name="f37" fmla="*/ f29 f13 1"/>
                <a:gd name="f38" fmla="val f34"/>
                <a:gd name="f39" fmla="*/ f6 f33 1"/>
                <a:gd name="f40" fmla="+- f38 0 f14"/>
                <a:gd name="f41" fmla="*/ f40 1 0"/>
                <a:gd name="f42" fmla="*/ f31 f41 1"/>
                <a:gd name="f43" fmla="*/ f28 f41 1"/>
                <a:gd name="f44" fmla="*/ f43 f33 1"/>
                <a:gd name="f45" fmla="*/ f42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6" y="f44"/>
                </a:cxn>
                <a:cxn ang="f32">
                  <a:pos x="f36" y="f44"/>
                </a:cxn>
                <a:cxn ang="f32">
                  <a:pos x="f37" y="f44"/>
                </a:cxn>
                <a:cxn ang="f32">
                  <a:pos x="f35" y="f44"/>
                </a:cxn>
                <a:cxn ang="f32">
                  <a:pos x="f36" y="f44"/>
                </a:cxn>
              </a:cxnLst>
              <a:rect l="f35" t="f44" r="f36" b="f45"/>
              <a:pathLst>
                <a:path w="4727">
                  <a:moveTo>
                    <a:pt x="f7" y="f39"/>
                  </a:moveTo>
                  <a:lnTo>
                    <a:pt x="f7" y="f39"/>
                  </a:lnTo>
                  <a:lnTo>
                    <a:pt x="f8" y="f39"/>
                  </a:lnTo>
                  <a:lnTo>
                    <a:pt x="f6" y="f39"/>
                  </a:lnTo>
                  <a:lnTo>
                    <a:pt x="f7" y="f39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94FEDD2B-353A-4509-A08B-67C12E35D68D}"/>
                </a:ext>
              </a:extLst>
            </p:cNvPr>
            <p:cNvSpPr/>
            <p:nvPr/>
          </p:nvSpPr>
          <p:spPr>
            <a:xfrm>
              <a:off x="7859734" y="4737076"/>
              <a:ext cx="14968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4968"/>
                <a:gd name="f8" fmla="val 3742"/>
                <a:gd name="f9" fmla="val 8420"/>
                <a:gd name="f10" fmla="val 14033"/>
                <a:gd name="f11" fmla="+- 0 0 -90"/>
                <a:gd name="f12" fmla="abs f3"/>
                <a:gd name="f13" fmla="abs f4"/>
                <a:gd name="f14" fmla="abs f5"/>
                <a:gd name="f15" fmla="*/ f3 1 14968"/>
                <a:gd name="f16" fmla="val f6"/>
                <a:gd name="f17" fmla="+- f6 0 f6"/>
                <a:gd name="f18" fmla="+- f7 0 f6"/>
                <a:gd name="f19" fmla="*/ f11 f0 1"/>
                <a:gd name="f20" fmla="?: f12 f3 1"/>
                <a:gd name="f21" fmla="?: f13 f4 1"/>
                <a:gd name="f22" fmla="?: f14 f5 1"/>
                <a:gd name="f23" fmla="*/ f18 1 14968"/>
                <a:gd name="f24" fmla="*/ f17 1 0"/>
                <a:gd name="f25" fmla="*/ f19 1 f2"/>
                <a:gd name="f26" fmla="*/ f20 1 14968"/>
                <a:gd name="f27" fmla="*/ f21 1 21600"/>
                <a:gd name="f28" fmla="*/ 21600 f21 1"/>
                <a:gd name="f29" fmla="*/ 0 1 f23"/>
                <a:gd name="f30" fmla="*/ 0 1 f24"/>
                <a:gd name="f31" fmla="*/ 14968 1 f23"/>
                <a:gd name="f32" fmla="*/ 1 1 f24"/>
                <a:gd name="f33" fmla="+- f25 0 f1"/>
                <a:gd name="f34" fmla="min f27 f26"/>
                <a:gd name="f35" fmla="*/ f28 1 f22"/>
                <a:gd name="f36" fmla="*/ f29 f15 1"/>
                <a:gd name="f37" fmla="*/ f31 f15 1"/>
                <a:gd name="f38" fmla="val f35"/>
                <a:gd name="f39" fmla="*/ f6 f34 1"/>
                <a:gd name="f40" fmla="+- f38 0 f16"/>
                <a:gd name="f41" fmla="*/ f40 1 0"/>
                <a:gd name="f42" fmla="*/ f32 f41 1"/>
                <a:gd name="f43" fmla="*/ f30 f41 1"/>
                <a:gd name="f44" fmla="*/ f43 f34 1"/>
                <a:gd name="f45" fmla="*/ f42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36" y="f44"/>
                </a:cxn>
                <a:cxn ang="f33">
                  <a:pos x="f36" y="f44"/>
                </a:cxn>
                <a:cxn ang="f33">
                  <a:pos x="f37" y="f44"/>
                </a:cxn>
                <a:cxn ang="f33">
                  <a:pos x="f36" y="f44"/>
                </a:cxn>
              </a:cxnLst>
              <a:rect l="f36" t="f44" r="f37" b="f45"/>
              <a:pathLst>
                <a:path w="14968">
                  <a:moveTo>
                    <a:pt x="f6" y="f39"/>
                  </a:moveTo>
                  <a:lnTo>
                    <a:pt x="f6" y="f39"/>
                  </a:lnTo>
                  <a:cubicBezTo>
                    <a:pt x="f8" y="f39"/>
                    <a:pt x="f9" y="f39"/>
                    <a:pt x="f7" y="f39"/>
                  </a:cubicBezTo>
                  <a:cubicBezTo>
                    <a:pt x="f10" y="f39"/>
                    <a:pt x="f9" y="f39"/>
                    <a:pt x="f6" y="f3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004BCF21-D820-4D84-9222-1A7E74132112}"/>
                </a:ext>
              </a:extLst>
            </p:cNvPr>
            <p:cNvSpPr/>
            <p:nvPr/>
          </p:nvSpPr>
          <p:spPr>
            <a:xfrm>
              <a:off x="7009689" y="4728837"/>
              <a:ext cx="4727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4727"/>
                <a:gd name="f8" fmla="val 1891"/>
                <a:gd name="f9" fmla="+- 0 0 -90"/>
                <a:gd name="f10" fmla="abs f3"/>
                <a:gd name="f11" fmla="abs f4"/>
                <a:gd name="f12" fmla="abs f5"/>
                <a:gd name="f13" fmla="*/ f3 1 4727"/>
                <a:gd name="f14" fmla="val f6"/>
                <a:gd name="f15" fmla="+- f6 0 f6"/>
                <a:gd name="f16" fmla="+- f7 0 f6"/>
                <a:gd name="f17" fmla="*/ f9 f0 1"/>
                <a:gd name="f18" fmla="?: f10 f3 1"/>
                <a:gd name="f19" fmla="?: f11 f4 1"/>
                <a:gd name="f20" fmla="?: f12 f5 1"/>
                <a:gd name="f21" fmla="*/ f16 1 4727"/>
                <a:gd name="f22" fmla="*/ f15 1 0"/>
                <a:gd name="f23" fmla="*/ f17 1 f2"/>
                <a:gd name="f24" fmla="*/ f18 1 4727"/>
                <a:gd name="f25" fmla="*/ f19 1 21600"/>
                <a:gd name="f26" fmla="*/ 21600 f19 1"/>
                <a:gd name="f27" fmla="*/ 0 1 f21"/>
                <a:gd name="f28" fmla="*/ 0 1 f22"/>
                <a:gd name="f29" fmla="*/ 1891 1 f21"/>
                <a:gd name="f30" fmla="*/ 4727 1 f21"/>
                <a:gd name="f31" fmla="*/ 1 1 f22"/>
                <a:gd name="f32" fmla="+- f23 0 f1"/>
                <a:gd name="f33" fmla="min f25 f24"/>
                <a:gd name="f34" fmla="*/ f26 1 f20"/>
                <a:gd name="f35" fmla="*/ f27 f13 1"/>
                <a:gd name="f36" fmla="*/ f30 f13 1"/>
                <a:gd name="f37" fmla="*/ f29 f13 1"/>
                <a:gd name="f38" fmla="val f34"/>
                <a:gd name="f39" fmla="*/ f6 f33 1"/>
                <a:gd name="f40" fmla="+- f38 0 f14"/>
                <a:gd name="f41" fmla="*/ f40 1 0"/>
                <a:gd name="f42" fmla="*/ f31 f41 1"/>
                <a:gd name="f43" fmla="*/ f28 f41 1"/>
                <a:gd name="f44" fmla="*/ f43 f33 1"/>
                <a:gd name="f45" fmla="*/ f42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5" y="f44"/>
                </a:cxn>
                <a:cxn ang="f32">
                  <a:pos x="f35" y="f44"/>
                </a:cxn>
                <a:cxn ang="f32">
                  <a:pos x="f37" y="f44"/>
                </a:cxn>
                <a:cxn ang="f32">
                  <a:pos x="f36" y="f44"/>
                </a:cxn>
                <a:cxn ang="f32">
                  <a:pos x="f35" y="f44"/>
                </a:cxn>
              </a:cxnLst>
              <a:rect l="f35" t="f44" r="f36" b="f45"/>
              <a:pathLst>
                <a:path w="4727">
                  <a:moveTo>
                    <a:pt x="f6" y="f39"/>
                  </a:moveTo>
                  <a:lnTo>
                    <a:pt x="f6" y="f39"/>
                  </a:lnTo>
                  <a:lnTo>
                    <a:pt x="f8" y="f39"/>
                  </a:lnTo>
                  <a:lnTo>
                    <a:pt x="f7" y="f39"/>
                  </a:lnTo>
                  <a:lnTo>
                    <a:pt x="f6" y="f39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07879359-3C79-436B-9F8B-ACABEB5E7201}"/>
                </a:ext>
              </a:extLst>
            </p:cNvPr>
            <p:cNvSpPr/>
            <p:nvPr/>
          </p:nvSpPr>
          <p:spPr>
            <a:xfrm>
              <a:off x="6395213" y="4730739"/>
              <a:ext cx="1260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2605"/>
                <a:gd name="f8" fmla="+- 0 0 -90"/>
                <a:gd name="f9" fmla="abs f3"/>
                <a:gd name="f10" fmla="abs f4"/>
                <a:gd name="f11" fmla="abs f5"/>
                <a:gd name="f12" fmla="*/ f3 1 12605"/>
                <a:gd name="f13" fmla="val f6"/>
                <a:gd name="f14" fmla="+- f6 0 f6"/>
                <a:gd name="f15" fmla="+- f7 0 f6"/>
                <a:gd name="f16" fmla="*/ f8 f0 1"/>
                <a:gd name="f17" fmla="?: f9 f3 1"/>
                <a:gd name="f18" fmla="?: f10 f4 1"/>
                <a:gd name="f19" fmla="?: f11 f5 1"/>
                <a:gd name="f20" fmla="*/ f15 1 12605"/>
                <a:gd name="f21" fmla="*/ f14 1 0"/>
                <a:gd name="f22" fmla="*/ f16 1 f2"/>
                <a:gd name="f23" fmla="*/ f17 1 12605"/>
                <a:gd name="f24" fmla="*/ f18 1 21600"/>
                <a:gd name="f25" fmla="*/ 21600 f18 1"/>
                <a:gd name="f26" fmla="*/ 12605 1 f20"/>
                <a:gd name="f27" fmla="*/ 0 1 f21"/>
                <a:gd name="f28" fmla="*/ 0 1 f20"/>
                <a:gd name="f29" fmla="*/ 1 1 f21"/>
                <a:gd name="f30" fmla="+- f22 0 f1"/>
                <a:gd name="f31" fmla="min f24 f23"/>
                <a:gd name="f32" fmla="*/ f25 1 f19"/>
                <a:gd name="f33" fmla="*/ f28 f12 1"/>
                <a:gd name="f34" fmla="*/ f26 f12 1"/>
                <a:gd name="f35" fmla="val f32"/>
                <a:gd name="f36" fmla="*/ f6 f31 1"/>
                <a:gd name="f37" fmla="+- f35 0 f13"/>
                <a:gd name="f38" fmla="*/ f37 1 0"/>
                <a:gd name="f39" fmla="*/ f29 f38 1"/>
                <a:gd name="f40" fmla="*/ f27 f38 1"/>
                <a:gd name="f41" fmla="*/ f40 f31 1"/>
                <a:gd name="f42" fmla="*/ f39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4" y="f41"/>
                </a:cxn>
                <a:cxn ang="f30">
                  <a:pos x="f34" y="f41"/>
                </a:cxn>
                <a:cxn ang="f30">
                  <a:pos x="f33" y="f41"/>
                </a:cxn>
                <a:cxn ang="f30">
                  <a:pos x="f34" y="f41"/>
                </a:cxn>
              </a:cxnLst>
              <a:rect l="f33" t="f41" r="f34" b="f42"/>
              <a:pathLst>
                <a:path w="12605">
                  <a:moveTo>
                    <a:pt x="f7" y="f36"/>
                  </a:moveTo>
                  <a:lnTo>
                    <a:pt x="f7" y="f36"/>
                  </a:lnTo>
                  <a:lnTo>
                    <a:pt x="f6" y="f36"/>
                  </a:lnTo>
                  <a:lnTo>
                    <a:pt x="f7" y="f36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799BBDD9-A87D-40D5-8A1B-16CC09F7C639}"/>
                </a:ext>
              </a:extLst>
            </p:cNvPr>
            <p:cNvSpPr/>
            <p:nvPr/>
          </p:nvSpPr>
          <p:spPr>
            <a:xfrm>
              <a:off x="6422782" y="4738978"/>
              <a:ext cx="11814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"/>
                <a:gd name="f7" fmla="val 1"/>
                <a:gd name="f8" fmla="+- 0 0 -90"/>
                <a:gd name="f9" fmla="*/ f3 1 12"/>
                <a:gd name="f10" fmla="*/ f4 1 1"/>
                <a:gd name="f11" fmla="+- f7 0 f5"/>
                <a:gd name="f12" fmla="+- f6 0 f5"/>
                <a:gd name="f13" fmla="*/ f8 f0 1"/>
                <a:gd name="f14" fmla="*/ f12 1 12"/>
                <a:gd name="f15" fmla="*/ 12 f12 1"/>
                <a:gd name="f16" fmla="*/ 0 f11 1"/>
                <a:gd name="f17" fmla="*/ 0 f12 1"/>
                <a:gd name="f18" fmla="*/ 1 f11 1"/>
                <a:gd name="f19" fmla="*/ 0 1 f11"/>
                <a:gd name="f20" fmla="*/ f7 1 f11"/>
                <a:gd name="f21" fmla="*/ f13 1 f2"/>
                <a:gd name="f22" fmla="*/ f15 1 12"/>
                <a:gd name="f23" fmla="*/ f17 1 12"/>
                <a:gd name="f24" fmla="*/ f16 1 f11"/>
                <a:gd name="f25" fmla="*/ f18 1 f11"/>
                <a:gd name="f26" fmla="*/ 0 1 f14"/>
                <a:gd name="f27" fmla="*/ f6 1 f14"/>
                <a:gd name="f28" fmla="*/ f20 f10 1"/>
                <a:gd name="f29" fmla="*/ f19 f10 1"/>
                <a:gd name="f30" fmla="+- f21 0 f1"/>
                <a:gd name="f31" fmla="*/ f22 1 f14"/>
                <a:gd name="f32" fmla="*/ f23 1 f14"/>
                <a:gd name="f33" fmla="*/ f26 f9 1"/>
                <a:gd name="f34" fmla="*/ f27 f9 1"/>
                <a:gd name="f35" fmla="*/ f24 f10 1"/>
                <a:gd name="f36" fmla="*/ f25 f10 1"/>
                <a:gd name="f37" fmla="*/ f31 f9 1"/>
                <a:gd name="f38" fmla="*/ f32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7" y="f35"/>
                </a:cxn>
                <a:cxn ang="f30">
                  <a:pos x="f37" y="f35"/>
                </a:cxn>
                <a:cxn ang="f30">
                  <a:pos x="f38" y="f36"/>
                </a:cxn>
                <a:cxn ang="f30">
                  <a:pos x="f37" y="f35"/>
                </a:cxn>
              </a:cxnLst>
              <a:rect l="f33" t="f29" r="f34" b="f28"/>
              <a:pathLst>
                <a:path w="12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C84A231D-18B5-4594-8FF2-F615A0C9CC37}"/>
                </a:ext>
              </a:extLst>
            </p:cNvPr>
            <p:cNvSpPr/>
            <p:nvPr/>
          </p:nvSpPr>
          <p:spPr>
            <a:xfrm>
              <a:off x="5760244" y="4734543"/>
              <a:ext cx="2521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25210"/>
                <a:gd name="f8" fmla="val 12605"/>
                <a:gd name="f9" fmla="val 19392"/>
                <a:gd name="f10" fmla="+- 0 0 -90"/>
                <a:gd name="f11" fmla="abs f3"/>
                <a:gd name="f12" fmla="abs f4"/>
                <a:gd name="f13" fmla="abs f5"/>
                <a:gd name="f14" fmla="*/ f3 1 25210"/>
                <a:gd name="f15" fmla="val f6"/>
                <a:gd name="f16" fmla="+- f6 0 f6"/>
                <a:gd name="f17" fmla="+- f7 0 f6"/>
                <a:gd name="f18" fmla="*/ f10 f0 1"/>
                <a:gd name="f19" fmla="?: f11 f3 1"/>
                <a:gd name="f20" fmla="?: f12 f4 1"/>
                <a:gd name="f21" fmla="?: f13 f5 1"/>
                <a:gd name="f22" fmla="*/ f17 1 25210"/>
                <a:gd name="f23" fmla="*/ f16 1 0"/>
                <a:gd name="f24" fmla="*/ f18 1 f2"/>
                <a:gd name="f25" fmla="*/ f19 1 25210"/>
                <a:gd name="f26" fmla="*/ f20 1 21600"/>
                <a:gd name="f27" fmla="*/ 21600 f20 1"/>
                <a:gd name="f28" fmla="*/ 25210 1 f22"/>
                <a:gd name="f29" fmla="*/ 0 1 f23"/>
                <a:gd name="f30" fmla="*/ 0 1 f22"/>
                <a:gd name="f31" fmla="*/ 1 1 f23"/>
                <a:gd name="f32" fmla="+- f24 0 f1"/>
                <a:gd name="f33" fmla="min f26 f25"/>
                <a:gd name="f34" fmla="*/ f27 1 f21"/>
                <a:gd name="f35" fmla="*/ f30 f14 1"/>
                <a:gd name="f36" fmla="*/ f28 f14 1"/>
                <a:gd name="f37" fmla="val f34"/>
                <a:gd name="f38" fmla="*/ f6 f33 1"/>
                <a:gd name="f39" fmla="+- f37 0 f15"/>
                <a:gd name="f40" fmla="*/ f39 1 0"/>
                <a:gd name="f41" fmla="*/ f31 f40 1"/>
                <a:gd name="f42" fmla="*/ f29 f40 1"/>
                <a:gd name="f43" fmla="*/ f42 f33 1"/>
                <a:gd name="f44" fmla="*/ f41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6" y="f43"/>
                </a:cxn>
                <a:cxn ang="f32">
                  <a:pos x="f36" y="f43"/>
                </a:cxn>
                <a:cxn ang="f32">
                  <a:pos x="f35" y="f43"/>
                </a:cxn>
                <a:cxn ang="f32">
                  <a:pos x="f36" y="f43"/>
                </a:cxn>
              </a:cxnLst>
              <a:rect l="f35" t="f43" r="f36" b="f44"/>
              <a:pathLst>
                <a:path w="25210">
                  <a:moveTo>
                    <a:pt x="f7" y="f38"/>
                  </a:moveTo>
                  <a:lnTo>
                    <a:pt x="f7" y="f38"/>
                  </a:lnTo>
                  <a:lnTo>
                    <a:pt x="f6" y="f38"/>
                  </a:lnTo>
                  <a:cubicBezTo>
                    <a:pt x="f8" y="f38"/>
                    <a:pt x="f9" y="f38"/>
                    <a:pt x="f7" y="f3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EBF21CC8-098A-4047-9E08-E8921D3028F2}"/>
                </a:ext>
              </a:extLst>
            </p:cNvPr>
            <p:cNvSpPr/>
            <p:nvPr/>
          </p:nvSpPr>
          <p:spPr>
            <a:xfrm>
              <a:off x="6363693" y="4737076"/>
              <a:ext cx="4727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4"/>
                <a:gd name="f9" fmla="val 3"/>
                <a:gd name="f10" fmla="+- 0 0 -90"/>
                <a:gd name="f11" fmla="*/ f3 1 5"/>
                <a:gd name="f12" fmla="*/ f4 1 1"/>
                <a:gd name="f13" fmla="+- f7 0 f5"/>
                <a:gd name="f14" fmla="+- f6 0 f5"/>
                <a:gd name="f15" fmla="*/ f10 f0 1"/>
                <a:gd name="f16" fmla="*/ f14 1 5"/>
                <a:gd name="f17" fmla="*/ 4 f14 1"/>
                <a:gd name="f18" fmla="*/ 0 f13 1"/>
                <a:gd name="f19" fmla="*/ 0 f14 1"/>
                <a:gd name="f20" fmla="*/ 1 f13 1"/>
                <a:gd name="f21" fmla="*/ 0 1 f13"/>
                <a:gd name="f22" fmla="*/ f7 1 f13"/>
                <a:gd name="f23" fmla="*/ f15 1 f2"/>
                <a:gd name="f24" fmla="*/ f17 1 5"/>
                <a:gd name="f25" fmla="*/ f19 1 5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5" h="1">
                  <a:moveTo>
                    <a:pt x="f8" y="f5"/>
                  </a:moveTo>
                  <a:lnTo>
                    <a:pt x="f8" y="f5"/>
                  </a:lnTo>
                  <a:lnTo>
                    <a:pt x="f5" y="f7"/>
                  </a:lnTo>
                  <a:cubicBezTo>
                    <a:pt x="f9" y="f7"/>
                    <a:pt x="f6" y="f7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DCAC4770-80C2-411E-9626-0C43145DBE4A}"/>
                </a:ext>
              </a:extLst>
            </p:cNvPr>
            <p:cNvSpPr/>
            <p:nvPr/>
          </p:nvSpPr>
          <p:spPr>
            <a:xfrm>
              <a:off x="9627553" y="4756717"/>
              <a:ext cx="3154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3151"/>
                <a:gd name="f8" fmla="val 1050"/>
                <a:gd name="f9" fmla="+- 0 0 -90"/>
                <a:gd name="f10" fmla="abs f3"/>
                <a:gd name="f11" fmla="abs f4"/>
                <a:gd name="f12" fmla="abs f5"/>
                <a:gd name="f13" fmla="*/ f3 1 3151"/>
                <a:gd name="f14" fmla="val f6"/>
                <a:gd name="f15" fmla="+- f6 0 f6"/>
                <a:gd name="f16" fmla="+- f7 0 f6"/>
                <a:gd name="f17" fmla="*/ f9 f0 1"/>
                <a:gd name="f18" fmla="?: f10 f3 1"/>
                <a:gd name="f19" fmla="?: f11 f4 1"/>
                <a:gd name="f20" fmla="?: f12 f5 1"/>
                <a:gd name="f21" fmla="*/ f16 1 3151"/>
                <a:gd name="f22" fmla="*/ f15 1 0"/>
                <a:gd name="f23" fmla="*/ f17 1 f2"/>
                <a:gd name="f24" fmla="*/ f18 1 3151"/>
                <a:gd name="f25" fmla="*/ f19 1 21600"/>
                <a:gd name="f26" fmla="*/ 21600 f19 1"/>
                <a:gd name="f27" fmla="*/ 3151 1 f21"/>
                <a:gd name="f28" fmla="*/ 0 1 f22"/>
                <a:gd name="f29" fmla="*/ 1050 1 f21"/>
                <a:gd name="f30" fmla="*/ 0 1 f21"/>
                <a:gd name="f31" fmla="*/ 1 1 f22"/>
                <a:gd name="f32" fmla="+- f23 0 f1"/>
                <a:gd name="f33" fmla="min f25 f24"/>
                <a:gd name="f34" fmla="*/ f26 1 f20"/>
                <a:gd name="f35" fmla="*/ f30 f13 1"/>
                <a:gd name="f36" fmla="*/ f27 f13 1"/>
                <a:gd name="f37" fmla="*/ f29 f13 1"/>
                <a:gd name="f38" fmla="val f34"/>
                <a:gd name="f39" fmla="*/ f6 f33 1"/>
                <a:gd name="f40" fmla="+- f38 0 f14"/>
                <a:gd name="f41" fmla="*/ f40 1 0"/>
                <a:gd name="f42" fmla="*/ f31 f41 1"/>
                <a:gd name="f43" fmla="*/ f28 f41 1"/>
                <a:gd name="f44" fmla="*/ f43 f33 1"/>
                <a:gd name="f45" fmla="*/ f42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6" y="f44"/>
                </a:cxn>
                <a:cxn ang="f32">
                  <a:pos x="f36" y="f44"/>
                </a:cxn>
                <a:cxn ang="f32">
                  <a:pos x="f37" y="f44"/>
                </a:cxn>
                <a:cxn ang="f32">
                  <a:pos x="f35" y="f44"/>
                </a:cxn>
                <a:cxn ang="f32">
                  <a:pos x="f36" y="f44"/>
                </a:cxn>
              </a:cxnLst>
              <a:rect l="f35" t="f44" r="f36" b="f45"/>
              <a:pathLst>
                <a:path w="3151">
                  <a:moveTo>
                    <a:pt x="f7" y="f39"/>
                  </a:moveTo>
                  <a:lnTo>
                    <a:pt x="f7" y="f39"/>
                  </a:lnTo>
                  <a:lnTo>
                    <a:pt x="f8" y="f39"/>
                  </a:lnTo>
                  <a:lnTo>
                    <a:pt x="f6" y="f39"/>
                  </a:lnTo>
                  <a:lnTo>
                    <a:pt x="f7" y="f39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AD6BED32-94AF-4EA7-83A7-F0718C56C054}"/>
                </a:ext>
              </a:extLst>
            </p:cNvPr>
            <p:cNvSpPr/>
            <p:nvPr/>
          </p:nvSpPr>
          <p:spPr>
            <a:xfrm>
              <a:off x="9691368" y="4752283"/>
              <a:ext cx="22841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22846"/>
                <a:gd name="f8" fmla="val 14279"/>
                <a:gd name="f9" fmla="val 5712"/>
                <a:gd name="f10" fmla="+- 0 0 -90"/>
                <a:gd name="f11" fmla="abs f3"/>
                <a:gd name="f12" fmla="abs f4"/>
                <a:gd name="f13" fmla="abs f5"/>
                <a:gd name="f14" fmla="*/ f3 1 22846"/>
                <a:gd name="f15" fmla="val f6"/>
                <a:gd name="f16" fmla="+- f6 0 f6"/>
                <a:gd name="f17" fmla="+- f7 0 f6"/>
                <a:gd name="f18" fmla="*/ f10 f0 1"/>
                <a:gd name="f19" fmla="?: f11 f3 1"/>
                <a:gd name="f20" fmla="?: f12 f4 1"/>
                <a:gd name="f21" fmla="?: f13 f5 1"/>
                <a:gd name="f22" fmla="*/ f17 1 22846"/>
                <a:gd name="f23" fmla="*/ f16 1 0"/>
                <a:gd name="f24" fmla="*/ f18 1 f2"/>
                <a:gd name="f25" fmla="*/ f19 1 22846"/>
                <a:gd name="f26" fmla="*/ f20 1 21600"/>
                <a:gd name="f27" fmla="*/ 21600 f20 1"/>
                <a:gd name="f28" fmla="*/ 0 1 f22"/>
                <a:gd name="f29" fmla="*/ 0 1 f23"/>
                <a:gd name="f30" fmla="*/ 22846 1 f22"/>
                <a:gd name="f31" fmla="*/ 1 1 f23"/>
                <a:gd name="f32" fmla="+- f24 0 f1"/>
                <a:gd name="f33" fmla="min f26 f25"/>
                <a:gd name="f34" fmla="*/ f27 1 f21"/>
                <a:gd name="f35" fmla="*/ f28 f14 1"/>
                <a:gd name="f36" fmla="*/ f30 f14 1"/>
                <a:gd name="f37" fmla="val f34"/>
                <a:gd name="f38" fmla="*/ f6 f33 1"/>
                <a:gd name="f39" fmla="+- f37 0 f15"/>
                <a:gd name="f40" fmla="*/ f39 1 0"/>
                <a:gd name="f41" fmla="*/ f31 f40 1"/>
                <a:gd name="f42" fmla="*/ f29 f40 1"/>
                <a:gd name="f43" fmla="*/ f42 f33 1"/>
                <a:gd name="f44" fmla="*/ f41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5" y="f43"/>
                </a:cxn>
                <a:cxn ang="f32">
                  <a:pos x="f35" y="f43"/>
                </a:cxn>
                <a:cxn ang="f32">
                  <a:pos x="f36" y="f43"/>
                </a:cxn>
                <a:cxn ang="f32">
                  <a:pos x="f35" y="f43"/>
                </a:cxn>
              </a:cxnLst>
              <a:rect l="f35" t="f43" r="f36" b="f44"/>
              <a:pathLst>
                <a:path w="22846">
                  <a:moveTo>
                    <a:pt x="f6" y="f38"/>
                  </a:moveTo>
                  <a:lnTo>
                    <a:pt x="f6" y="f38"/>
                  </a:lnTo>
                  <a:lnTo>
                    <a:pt x="f7" y="f38"/>
                  </a:lnTo>
                  <a:cubicBezTo>
                    <a:pt x="f8" y="f38"/>
                    <a:pt x="f9" y="f38"/>
                    <a:pt x="f6" y="f3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8" name="Freeform 39">
              <a:extLst>
                <a:ext uri="{FF2B5EF4-FFF2-40B4-BE49-F238E27FC236}">
                  <a16:creationId xmlns:a16="http://schemas.microsoft.com/office/drawing/2014/main" id="{0210FCAD-A55C-406A-B525-598C706524E4}"/>
                </a:ext>
              </a:extLst>
            </p:cNvPr>
            <p:cNvSpPr/>
            <p:nvPr/>
          </p:nvSpPr>
          <p:spPr>
            <a:xfrm>
              <a:off x="8226847" y="4741511"/>
              <a:ext cx="27569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2"/>
                <a:gd name="f8" fmla="val 1"/>
                <a:gd name="f9" fmla="val 7"/>
                <a:gd name="f10" fmla="val 23"/>
                <a:gd name="f11" fmla="val 15"/>
                <a:gd name="f12" fmla="val 28"/>
                <a:gd name="f13" fmla="+- 0 0 -90"/>
                <a:gd name="f14" fmla="*/ f3 1 29"/>
                <a:gd name="f15" fmla="*/ f4 1 2"/>
                <a:gd name="f16" fmla="+- f7 0 f5"/>
                <a:gd name="f17" fmla="+- f6 0 f5"/>
                <a:gd name="f18" fmla="*/ f13 f0 1"/>
                <a:gd name="f19" fmla="*/ f16 1 2"/>
                <a:gd name="f20" fmla="*/ f17 1 29"/>
                <a:gd name="f21" fmla="*/ 0 f17 1"/>
                <a:gd name="f22" fmla="*/ 1 f16 1"/>
                <a:gd name="f23" fmla="*/ 15 f17 1"/>
                <a:gd name="f24" fmla="*/ 2 f16 1"/>
                <a:gd name="f25" fmla="*/ f18 1 f2"/>
                <a:gd name="f26" fmla="*/ f21 1 29"/>
                <a:gd name="f27" fmla="*/ f22 1 2"/>
                <a:gd name="f28" fmla="*/ f23 1 29"/>
                <a:gd name="f29" fmla="*/ f24 1 2"/>
                <a:gd name="f30" fmla="*/ 0 1 f20"/>
                <a:gd name="f31" fmla="*/ f6 1 f20"/>
                <a:gd name="f32" fmla="*/ 0 1 f19"/>
                <a:gd name="f33" fmla="*/ f7 1 f19"/>
                <a:gd name="f34" fmla="+- f25 0 f1"/>
                <a:gd name="f35" fmla="*/ f26 1 f20"/>
                <a:gd name="f36" fmla="*/ f27 1 f19"/>
                <a:gd name="f37" fmla="*/ f28 1 f20"/>
                <a:gd name="f38" fmla="*/ f29 1 f19"/>
                <a:gd name="f39" fmla="*/ f30 f14 1"/>
                <a:gd name="f40" fmla="*/ f31 f14 1"/>
                <a:gd name="f41" fmla="*/ f33 f15 1"/>
                <a:gd name="f42" fmla="*/ f32 f15 1"/>
                <a:gd name="f43" fmla="*/ f35 f14 1"/>
                <a:gd name="f44" fmla="*/ f36 f15 1"/>
                <a:gd name="f45" fmla="*/ f37 f14 1"/>
                <a:gd name="f46" fmla="*/ f38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3" y="f44"/>
                </a:cxn>
                <a:cxn ang="f34">
                  <a:pos x="f43" y="f44"/>
                </a:cxn>
                <a:cxn ang="f34">
                  <a:pos x="f45" y="f46"/>
                </a:cxn>
                <a:cxn ang="f34">
                  <a:pos x="f43" y="f44"/>
                </a:cxn>
              </a:cxnLst>
              <a:rect l="f39" t="f42" r="f40" b="f41"/>
              <a:pathLst>
                <a:path w="29" h="2">
                  <a:moveTo>
                    <a:pt x="f5" y="f8"/>
                  </a:moveTo>
                  <a:lnTo>
                    <a:pt x="f5" y="f8"/>
                  </a:lnTo>
                  <a:cubicBezTo>
                    <a:pt x="f9" y="f8"/>
                    <a:pt x="f10" y="f7"/>
                    <a:pt x="f11" y="f7"/>
                  </a:cubicBezTo>
                  <a:cubicBezTo>
                    <a:pt x="f6" y="f7"/>
                    <a:pt x="f12" y="f5"/>
                    <a:pt x="f5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9" name="Freeform 40">
              <a:extLst>
                <a:ext uri="{FF2B5EF4-FFF2-40B4-BE49-F238E27FC236}">
                  <a16:creationId xmlns:a16="http://schemas.microsoft.com/office/drawing/2014/main" id="{87E14E86-55DF-42D4-A869-B7B36A1C9CE6}"/>
                </a:ext>
              </a:extLst>
            </p:cNvPr>
            <p:cNvSpPr/>
            <p:nvPr/>
          </p:nvSpPr>
          <p:spPr>
            <a:xfrm>
              <a:off x="9503871" y="4773835"/>
              <a:ext cx="17327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"/>
                <a:gd name="f7" fmla="val 1"/>
                <a:gd name="f8" fmla="val 3"/>
                <a:gd name="f9" fmla="val 7"/>
                <a:gd name="f10" fmla="val 13"/>
                <a:gd name="f11" fmla="val 8"/>
                <a:gd name="f12" fmla="+- 0 0 -90"/>
                <a:gd name="f13" fmla="*/ f3 1 18"/>
                <a:gd name="f14" fmla="*/ f4 1 1"/>
                <a:gd name="f15" fmla="+- f7 0 f5"/>
                <a:gd name="f16" fmla="+- f6 0 f5"/>
                <a:gd name="f17" fmla="*/ f12 f0 1"/>
                <a:gd name="f18" fmla="*/ f16 1 18"/>
                <a:gd name="f19" fmla="*/ 3 f16 1"/>
                <a:gd name="f20" fmla="*/ 1 f15 1"/>
                <a:gd name="f21" fmla="*/ 18 f16 1"/>
                <a:gd name="f22" fmla="*/ 0 f15 1"/>
                <a:gd name="f23" fmla="*/ 0 1 f15"/>
                <a:gd name="f24" fmla="*/ f7 1 f15"/>
                <a:gd name="f25" fmla="*/ f17 1 f2"/>
                <a:gd name="f26" fmla="*/ f19 1 18"/>
                <a:gd name="f27" fmla="*/ f21 1 18"/>
                <a:gd name="f28" fmla="*/ f20 1 f15"/>
                <a:gd name="f29" fmla="*/ f22 1 f15"/>
                <a:gd name="f30" fmla="*/ 0 1 f18"/>
                <a:gd name="f31" fmla="*/ f6 1 f18"/>
                <a:gd name="f32" fmla="*/ f24 f14 1"/>
                <a:gd name="f33" fmla="*/ f23 f14 1"/>
                <a:gd name="f34" fmla="+- f25 0 f1"/>
                <a:gd name="f35" fmla="*/ f26 1 f18"/>
                <a:gd name="f36" fmla="*/ f27 1 f18"/>
                <a:gd name="f37" fmla="*/ f30 f13 1"/>
                <a:gd name="f38" fmla="*/ f31 f13 1"/>
                <a:gd name="f39" fmla="*/ f28 f14 1"/>
                <a:gd name="f40" fmla="*/ f29 f14 1"/>
                <a:gd name="f41" fmla="*/ f35 f13 1"/>
                <a:gd name="f42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1" y="f39"/>
                </a:cxn>
                <a:cxn ang="f34">
                  <a:pos x="f41" y="f39"/>
                </a:cxn>
                <a:cxn ang="f34">
                  <a:pos x="f42" y="f40"/>
                </a:cxn>
                <a:cxn ang="f34">
                  <a:pos x="f41" y="f39"/>
                </a:cxn>
              </a:cxnLst>
              <a:rect l="f37" t="f33" r="f38" b="f32"/>
              <a:pathLst>
                <a:path w="18" h="1">
                  <a:moveTo>
                    <a:pt x="f8" y="f7"/>
                  </a:moveTo>
                  <a:lnTo>
                    <a:pt x="f8" y="f7"/>
                  </a:lnTo>
                  <a:cubicBezTo>
                    <a:pt x="f9" y="f7"/>
                    <a:pt x="f10" y="f5"/>
                    <a:pt x="f6" y="f5"/>
                  </a:cubicBezTo>
                  <a:cubicBezTo>
                    <a:pt x="f11" y="f5"/>
                    <a:pt x="f5" y="f7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0" name="Freeform 41">
              <a:extLst>
                <a:ext uri="{FF2B5EF4-FFF2-40B4-BE49-F238E27FC236}">
                  <a16:creationId xmlns:a16="http://schemas.microsoft.com/office/drawing/2014/main" id="{7A34B68B-D188-41A4-81BC-CC694CDBB86E}"/>
                </a:ext>
              </a:extLst>
            </p:cNvPr>
            <p:cNvSpPr/>
            <p:nvPr/>
          </p:nvSpPr>
          <p:spPr>
            <a:xfrm>
              <a:off x="9521199" y="4773195"/>
              <a:ext cx="12600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1"/>
                <a:gd name="f8" fmla="+- 0 0 -90"/>
                <a:gd name="f9" fmla="*/ f3 1 14"/>
                <a:gd name="f10" fmla="*/ f4 1 1"/>
                <a:gd name="f11" fmla="+- f7 0 f5"/>
                <a:gd name="f12" fmla="+- f6 0 f5"/>
                <a:gd name="f13" fmla="*/ f8 f0 1"/>
                <a:gd name="f14" fmla="*/ f12 1 14"/>
                <a:gd name="f15" fmla="*/ 0 f12 1"/>
                <a:gd name="f16" fmla="*/ 1 f11 1"/>
                <a:gd name="f17" fmla="*/ 14 f12 1"/>
                <a:gd name="f18" fmla="*/ 0 f11 1"/>
                <a:gd name="f19" fmla="*/ 0 1 f11"/>
                <a:gd name="f20" fmla="*/ f7 1 f11"/>
                <a:gd name="f21" fmla="*/ f13 1 f2"/>
                <a:gd name="f22" fmla="*/ f15 1 14"/>
                <a:gd name="f23" fmla="*/ f17 1 14"/>
                <a:gd name="f24" fmla="*/ f16 1 f11"/>
                <a:gd name="f25" fmla="*/ f18 1 f11"/>
                <a:gd name="f26" fmla="*/ 0 1 f14"/>
                <a:gd name="f27" fmla="*/ f6 1 f14"/>
                <a:gd name="f28" fmla="*/ f20 f10 1"/>
                <a:gd name="f29" fmla="*/ f19 f10 1"/>
                <a:gd name="f30" fmla="+- f21 0 f1"/>
                <a:gd name="f31" fmla="*/ f22 1 f14"/>
                <a:gd name="f32" fmla="*/ f23 1 f14"/>
                <a:gd name="f33" fmla="*/ f26 f9 1"/>
                <a:gd name="f34" fmla="*/ f27 f9 1"/>
                <a:gd name="f35" fmla="*/ f24 f10 1"/>
                <a:gd name="f36" fmla="*/ f25 f10 1"/>
                <a:gd name="f37" fmla="*/ f31 f9 1"/>
                <a:gd name="f38" fmla="*/ f32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7" y="f35"/>
                </a:cxn>
                <a:cxn ang="f30">
                  <a:pos x="f37" y="f35"/>
                </a:cxn>
                <a:cxn ang="f30">
                  <a:pos x="f38" y="f36"/>
                </a:cxn>
                <a:cxn ang="f30">
                  <a:pos x="f37" y="f35"/>
                </a:cxn>
              </a:cxnLst>
              <a:rect l="f33" t="f29" r="f34" b="f28"/>
              <a:pathLst>
                <a:path w="14" h="1">
                  <a:moveTo>
                    <a:pt x="f5" y="f7"/>
                  </a:moveTo>
                  <a:lnTo>
                    <a:pt x="f5" y="f7"/>
                  </a:lnTo>
                  <a:lnTo>
                    <a:pt x="f6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1" name="Freeform 42">
              <a:extLst>
                <a:ext uri="{FF2B5EF4-FFF2-40B4-BE49-F238E27FC236}">
                  <a16:creationId xmlns:a16="http://schemas.microsoft.com/office/drawing/2014/main" id="{A2CC4302-104E-4595-9FF5-247134B763A6}"/>
                </a:ext>
              </a:extLst>
            </p:cNvPr>
            <p:cNvSpPr/>
            <p:nvPr/>
          </p:nvSpPr>
          <p:spPr>
            <a:xfrm>
              <a:off x="8048804" y="4766858"/>
              <a:ext cx="7882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1"/>
                <a:gd name="f8" fmla="val 6"/>
                <a:gd name="f9" fmla="val 3"/>
                <a:gd name="f10" fmla="val 4"/>
                <a:gd name="f11" fmla="+- 0 0 -90"/>
                <a:gd name="f12" fmla="*/ f3 1 8"/>
                <a:gd name="f13" fmla="*/ f4 1 1"/>
                <a:gd name="f14" fmla="+- f7 0 f5"/>
                <a:gd name="f15" fmla="+- f6 0 f5"/>
                <a:gd name="f16" fmla="*/ f11 f0 1"/>
                <a:gd name="f17" fmla="*/ f15 1 8"/>
                <a:gd name="f18" fmla="*/ 8 f15 1"/>
                <a:gd name="f19" fmla="*/ 1 f14 1"/>
                <a:gd name="f20" fmla="*/ 0 f15 1"/>
                <a:gd name="f21" fmla="*/ 0 f14 1"/>
                <a:gd name="f22" fmla="*/ 0 1 f14"/>
                <a:gd name="f23" fmla="*/ f7 1 f14"/>
                <a:gd name="f24" fmla="*/ f16 1 f2"/>
                <a:gd name="f25" fmla="*/ f18 1 8"/>
                <a:gd name="f26" fmla="*/ f20 1 8"/>
                <a:gd name="f27" fmla="*/ f19 1 f14"/>
                <a:gd name="f28" fmla="*/ f21 1 f14"/>
                <a:gd name="f29" fmla="*/ 0 1 f17"/>
                <a:gd name="f30" fmla="*/ f6 1 f17"/>
                <a:gd name="f31" fmla="*/ f23 f13 1"/>
                <a:gd name="f32" fmla="*/ f22 f13 1"/>
                <a:gd name="f33" fmla="+- f24 0 f1"/>
                <a:gd name="f34" fmla="*/ f25 1 f17"/>
                <a:gd name="f35" fmla="*/ f26 1 f17"/>
                <a:gd name="f36" fmla="*/ f29 f12 1"/>
                <a:gd name="f37" fmla="*/ f30 f12 1"/>
                <a:gd name="f38" fmla="*/ f27 f13 1"/>
                <a:gd name="f39" fmla="*/ f28 f13 1"/>
                <a:gd name="f40" fmla="*/ f34 f12 1"/>
                <a:gd name="f41" fmla="*/ f3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0" y="f38"/>
                </a:cxn>
                <a:cxn ang="f33">
                  <a:pos x="f40" y="f38"/>
                </a:cxn>
                <a:cxn ang="f33">
                  <a:pos x="f41" y="f39"/>
                </a:cxn>
                <a:cxn ang="f33">
                  <a:pos x="f40" y="f38"/>
                </a:cxn>
              </a:cxnLst>
              <a:rect l="f36" t="f32" r="f37" b="f31"/>
              <a:pathLst>
                <a:path w="8" h="1">
                  <a:moveTo>
                    <a:pt x="f6" y="f7"/>
                  </a:moveTo>
                  <a:lnTo>
                    <a:pt x="f6" y="f7"/>
                  </a:lnTo>
                  <a:cubicBezTo>
                    <a:pt x="f8" y="f5"/>
                    <a:pt x="f9" y="f5"/>
                    <a:pt x="f5" y="f5"/>
                  </a:cubicBezTo>
                  <a:cubicBezTo>
                    <a:pt x="f7" y="f5"/>
                    <a:pt x="f10" y="f7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2" name="Freeform 43">
              <a:extLst>
                <a:ext uri="{FF2B5EF4-FFF2-40B4-BE49-F238E27FC236}">
                  <a16:creationId xmlns:a16="http://schemas.microsoft.com/office/drawing/2014/main" id="{FBBF77B9-791C-485F-B868-A0C8E5578B7B}"/>
                </a:ext>
              </a:extLst>
            </p:cNvPr>
            <p:cNvSpPr/>
            <p:nvPr/>
          </p:nvSpPr>
          <p:spPr>
            <a:xfrm>
              <a:off x="9633862" y="4744044"/>
              <a:ext cx="225308" cy="95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6"/>
                <a:gd name="f7" fmla="val 10"/>
                <a:gd name="f8" fmla="val 102"/>
                <a:gd name="f9" fmla="val 107"/>
                <a:gd name="f10" fmla="val 9"/>
                <a:gd name="f11" fmla="val 208"/>
                <a:gd name="f12" fmla="val 8"/>
                <a:gd name="f13" fmla="val 123"/>
                <a:gd name="f14" fmla="val 7"/>
                <a:gd name="f15" fmla="val 126"/>
                <a:gd name="f16" fmla="val 4"/>
                <a:gd name="f17" fmla="val 177"/>
                <a:gd name="f18" fmla="val 6"/>
                <a:gd name="f19" fmla="val 200"/>
                <a:gd name="f20" fmla="val 184"/>
                <a:gd name="f21" fmla="val 5"/>
                <a:gd name="f22" fmla="val 203"/>
                <a:gd name="f23" fmla="val 3"/>
                <a:gd name="f24" fmla="val 192"/>
                <a:gd name="f25" fmla="val 179"/>
                <a:gd name="f26" fmla="val 160"/>
                <a:gd name="f27" fmla="val 152"/>
                <a:gd name="f28" fmla="val 2"/>
                <a:gd name="f29" fmla="val 202"/>
                <a:gd name="f30" fmla="val 175"/>
                <a:gd name="f31" fmla="val 1"/>
                <a:gd name="f32" fmla="val 198"/>
                <a:gd name="f33" fmla="val 116"/>
                <a:gd name="f34" fmla="val 57"/>
                <a:gd name="f35" fmla="val 46"/>
                <a:gd name="f36" fmla="val 99"/>
                <a:gd name="f37" fmla="val 137"/>
                <a:gd name="f38" fmla="val 121"/>
                <a:gd name="f39" fmla="val 78"/>
                <a:gd name="f40" fmla="val 51"/>
                <a:gd name="f41" fmla="val 104"/>
                <a:gd name="f42" fmla="val 149"/>
                <a:gd name="f43" fmla="val 119"/>
                <a:gd name="f44" fmla="val 84"/>
                <a:gd name="f45" fmla="val 92"/>
                <a:gd name="f46" fmla="val 100"/>
                <a:gd name="f47" fmla="+- 0 0 -90"/>
                <a:gd name="f48" fmla="*/ f3 1 236"/>
                <a:gd name="f49" fmla="*/ f4 1 10"/>
                <a:gd name="f50" fmla="+- f7 0 f5"/>
                <a:gd name="f51" fmla="+- f6 0 f5"/>
                <a:gd name="f52" fmla="*/ f47 f0 1"/>
                <a:gd name="f53" fmla="*/ f50 1 10"/>
                <a:gd name="f54" fmla="*/ f51 1 236"/>
                <a:gd name="f55" fmla="*/ 102 f51 1"/>
                <a:gd name="f56" fmla="*/ 10 f50 1"/>
                <a:gd name="f57" fmla="*/ 123 f51 1"/>
                <a:gd name="f58" fmla="*/ 7 f50 1"/>
                <a:gd name="f59" fmla="*/ 200 f51 1"/>
                <a:gd name="f60" fmla="*/ 6 f50 1"/>
                <a:gd name="f61" fmla="*/ 203 f51 1"/>
                <a:gd name="f62" fmla="*/ 3 f50 1"/>
                <a:gd name="f63" fmla="*/ 160 f51 1"/>
                <a:gd name="f64" fmla="*/ 4 f50 1"/>
                <a:gd name="f65" fmla="*/ 202 f51 1"/>
                <a:gd name="f66" fmla="*/ 198 f51 1"/>
                <a:gd name="f67" fmla="*/ 0 f50 1"/>
                <a:gd name="f68" fmla="*/ 0 f51 1"/>
                <a:gd name="f69" fmla="*/ 137 f51 1"/>
                <a:gd name="f70" fmla="*/ 121 f51 1"/>
                <a:gd name="f71" fmla="*/ 8 f51 1"/>
                <a:gd name="f72" fmla="*/ 5 f50 1"/>
                <a:gd name="f73" fmla="*/ 104 f51 1"/>
                <a:gd name="f74" fmla="*/ 84 f51 1"/>
                <a:gd name="f75" fmla="*/ 9 f50 1"/>
                <a:gd name="f76" fmla="*/ f52 1 f2"/>
                <a:gd name="f77" fmla="*/ f55 1 236"/>
                <a:gd name="f78" fmla="*/ f56 1 10"/>
                <a:gd name="f79" fmla="*/ f57 1 236"/>
                <a:gd name="f80" fmla="*/ f58 1 10"/>
                <a:gd name="f81" fmla="*/ f59 1 236"/>
                <a:gd name="f82" fmla="*/ f60 1 10"/>
                <a:gd name="f83" fmla="*/ f61 1 236"/>
                <a:gd name="f84" fmla="*/ f62 1 10"/>
                <a:gd name="f85" fmla="*/ f63 1 236"/>
                <a:gd name="f86" fmla="*/ f64 1 10"/>
                <a:gd name="f87" fmla="*/ f65 1 236"/>
                <a:gd name="f88" fmla="*/ f66 1 236"/>
                <a:gd name="f89" fmla="*/ f67 1 10"/>
                <a:gd name="f90" fmla="*/ f68 1 236"/>
                <a:gd name="f91" fmla="*/ f69 1 236"/>
                <a:gd name="f92" fmla="*/ f70 1 236"/>
                <a:gd name="f93" fmla="*/ f71 1 236"/>
                <a:gd name="f94" fmla="*/ f72 1 10"/>
                <a:gd name="f95" fmla="*/ f73 1 236"/>
                <a:gd name="f96" fmla="*/ f74 1 236"/>
                <a:gd name="f97" fmla="*/ f75 1 10"/>
                <a:gd name="f98" fmla="*/ 0 1 f54"/>
                <a:gd name="f99" fmla="*/ f6 1 f54"/>
                <a:gd name="f100" fmla="*/ 0 1 f53"/>
                <a:gd name="f101" fmla="*/ f7 1 f53"/>
                <a:gd name="f102" fmla="+- f76 0 f1"/>
                <a:gd name="f103" fmla="*/ f77 1 f54"/>
                <a:gd name="f104" fmla="*/ f78 1 f53"/>
                <a:gd name="f105" fmla="*/ f79 1 f54"/>
                <a:gd name="f106" fmla="*/ f80 1 f53"/>
                <a:gd name="f107" fmla="*/ f81 1 f54"/>
                <a:gd name="f108" fmla="*/ f82 1 f53"/>
                <a:gd name="f109" fmla="*/ f83 1 f54"/>
                <a:gd name="f110" fmla="*/ f84 1 f53"/>
                <a:gd name="f111" fmla="*/ f85 1 f54"/>
                <a:gd name="f112" fmla="*/ f86 1 f53"/>
                <a:gd name="f113" fmla="*/ f87 1 f54"/>
                <a:gd name="f114" fmla="*/ f88 1 f54"/>
                <a:gd name="f115" fmla="*/ f89 1 f53"/>
                <a:gd name="f116" fmla="*/ f90 1 f54"/>
                <a:gd name="f117" fmla="*/ f91 1 f54"/>
                <a:gd name="f118" fmla="*/ f92 1 f54"/>
                <a:gd name="f119" fmla="*/ f93 1 f54"/>
                <a:gd name="f120" fmla="*/ f94 1 f53"/>
                <a:gd name="f121" fmla="*/ f95 1 f54"/>
                <a:gd name="f122" fmla="*/ f96 1 f54"/>
                <a:gd name="f123" fmla="*/ f97 1 f53"/>
                <a:gd name="f124" fmla="*/ f98 f48 1"/>
                <a:gd name="f125" fmla="*/ f99 f48 1"/>
                <a:gd name="f126" fmla="*/ f101 f49 1"/>
                <a:gd name="f127" fmla="*/ f100 f49 1"/>
                <a:gd name="f128" fmla="*/ f103 f48 1"/>
                <a:gd name="f129" fmla="*/ f104 f49 1"/>
                <a:gd name="f130" fmla="*/ f105 f48 1"/>
                <a:gd name="f131" fmla="*/ f106 f49 1"/>
                <a:gd name="f132" fmla="*/ f107 f48 1"/>
                <a:gd name="f133" fmla="*/ f108 f49 1"/>
                <a:gd name="f134" fmla="*/ f109 f48 1"/>
                <a:gd name="f135" fmla="*/ f110 f49 1"/>
                <a:gd name="f136" fmla="*/ f111 f48 1"/>
                <a:gd name="f137" fmla="*/ f112 f49 1"/>
                <a:gd name="f138" fmla="*/ f113 f48 1"/>
                <a:gd name="f139" fmla="*/ f114 f48 1"/>
                <a:gd name="f140" fmla="*/ f115 f49 1"/>
                <a:gd name="f141" fmla="*/ f116 f48 1"/>
                <a:gd name="f142" fmla="*/ f117 f48 1"/>
                <a:gd name="f143" fmla="*/ f118 f48 1"/>
                <a:gd name="f144" fmla="*/ f119 f48 1"/>
                <a:gd name="f145" fmla="*/ f120 f49 1"/>
                <a:gd name="f146" fmla="*/ f121 f48 1"/>
                <a:gd name="f147" fmla="*/ f122 f48 1"/>
                <a:gd name="f148" fmla="*/ f123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2">
                  <a:pos x="f128" y="f129"/>
                </a:cxn>
                <a:cxn ang="f102">
                  <a:pos x="f128" y="f129"/>
                </a:cxn>
                <a:cxn ang="f102">
                  <a:pos x="f130" y="f131"/>
                </a:cxn>
                <a:cxn ang="f102">
                  <a:pos x="f132" y="f133"/>
                </a:cxn>
                <a:cxn ang="f102">
                  <a:pos x="f134" y="f135"/>
                </a:cxn>
                <a:cxn ang="f102">
                  <a:pos x="f136" y="f137"/>
                </a:cxn>
                <a:cxn ang="f102">
                  <a:pos x="f138" y="f135"/>
                </a:cxn>
                <a:cxn ang="f102">
                  <a:pos x="f139" y="f140"/>
                </a:cxn>
                <a:cxn ang="f102">
                  <a:pos x="f141" y="f137"/>
                </a:cxn>
                <a:cxn ang="f102">
                  <a:pos x="f142" y="f137"/>
                </a:cxn>
                <a:cxn ang="f102">
                  <a:pos x="f143" y="f133"/>
                </a:cxn>
                <a:cxn ang="f102">
                  <a:pos x="f144" y="f145"/>
                </a:cxn>
                <a:cxn ang="f102">
                  <a:pos x="f146" y="f131"/>
                </a:cxn>
                <a:cxn ang="f102">
                  <a:pos x="f147" y="f148"/>
                </a:cxn>
                <a:cxn ang="f102">
                  <a:pos x="f128" y="f129"/>
                </a:cxn>
              </a:cxnLst>
              <a:rect l="f124" t="f127" r="f125" b="f126"/>
              <a:pathLst>
                <a:path w="236" h="10">
                  <a:moveTo>
                    <a:pt x="f8" y="f7"/>
                  </a:moveTo>
                  <a:lnTo>
                    <a:pt x="f8" y="f7"/>
                  </a:ln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21"/>
                    <a:pt x="f11" y="f16"/>
                    <a:pt x="f22" y="f23"/>
                  </a:cubicBezTo>
                  <a:cubicBezTo>
                    <a:pt x="f24" y="f16"/>
                    <a:pt x="f25" y="f16"/>
                    <a:pt x="f26" y="f16"/>
                  </a:cubicBezTo>
                  <a:cubicBezTo>
                    <a:pt x="f27" y="f23"/>
                    <a:pt x="f2" y="f28"/>
                    <a:pt x="f29" y="f23"/>
                  </a:cubicBezTo>
                  <a:cubicBezTo>
                    <a:pt x="f30" y="f31"/>
                    <a:pt x="f6" y="f31"/>
                    <a:pt x="f32" y="f5"/>
                  </a:cubicBezTo>
                  <a:cubicBezTo>
                    <a:pt x="f33" y="f5"/>
                    <a:pt x="f34" y="f5"/>
                    <a:pt x="f5" y="f16"/>
                  </a:cubicBezTo>
                  <a:cubicBezTo>
                    <a:pt x="f35" y="f23"/>
                    <a:pt x="f36" y="f23"/>
                    <a:pt x="f37" y="f16"/>
                  </a:cubicBezTo>
                  <a:lnTo>
                    <a:pt x="f38" y="f18"/>
                  </a:lnTo>
                  <a:cubicBezTo>
                    <a:pt x="f39" y="f16"/>
                    <a:pt x="f40" y="f21"/>
                    <a:pt x="f12" y="f21"/>
                  </a:cubicBezTo>
                  <a:lnTo>
                    <a:pt x="f41" y="f14"/>
                  </a:lnTo>
                  <a:cubicBezTo>
                    <a:pt x="f42" y="f10"/>
                    <a:pt x="f43" y="f10"/>
                    <a:pt x="f44" y="f10"/>
                  </a:cubicBezTo>
                  <a:cubicBezTo>
                    <a:pt x="f45" y="f10"/>
                    <a:pt x="f46" y="f10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3" name="Freeform 44">
              <a:extLst>
                <a:ext uri="{FF2B5EF4-FFF2-40B4-BE49-F238E27FC236}">
                  <a16:creationId xmlns:a16="http://schemas.microsoft.com/office/drawing/2014/main" id="{90436207-AC30-401A-8696-E2C9DF731619}"/>
                </a:ext>
              </a:extLst>
            </p:cNvPr>
            <p:cNvSpPr/>
            <p:nvPr/>
          </p:nvSpPr>
          <p:spPr>
            <a:xfrm>
              <a:off x="9670100" y="4769391"/>
              <a:ext cx="4727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4727"/>
                <a:gd name="f8" fmla="val 945"/>
                <a:gd name="f9" fmla="+- 0 0 -90"/>
                <a:gd name="f10" fmla="abs f3"/>
                <a:gd name="f11" fmla="abs f4"/>
                <a:gd name="f12" fmla="abs f5"/>
                <a:gd name="f13" fmla="*/ f3 1 4727"/>
                <a:gd name="f14" fmla="val f6"/>
                <a:gd name="f15" fmla="+- f6 0 f6"/>
                <a:gd name="f16" fmla="+- f7 0 f6"/>
                <a:gd name="f17" fmla="*/ f9 f0 1"/>
                <a:gd name="f18" fmla="?: f10 f3 1"/>
                <a:gd name="f19" fmla="?: f11 f4 1"/>
                <a:gd name="f20" fmla="?: f12 f5 1"/>
                <a:gd name="f21" fmla="*/ f16 1 4727"/>
                <a:gd name="f22" fmla="*/ f15 1 0"/>
                <a:gd name="f23" fmla="*/ f17 1 f2"/>
                <a:gd name="f24" fmla="*/ f18 1 4727"/>
                <a:gd name="f25" fmla="*/ f19 1 21600"/>
                <a:gd name="f26" fmla="*/ 21600 f19 1"/>
                <a:gd name="f27" fmla="*/ 0 1 f21"/>
                <a:gd name="f28" fmla="*/ 0 1 f22"/>
                <a:gd name="f29" fmla="*/ 945 1 f21"/>
                <a:gd name="f30" fmla="*/ 4727 1 f21"/>
                <a:gd name="f31" fmla="*/ 1 1 f22"/>
                <a:gd name="f32" fmla="+- f23 0 f1"/>
                <a:gd name="f33" fmla="min f25 f24"/>
                <a:gd name="f34" fmla="*/ f26 1 f20"/>
                <a:gd name="f35" fmla="*/ f27 f13 1"/>
                <a:gd name="f36" fmla="*/ f30 f13 1"/>
                <a:gd name="f37" fmla="*/ f29 f13 1"/>
                <a:gd name="f38" fmla="val f34"/>
                <a:gd name="f39" fmla="*/ f6 f33 1"/>
                <a:gd name="f40" fmla="+- f38 0 f14"/>
                <a:gd name="f41" fmla="*/ f40 1 0"/>
                <a:gd name="f42" fmla="*/ f31 f41 1"/>
                <a:gd name="f43" fmla="*/ f28 f41 1"/>
                <a:gd name="f44" fmla="*/ f43 f33 1"/>
                <a:gd name="f45" fmla="*/ f42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5" y="f44"/>
                </a:cxn>
                <a:cxn ang="f32">
                  <a:pos x="f35" y="f44"/>
                </a:cxn>
                <a:cxn ang="f32">
                  <a:pos x="f37" y="f44"/>
                </a:cxn>
                <a:cxn ang="f32">
                  <a:pos x="f36" y="f44"/>
                </a:cxn>
                <a:cxn ang="f32">
                  <a:pos x="f35" y="f44"/>
                </a:cxn>
              </a:cxnLst>
              <a:rect l="f35" t="f44" r="f36" b="f45"/>
              <a:pathLst>
                <a:path w="4727">
                  <a:moveTo>
                    <a:pt x="f6" y="f39"/>
                  </a:moveTo>
                  <a:lnTo>
                    <a:pt x="f6" y="f39"/>
                  </a:lnTo>
                  <a:lnTo>
                    <a:pt x="f8" y="f39"/>
                  </a:lnTo>
                  <a:lnTo>
                    <a:pt x="f7" y="f39"/>
                  </a:lnTo>
                  <a:lnTo>
                    <a:pt x="f6" y="f39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4" name="Freeform 45">
              <a:extLst>
                <a:ext uri="{FF2B5EF4-FFF2-40B4-BE49-F238E27FC236}">
                  <a16:creationId xmlns:a16="http://schemas.microsoft.com/office/drawing/2014/main" id="{C93FE564-31CD-4E0F-86BF-8DAAACB6A826}"/>
                </a:ext>
              </a:extLst>
            </p:cNvPr>
            <p:cNvSpPr/>
            <p:nvPr/>
          </p:nvSpPr>
          <p:spPr>
            <a:xfrm>
              <a:off x="5782299" y="4773835"/>
              <a:ext cx="8668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"/>
                <a:gd name="f7" fmla="val 1"/>
                <a:gd name="f8" fmla="val 8"/>
                <a:gd name="f9" fmla="val 7"/>
                <a:gd name="f10" fmla="+- 0 0 -90"/>
                <a:gd name="f11" fmla="*/ f3 1 9"/>
                <a:gd name="f12" fmla="*/ f4 1 1"/>
                <a:gd name="f13" fmla="+- f7 0 f5"/>
                <a:gd name="f14" fmla="+- f6 0 f5"/>
                <a:gd name="f15" fmla="*/ f10 f0 1"/>
                <a:gd name="f16" fmla="*/ f14 1 9"/>
                <a:gd name="f17" fmla="*/ 8 f14 1"/>
                <a:gd name="f18" fmla="*/ 0 f13 1"/>
                <a:gd name="f19" fmla="*/ 0 f14 1"/>
                <a:gd name="f20" fmla="*/ 1 f13 1"/>
                <a:gd name="f21" fmla="*/ 0 1 f13"/>
                <a:gd name="f22" fmla="*/ f7 1 f13"/>
                <a:gd name="f23" fmla="*/ f15 1 f2"/>
                <a:gd name="f24" fmla="*/ f17 1 9"/>
                <a:gd name="f25" fmla="*/ f19 1 9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9" h="1">
                  <a:moveTo>
                    <a:pt x="f8" y="f5"/>
                  </a:moveTo>
                  <a:lnTo>
                    <a:pt x="f8" y="f5"/>
                  </a:lnTo>
                  <a:lnTo>
                    <a:pt x="f5" y="f7"/>
                  </a:lnTo>
                  <a:cubicBezTo>
                    <a:pt x="f9" y="f5"/>
                    <a:pt x="f6" y="f5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5" name="Freeform 46">
              <a:extLst>
                <a:ext uri="{FF2B5EF4-FFF2-40B4-BE49-F238E27FC236}">
                  <a16:creationId xmlns:a16="http://schemas.microsoft.com/office/drawing/2014/main" id="{1BDBF752-6D84-4D2D-BC8E-287BE9093E74}"/>
                </a:ext>
              </a:extLst>
            </p:cNvPr>
            <p:cNvSpPr/>
            <p:nvPr/>
          </p:nvSpPr>
          <p:spPr>
            <a:xfrm>
              <a:off x="9614952" y="4759259"/>
              <a:ext cx="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90"/>
                <a:gd name="f8" fmla="abs f3"/>
                <a:gd name="f9" fmla="abs f4"/>
                <a:gd name="f10" fmla="abs f5"/>
                <a:gd name="f11" fmla="val f6"/>
                <a:gd name="f12" fmla="+- f6 0 f6"/>
                <a:gd name="f13" fmla="*/ f7 f0 1"/>
                <a:gd name="f14" fmla="?: f8 f3 1"/>
                <a:gd name="f15" fmla="?: f9 f4 1"/>
                <a:gd name="f16" fmla="?: f10 f5 1"/>
                <a:gd name="f17" fmla="*/ f12 1 0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*/ 0 1 f17"/>
                <a:gd name="f24" fmla="*/ 1 1 f17"/>
                <a:gd name="f25" fmla="+- f18 0 f1"/>
                <a:gd name="f26" fmla="min f20 f19"/>
                <a:gd name="f27" fmla="*/ f21 1 f16"/>
                <a:gd name="f28" fmla="*/ f22 1 f16"/>
                <a:gd name="f29" fmla="val f27"/>
                <a:gd name="f30" fmla="val f28"/>
                <a:gd name="f31" fmla="*/ f6 f26 1"/>
                <a:gd name="f32" fmla="+- f30 0 f11"/>
                <a:gd name="f33" fmla="+- f29 0 f11"/>
                <a:gd name="f34" fmla="*/ f33 1 0"/>
                <a:gd name="f35" fmla="*/ f32 1 0"/>
                <a:gd name="f36" fmla="*/ f23 f34 1"/>
                <a:gd name="f37" fmla="*/ f24 f34 1"/>
                <a:gd name="f38" fmla="*/ f24 f35 1"/>
                <a:gd name="f39" fmla="*/ f23 f35 1"/>
                <a:gd name="f40" fmla="*/ f36 f26 1"/>
                <a:gd name="f41" fmla="*/ f39 f26 1"/>
                <a:gd name="f42" fmla="*/ f37 f26 1"/>
                <a:gd name="f43" fmla="*/ f38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40" y="f41"/>
                </a:cxn>
                <a:cxn ang="f25">
                  <a:pos x="f40" y="f41"/>
                </a:cxn>
                <a:cxn ang="f25">
                  <a:pos x="f40" y="f41"/>
                </a:cxn>
                <a:cxn ang="f25">
                  <a:pos x="f40" y="f41"/>
                </a:cxn>
              </a:cxnLst>
              <a:rect l="f40" t="f41" r="f42" b="f43"/>
              <a:pathLst>
                <a:path>
                  <a:moveTo>
                    <a:pt x="f31" y="f31"/>
                  </a:moveTo>
                  <a:lnTo>
                    <a:pt x="f31" y="f31"/>
                  </a:lnTo>
                  <a:lnTo>
                    <a:pt x="f31" y="f31"/>
                  </a:lnTo>
                  <a:cubicBezTo>
                    <a:pt x="f31" y="f31"/>
                    <a:pt x="f31" y="f31"/>
                    <a:pt x="f31" y="f31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6" name="Freeform 47">
              <a:extLst>
                <a:ext uri="{FF2B5EF4-FFF2-40B4-BE49-F238E27FC236}">
                  <a16:creationId xmlns:a16="http://schemas.microsoft.com/office/drawing/2014/main" id="{D218E399-93D9-40CB-B8D6-961606127786}"/>
                </a:ext>
              </a:extLst>
            </p:cNvPr>
            <p:cNvSpPr/>
            <p:nvPr/>
          </p:nvSpPr>
          <p:spPr>
            <a:xfrm>
              <a:off x="5983979" y="4773835"/>
              <a:ext cx="2368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2364"/>
                <a:gd name="f8" fmla="val 1182"/>
                <a:gd name="f9" fmla="+- 0 0 -90"/>
                <a:gd name="f10" fmla="abs f3"/>
                <a:gd name="f11" fmla="abs f4"/>
                <a:gd name="f12" fmla="abs f5"/>
                <a:gd name="f13" fmla="*/ f3 1 2364"/>
                <a:gd name="f14" fmla="val f6"/>
                <a:gd name="f15" fmla="+- f6 0 f6"/>
                <a:gd name="f16" fmla="+- f7 0 f6"/>
                <a:gd name="f17" fmla="*/ f9 f0 1"/>
                <a:gd name="f18" fmla="?: f10 f3 1"/>
                <a:gd name="f19" fmla="?: f11 f4 1"/>
                <a:gd name="f20" fmla="?: f12 f5 1"/>
                <a:gd name="f21" fmla="*/ f16 1 2364"/>
                <a:gd name="f22" fmla="*/ f15 1 0"/>
                <a:gd name="f23" fmla="*/ f17 1 f2"/>
                <a:gd name="f24" fmla="*/ f18 1 2364"/>
                <a:gd name="f25" fmla="*/ f19 1 21600"/>
                <a:gd name="f26" fmla="*/ 21600 f19 1"/>
                <a:gd name="f27" fmla="*/ 2364 1 f21"/>
                <a:gd name="f28" fmla="*/ 0 1 f22"/>
                <a:gd name="f29" fmla="*/ 0 1 f21"/>
                <a:gd name="f30" fmla="*/ 1 1 f22"/>
                <a:gd name="f31" fmla="+- f23 0 f1"/>
                <a:gd name="f32" fmla="min f25 f24"/>
                <a:gd name="f33" fmla="*/ f26 1 f20"/>
                <a:gd name="f34" fmla="*/ f29 f13 1"/>
                <a:gd name="f35" fmla="*/ f27 f13 1"/>
                <a:gd name="f36" fmla="val f33"/>
                <a:gd name="f37" fmla="*/ f6 f32 1"/>
                <a:gd name="f38" fmla="+- f36 0 f14"/>
                <a:gd name="f39" fmla="*/ f38 1 0"/>
                <a:gd name="f40" fmla="*/ f30 f39 1"/>
                <a:gd name="f41" fmla="*/ f28 f39 1"/>
                <a:gd name="f42" fmla="*/ f41 f32 1"/>
                <a:gd name="f43" fmla="*/ f40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5" y="f42"/>
                </a:cxn>
                <a:cxn ang="f31">
                  <a:pos x="f35" y="f42"/>
                </a:cxn>
                <a:cxn ang="f31">
                  <a:pos x="f34" y="f42"/>
                </a:cxn>
                <a:cxn ang="f31">
                  <a:pos x="f35" y="f42"/>
                </a:cxn>
              </a:cxnLst>
              <a:rect l="f34" t="f42" r="f35" b="f43"/>
              <a:pathLst>
                <a:path w="2364">
                  <a:moveTo>
                    <a:pt x="f7" y="f37"/>
                  </a:moveTo>
                  <a:lnTo>
                    <a:pt x="f7" y="f37"/>
                  </a:lnTo>
                  <a:lnTo>
                    <a:pt x="f6" y="f37"/>
                  </a:lnTo>
                  <a:cubicBezTo>
                    <a:pt x="f8" y="f37"/>
                    <a:pt x="f8" y="f37"/>
                    <a:pt x="f7" y="f3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7" name="Freeform 48">
              <a:extLst>
                <a:ext uri="{FF2B5EF4-FFF2-40B4-BE49-F238E27FC236}">
                  <a16:creationId xmlns:a16="http://schemas.microsoft.com/office/drawing/2014/main" id="{AA9E604E-6322-452A-BDA4-78C6A103CA5A}"/>
                </a:ext>
              </a:extLst>
            </p:cNvPr>
            <p:cNvSpPr/>
            <p:nvPr/>
          </p:nvSpPr>
          <p:spPr>
            <a:xfrm>
              <a:off x="6032818" y="4730739"/>
              <a:ext cx="4727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4"/>
                <a:gd name="f9" fmla="val 2"/>
                <a:gd name="f10" fmla="+- 0 0 -90"/>
                <a:gd name="f11" fmla="*/ f3 1 5"/>
                <a:gd name="f12" fmla="*/ f4 1 1"/>
                <a:gd name="f13" fmla="+- f7 0 f5"/>
                <a:gd name="f14" fmla="+- f6 0 f5"/>
                <a:gd name="f15" fmla="*/ f10 f0 1"/>
                <a:gd name="f16" fmla="*/ f14 1 5"/>
                <a:gd name="f17" fmla="*/ 5 f14 1"/>
                <a:gd name="f18" fmla="*/ 1 f13 1"/>
                <a:gd name="f19" fmla="*/ 4 f14 1"/>
                <a:gd name="f20" fmla="*/ 0 f13 1"/>
                <a:gd name="f21" fmla="*/ 0 1 f13"/>
                <a:gd name="f22" fmla="*/ f7 1 f13"/>
                <a:gd name="f23" fmla="*/ f15 1 f2"/>
                <a:gd name="f24" fmla="*/ f17 1 5"/>
                <a:gd name="f25" fmla="*/ f19 1 5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5" h="1">
                  <a:moveTo>
                    <a:pt x="f6" y="f7"/>
                  </a:moveTo>
                  <a:lnTo>
                    <a:pt x="f6" y="f7"/>
                  </a:lnTo>
                  <a:cubicBezTo>
                    <a:pt x="f6" y="f7"/>
                    <a:pt x="f6" y="f7"/>
                    <a:pt x="f8" y="f5"/>
                  </a:cubicBezTo>
                  <a:cubicBezTo>
                    <a:pt x="f5" y="f7"/>
                    <a:pt x="f9" y="f7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8" name="Freeform 49">
              <a:extLst>
                <a:ext uri="{FF2B5EF4-FFF2-40B4-BE49-F238E27FC236}">
                  <a16:creationId xmlns:a16="http://schemas.microsoft.com/office/drawing/2014/main" id="{4C142855-3237-4845-873F-0C35652BF1F2}"/>
                </a:ext>
              </a:extLst>
            </p:cNvPr>
            <p:cNvSpPr/>
            <p:nvPr/>
          </p:nvSpPr>
          <p:spPr>
            <a:xfrm>
              <a:off x="5986339" y="4773835"/>
              <a:ext cx="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90"/>
                <a:gd name="f8" fmla="abs f3"/>
                <a:gd name="f9" fmla="abs f4"/>
                <a:gd name="f10" fmla="abs f5"/>
                <a:gd name="f11" fmla="val f6"/>
                <a:gd name="f12" fmla="+- f6 0 f6"/>
                <a:gd name="f13" fmla="*/ f7 f0 1"/>
                <a:gd name="f14" fmla="?: f8 f3 1"/>
                <a:gd name="f15" fmla="?: f9 f4 1"/>
                <a:gd name="f16" fmla="?: f10 f5 1"/>
                <a:gd name="f17" fmla="*/ f12 1 0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*/ 0 1 f17"/>
                <a:gd name="f24" fmla="*/ 1 1 f17"/>
                <a:gd name="f25" fmla="+- f18 0 f1"/>
                <a:gd name="f26" fmla="min f20 f19"/>
                <a:gd name="f27" fmla="*/ f21 1 f16"/>
                <a:gd name="f28" fmla="*/ f22 1 f16"/>
                <a:gd name="f29" fmla="val f27"/>
                <a:gd name="f30" fmla="val f28"/>
                <a:gd name="f31" fmla="*/ f6 f26 1"/>
                <a:gd name="f32" fmla="+- f30 0 f11"/>
                <a:gd name="f33" fmla="+- f29 0 f11"/>
                <a:gd name="f34" fmla="*/ f33 1 0"/>
                <a:gd name="f35" fmla="*/ f32 1 0"/>
                <a:gd name="f36" fmla="*/ f23 f34 1"/>
                <a:gd name="f37" fmla="*/ f24 f34 1"/>
                <a:gd name="f38" fmla="*/ f24 f35 1"/>
                <a:gd name="f39" fmla="*/ f23 f35 1"/>
                <a:gd name="f40" fmla="*/ f36 f26 1"/>
                <a:gd name="f41" fmla="*/ f39 f26 1"/>
                <a:gd name="f42" fmla="*/ f37 f26 1"/>
                <a:gd name="f43" fmla="*/ f38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40" y="f41"/>
                </a:cxn>
                <a:cxn ang="f25">
                  <a:pos x="f40" y="f41"/>
                </a:cxn>
                <a:cxn ang="f25">
                  <a:pos x="f40" y="f41"/>
                </a:cxn>
                <a:cxn ang="f25">
                  <a:pos x="f40" y="f41"/>
                </a:cxn>
              </a:cxnLst>
              <a:rect l="f40" t="f41" r="f42" b="f43"/>
              <a:pathLst>
                <a:path>
                  <a:moveTo>
                    <a:pt x="f31" y="f31"/>
                  </a:moveTo>
                  <a:lnTo>
                    <a:pt x="f31" y="f31"/>
                  </a:lnTo>
                  <a:cubicBezTo>
                    <a:pt x="f31" y="f31"/>
                    <a:pt x="f31" y="f31"/>
                    <a:pt x="f31" y="f31"/>
                  </a:cubicBezTo>
                  <a:cubicBezTo>
                    <a:pt x="f31" y="f31"/>
                    <a:pt x="f31" y="f31"/>
                    <a:pt x="f31" y="f31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9" name="Freeform 50">
              <a:extLst>
                <a:ext uri="{FF2B5EF4-FFF2-40B4-BE49-F238E27FC236}">
                  <a16:creationId xmlns:a16="http://schemas.microsoft.com/office/drawing/2014/main" id="{12B6E68B-A108-40D2-A381-88A9E3962B62}"/>
                </a:ext>
              </a:extLst>
            </p:cNvPr>
            <p:cNvSpPr/>
            <p:nvPr/>
          </p:nvSpPr>
          <p:spPr>
            <a:xfrm>
              <a:off x="6926973" y="4764956"/>
              <a:ext cx="9454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"/>
                <a:gd name="f7" fmla="val 1"/>
                <a:gd name="f8" fmla="val 2"/>
                <a:gd name="f9" fmla="+- 0 0 -90"/>
                <a:gd name="f10" fmla="*/ f3 1 10"/>
                <a:gd name="f11" fmla="*/ f4 1 1"/>
                <a:gd name="f12" fmla="+- f7 0 f5"/>
                <a:gd name="f13" fmla="+- f6 0 f5"/>
                <a:gd name="f14" fmla="*/ f9 f0 1"/>
                <a:gd name="f15" fmla="*/ f13 1 10"/>
                <a:gd name="f16" fmla="*/ 10 f13 1"/>
                <a:gd name="f17" fmla="*/ 1 f12 1"/>
                <a:gd name="f18" fmla="*/ 2 f13 1"/>
                <a:gd name="f19" fmla="*/ 0 f12 1"/>
                <a:gd name="f20" fmla="*/ 0 1 f12"/>
                <a:gd name="f21" fmla="*/ f7 1 f12"/>
                <a:gd name="f22" fmla="*/ f14 1 f2"/>
                <a:gd name="f23" fmla="*/ f16 1 10"/>
                <a:gd name="f24" fmla="*/ f18 1 10"/>
                <a:gd name="f25" fmla="*/ f17 1 f12"/>
                <a:gd name="f26" fmla="*/ f19 1 f12"/>
                <a:gd name="f27" fmla="*/ 0 1 f15"/>
                <a:gd name="f28" fmla="*/ f6 1 f15"/>
                <a:gd name="f29" fmla="*/ f21 f11 1"/>
                <a:gd name="f30" fmla="*/ f20 f11 1"/>
                <a:gd name="f31" fmla="+- f22 0 f1"/>
                <a:gd name="f32" fmla="*/ f23 1 f15"/>
                <a:gd name="f33" fmla="*/ f24 1 f15"/>
                <a:gd name="f34" fmla="*/ f27 f10 1"/>
                <a:gd name="f35" fmla="*/ f28 f10 1"/>
                <a:gd name="f36" fmla="*/ f25 f11 1"/>
                <a:gd name="f37" fmla="*/ f26 f11 1"/>
                <a:gd name="f38" fmla="*/ f32 f10 1"/>
                <a:gd name="f39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8" y="f36"/>
                </a:cxn>
                <a:cxn ang="f31">
                  <a:pos x="f38" y="f36"/>
                </a:cxn>
                <a:cxn ang="f31">
                  <a:pos x="f39" y="f37"/>
                </a:cxn>
                <a:cxn ang="f31">
                  <a:pos x="f38" y="f36"/>
                </a:cxn>
              </a:cxnLst>
              <a:rect l="f34" t="f30" r="f35" b="f29"/>
              <a:pathLst>
                <a:path w="10" h="1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cubicBezTo>
                    <a:pt x="f5" y="f5"/>
                    <a:pt x="f8" y="f5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0" name="Freeform 51">
              <a:extLst>
                <a:ext uri="{FF2B5EF4-FFF2-40B4-BE49-F238E27FC236}">
                  <a16:creationId xmlns:a16="http://schemas.microsoft.com/office/drawing/2014/main" id="{9E958F91-FC5E-4ABC-B20B-EA3BE804DFFD}"/>
                </a:ext>
              </a:extLst>
            </p:cNvPr>
            <p:cNvSpPr/>
            <p:nvPr/>
          </p:nvSpPr>
          <p:spPr>
            <a:xfrm>
              <a:off x="6745775" y="4762423"/>
              <a:ext cx="3154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3151"/>
                <a:gd name="f8" fmla="+- 0 0 -90"/>
                <a:gd name="f9" fmla="abs f3"/>
                <a:gd name="f10" fmla="abs f4"/>
                <a:gd name="f11" fmla="abs f5"/>
                <a:gd name="f12" fmla="*/ f3 1 3151"/>
                <a:gd name="f13" fmla="val f6"/>
                <a:gd name="f14" fmla="+- f6 0 f6"/>
                <a:gd name="f15" fmla="+- f7 0 f6"/>
                <a:gd name="f16" fmla="*/ f8 f0 1"/>
                <a:gd name="f17" fmla="?: f9 f3 1"/>
                <a:gd name="f18" fmla="?: f10 f4 1"/>
                <a:gd name="f19" fmla="?: f11 f5 1"/>
                <a:gd name="f20" fmla="*/ f15 1 3151"/>
                <a:gd name="f21" fmla="*/ f14 1 0"/>
                <a:gd name="f22" fmla="*/ f16 1 f2"/>
                <a:gd name="f23" fmla="*/ f17 1 3151"/>
                <a:gd name="f24" fmla="*/ f18 1 21600"/>
                <a:gd name="f25" fmla="*/ 21600 f18 1"/>
                <a:gd name="f26" fmla="*/ 3151 1 f20"/>
                <a:gd name="f27" fmla="*/ 0 1 f21"/>
                <a:gd name="f28" fmla="*/ 0 1 f20"/>
                <a:gd name="f29" fmla="*/ 1 1 f21"/>
                <a:gd name="f30" fmla="+- f22 0 f1"/>
                <a:gd name="f31" fmla="min f24 f23"/>
                <a:gd name="f32" fmla="*/ f25 1 f19"/>
                <a:gd name="f33" fmla="*/ f28 f12 1"/>
                <a:gd name="f34" fmla="*/ f26 f12 1"/>
                <a:gd name="f35" fmla="val f32"/>
                <a:gd name="f36" fmla="*/ f6 f31 1"/>
                <a:gd name="f37" fmla="+- f35 0 f13"/>
                <a:gd name="f38" fmla="*/ f37 1 0"/>
                <a:gd name="f39" fmla="*/ f29 f38 1"/>
                <a:gd name="f40" fmla="*/ f27 f38 1"/>
                <a:gd name="f41" fmla="*/ f40 f31 1"/>
                <a:gd name="f42" fmla="*/ f39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4" y="f41"/>
                </a:cxn>
                <a:cxn ang="f30">
                  <a:pos x="f34" y="f41"/>
                </a:cxn>
                <a:cxn ang="f30">
                  <a:pos x="f33" y="f41"/>
                </a:cxn>
                <a:cxn ang="f30">
                  <a:pos x="f34" y="f41"/>
                </a:cxn>
              </a:cxnLst>
              <a:rect l="f33" t="f41" r="f34" b="f42"/>
              <a:pathLst>
                <a:path w="3151">
                  <a:moveTo>
                    <a:pt x="f7" y="f36"/>
                  </a:moveTo>
                  <a:lnTo>
                    <a:pt x="f7" y="f36"/>
                  </a:lnTo>
                  <a:lnTo>
                    <a:pt x="f6" y="f36"/>
                  </a:lnTo>
                  <a:lnTo>
                    <a:pt x="f7" y="f36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1" name="Freeform 52">
              <a:extLst>
                <a:ext uri="{FF2B5EF4-FFF2-40B4-BE49-F238E27FC236}">
                  <a16:creationId xmlns:a16="http://schemas.microsoft.com/office/drawing/2014/main" id="{27D9E8AA-F3D4-4CDD-BD4E-D40AAC9E0217}"/>
                </a:ext>
              </a:extLst>
            </p:cNvPr>
            <p:cNvSpPr/>
            <p:nvPr/>
          </p:nvSpPr>
          <p:spPr>
            <a:xfrm>
              <a:off x="8160672" y="4733272"/>
              <a:ext cx="22055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22058"/>
                <a:gd name="f8" fmla="+- 0 0 -90"/>
                <a:gd name="f9" fmla="abs f3"/>
                <a:gd name="f10" fmla="abs f4"/>
                <a:gd name="f11" fmla="abs f5"/>
                <a:gd name="f12" fmla="*/ f3 1 22058"/>
                <a:gd name="f13" fmla="val f6"/>
                <a:gd name="f14" fmla="+- f6 0 f6"/>
                <a:gd name="f15" fmla="+- f7 0 f6"/>
                <a:gd name="f16" fmla="*/ f8 f0 1"/>
                <a:gd name="f17" fmla="?: f9 f3 1"/>
                <a:gd name="f18" fmla="?: f10 f4 1"/>
                <a:gd name="f19" fmla="?: f11 f5 1"/>
                <a:gd name="f20" fmla="*/ f15 1 22058"/>
                <a:gd name="f21" fmla="*/ f14 1 0"/>
                <a:gd name="f22" fmla="*/ f16 1 f2"/>
                <a:gd name="f23" fmla="*/ f17 1 22058"/>
                <a:gd name="f24" fmla="*/ f18 1 21600"/>
                <a:gd name="f25" fmla="*/ 21600 f18 1"/>
                <a:gd name="f26" fmla="*/ 22058 1 f20"/>
                <a:gd name="f27" fmla="*/ 0 1 f21"/>
                <a:gd name="f28" fmla="*/ 0 1 f20"/>
                <a:gd name="f29" fmla="*/ 1 1 f21"/>
                <a:gd name="f30" fmla="+- f22 0 f1"/>
                <a:gd name="f31" fmla="min f24 f23"/>
                <a:gd name="f32" fmla="*/ f25 1 f19"/>
                <a:gd name="f33" fmla="*/ f28 f12 1"/>
                <a:gd name="f34" fmla="*/ f26 f12 1"/>
                <a:gd name="f35" fmla="val f32"/>
                <a:gd name="f36" fmla="*/ f6 f31 1"/>
                <a:gd name="f37" fmla="+- f35 0 f13"/>
                <a:gd name="f38" fmla="*/ f37 1 0"/>
                <a:gd name="f39" fmla="*/ f29 f38 1"/>
                <a:gd name="f40" fmla="*/ f27 f38 1"/>
                <a:gd name="f41" fmla="*/ f40 f31 1"/>
                <a:gd name="f42" fmla="*/ f39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4" y="f41"/>
                </a:cxn>
                <a:cxn ang="f30">
                  <a:pos x="f34" y="f41"/>
                </a:cxn>
                <a:cxn ang="f30">
                  <a:pos x="f33" y="f41"/>
                </a:cxn>
                <a:cxn ang="f30">
                  <a:pos x="f34" y="f41"/>
                </a:cxn>
              </a:cxnLst>
              <a:rect l="f33" t="f41" r="f34" b="f42"/>
              <a:pathLst>
                <a:path w="22058">
                  <a:moveTo>
                    <a:pt x="f7" y="f36"/>
                  </a:moveTo>
                  <a:lnTo>
                    <a:pt x="f7" y="f36"/>
                  </a:lnTo>
                  <a:lnTo>
                    <a:pt x="f6" y="f36"/>
                  </a:lnTo>
                  <a:lnTo>
                    <a:pt x="f7" y="f36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2" name="Freeform 53">
              <a:extLst>
                <a:ext uri="{FF2B5EF4-FFF2-40B4-BE49-F238E27FC236}">
                  <a16:creationId xmlns:a16="http://schemas.microsoft.com/office/drawing/2014/main" id="{B4BDED4E-2738-4F4D-BB88-F0260604C3F7}"/>
                </a:ext>
              </a:extLst>
            </p:cNvPr>
            <p:cNvSpPr/>
            <p:nvPr/>
          </p:nvSpPr>
          <p:spPr>
            <a:xfrm>
              <a:off x="5975311" y="4773835"/>
              <a:ext cx="8668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"/>
                <a:gd name="f7" fmla="val 1"/>
                <a:gd name="f8" fmla="val 5"/>
                <a:gd name="f9" fmla="val 8"/>
                <a:gd name="f10" fmla="+- 0 0 -90"/>
                <a:gd name="f11" fmla="*/ f3 1 9"/>
                <a:gd name="f12" fmla="*/ f4 1 1"/>
                <a:gd name="f13" fmla="+- f7 0 f5"/>
                <a:gd name="f14" fmla="+- f6 0 f5"/>
                <a:gd name="f15" fmla="*/ f10 f0 1"/>
                <a:gd name="f16" fmla="*/ f14 1 9"/>
                <a:gd name="f17" fmla="*/ 9 f14 1"/>
                <a:gd name="f18" fmla="*/ 0 f13 1"/>
                <a:gd name="f19" fmla="*/ 0 f14 1"/>
                <a:gd name="f20" fmla="*/ 1 f13 1"/>
                <a:gd name="f21" fmla="*/ 0 1 f13"/>
                <a:gd name="f22" fmla="*/ f7 1 f13"/>
                <a:gd name="f23" fmla="*/ f15 1 f2"/>
                <a:gd name="f24" fmla="*/ f17 1 9"/>
                <a:gd name="f25" fmla="*/ f19 1 9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9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cubicBezTo>
                    <a:pt x="f8" y="f5"/>
                    <a:pt x="f9" y="f5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3" name="Freeform 54">
              <a:extLst>
                <a:ext uri="{FF2B5EF4-FFF2-40B4-BE49-F238E27FC236}">
                  <a16:creationId xmlns:a16="http://schemas.microsoft.com/office/drawing/2014/main" id="{13985526-F516-4B96-9CF9-5BDEE78F9339}"/>
                </a:ext>
              </a:extLst>
            </p:cNvPr>
            <p:cNvSpPr/>
            <p:nvPr/>
          </p:nvSpPr>
          <p:spPr>
            <a:xfrm>
              <a:off x="7216883" y="4754815"/>
              <a:ext cx="5513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"/>
                <a:gd name="f7" fmla="val 1"/>
                <a:gd name="f8" fmla="val 4"/>
                <a:gd name="f9" fmla="+- 0 0 -90"/>
                <a:gd name="f10" fmla="*/ f3 1 6"/>
                <a:gd name="f11" fmla="*/ f4 1 1"/>
                <a:gd name="f12" fmla="+- f7 0 f5"/>
                <a:gd name="f13" fmla="+- f6 0 f5"/>
                <a:gd name="f14" fmla="*/ f9 f0 1"/>
                <a:gd name="f15" fmla="*/ f13 1 6"/>
                <a:gd name="f16" fmla="*/ 6 f13 1"/>
                <a:gd name="f17" fmla="*/ 0 f12 1"/>
                <a:gd name="f18" fmla="*/ 0 f13 1"/>
                <a:gd name="f19" fmla="*/ 1 f12 1"/>
                <a:gd name="f20" fmla="*/ 4 f13 1"/>
                <a:gd name="f21" fmla="*/ 0 1 f12"/>
                <a:gd name="f22" fmla="*/ f7 1 f12"/>
                <a:gd name="f23" fmla="*/ f14 1 f2"/>
                <a:gd name="f24" fmla="*/ f16 1 6"/>
                <a:gd name="f25" fmla="*/ f18 1 6"/>
                <a:gd name="f26" fmla="*/ f20 1 6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6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lnTo>
                    <a:pt x="f8" y="f7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4" name="Freeform 55">
              <a:extLst>
                <a:ext uri="{FF2B5EF4-FFF2-40B4-BE49-F238E27FC236}">
                  <a16:creationId xmlns:a16="http://schemas.microsoft.com/office/drawing/2014/main" id="{7076E9BF-E67F-42E3-9CF1-DD9289621F9C}"/>
                </a:ext>
              </a:extLst>
            </p:cNvPr>
            <p:cNvSpPr/>
            <p:nvPr/>
          </p:nvSpPr>
          <p:spPr>
            <a:xfrm>
              <a:off x="7188528" y="4752283"/>
              <a:ext cx="232403" cy="6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4"/>
                <a:gd name="f7" fmla="val 7"/>
                <a:gd name="f8" fmla="val 139"/>
                <a:gd name="f9" fmla="val 5"/>
                <a:gd name="f10" fmla="val 135"/>
                <a:gd name="f11" fmla="val 134"/>
                <a:gd name="f12" fmla="val 6"/>
                <a:gd name="f13" fmla="val 132"/>
                <a:gd name="f14" fmla="val 169"/>
                <a:gd name="f15" fmla="val 236"/>
                <a:gd name="f16" fmla="val 4"/>
                <a:gd name="f17" fmla="val 232"/>
                <a:gd name="f18" fmla="val 167"/>
                <a:gd name="f19" fmla="val 2"/>
                <a:gd name="f20" fmla="val 178"/>
                <a:gd name="f21" fmla="val 1"/>
                <a:gd name="f22" fmla="val 152"/>
                <a:gd name="f23" fmla="val 115"/>
                <a:gd name="f24" fmla="val 101"/>
                <a:gd name="f25" fmla="val 143"/>
                <a:gd name="f26" fmla="val 105"/>
                <a:gd name="f27" fmla="val 77"/>
                <a:gd name="f28" fmla="val 3"/>
                <a:gd name="f29" fmla="val 51"/>
                <a:gd name="f30" fmla="val 82"/>
                <a:gd name="f31" fmla="val 60"/>
                <a:gd name="f32" fmla="val 52"/>
                <a:gd name="f33" fmla="val 36"/>
                <a:gd name="f34" fmla="val 41"/>
                <a:gd name="f35" fmla="val 129"/>
                <a:gd name="f36" fmla="val 49"/>
                <a:gd name="f37" fmla="+- 0 0 -90"/>
                <a:gd name="f38" fmla="*/ f3 1 244"/>
                <a:gd name="f39" fmla="*/ f4 1 7"/>
                <a:gd name="f40" fmla="+- f7 0 f5"/>
                <a:gd name="f41" fmla="+- f6 0 f5"/>
                <a:gd name="f42" fmla="*/ f37 f0 1"/>
                <a:gd name="f43" fmla="*/ f41 1 244"/>
                <a:gd name="f44" fmla="*/ f40 1 7"/>
                <a:gd name="f45" fmla="*/ 139 f41 1"/>
                <a:gd name="f46" fmla="*/ 5 f40 1"/>
                <a:gd name="f47" fmla="*/ 132 f41 1"/>
                <a:gd name="f48" fmla="*/ 6 f40 1"/>
                <a:gd name="f49" fmla="*/ 244 f41 1"/>
                <a:gd name="f50" fmla="*/ 4 f40 1"/>
                <a:gd name="f51" fmla="*/ 178 f41 1"/>
                <a:gd name="f52" fmla="*/ 1 f40 1"/>
                <a:gd name="f53" fmla="*/ 101 f41 1"/>
                <a:gd name="f54" fmla="*/ 0 f40 1"/>
                <a:gd name="f55" fmla="*/ 77 f41 1"/>
                <a:gd name="f56" fmla="*/ 3 f40 1"/>
                <a:gd name="f57" fmla="*/ 60 f41 1"/>
                <a:gd name="f58" fmla="*/ 0 f41 1"/>
                <a:gd name="f59" fmla="*/ 52 f41 1"/>
                <a:gd name="f60" fmla="*/ 36 f41 1"/>
                <a:gd name="f61" fmla="*/ 41 f41 1"/>
                <a:gd name="f62" fmla="*/ f42 1 f2"/>
                <a:gd name="f63" fmla="*/ f45 1 244"/>
                <a:gd name="f64" fmla="*/ f46 1 7"/>
                <a:gd name="f65" fmla="*/ f47 1 244"/>
                <a:gd name="f66" fmla="*/ f48 1 7"/>
                <a:gd name="f67" fmla="*/ f49 1 244"/>
                <a:gd name="f68" fmla="*/ f50 1 7"/>
                <a:gd name="f69" fmla="*/ f51 1 244"/>
                <a:gd name="f70" fmla="*/ f52 1 7"/>
                <a:gd name="f71" fmla="*/ f53 1 244"/>
                <a:gd name="f72" fmla="*/ f54 1 7"/>
                <a:gd name="f73" fmla="*/ f55 1 244"/>
                <a:gd name="f74" fmla="*/ f56 1 7"/>
                <a:gd name="f75" fmla="*/ f57 1 244"/>
                <a:gd name="f76" fmla="*/ f58 1 244"/>
                <a:gd name="f77" fmla="*/ f59 1 244"/>
                <a:gd name="f78" fmla="*/ f60 1 244"/>
                <a:gd name="f79" fmla="*/ f61 1 244"/>
                <a:gd name="f80" fmla="*/ 0 1 f43"/>
                <a:gd name="f81" fmla="*/ f6 1 f43"/>
                <a:gd name="f82" fmla="*/ 0 1 f44"/>
                <a:gd name="f83" fmla="*/ f7 1 f44"/>
                <a:gd name="f84" fmla="+- f62 0 f1"/>
                <a:gd name="f85" fmla="*/ f63 1 f43"/>
                <a:gd name="f86" fmla="*/ f64 1 f44"/>
                <a:gd name="f87" fmla="*/ f65 1 f43"/>
                <a:gd name="f88" fmla="*/ f66 1 f44"/>
                <a:gd name="f89" fmla="*/ f67 1 f43"/>
                <a:gd name="f90" fmla="*/ f68 1 f44"/>
                <a:gd name="f91" fmla="*/ f69 1 f43"/>
                <a:gd name="f92" fmla="*/ f70 1 f44"/>
                <a:gd name="f93" fmla="*/ f71 1 f43"/>
                <a:gd name="f94" fmla="*/ f72 1 f44"/>
                <a:gd name="f95" fmla="*/ f73 1 f43"/>
                <a:gd name="f96" fmla="*/ f74 1 f44"/>
                <a:gd name="f97" fmla="*/ f75 1 f43"/>
                <a:gd name="f98" fmla="*/ f76 1 f43"/>
                <a:gd name="f99" fmla="*/ f77 1 f43"/>
                <a:gd name="f100" fmla="*/ f78 1 f43"/>
                <a:gd name="f101" fmla="*/ f79 1 f43"/>
                <a:gd name="f102" fmla="*/ f80 f38 1"/>
                <a:gd name="f103" fmla="*/ f81 f38 1"/>
                <a:gd name="f104" fmla="*/ f83 f39 1"/>
                <a:gd name="f105" fmla="*/ f82 f39 1"/>
                <a:gd name="f106" fmla="*/ f85 f38 1"/>
                <a:gd name="f107" fmla="*/ f86 f39 1"/>
                <a:gd name="f108" fmla="*/ f87 f38 1"/>
                <a:gd name="f109" fmla="*/ f88 f39 1"/>
                <a:gd name="f110" fmla="*/ f89 f38 1"/>
                <a:gd name="f111" fmla="*/ f90 f39 1"/>
                <a:gd name="f112" fmla="*/ f91 f38 1"/>
                <a:gd name="f113" fmla="*/ f92 f39 1"/>
                <a:gd name="f114" fmla="*/ f93 f38 1"/>
                <a:gd name="f115" fmla="*/ f94 f39 1"/>
                <a:gd name="f116" fmla="*/ f95 f38 1"/>
                <a:gd name="f117" fmla="*/ f96 f39 1"/>
                <a:gd name="f118" fmla="*/ f97 f38 1"/>
                <a:gd name="f119" fmla="*/ f98 f38 1"/>
                <a:gd name="f120" fmla="*/ f99 f38 1"/>
                <a:gd name="f121" fmla="*/ f100 f38 1"/>
                <a:gd name="f122" fmla="*/ f101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4">
                  <a:pos x="f106" y="f107"/>
                </a:cxn>
                <a:cxn ang="f84">
                  <a:pos x="f106" y="f107"/>
                </a:cxn>
                <a:cxn ang="f84">
                  <a:pos x="f108" y="f109"/>
                </a:cxn>
                <a:cxn ang="f84">
                  <a:pos x="f110" y="f111"/>
                </a:cxn>
                <a:cxn ang="f84">
                  <a:pos x="f112" y="f113"/>
                </a:cxn>
                <a:cxn ang="f84">
                  <a:pos x="f114" y="f115"/>
                </a:cxn>
                <a:cxn ang="f84">
                  <a:pos x="f116" y="f117"/>
                </a:cxn>
                <a:cxn ang="f84">
                  <a:pos x="f118" y="f113"/>
                </a:cxn>
                <a:cxn ang="f84">
                  <a:pos x="f119" y="f113"/>
                </a:cxn>
                <a:cxn ang="f84">
                  <a:pos x="f120" y="f113"/>
                </a:cxn>
                <a:cxn ang="f84">
                  <a:pos x="f121" y="f117"/>
                </a:cxn>
                <a:cxn ang="f84">
                  <a:pos x="f122" y="f117"/>
                </a:cxn>
                <a:cxn ang="f84">
                  <a:pos x="f106" y="f107"/>
                </a:cxn>
              </a:cxnLst>
              <a:rect l="f102" t="f105" r="f103" b="f104"/>
              <a:pathLst>
                <a:path w="244" h="7">
                  <a:moveTo>
                    <a:pt x="f8" y="f9"/>
                  </a:moveTo>
                  <a:lnTo>
                    <a:pt x="f8" y="f9"/>
                  </a:lnTo>
                  <a:cubicBezTo>
                    <a:pt x="f10" y="f9"/>
                    <a:pt x="f11" y="f12"/>
                    <a:pt x="f13" y="f12"/>
                  </a:cubicBezTo>
                  <a:cubicBezTo>
                    <a:pt x="f14" y="f9"/>
                    <a:pt x="f15" y="f12"/>
                    <a:pt x="f6" y="f16"/>
                  </a:cubicBezTo>
                  <a:cubicBezTo>
                    <a:pt x="f17" y="f16"/>
                    <a:pt x="f18" y="f19"/>
                    <a:pt x="f20" y="f21"/>
                  </a:cubicBezTo>
                  <a:cubicBezTo>
                    <a:pt x="f22" y="f19"/>
                    <a:pt x="f23" y="f5"/>
                    <a:pt x="f24" y="f5"/>
                  </a:cubicBezTo>
                  <a:cubicBezTo>
                    <a:pt x="f25" y="f19"/>
                    <a:pt x="f26" y="f19"/>
                    <a:pt x="f27" y="f28"/>
                  </a:cubicBezTo>
                  <a:cubicBezTo>
                    <a:pt x="f29" y="f19"/>
                    <a:pt x="f30" y="f21"/>
                    <a:pt x="f31" y="f21"/>
                  </a:cubicBezTo>
                  <a:lnTo>
                    <a:pt x="f5" y="f21"/>
                  </a:lnTo>
                  <a:lnTo>
                    <a:pt x="f32" y="f21"/>
                  </a:lnTo>
                  <a:lnTo>
                    <a:pt x="f33" y="f28"/>
                  </a:lnTo>
                  <a:lnTo>
                    <a:pt x="f34" y="f28"/>
                  </a:lnTo>
                  <a:cubicBezTo>
                    <a:pt x="f35" y="f19"/>
                    <a:pt x="f36" y="f7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5" name="Freeform 56">
              <a:extLst>
                <a:ext uri="{FF2B5EF4-FFF2-40B4-BE49-F238E27FC236}">
                  <a16:creationId xmlns:a16="http://schemas.microsoft.com/office/drawing/2014/main" id="{1A20C352-0ACB-4277-869C-F383D7F65AC6}"/>
                </a:ext>
              </a:extLst>
            </p:cNvPr>
            <p:cNvSpPr/>
            <p:nvPr/>
          </p:nvSpPr>
          <p:spPr>
            <a:xfrm>
              <a:off x="7300395" y="4757988"/>
              <a:ext cx="13395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3393"/>
                <a:gd name="f8" fmla="val 7653"/>
                <a:gd name="f9" fmla="val 10523"/>
                <a:gd name="f10" fmla="+- 0 0 -90"/>
                <a:gd name="f11" fmla="abs f3"/>
                <a:gd name="f12" fmla="abs f4"/>
                <a:gd name="f13" fmla="abs f5"/>
                <a:gd name="f14" fmla="*/ f3 1 13393"/>
                <a:gd name="f15" fmla="val f6"/>
                <a:gd name="f16" fmla="+- f6 0 f6"/>
                <a:gd name="f17" fmla="+- f7 0 f6"/>
                <a:gd name="f18" fmla="*/ f10 f0 1"/>
                <a:gd name="f19" fmla="?: f11 f3 1"/>
                <a:gd name="f20" fmla="?: f12 f4 1"/>
                <a:gd name="f21" fmla="?: f13 f5 1"/>
                <a:gd name="f22" fmla="*/ f17 1 13393"/>
                <a:gd name="f23" fmla="*/ f16 1 0"/>
                <a:gd name="f24" fmla="*/ f18 1 f2"/>
                <a:gd name="f25" fmla="*/ f19 1 13393"/>
                <a:gd name="f26" fmla="*/ f20 1 21600"/>
                <a:gd name="f27" fmla="*/ 21600 f20 1"/>
                <a:gd name="f28" fmla="*/ 13393 1 f22"/>
                <a:gd name="f29" fmla="*/ 0 1 f23"/>
                <a:gd name="f30" fmla="*/ 0 1 f22"/>
                <a:gd name="f31" fmla="*/ 1 1 f23"/>
                <a:gd name="f32" fmla="+- f24 0 f1"/>
                <a:gd name="f33" fmla="min f26 f25"/>
                <a:gd name="f34" fmla="*/ f27 1 f21"/>
                <a:gd name="f35" fmla="*/ f30 f14 1"/>
                <a:gd name="f36" fmla="*/ f28 f14 1"/>
                <a:gd name="f37" fmla="val f34"/>
                <a:gd name="f38" fmla="*/ f6 f33 1"/>
                <a:gd name="f39" fmla="+- f37 0 f15"/>
                <a:gd name="f40" fmla="*/ f39 1 0"/>
                <a:gd name="f41" fmla="*/ f31 f40 1"/>
                <a:gd name="f42" fmla="*/ f29 f40 1"/>
                <a:gd name="f43" fmla="*/ f42 f33 1"/>
                <a:gd name="f44" fmla="*/ f41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6" y="f43"/>
                </a:cxn>
                <a:cxn ang="f32">
                  <a:pos x="f36" y="f43"/>
                </a:cxn>
                <a:cxn ang="f32">
                  <a:pos x="f35" y="f43"/>
                </a:cxn>
                <a:cxn ang="f32">
                  <a:pos x="f36" y="f43"/>
                </a:cxn>
              </a:cxnLst>
              <a:rect l="f35" t="f43" r="f36" b="f44"/>
              <a:pathLst>
                <a:path w="13393">
                  <a:moveTo>
                    <a:pt x="f7" y="f38"/>
                  </a:moveTo>
                  <a:lnTo>
                    <a:pt x="f7" y="f38"/>
                  </a:lnTo>
                  <a:lnTo>
                    <a:pt x="f6" y="f38"/>
                  </a:lnTo>
                  <a:cubicBezTo>
                    <a:pt x="f8" y="f38"/>
                    <a:pt x="f9" y="f38"/>
                    <a:pt x="f7" y="f3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6" name="Freeform 57">
              <a:extLst>
                <a:ext uri="{FF2B5EF4-FFF2-40B4-BE49-F238E27FC236}">
                  <a16:creationId xmlns:a16="http://schemas.microsoft.com/office/drawing/2014/main" id="{2E4AC11F-337D-4D04-8FF9-5E395C73733A}"/>
                </a:ext>
              </a:extLst>
            </p:cNvPr>
            <p:cNvSpPr/>
            <p:nvPr/>
          </p:nvSpPr>
          <p:spPr>
            <a:xfrm>
              <a:off x="7655695" y="4760521"/>
              <a:ext cx="15755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"/>
                <a:gd name="f7" fmla="val 1"/>
                <a:gd name="f8" fmla="+- 0 0 -90"/>
                <a:gd name="f9" fmla="*/ f3 1 16"/>
                <a:gd name="f10" fmla="*/ f4 1 1"/>
                <a:gd name="f11" fmla="+- f7 0 f5"/>
                <a:gd name="f12" fmla="+- f6 0 f5"/>
                <a:gd name="f13" fmla="*/ f8 f0 1"/>
                <a:gd name="f14" fmla="*/ f12 1 16"/>
                <a:gd name="f15" fmla="*/ 0 f12 1"/>
                <a:gd name="f16" fmla="*/ 1 f11 1"/>
                <a:gd name="f17" fmla="*/ 16 f12 1"/>
                <a:gd name="f18" fmla="*/ 0 f11 1"/>
                <a:gd name="f19" fmla="*/ 0 1 f11"/>
                <a:gd name="f20" fmla="*/ f7 1 f11"/>
                <a:gd name="f21" fmla="*/ f13 1 f2"/>
                <a:gd name="f22" fmla="*/ f15 1 16"/>
                <a:gd name="f23" fmla="*/ f17 1 16"/>
                <a:gd name="f24" fmla="*/ f16 1 f11"/>
                <a:gd name="f25" fmla="*/ f18 1 f11"/>
                <a:gd name="f26" fmla="*/ 0 1 f14"/>
                <a:gd name="f27" fmla="*/ f6 1 f14"/>
                <a:gd name="f28" fmla="*/ f20 f10 1"/>
                <a:gd name="f29" fmla="*/ f19 f10 1"/>
                <a:gd name="f30" fmla="+- f21 0 f1"/>
                <a:gd name="f31" fmla="*/ f22 1 f14"/>
                <a:gd name="f32" fmla="*/ f23 1 f14"/>
                <a:gd name="f33" fmla="*/ f26 f9 1"/>
                <a:gd name="f34" fmla="*/ f27 f9 1"/>
                <a:gd name="f35" fmla="*/ f24 f10 1"/>
                <a:gd name="f36" fmla="*/ f25 f10 1"/>
                <a:gd name="f37" fmla="*/ f31 f9 1"/>
                <a:gd name="f38" fmla="*/ f32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7" y="f35"/>
                </a:cxn>
                <a:cxn ang="f30">
                  <a:pos x="f37" y="f35"/>
                </a:cxn>
                <a:cxn ang="f30">
                  <a:pos x="f38" y="f36"/>
                </a:cxn>
                <a:cxn ang="f30">
                  <a:pos x="f37" y="f35"/>
                </a:cxn>
              </a:cxnLst>
              <a:rect l="f33" t="f29" r="f34" b="f28"/>
              <a:pathLst>
                <a:path w="16" h="1">
                  <a:moveTo>
                    <a:pt x="f5" y="f7"/>
                  </a:moveTo>
                  <a:lnTo>
                    <a:pt x="f5" y="f7"/>
                  </a:lnTo>
                  <a:lnTo>
                    <a:pt x="f6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7" name="Freeform 58">
              <a:extLst>
                <a:ext uri="{FF2B5EF4-FFF2-40B4-BE49-F238E27FC236}">
                  <a16:creationId xmlns:a16="http://schemas.microsoft.com/office/drawing/2014/main" id="{C11E039D-05BF-4E43-A9CC-285400F5D6B1}"/>
                </a:ext>
              </a:extLst>
            </p:cNvPr>
            <p:cNvSpPr/>
            <p:nvPr/>
          </p:nvSpPr>
          <p:spPr>
            <a:xfrm>
              <a:off x="5148117" y="4760521"/>
              <a:ext cx="50420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"/>
                <a:gd name="f7" fmla="val 2"/>
                <a:gd name="f8" fmla="val 1"/>
                <a:gd name="f9" fmla="val 52"/>
                <a:gd name="f10" fmla="val 6"/>
                <a:gd name="f11" fmla="+- 0 0 -90"/>
                <a:gd name="f12" fmla="*/ f3 1 53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53"/>
                <a:gd name="f19" fmla="*/ 0 f15 1"/>
                <a:gd name="f20" fmla="*/ 0 f14 1"/>
                <a:gd name="f21" fmla="*/ 52 f15 1"/>
                <a:gd name="f22" fmla="*/ 6 f15 1"/>
                <a:gd name="f23" fmla="*/ f16 1 f2"/>
                <a:gd name="f24" fmla="*/ f19 1 53"/>
                <a:gd name="f25" fmla="*/ f20 1 2"/>
                <a:gd name="f26" fmla="*/ f21 1 53"/>
                <a:gd name="f27" fmla="*/ f22 1 53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8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2"/>
                </a:cxn>
                <a:cxn ang="f32">
                  <a:pos x="f44" y="f42"/>
                </a:cxn>
                <a:cxn ang="f32">
                  <a:pos x="f41" y="f42"/>
                </a:cxn>
              </a:cxnLst>
              <a:rect l="f37" t="f40" r="f38" b="f39"/>
              <a:pathLst>
                <a:path w="53" h="2">
                  <a:moveTo>
                    <a:pt x="f5" y="f5"/>
                  </a:moveTo>
                  <a:lnTo>
                    <a:pt x="f5" y="f5"/>
                  </a:lnTo>
                  <a:cubicBezTo>
                    <a:pt x="f7" y="f8"/>
                    <a:pt x="f6" y="f7"/>
                    <a:pt x="f9" y="f5"/>
                  </a:cubicBezTo>
                  <a:lnTo>
                    <a:pt x="f10" y="f5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8" name="Freeform 59">
              <a:extLst>
                <a:ext uri="{FF2B5EF4-FFF2-40B4-BE49-F238E27FC236}">
                  <a16:creationId xmlns:a16="http://schemas.microsoft.com/office/drawing/2014/main" id="{4FABEB12-2293-4224-9FB1-31DC8B76EACA}"/>
                </a:ext>
              </a:extLst>
            </p:cNvPr>
            <p:cNvSpPr/>
            <p:nvPr/>
          </p:nvSpPr>
          <p:spPr>
            <a:xfrm>
              <a:off x="8568750" y="4754185"/>
              <a:ext cx="20482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20483"/>
                <a:gd name="f8" fmla="val 2926"/>
                <a:gd name="f9" fmla="val 3902"/>
                <a:gd name="f10" fmla="val 14631"/>
                <a:gd name="f11" fmla="+- 0 0 -90"/>
                <a:gd name="f12" fmla="abs f3"/>
                <a:gd name="f13" fmla="abs f4"/>
                <a:gd name="f14" fmla="abs f5"/>
                <a:gd name="f15" fmla="*/ f3 1 20483"/>
                <a:gd name="f16" fmla="val f6"/>
                <a:gd name="f17" fmla="+- f6 0 f6"/>
                <a:gd name="f18" fmla="+- f7 0 f6"/>
                <a:gd name="f19" fmla="*/ f11 f0 1"/>
                <a:gd name="f20" fmla="?: f12 f3 1"/>
                <a:gd name="f21" fmla="?: f13 f4 1"/>
                <a:gd name="f22" fmla="?: f14 f5 1"/>
                <a:gd name="f23" fmla="*/ f18 1 20483"/>
                <a:gd name="f24" fmla="*/ f17 1 0"/>
                <a:gd name="f25" fmla="*/ f19 1 f2"/>
                <a:gd name="f26" fmla="*/ f20 1 20483"/>
                <a:gd name="f27" fmla="*/ f21 1 21600"/>
                <a:gd name="f28" fmla="*/ 21600 f21 1"/>
                <a:gd name="f29" fmla="*/ 20483 1 f23"/>
                <a:gd name="f30" fmla="*/ 0 1 f24"/>
                <a:gd name="f31" fmla="*/ 2926 1 f23"/>
                <a:gd name="f32" fmla="*/ 0 1 f23"/>
                <a:gd name="f33" fmla="*/ 1 1 f24"/>
                <a:gd name="f34" fmla="+- f25 0 f1"/>
                <a:gd name="f35" fmla="min f27 f26"/>
                <a:gd name="f36" fmla="*/ f28 1 f22"/>
                <a:gd name="f37" fmla="*/ f32 f15 1"/>
                <a:gd name="f38" fmla="*/ f29 f15 1"/>
                <a:gd name="f39" fmla="*/ f31 f15 1"/>
                <a:gd name="f40" fmla="val f36"/>
                <a:gd name="f41" fmla="*/ f6 f35 1"/>
                <a:gd name="f42" fmla="+- f40 0 f16"/>
                <a:gd name="f43" fmla="*/ f42 1 0"/>
                <a:gd name="f44" fmla="*/ f33 f43 1"/>
                <a:gd name="f45" fmla="*/ f30 f43 1"/>
                <a:gd name="f46" fmla="*/ f45 f35 1"/>
                <a:gd name="f47" fmla="*/ f44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38" y="f46"/>
                </a:cxn>
                <a:cxn ang="f34">
                  <a:pos x="f38" y="f46"/>
                </a:cxn>
                <a:cxn ang="f34">
                  <a:pos x="f39" y="f46"/>
                </a:cxn>
                <a:cxn ang="f34">
                  <a:pos x="f37" y="f46"/>
                </a:cxn>
                <a:cxn ang="f34">
                  <a:pos x="f38" y="f46"/>
                </a:cxn>
              </a:cxnLst>
              <a:rect l="f37" t="f46" r="f38" b="f47"/>
              <a:pathLst>
                <a:path w="20483">
                  <a:moveTo>
                    <a:pt x="f7" y="f41"/>
                  </a:moveTo>
                  <a:lnTo>
                    <a:pt x="f7" y="f41"/>
                  </a:lnTo>
                  <a:lnTo>
                    <a:pt x="f8" y="f41"/>
                  </a:lnTo>
                  <a:lnTo>
                    <a:pt x="f6" y="f41"/>
                  </a:lnTo>
                  <a:cubicBezTo>
                    <a:pt x="f9" y="f41"/>
                    <a:pt x="f10" y="f41"/>
                    <a:pt x="f7" y="f41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9" name="Freeform 60">
              <a:extLst>
                <a:ext uri="{FF2B5EF4-FFF2-40B4-BE49-F238E27FC236}">
                  <a16:creationId xmlns:a16="http://schemas.microsoft.com/office/drawing/2014/main" id="{B25490C8-F8BF-4D1F-9DF5-701670B8AE93}"/>
                </a:ext>
              </a:extLst>
            </p:cNvPr>
            <p:cNvSpPr/>
            <p:nvPr/>
          </p:nvSpPr>
          <p:spPr>
            <a:xfrm>
              <a:off x="7357902" y="4752283"/>
              <a:ext cx="14968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"/>
                <a:gd name="f7" fmla="val 1"/>
                <a:gd name="f8" fmla="val 6"/>
                <a:gd name="f9" fmla="val 2"/>
                <a:gd name="f10" fmla="val 12"/>
                <a:gd name="f11" fmla="+- 0 0 -90"/>
                <a:gd name="f12" fmla="*/ f3 1 16"/>
                <a:gd name="f13" fmla="*/ f4 1 1"/>
                <a:gd name="f14" fmla="+- f7 0 f5"/>
                <a:gd name="f15" fmla="+- f6 0 f5"/>
                <a:gd name="f16" fmla="*/ f11 f0 1"/>
                <a:gd name="f17" fmla="*/ f15 1 16"/>
                <a:gd name="f18" fmla="*/ 16 f15 1"/>
                <a:gd name="f19" fmla="*/ 0 f14 1"/>
                <a:gd name="f20" fmla="*/ 0 f15 1"/>
                <a:gd name="f21" fmla="*/ 1 f14 1"/>
                <a:gd name="f22" fmla="*/ 0 1 f14"/>
                <a:gd name="f23" fmla="*/ f7 1 f14"/>
                <a:gd name="f24" fmla="*/ f16 1 f2"/>
                <a:gd name="f25" fmla="*/ f18 1 16"/>
                <a:gd name="f26" fmla="*/ f20 1 16"/>
                <a:gd name="f27" fmla="*/ f19 1 f14"/>
                <a:gd name="f28" fmla="*/ f21 1 f14"/>
                <a:gd name="f29" fmla="*/ 0 1 f17"/>
                <a:gd name="f30" fmla="*/ f6 1 f17"/>
                <a:gd name="f31" fmla="*/ f23 f13 1"/>
                <a:gd name="f32" fmla="*/ f22 f13 1"/>
                <a:gd name="f33" fmla="+- f24 0 f1"/>
                <a:gd name="f34" fmla="*/ f25 1 f17"/>
                <a:gd name="f35" fmla="*/ f26 1 f17"/>
                <a:gd name="f36" fmla="*/ f29 f12 1"/>
                <a:gd name="f37" fmla="*/ f30 f12 1"/>
                <a:gd name="f38" fmla="*/ f27 f13 1"/>
                <a:gd name="f39" fmla="*/ f28 f13 1"/>
                <a:gd name="f40" fmla="*/ f34 f12 1"/>
                <a:gd name="f41" fmla="*/ f3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0" y="f38"/>
                </a:cxn>
                <a:cxn ang="f33">
                  <a:pos x="f40" y="f38"/>
                </a:cxn>
                <a:cxn ang="f33">
                  <a:pos x="f41" y="f39"/>
                </a:cxn>
                <a:cxn ang="f33">
                  <a:pos x="f40" y="f38"/>
                </a:cxn>
              </a:cxnLst>
              <a:rect l="f36" t="f32" r="f37" b="f31"/>
              <a:pathLst>
                <a:path w="16" h="1">
                  <a:moveTo>
                    <a:pt x="f6" y="f5"/>
                  </a:moveTo>
                  <a:lnTo>
                    <a:pt x="f6" y="f5"/>
                  </a:lnTo>
                  <a:cubicBezTo>
                    <a:pt x="f8" y="f5"/>
                    <a:pt x="f9" y="f7"/>
                    <a:pt x="f5" y="f7"/>
                  </a:cubicBezTo>
                  <a:cubicBezTo>
                    <a:pt x="f8" y="f7"/>
                    <a:pt x="f10" y="f7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0" name="Freeform 61">
              <a:extLst>
                <a:ext uri="{FF2B5EF4-FFF2-40B4-BE49-F238E27FC236}">
                  <a16:creationId xmlns:a16="http://schemas.microsoft.com/office/drawing/2014/main" id="{DE9E525B-96EA-4C30-B647-5259950340B6}"/>
                </a:ext>
              </a:extLst>
            </p:cNvPr>
            <p:cNvSpPr/>
            <p:nvPr/>
          </p:nvSpPr>
          <p:spPr>
            <a:xfrm>
              <a:off x="8591601" y="4757988"/>
              <a:ext cx="57506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0"/>
                <a:gd name="f7" fmla="val 2"/>
                <a:gd name="f8" fmla="val 7"/>
                <a:gd name="f9" fmla="val 18"/>
                <a:gd name="f10" fmla="val 1"/>
                <a:gd name="f11" fmla="val 19"/>
                <a:gd name="f12" fmla="val 34"/>
                <a:gd name="f13" fmla="val 45"/>
                <a:gd name="f14" fmla="val 43"/>
                <a:gd name="f15" fmla="val 23"/>
                <a:gd name="f16" fmla="+- 0 0 -90"/>
                <a:gd name="f17" fmla="*/ f3 1 60"/>
                <a:gd name="f18" fmla="*/ f4 1 2"/>
                <a:gd name="f19" fmla="+- f7 0 f5"/>
                <a:gd name="f20" fmla="+- f6 0 f5"/>
                <a:gd name="f21" fmla="*/ f16 f0 1"/>
                <a:gd name="f22" fmla="*/ f19 1 2"/>
                <a:gd name="f23" fmla="*/ f20 1 60"/>
                <a:gd name="f24" fmla="*/ 0 f20 1"/>
                <a:gd name="f25" fmla="*/ 0 f19 1"/>
                <a:gd name="f26" fmla="*/ 19 f20 1"/>
                <a:gd name="f27" fmla="*/ 2 f19 1"/>
                <a:gd name="f28" fmla="*/ 60 f20 1"/>
                <a:gd name="f29" fmla="*/ 1 f19 1"/>
                <a:gd name="f30" fmla="*/ f21 1 f2"/>
                <a:gd name="f31" fmla="*/ f24 1 60"/>
                <a:gd name="f32" fmla="*/ f25 1 2"/>
                <a:gd name="f33" fmla="*/ f26 1 60"/>
                <a:gd name="f34" fmla="*/ f27 1 2"/>
                <a:gd name="f35" fmla="*/ f28 1 60"/>
                <a:gd name="f36" fmla="*/ f29 1 2"/>
                <a:gd name="f37" fmla="*/ 0 1 f23"/>
                <a:gd name="f38" fmla="*/ f6 1 f23"/>
                <a:gd name="f39" fmla="*/ 0 1 f22"/>
                <a:gd name="f40" fmla="*/ f7 1 f22"/>
                <a:gd name="f41" fmla="+- f30 0 f1"/>
                <a:gd name="f42" fmla="*/ f31 1 f23"/>
                <a:gd name="f43" fmla="*/ f32 1 f22"/>
                <a:gd name="f44" fmla="*/ f33 1 f23"/>
                <a:gd name="f45" fmla="*/ f34 1 f22"/>
                <a:gd name="f46" fmla="*/ f35 1 f23"/>
                <a:gd name="f47" fmla="*/ f36 1 f22"/>
                <a:gd name="f48" fmla="*/ f37 f17 1"/>
                <a:gd name="f49" fmla="*/ f38 f17 1"/>
                <a:gd name="f50" fmla="*/ f40 f18 1"/>
                <a:gd name="f51" fmla="*/ f39 f18 1"/>
                <a:gd name="f52" fmla="*/ f42 f17 1"/>
                <a:gd name="f53" fmla="*/ f43 f18 1"/>
                <a:gd name="f54" fmla="*/ f44 f17 1"/>
                <a:gd name="f55" fmla="*/ f45 f18 1"/>
                <a:gd name="f56" fmla="*/ f46 f17 1"/>
                <a:gd name="f57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2" y="f53"/>
                </a:cxn>
                <a:cxn ang="f41">
                  <a:pos x="f52" y="f53"/>
                </a:cxn>
                <a:cxn ang="f41">
                  <a:pos x="f54" y="f55"/>
                </a:cxn>
                <a:cxn ang="f41">
                  <a:pos x="f56" y="f57"/>
                </a:cxn>
                <a:cxn ang="f41">
                  <a:pos x="f52" y="f53"/>
                </a:cxn>
              </a:cxnLst>
              <a:rect l="f48" t="f51" r="f49" b="f50"/>
              <a:pathLst>
                <a:path w="60" h="2">
                  <a:moveTo>
                    <a:pt x="f5" y="f5"/>
                  </a:moveTo>
                  <a:lnTo>
                    <a:pt x="f5" y="f5"/>
                  </a:lnTo>
                  <a:cubicBezTo>
                    <a:pt x="f8" y="f5"/>
                    <a:pt x="f9" y="f10"/>
                    <a:pt x="f11" y="f7"/>
                  </a:cubicBezTo>
                  <a:cubicBezTo>
                    <a:pt x="f12" y="f7"/>
                    <a:pt x="f13" y="f10"/>
                    <a:pt x="f6" y="f10"/>
                  </a:cubicBezTo>
                  <a:cubicBezTo>
                    <a:pt x="f14" y="f10"/>
                    <a:pt x="f15" y="f10"/>
                    <a:pt x="f5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1" name="Freeform 62">
              <a:extLst>
                <a:ext uri="{FF2B5EF4-FFF2-40B4-BE49-F238E27FC236}">
                  <a16:creationId xmlns:a16="http://schemas.microsoft.com/office/drawing/2014/main" id="{AEE1511A-BC61-4ED2-8CD0-89955FA52DF3}"/>
                </a:ext>
              </a:extLst>
            </p:cNvPr>
            <p:cNvSpPr/>
            <p:nvPr/>
          </p:nvSpPr>
          <p:spPr>
            <a:xfrm>
              <a:off x="8649108" y="4758619"/>
              <a:ext cx="786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788"/>
                <a:gd name="f8" fmla="+- 0 0 -90"/>
                <a:gd name="f9" fmla="abs f3"/>
                <a:gd name="f10" fmla="abs f4"/>
                <a:gd name="f11" fmla="abs f5"/>
                <a:gd name="f12" fmla="*/ f3 1 788"/>
                <a:gd name="f13" fmla="val f6"/>
                <a:gd name="f14" fmla="+- f6 0 f6"/>
                <a:gd name="f15" fmla="+- f7 0 f6"/>
                <a:gd name="f16" fmla="*/ f8 f0 1"/>
                <a:gd name="f17" fmla="?: f9 f3 1"/>
                <a:gd name="f18" fmla="?: f10 f4 1"/>
                <a:gd name="f19" fmla="?: f11 f5 1"/>
                <a:gd name="f20" fmla="*/ f15 1 788"/>
                <a:gd name="f21" fmla="*/ f14 1 0"/>
                <a:gd name="f22" fmla="*/ f16 1 f2"/>
                <a:gd name="f23" fmla="*/ f17 1 788"/>
                <a:gd name="f24" fmla="*/ f18 1 21600"/>
                <a:gd name="f25" fmla="*/ 21600 f18 1"/>
                <a:gd name="f26" fmla="*/ 788 1 f20"/>
                <a:gd name="f27" fmla="*/ 0 1 f21"/>
                <a:gd name="f28" fmla="*/ 0 1 f20"/>
                <a:gd name="f29" fmla="*/ 1 1 f21"/>
                <a:gd name="f30" fmla="+- f22 0 f1"/>
                <a:gd name="f31" fmla="min f24 f23"/>
                <a:gd name="f32" fmla="*/ f25 1 f19"/>
                <a:gd name="f33" fmla="*/ f28 f12 1"/>
                <a:gd name="f34" fmla="*/ f26 f12 1"/>
                <a:gd name="f35" fmla="val f32"/>
                <a:gd name="f36" fmla="*/ f6 f31 1"/>
                <a:gd name="f37" fmla="+- f35 0 f13"/>
                <a:gd name="f38" fmla="*/ f37 1 0"/>
                <a:gd name="f39" fmla="*/ f29 f38 1"/>
                <a:gd name="f40" fmla="*/ f27 f38 1"/>
                <a:gd name="f41" fmla="*/ f40 f31 1"/>
                <a:gd name="f42" fmla="*/ f39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4" y="f41"/>
                </a:cxn>
                <a:cxn ang="f30">
                  <a:pos x="f34" y="f41"/>
                </a:cxn>
                <a:cxn ang="f30">
                  <a:pos x="f33" y="f41"/>
                </a:cxn>
                <a:cxn ang="f30">
                  <a:pos x="f34" y="f41"/>
                </a:cxn>
              </a:cxnLst>
              <a:rect l="f33" t="f41" r="f34" b="f42"/>
              <a:pathLst>
                <a:path w="788">
                  <a:moveTo>
                    <a:pt x="f7" y="f36"/>
                  </a:moveTo>
                  <a:lnTo>
                    <a:pt x="f7" y="f36"/>
                  </a:lnTo>
                  <a:lnTo>
                    <a:pt x="f6" y="f36"/>
                  </a:lnTo>
                  <a:lnTo>
                    <a:pt x="f7" y="f36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2" name="Freeform 63">
              <a:extLst>
                <a:ext uri="{FF2B5EF4-FFF2-40B4-BE49-F238E27FC236}">
                  <a16:creationId xmlns:a16="http://schemas.microsoft.com/office/drawing/2014/main" id="{C927A250-B19A-410E-8863-619B7714F6AD}"/>
                </a:ext>
              </a:extLst>
            </p:cNvPr>
            <p:cNvSpPr/>
            <p:nvPr/>
          </p:nvSpPr>
          <p:spPr>
            <a:xfrm>
              <a:off x="1584892" y="4724403"/>
              <a:ext cx="8181310" cy="538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594"/>
                <a:gd name="f7" fmla="val 60"/>
                <a:gd name="f8" fmla="val 4248"/>
                <a:gd name="f9" fmla="val 14"/>
                <a:gd name="f10" fmla="val 4246"/>
                <a:gd name="f11" fmla="val 5299"/>
                <a:gd name="f12" fmla="val 30"/>
                <a:gd name="f13" fmla="val 5241"/>
                <a:gd name="f14" fmla="val 31"/>
                <a:gd name="f15" fmla="val 5247"/>
                <a:gd name="f16" fmla="val 5190"/>
                <a:gd name="f17" fmla="val 32"/>
                <a:gd name="f18" fmla="val 5225"/>
                <a:gd name="f19" fmla="val 33"/>
                <a:gd name="f20" fmla="val 5248"/>
                <a:gd name="f21" fmla="val 35"/>
                <a:gd name="f22" fmla="val 5199"/>
                <a:gd name="f23" fmla="val 36"/>
                <a:gd name="f24" fmla="val 5203"/>
                <a:gd name="f25" fmla="val 5189"/>
                <a:gd name="f26" fmla="val 5206"/>
                <a:gd name="f27" fmla="val 34"/>
                <a:gd name="f28" fmla="val 5173"/>
                <a:gd name="f29" fmla="val 5101"/>
                <a:gd name="f30" fmla="val 5120"/>
                <a:gd name="f31" fmla="val 5183"/>
                <a:gd name="f32" fmla="val 5134"/>
                <a:gd name="f33" fmla="val 39"/>
                <a:gd name="f34" fmla="val 5184"/>
                <a:gd name="f35" fmla="val 5157"/>
                <a:gd name="f36" fmla="val 38"/>
                <a:gd name="f37" fmla="val 5131"/>
                <a:gd name="f38" fmla="val 5106"/>
                <a:gd name="f39" fmla="val 5132"/>
                <a:gd name="f40" fmla="val 37"/>
                <a:gd name="f41" fmla="val 5100"/>
                <a:gd name="f42" fmla="val 5061"/>
                <a:gd name="f43" fmla="val 5044"/>
                <a:gd name="f44" fmla="val 4997"/>
                <a:gd name="f45" fmla="val 4969"/>
                <a:gd name="f46" fmla="val 4979"/>
                <a:gd name="f47" fmla="val 4954"/>
                <a:gd name="f48" fmla="val 5001"/>
                <a:gd name="f49" fmla="val 4984"/>
                <a:gd name="f50" fmla="val 4957"/>
                <a:gd name="f51" fmla="val 4928"/>
                <a:gd name="f52" fmla="val 4940"/>
                <a:gd name="f53" fmla="val 4960"/>
                <a:gd name="f54" fmla="val 4959"/>
                <a:gd name="f55" fmla="val 4917"/>
                <a:gd name="f56" fmla="val 4905"/>
                <a:gd name="f57" fmla="val 4876"/>
                <a:gd name="f58" fmla="val 4879"/>
                <a:gd name="f59" fmla="val 4881"/>
                <a:gd name="f60" fmla="val 4883"/>
                <a:gd name="f61" fmla="val 4851"/>
                <a:gd name="f62" fmla="val 4894"/>
                <a:gd name="f63" fmla="val 4871"/>
                <a:gd name="f64" fmla="val 4870"/>
                <a:gd name="f65" fmla="val 4842"/>
                <a:gd name="f66" fmla="val 4827"/>
                <a:gd name="f67" fmla="val 4860"/>
                <a:gd name="f68" fmla="val 41"/>
                <a:gd name="f69" fmla="val 4844"/>
                <a:gd name="f70" fmla="val 42"/>
                <a:gd name="f71" fmla="val 4805"/>
                <a:gd name="f72" fmla="val 40"/>
                <a:gd name="f73" fmla="val 4813"/>
                <a:gd name="f74" fmla="val 43"/>
                <a:gd name="f75" fmla="val 4907"/>
                <a:gd name="f76" fmla="val 4944"/>
                <a:gd name="f77" fmla="val 5014"/>
                <a:gd name="f78" fmla="val 4987"/>
                <a:gd name="f79" fmla="val 5065"/>
                <a:gd name="f80" fmla="val 5098"/>
                <a:gd name="f81" fmla="val 5174"/>
                <a:gd name="f82" fmla="val 5233"/>
                <a:gd name="f83" fmla="val 5260"/>
                <a:gd name="f84" fmla="val 5289"/>
                <a:gd name="f85" fmla="val 5379"/>
                <a:gd name="f86" fmla="val 5352"/>
                <a:gd name="f87" fmla="val 5328"/>
                <a:gd name="f88" fmla="val 5295"/>
                <a:gd name="f89" fmla="val 5276"/>
                <a:gd name="f90" fmla="val 5322"/>
                <a:gd name="f91" fmla="val 5292"/>
                <a:gd name="f92" fmla="val 5308"/>
                <a:gd name="f93" fmla="val 5306"/>
                <a:gd name="f94" fmla="val 5493"/>
                <a:gd name="f95" fmla="val 27"/>
                <a:gd name="f96" fmla="val 5524"/>
                <a:gd name="f97" fmla="val 5557"/>
                <a:gd name="f98" fmla="val 5700"/>
                <a:gd name="f99" fmla="val 5689"/>
                <a:gd name="f100" fmla="val 5761"/>
                <a:gd name="f101" fmla="val 5829"/>
                <a:gd name="f102" fmla="val 5916"/>
                <a:gd name="f103" fmla="val 5874"/>
                <a:gd name="f104" fmla="val 5876"/>
                <a:gd name="f105" fmla="val 5875"/>
                <a:gd name="f106" fmla="val 5862"/>
                <a:gd name="f107" fmla="val 5907"/>
                <a:gd name="f108" fmla="val 5941"/>
                <a:gd name="f109" fmla="val 5911"/>
                <a:gd name="f110" fmla="val 5891"/>
                <a:gd name="f111" fmla="val 5839"/>
                <a:gd name="f112" fmla="val 5841"/>
                <a:gd name="f113" fmla="val 5852"/>
                <a:gd name="f114" fmla="val 5772"/>
                <a:gd name="f115" fmla="val 5729"/>
                <a:gd name="f116" fmla="val 5733"/>
                <a:gd name="f117" fmla="val 5825"/>
                <a:gd name="f118" fmla="val 5784"/>
                <a:gd name="f119" fmla="val 44"/>
                <a:gd name="f120" fmla="val 5820"/>
                <a:gd name="f121" fmla="val 45"/>
                <a:gd name="f122" fmla="val 5826"/>
                <a:gd name="f123" fmla="val 5853"/>
                <a:gd name="f124" fmla="val 47"/>
                <a:gd name="f125" fmla="val 5827"/>
                <a:gd name="f126" fmla="val 48"/>
                <a:gd name="f127" fmla="val 5888"/>
                <a:gd name="f128" fmla="val 5890"/>
                <a:gd name="f129" fmla="val 5798"/>
                <a:gd name="f130" fmla="val 49"/>
                <a:gd name="f131" fmla="val 5849"/>
                <a:gd name="f132" fmla="val 51"/>
                <a:gd name="f133" fmla="val 50"/>
                <a:gd name="f134" fmla="val 5940"/>
                <a:gd name="f135" fmla="val 52"/>
                <a:gd name="f136" fmla="val 5943"/>
                <a:gd name="f137" fmla="val 5989"/>
                <a:gd name="f138" fmla="val 5963"/>
                <a:gd name="f139" fmla="val 6020"/>
                <a:gd name="f140" fmla="val 6021"/>
                <a:gd name="f141" fmla="val 6010"/>
                <a:gd name="f142" fmla="val 5972"/>
                <a:gd name="f143" fmla="val 5969"/>
                <a:gd name="f144" fmla="val 5934"/>
                <a:gd name="f145" fmla="val 5918"/>
                <a:gd name="f146" fmla="val 5977"/>
                <a:gd name="f147" fmla="val 5952"/>
                <a:gd name="f148" fmla="val 46"/>
                <a:gd name="f149" fmla="val 5858"/>
                <a:gd name="f150" fmla="val 5884"/>
                <a:gd name="f151" fmla="val 5931"/>
                <a:gd name="f152" fmla="val 5932"/>
                <a:gd name="f153" fmla="val 5965"/>
                <a:gd name="f154" fmla="val 5964"/>
                <a:gd name="f155" fmla="val 5993"/>
                <a:gd name="f156" fmla="val 6019"/>
                <a:gd name="f157" fmla="val 6048"/>
                <a:gd name="f158" fmla="val 6060"/>
                <a:gd name="f159" fmla="val 6039"/>
                <a:gd name="f160" fmla="val 6087"/>
                <a:gd name="f161" fmla="val 6124"/>
                <a:gd name="f162" fmla="val 6234"/>
                <a:gd name="f163" fmla="val 6276"/>
                <a:gd name="f164" fmla="val 6312"/>
                <a:gd name="f165" fmla="val 6309"/>
                <a:gd name="f166" fmla="val 6243"/>
                <a:gd name="f167" fmla="val 6266"/>
                <a:gd name="f168" fmla="val 6322"/>
                <a:gd name="f169" fmla="val 6318"/>
                <a:gd name="f170" fmla="val 6337"/>
                <a:gd name="f171" fmla="val 6356"/>
                <a:gd name="f172" fmla="val 6373"/>
                <a:gd name="f173" fmla="val 6355"/>
                <a:gd name="f174" fmla="val 6315"/>
                <a:gd name="f175" fmla="val 6323"/>
                <a:gd name="f176" fmla="val 6349"/>
                <a:gd name="f177" fmla="val 6353"/>
                <a:gd name="f178" fmla="val 6377"/>
                <a:gd name="f179" fmla="val 6372"/>
                <a:gd name="f180" fmla="val 6368"/>
                <a:gd name="f181" fmla="val 6422"/>
                <a:gd name="f182" fmla="val 6420"/>
                <a:gd name="f183" fmla="val 6433"/>
                <a:gd name="f184" fmla="val 6487"/>
                <a:gd name="f185" fmla="val 6379"/>
                <a:gd name="f186" fmla="val 6386"/>
                <a:gd name="f187" fmla="val 6543"/>
                <a:gd name="f188" fmla="val 6529"/>
                <a:gd name="f189" fmla="val 6516"/>
                <a:gd name="f190" fmla="val 6521"/>
                <a:gd name="f191" fmla="val 6559"/>
                <a:gd name="f192" fmla="val 6522"/>
                <a:gd name="f193" fmla="val 6576"/>
                <a:gd name="f194" fmla="val 6572"/>
                <a:gd name="f195" fmla="val 6644"/>
                <a:gd name="f196" fmla="val 6682"/>
                <a:gd name="f197" fmla="val 6700"/>
                <a:gd name="f198" fmla="val 6704"/>
                <a:gd name="f199" fmla="val 6665"/>
                <a:gd name="f200" fmla="val 6669"/>
                <a:gd name="f201" fmla="val 6721"/>
                <a:gd name="f202" fmla="val 6740"/>
                <a:gd name="f203" fmla="val 6781"/>
                <a:gd name="f204" fmla="val 6765"/>
                <a:gd name="f205" fmla="val 6772"/>
                <a:gd name="f206" fmla="val 6806"/>
                <a:gd name="f207" fmla="val 6808"/>
                <a:gd name="f208" fmla="val 6752"/>
                <a:gd name="f209" fmla="val 6666"/>
                <a:gd name="f210" fmla="val 28"/>
                <a:gd name="f211" fmla="val 6631"/>
                <a:gd name="f212" fmla="val 6641"/>
                <a:gd name="f213" fmla="val 29"/>
                <a:gd name="f214" fmla="val 6577"/>
                <a:gd name="f215" fmla="val 6502"/>
                <a:gd name="f216" fmla="val 6472"/>
                <a:gd name="f217" fmla="val 6475"/>
                <a:gd name="f218" fmla="val 6459"/>
                <a:gd name="f219" fmla="val 6460"/>
                <a:gd name="f220" fmla="val 6413"/>
                <a:gd name="f221" fmla="val 6423"/>
                <a:gd name="f222" fmla="val 6343"/>
                <a:gd name="f223" fmla="val 6345"/>
                <a:gd name="f224" fmla="val 6253"/>
                <a:gd name="f225" fmla="val 6255"/>
                <a:gd name="f226" fmla="val 6242"/>
                <a:gd name="f227" fmla="val 6230"/>
                <a:gd name="f228" fmla="val 6220"/>
                <a:gd name="f229" fmla="val 6211"/>
                <a:gd name="f230" fmla="val 6191"/>
                <a:gd name="f231" fmla="val 6178"/>
                <a:gd name="f232" fmla="val 6154"/>
                <a:gd name="f233" fmla="val 6229"/>
                <a:gd name="f234" fmla="val 6235"/>
                <a:gd name="f235" fmla="val 6228"/>
                <a:gd name="f236" fmla="val 6192"/>
                <a:gd name="f237" fmla="val 6207"/>
                <a:gd name="f238" fmla="val 6213"/>
                <a:gd name="f239" fmla="val 26"/>
                <a:gd name="f240" fmla="val 6195"/>
                <a:gd name="f241" fmla="val 6146"/>
                <a:gd name="f242" fmla="val 6163"/>
                <a:gd name="f243" fmla="val 6092"/>
                <a:gd name="f244" fmla="val 5978"/>
                <a:gd name="f245" fmla="val 25"/>
                <a:gd name="f246" fmla="val 5870"/>
                <a:gd name="f247" fmla="val 5947"/>
                <a:gd name="f248" fmla="val 5808"/>
                <a:gd name="f249" fmla="val 5894"/>
                <a:gd name="f250" fmla="val 5834"/>
                <a:gd name="f251" fmla="val 22"/>
                <a:gd name="f252" fmla="val 5842"/>
                <a:gd name="f253" fmla="val 5781"/>
                <a:gd name="f254" fmla="val 5776"/>
                <a:gd name="f255" fmla="val 5814"/>
                <a:gd name="f256" fmla="val 5828"/>
                <a:gd name="f257" fmla="val 5727"/>
                <a:gd name="f258" fmla="val 24"/>
                <a:gd name="f259" fmla="val 5657"/>
                <a:gd name="f260" fmla="val 5558"/>
                <a:gd name="f261" fmla="val 5554"/>
                <a:gd name="f262" fmla="val 7145"/>
                <a:gd name="f263" fmla="val 7151"/>
                <a:gd name="f264" fmla="val 7153"/>
                <a:gd name="f265" fmla="val 7028"/>
                <a:gd name="f266" fmla="val 6926"/>
                <a:gd name="f267" fmla="val 6859"/>
                <a:gd name="f268" fmla="val 6872"/>
                <a:gd name="f269" fmla="val 6932"/>
                <a:gd name="f270" fmla="val 6961"/>
                <a:gd name="f271" fmla="val 6936"/>
                <a:gd name="f272" fmla="val 6920"/>
                <a:gd name="f273" fmla="val 6876"/>
                <a:gd name="f274" fmla="val 6888"/>
                <a:gd name="f275" fmla="val 6924"/>
                <a:gd name="f276" fmla="val 6947"/>
                <a:gd name="f277" fmla="val 7046"/>
                <a:gd name="f278" fmla="val 6986"/>
                <a:gd name="f279" fmla="val 7002"/>
                <a:gd name="f280" fmla="val 7082"/>
                <a:gd name="f281" fmla="val 7114"/>
                <a:gd name="f282" fmla="val 7115"/>
                <a:gd name="f283" fmla="val 7060"/>
                <a:gd name="f284" fmla="val 7053"/>
                <a:gd name="f285" fmla="val 7047"/>
                <a:gd name="f286" fmla="val 7110"/>
                <a:gd name="f287" fmla="val 7070"/>
                <a:gd name="f288" fmla="val 7117"/>
                <a:gd name="f289" fmla="val 7193"/>
                <a:gd name="f290" fmla="val 7228"/>
                <a:gd name="f291" fmla="val 7234"/>
                <a:gd name="f292" fmla="val 7272"/>
                <a:gd name="f293" fmla="val 7260"/>
                <a:gd name="f294" fmla="val 7305"/>
                <a:gd name="f295" fmla="val 7249"/>
                <a:gd name="f296" fmla="val 7315"/>
                <a:gd name="f297" fmla="val 7270"/>
                <a:gd name="f298" fmla="val 7284"/>
                <a:gd name="f299" fmla="val 7352"/>
                <a:gd name="f300" fmla="val 7362"/>
                <a:gd name="f301" fmla="val 7398"/>
                <a:gd name="f302" fmla="val 7421"/>
                <a:gd name="f303" fmla="val 7372"/>
                <a:gd name="f304" fmla="val 7418"/>
                <a:gd name="f305" fmla="val 7472"/>
                <a:gd name="f306" fmla="val 7469"/>
                <a:gd name="f307" fmla="val 7422"/>
                <a:gd name="f308" fmla="val 7416"/>
                <a:gd name="f309" fmla="val 7375"/>
                <a:gd name="f310" fmla="val 7456"/>
                <a:gd name="f311" fmla="val 7441"/>
                <a:gd name="f312" fmla="val 7430"/>
                <a:gd name="f313" fmla="val 7437"/>
                <a:gd name="f314" fmla="val 7451"/>
                <a:gd name="f315" fmla="val 7463"/>
                <a:gd name="f316" fmla="val 7482"/>
                <a:gd name="f317" fmla="val 7436"/>
                <a:gd name="f318" fmla="val 7395"/>
                <a:gd name="f319" fmla="val 7388"/>
                <a:gd name="f320" fmla="val 7394"/>
                <a:gd name="f321" fmla="val 7378"/>
                <a:gd name="f322" fmla="val 7339"/>
                <a:gd name="f323" fmla="val 7299"/>
                <a:gd name="f324" fmla="val 7258"/>
                <a:gd name="f325" fmla="val 7264"/>
                <a:gd name="f326" fmla="val 7784"/>
                <a:gd name="f327" fmla="val 7795"/>
                <a:gd name="f328" fmla="val 7764"/>
                <a:gd name="f329" fmla="val 7709"/>
                <a:gd name="f330" fmla="val 7664"/>
                <a:gd name="f331" fmla="val 7614"/>
                <a:gd name="f332" fmla="val 7591"/>
                <a:gd name="f333" fmla="val 7578"/>
                <a:gd name="f334" fmla="val 7566"/>
                <a:gd name="f335" fmla="val 7597"/>
                <a:gd name="f336" fmla="val 7737"/>
                <a:gd name="f337" fmla="val 7670"/>
                <a:gd name="f338" fmla="val 4385"/>
                <a:gd name="f339" fmla="val 4401"/>
                <a:gd name="f340" fmla="val 4455"/>
                <a:gd name="f341" fmla="val 4458"/>
                <a:gd name="f342" fmla="val 4462"/>
                <a:gd name="f343" fmla="val 4450"/>
                <a:gd name="f344" fmla="val 4437"/>
                <a:gd name="f345" fmla="val 4392"/>
                <a:gd name="f346" fmla="val 4391"/>
                <a:gd name="f347" fmla="val 4388"/>
                <a:gd name="f348" fmla="val 4383"/>
                <a:gd name="f349" fmla="val 4399"/>
                <a:gd name="f350" fmla="val 4409"/>
                <a:gd name="f351" fmla="val 4403"/>
                <a:gd name="f352" fmla="val 4362"/>
                <a:gd name="f353" fmla="val 4366"/>
                <a:gd name="f354" fmla="val 4322"/>
                <a:gd name="f355" fmla="val 4308"/>
                <a:gd name="f356" fmla="val 4371"/>
                <a:gd name="f357" fmla="val 4129"/>
                <a:gd name="f358" fmla="val 4138"/>
                <a:gd name="f359" fmla="val 4112"/>
                <a:gd name="f360" fmla="val 4115"/>
                <a:gd name="f361" fmla="val 4118"/>
                <a:gd name="f362" fmla="val 4049"/>
                <a:gd name="f363" fmla="val 4053"/>
                <a:gd name="f364" fmla="val 4025"/>
                <a:gd name="f365" fmla="val 4029"/>
                <a:gd name="f366" fmla="val 4036"/>
                <a:gd name="f367" fmla="val 4812"/>
                <a:gd name="f368" fmla="val 4808"/>
                <a:gd name="f369" fmla="val 4804"/>
                <a:gd name="f370" fmla="val 4802"/>
                <a:gd name="f371" fmla="val 4778"/>
                <a:gd name="f372" fmla="val 4817"/>
                <a:gd name="f373" fmla="val 4814"/>
                <a:gd name="f374" fmla="val 4773"/>
                <a:gd name="f375" fmla="val 4781"/>
                <a:gd name="f376" fmla="val 4729"/>
                <a:gd name="f377" fmla="val 4523"/>
                <a:gd name="f378" fmla="val 4643"/>
                <a:gd name="f379" fmla="val 4728"/>
                <a:gd name="f380" fmla="val 4527"/>
                <a:gd name="f381" fmla="val 4514"/>
                <a:gd name="f382" fmla="val 4540"/>
                <a:gd name="f383" fmla="val 4586"/>
                <a:gd name="f384" fmla="val 4628"/>
                <a:gd name="f385" fmla="val 4662"/>
                <a:gd name="f386" fmla="val 4772"/>
                <a:gd name="f387" fmla="val 4760"/>
                <a:gd name="f388" fmla="val 4742"/>
                <a:gd name="f389" fmla="val 4720"/>
                <a:gd name="f390" fmla="val 348"/>
                <a:gd name="f391" fmla="val 352"/>
                <a:gd name="f392" fmla="val 354"/>
                <a:gd name="f393" fmla="val 356"/>
                <a:gd name="f394" fmla="val 3713"/>
                <a:gd name="f395" fmla="val 3699"/>
                <a:gd name="f396" fmla="val 3706"/>
                <a:gd name="f397" fmla="val 3671"/>
                <a:gd name="f398" fmla="val 3656"/>
                <a:gd name="f399" fmla="val 3658"/>
                <a:gd name="f400" fmla="val 3660"/>
                <a:gd name="f401" fmla="val 3661"/>
                <a:gd name="f402" fmla="val 3650"/>
                <a:gd name="f403" fmla="val 3622"/>
                <a:gd name="f404" fmla="val 3552"/>
                <a:gd name="f405" fmla="val 3532"/>
                <a:gd name="f406" fmla="val 3505"/>
                <a:gd name="f407" fmla="val 3473"/>
                <a:gd name="f408" fmla="val 3452"/>
                <a:gd name="f409" fmla="val 3471"/>
                <a:gd name="f410" fmla="val 3496"/>
                <a:gd name="f411" fmla="val 3489"/>
                <a:gd name="f412" fmla="val 3450"/>
                <a:gd name="f413" fmla="val 3431"/>
                <a:gd name="f414" fmla="val 3365"/>
                <a:gd name="f415" fmla="val 3404"/>
                <a:gd name="f416" fmla="val 3316"/>
                <a:gd name="f417" fmla="val 3286"/>
                <a:gd name="f418" fmla="val 3360"/>
                <a:gd name="f419" fmla="val 3372"/>
                <a:gd name="f420" fmla="val 3304"/>
                <a:gd name="f421" fmla="val 3247"/>
                <a:gd name="f422" fmla="val 3216"/>
                <a:gd name="f423" fmla="val 3211"/>
                <a:gd name="f424" fmla="val 3204"/>
                <a:gd name="f425" fmla="val 3159"/>
                <a:gd name="f426" fmla="val 3191"/>
                <a:gd name="f427" fmla="val 3132"/>
                <a:gd name="f428" fmla="val 3143"/>
                <a:gd name="f429" fmla="val 3109"/>
                <a:gd name="f430" fmla="val 3106"/>
                <a:gd name="f431" fmla="val 3110"/>
                <a:gd name="f432" fmla="val 3034"/>
                <a:gd name="f433" fmla="val 3009"/>
                <a:gd name="f434" fmla="val 2976"/>
                <a:gd name="f435" fmla="val 2885"/>
                <a:gd name="f436" fmla="val 2843"/>
                <a:gd name="f437" fmla="val 2768"/>
                <a:gd name="f438" fmla="val 2765"/>
                <a:gd name="f439" fmla="val 2745"/>
                <a:gd name="f440" fmla="val 2715"/>
                <a:gd name="f441" fmla="val 2701"/>
                <a:gd name="f442" fmla="val 2633"/>
                <a:gd name="f443" fmla="val 2626"/>
                <a:gd name="f444" fmla="val 2680"/>
                <a:gd name="f445" fmla="val 2670"/>
                <a:gd name="f446" fmla="val 2702"/>
                <a:gd name="f447" fmla="val 2729"/>
                <a:gd name="f448" fmla="val 2705"/>
                <a:gd name="f449" fmla="val 2741"/>
                <a:gd name="f450" fmla="val 2712"/>
                <a:gd name="f451" fmla="val 2608"/>
                <a:gd name="f452" fmla="val 2576"/>
                <a:gd name="f453" fmla="val 2587"/>
                <a:gd name="f454" fmla="val 2536"/>
                <a:gd name="f455" fmla="val 2526"/>
                <a:gd name="f456" fmla="val 2441"/>
                <a:gd name="f457" fmla="val 2400"/>
                <a:gd name="f458" fmla="val 2402"/>
                <a:gd name="f459" fmla="val 2403"/>
                <a:gd name="f460" fmla="val 2336"/>
                <a:gd name="f461" fmla="val 2354"/>
                <a:gd name="f462" fmla="val 2280"/>
                <a:gd name="f463" fmla="val 2286"/>
                <a:gd name="f464" fmla="val 2283"/>
                <a:gd name="f465" fmla="val 2288"/>
                <a:gd name="f466" fmla="val 2246"/>
                <a:gd name="f467" fmla="val 2204"/>
                <a:gd name="f468" fmla="val 2172"/>
                <a:gd name="f469" fmla="val 2153"/>
                <a:gd name="f470" fmla="val 2177"/>
                <a:gd name="f471" fmla="val 2189"/>
                <a:gd name="f472" fmla="val 2115"/>
                <a:gd name="f473" fmla="val 2035"/>
                <a:gd name="f474" fmla="val 1989"/>
                <a:gd name="f475" fmla="val 1941"/>
                <a:gd name="f476" fmla="val 1969"/>
                <a:gd name="f477" fmla="val 2004"/>
                <a:gd name="f478" fmla="val 1995"/>
                <a:gd name="f479" fmla="val 1974"/>
                <a:gd name="f480" fmla="val 1937"/>
                <a:gd name="f481" fmla="val 1943"/>
                <a:gd name="f482" fmla="val 1959"/>
                <a:gd name="f483" fmla="val 1976"/>
                <a:gd name="f484" fmla="val 1900"/>
                <a:gd name="f485" fmla="val 1905"/>
                <a:gd name="f486" fmla="val 1881"/>
                <a:gd name="f487" fmla="val 1867"/>
                <a:gd name="f488" fmla="val 1865"/>
                <a:gd name="f489" fmla="val 1821"/>
                <a:gd name="f490" fmla="val 1816"/>
                <a:gd name="f491" fmla="val 1762"/>
                <a:gd name="f492" fmla="val 1727"/>
                <a:gd name="f493" fmla="val 1722"/>
                <a:gd name="f494" fmla="val 1755"/>
                <a:gd name="f495" fmla="val 1769"/>
                <a:gd name="f496" fmla="val 1766"/>
                <a:gd name="f497" fmla="val 1728"/>
                <a:gd name="f498" fmla="val 1704"/>
                <a:gd name="f499" fmla="val 1695"/>
                <a:gd name="f500" fmla="val 1546"/>
                <a:gd name="f501" fmla="val 1574"/>
                <a:gd name="f502" fmla="val 1466"/>
                <a:gd name="f503" fmla="val 1313"/>
                <a:gd name="f504" fmla="val 1241"/>
                <a:gd name="f505" fmla="val 1218"/>
                <a:gd name="f506" fmla="val 1170"/>
                <a:gd name="f507" fmla="val 1198"/>
                <a:gd name="f508" fmla="val 1111"/>
                <a:gd name="f509" fmla="val 1066"/>
                <a:gd name="f510" fmla="val 979"/>
                <a:gd name="f511" fmla="val 972"/>
                <a:gd name="f512" fmla="val 1018"/>
                <a:gd name="f513" fmla="val 1015"/>
                <a:gd name="f514" fmla="val 958"/>
                <a:gd name="f515" fmla="val 912"/>
                <a:gd name="f516" fmla="val 824"/>
                <a:gd name="f517" fmla="val 839"/>
                <a:gd name="f518" fmla="val 843"/>
                <a:gd name="f519" fmla="val 845"/>
                <a:gd name="f520" fmla="val 847"/>
                <a:gd name="f521" fmla="val 809"/>
                <a:gd name="f522" fmla="val 786"/>
                <a:gd name="f523" fmla="val 773"/>
                <a:gd name="f524" fmla="val 803"/>
                <a:gd name="f525" fmla="val 796"/>
                <a:gd name="f526" fmla="val 626"/>
                <a:gd name="f527" fmla="val 496"/>
                <a:gd name="f528" fmla="val 327"/>
                <a:gd name="f529" fmla="val 376"/>
                <a:gd name="f530" fmla="val 394"/>
                <a:gd name="f531" fmla="val 347"/>
                <a:gd name="f532" fmla="val 329"/>
                <a:gd name="f533" fmla="val 293"/>
                <a:gd name="f534" fmla="val 263"/>
                <a:gd name="f535" fmla="val 260"/>
                <a:gd name="f536" fmla="val 245"/>
                <a:gd name="f537" fmla="val 167"/>
                <a:gd name="f538" fmla="val 114"/>
                <a:gd name="f539" fmla="val 138"/>
                <a:gd name="f540" fmla="val 104"/>
                <a:gd name="f541" fmla="val 165"/>
                <a:gd name="f542" fmla="val 129"/>
                <a:gd name="f543" fmla="val 97"/>
                <a:gd name="f544" fmla="val 92"/>
                <a:gd name="f545" fmla="val 100"/>
                <a:gd name="f546" fmla="val 119"/>
                <a:gd name="f547" fmla="val 84"/>
                <a:gd name="f548" fmla="val 82"/>
                <a:gd name="f549" fmla="val 55"/>
                <a:gd name="f550" fmla="val 125"/>
                <a:gd name="f551" fmla="val 333"/>
                <a:gd name="f552" fmla="val 345"/>
                <a:gd name="f553" fmla="val 324"/>
                <a:gd name="f554" fmla="val 322"/>
                <a:gd name="f555" fmla="val 351"/>
                <a:gd name="f556" fmla="val 369"/>
                <a:gd name="f557" fmla="val 407"/>
                <a:gd name="f558" fmla="val 430"/>
                <a:gd name="f559" fmla="val 389"/>
                <a:gd name="f560" fmla="val 371"/>
                <a:gd name="f561" fmla="val 373"/>
                <a:gd name="f562" fmla="val 382"/>
                <a:gd name="f563" fmla="val 403"/>
                <a:gd name="f564" fmla="val 408"/>
                <a:gd name="f565" fmla="val 516"/>
                <a:gd name="f566" fmla="val 543"/>
                <a:gd name="f567" fmla="val 653"/>
                <a:gd name="f568" fmla="val 525"/>
                <a:gd name="f569" fmla="val 633"/>
                <a:gd name="f570" fmla="val 665"/>
                <a:gd name="f571" fmla="val 727"/>
                <a:gd name="f572" fmla="val 808"/>
                <a:gd name="f573" fmla="val 878"/>
                <a:gd name="f574" fmla="val 864"/>
                <a:gd name="f575" fmla="val 854"/>
                <a:gd name="f576" fmla="val 870"/>
                <a:gd name="f577" fmla="val 877"/>
                <a:gd name="f578" fmla="val 931"/>
                <a:gd name="f579" fmla="val 1011"/>
                <a:gd name="f580" fmla="val 1072"/>
                <a:gd name="f581" fmla="val 1173"/>
                <a:gd name="f582" fmla="val 1243"/>
                <a:gd name="f583" fmla="val 1262"/>
                <a:gd name="f584" fmla="val 1152"/>
                <a:gd name="f585" fmla="val 1123"/>
                <a:gd name="f586" fmla="val 1187"/>
                <a:gd name="f587" fmla="val 1147"/>
                <a:gd name="f588" fmla="val 1132"/>
                <a:gd name="f589" fmla="val 1108"/>
                <a:gd name="f590" fmla="val 1164"/>
                <a:gd name="f591" fmla="val 1182"/>
                <a:gd name="f592" fmla="val 1235"/>
                <a:gd name="f593" fmla="val 1231"/>
                <a:gd name="f594" fmla="val 1238"/>
                <a:gd name="f595" fmla="val 1269"/>
                <a:gd name="f596" fmla="val 1272"/>
                <a:gd name="f597" fmla="val 1280"/>
                <a:gd name="f598" fmla="val 1373"/>
                <a:gd name="f599" fmla="val 1353"/>
                <a:gd name="f600" fmla="val 1352"/>
                <a:gd name="f601" fmla="val 1328"/>
                <a:gd name="f602" fmla="val 1337"/>
                <a:gd name="f603" fmla="val 1316"/>
                <a:gd name="f604" fmla="val 1292"/>
                <a:gd name="f605" fmla="val 1318"/>
                <a:gd name="f606" fmla="val 1377"/>
                <a:gd name="f607" fmla="val 1409"/>
                <a:gd name="f608" fmla="val 1419"/>
                <a:gd name="f609" fmla="val 1536"/>
                <a:gd name="f610" fmla="val 1591"/>
                <a:gd name="f611" fmla="val 1646"/>
                <a:gd name="f612" fmla="val 1745"/>
                <a:gd name="f613" fmla="val 1807"/>
                <a:gd name="f614" fmla="val 1848"/>
                <a:gd name="f615" fmla="val 1869"/>
                <a:gd name="f616" fmla="val 20"/>
                <a:gd name="f617" fmla="val 1993"/>
                <a:gd name="f618" fmla="val 2049"/>
                <a:gd name="f619" fmla="val 21"/>
                <a:gd name="f620" fmla="val 2052"/>
                <a:gd name="f621" fmla="val 2010"/>
                <a:gd name="f622" fmla="val 23"/>
                <a:gd name="f623" fmla="val 1991"/>
                <a:gd name="f624" fmla="val 2028"/>
                <a:gd name="f625" fmla="val 2058"/>
                <a:gd name="f626" fmla="val 2070"/>
                <a:gd name="f627" fmla="val 1986"/>
                <a:gd name="f628" fmla="val 2074"/>
                <a:gd name="f629" fmla="val 2037"/>
                <a:gd name="f630" fmla="val 2076"/>
                <a:gd name="f631" fmla="val 2117"/>
                <a:gd name="f632" fmla="val 2136"/>
                <a:gd name="f633" fmla="val 2073"/>
                <a:gd name="f634" fmla="val 2158"/>
                <a:gd name="f635" fmla="val 2094"/>
                <a:gd name="f636" fmla="val 2144"/>
                <a:gd name="f637" fmla="val 2211"/>
                <a:gd name="f638" fmla="val 2270"/>
                <a:gd name="f639" fmla="val 2277"/>
                <a:gd name="f640" fmla="val 2299"/>
                <a:gd name="f641" fmla="val 2317"/>
                <a:gd name="f642" fmla="val 2344"/>
                <a:gd name="f643" fmla="val 2263"/>
                <a:gd name="f644" fmla="val 2319"/>
                <a:gd name="f645" fmla="val 2376"/>
                <a:gd name="f646" fmla="val 2491"/>
                <a:gd name="f647" fmla="val 2516"/>
                <a:gd name="f648" fmla="val 2560"/>
                <a:gd name="f649" fmla="val 2433"/>
                <a:gd name="f650" fmla="val 2499"/>
                <a:gd name="f651" fmla="val 2461"/>
                <a:gd name="f652" fmla="val 2408"/>
                <a:gd name="f653" fmla="val 2396"/>
                <a:gd name="f654" fmla="val 2409"/>
                <a:gd name="f655" fmla="val 2475"/>
                <a:gd name="f656" fmla="val 2466"/>
                <a:gd name="f657" fmla="val 2647"/>
                <a:gd name="f658" fmla="val 2737"/>
                <a:gd name="f659" fmla="val 2812"/>
                <a:gd name="f660" fmla="val 2865"/>
                <a:gd name="f661" fmla="val 19"/>
                <a:gd name="f662" fmla="val 2956"/>
                <a:gd name="f663" fmla="val 2929"/>
                <a:gd name="f664" fmla="val 3031"/>
                <a:gd name="f665" fmla="val 2974"/>
                <a:gd name="f666" fmla="val 3016"/>
                <a:gd name="f667" fmla="val 3058"/>
                <a:gd name="f668" fmla="val 3021"/>
                <a:gd name="f669" fmla="val 3045"/>
                <a:gd name="f670" fmla="val 3014"/>
                <a:gd name="f671" fmla="val 3035"/>
                <a:gd name="f672" fmla="val 3084"/>
                <a:gd name="f673" fmla="val 3104"/>
                <a:gd name="f674" fmla="val 3094"/>
                <a:gd name="f675" fmla="val 3098"/>
                <a:gd name="f676" fmla="val 3096"/>
                <a:gd name="f677" fmla="val 3140"/>
                <a:gd name="f678" fmla="val 3117"/>
                <a:gd name="f679" fmla="val 3149"/>
                <a:gd name="f680" fmla="val 3220"/>
                <a:gd name="f681" fmla="val 3249"/>
                <a:gd name="f682" fmla="val 3291"/>
                <a:gd name="f683" fmla="val 17"/>
                <a:gd name="f684" fmla="val 3268"/>
                <a:gd name="f685" fmla="val 3332"/>
                <a:gd name="f686" fmla="val 18"/>
                <a:gd name="f687" fmla="val 3338"/>
                <a:gd name="f688" fmla="val 3369"/>
                <a:gd name="f689" fmla="val 3394"/>
                <a:gd name="f690" fmla="val 16"/>
                <a:gd name="f691" fmla="val 3440"/>
                <a:gd name="f692" fmla="val 3421"/>
                <a:gd name="f693" fmla="val 3483"/>
                <a:gd name="f694" fmla="val 3562"/>
                <a:gd name="f695" fmla="val 3614"/>
                <a:gd name="f696" fmla="val 3689"/>
                <a:gd name="f697" fmla="val 3687"/>
                <a:gd name="f698" fmla="val 3672"/>
                <a:gd name="f699" fmla="val 3694"/>
                <a:gd name="f700" fmla="val 3711"/>
                <a:gd name="f701" fmla="val 3741"/>
                <a:gd name="f702" fmla="val 3760"/>
                <a:gd name="f703" fmla="val 3759"/>
                <a:gd name="f704" fmla="val 3769"/>
                <a:gd name="f705" fmla="val 3775"/>
                <a:gd name="f706" fmla="val 3807"/>
                <a:gd name="f707" fmla="val 15"/>
                <a:gd name="f708" fmla="val 3823"/>
                <a:gd name="f709" fmla="val 3885"/>
                <a:gd name="f710" fmla="val 12"/>
                <a:gd name="f711" fmla="val 3881"/>
                <a:gd name="f712" fmla="val 10"/>
                <a:gd name="f713" fmla="val 3828"/>
                <a:gd name="f714" fmla="val 11"/>
                <a:gd name="f715" fmla="val 3805"/>
                <a:gd name="f716" fmla="val 3786"/>
                <a:gd name="f717" fmla="val 3767"/>
                <a:gd name="f718" fmla="val 3730"/>
                <a:gd name="f719" fmla="val 3715"/>
                <a:gd name="f720" fmla="val 13"/>
                <a:gd name="f721" fmla="val 3753"/>
                <a:gd name="f722" fmla="val 3860"/>
                <a:gd name="f723" fmla="val 3924"/>
                <a:gd name="f724" fmla="val 8"/>
                <a:gd name="f725" fmla="val 6"/>
                <a:gd name="f726" fmla="val 3800"/>
                <a:gd name="f727" fmla="val 5"/>
                <a:gd name="f728" fmla="val 3725"/>
                <a:gd name="f729" fmla="val 3758"/>
                <a:gd name="f730" fmla="val 7"/>
                <a:gd name="f731" fmla="val 3719"/>
                <a:gd name="f732" fmla="val 3757"/>
                <a:gd name="f733" fmla="val 9"/>
                <a:gd name="f734" fmla="val 3654"/>
                <a:gd name="f735" fmla="val 3693"/>
                <a:gd name="f736" fmla="val 3709"/>
                <a:gd name="f737" fmla="val 3643"/>
                <a:gd name="f738" fmla="val 3641"/>
                <a:gd name="f739" fmla="val 3608"/>
                <a:gd name="f740" fmla="val 3626"/>
                <a:gd name="f741" fmla="val 3635"/>
                <a:gd name="f742" fmla="val 3569"/>
                <a:gd name="f743" fmla="val 3551"/>
                <a:gd name="f744" fmla="val 3492"/>
                <a:gd name="f745" fmla="val 3499"/>
                <a:gd name="f746" fmla="val 3417"/>
                <a:gd name="f747" fmla="val 3408"/>
                <a:gd name="f748" fmla="val 3436"/>
                <a:gd name="f749" fmla="val 3377"/>
                <a:gd name="f750" fmla="val 3323"/>
                <a:gd name="f751" fmla="val 3425"/>
                <a:gd name="f752" fmla="val 3343"/>
                <a:gd name="f753" fmla="val 3266"/>
                <a:gd name="f754" fmla="val 3208"/>
                <a:gd name="f755" fmla="val 3228"/>
                <a:gd name="f756" fmla="val 3276"/>
                <a:gd name="f757" fmla="val 3324"/>
                <a:gd name="f758" fmla="val 3295"/>
                <a:gd name="f759" fmla="val 3310"/>
                <a:gd name="f760" fmla="val 3410"/>
                <a:gd name="f761" fmla="val 3355"/>
                <a:gd name="f762" fmla="val 3461"/>
                <a:gd name="f763" fmla="val 3466"/>
                <a:gd name="f764" fmla="val 3472"/>
                <a:gd name="f765" fmla="val 3433"/>
                <a:gd name="f766" fmla="val 3427"/>
                <a:gd name="f767" fmla="val 3378"/>
                <a:gd name="f768" fmla="val 3485"/>
                <a:gd name="f769" fmla="val 3474"/>
                <a:gd name="f770" fmla="val 3"/>
                <a:gd name="f771" fmla="val 3568"/>
                <a:gd name="f772" fmla="val 4"/>
                <a:gd name="f773" fmla="val 3525"/>
                <a:gd name="f774" fmla="val 3584"/>
                <a:gd name="f775" fmla="val 3589"/>
                <a:gd name="f776" fmla="val 3667"/>
                <a:gd name="f777" fmla="val 3652"/>
                <a:gd name="f778" fmla="val 3707"/>
                <a:gd name="f779" fmla="val 3726"/>
                <a:gd name="f780" fmla="val 3789"/>
                <a:gd name="f781" fmla="val 3797"/>
                <a:gd name="f782" fmla="val 3733"/>
                <a:gd name="f783" fmla="val 3745"/>
                <a:gd name="f784" fmla="val 3831"/>
                <a:gd name="f785" fmla="val 3862"/>
                <a:gd name="f786" fmla="val 3939"/>
                <a:gd name="f787" fmla="val 3944"/>
                <a:gd name="f788" fmla="val 3943"/>
                <a:gd name="f789" fmla="val 3970"/>
                <a:gd name="f790" fmla="val 3961"/>
                <a:gd name="f791" fmla="val 3981"/>
                <a:gd name="f792" fmla="val 3951"/>
                <a:gd name="f793" fmla="val 3976"/>
                <a:gd name="f794" fmla="val 4007"/>
                <a:gd name="f795" fmla="val 4051"/>
                <a:gd name="f796" fmla="val 4061"/>
                <a:gd name="f797" fmla="val 4089"/>
                <a:gd name="f798" fmla="val 4058"/>
                <a:gd name="f799" fmla="val 4084"/>
                <a:gd name="f800" fmla="val 4097"/>
                <a:gd name="f801" fmla="val 4098"/>
                <a:gd name="f802" fmla="val 4035"/>
                <a:gd name="f803" fmla="val 3994"/>
                <a:gd name="f804" fmla="val 4021"/>
                <a:gd name="f805" fmla="val 4002"/>
                <a:gd name="f806" fmla="val 3999"/>
                <a:gd name="f807" fmla="val 3971"/>
                <a:gd name="f808" fmla="val 3998"/>
                <a:gd name="f809" fmla="val 3995"/>
                <a:gd name="f810" fmla="val 3989"/>
                <a:gd name="f811" fmla="val 3986"/>
                <a:gd name="f812" fmla="val 3991"/>
                <a:gd name="f813" fmla="val 3988"/>
                <a:gd name="f814" fmla="val 3966"/>
                <a:gd name="f815" fmla="val 3949"/>
                <a:gd name="f816" fmla="val 3954"/>
                <a:gd name="f817" fmla="val 3934"/>
                <a:gd name="f818" fmla="val 3985"/>
                <a:gd name="f819" fmla="val 4000"/>
                <a:gd name="f820" fmla="val 4033"/>
                <a:gd name="f821" fmla="val 4149"/>
                <a:gd name="f822" fmla="val 4198"/>
                <a:gd name="f823" fmla="val 4220"/>
                <a:gd name="f824" fmla="val 4257"/>
                <a:gd name="f825" fmla="val 4267"/>
                <a:gd name="f826" fmla="val 4310"/>
                <a:gd name="f827" fmla="val 4351"/>
                <a:gd name="f828" fmla="val 4323"/>
                <a:gd name="f829" fmla="val 4316"/>
                <a:gd name="f830" fmla="val 4307"/>
                <a:gd name="f831" fmla="val 4305"/>
                <a:gd name="f832" fmla="val 4303"/>
                <a:gd name="f833" fmla="val 4301"/>
                <a:gd name="f834" fmla="val 4298"/>
                <a:gd name="f835" fmla="val 4376"/>
                <a:gd name="f836" fmla="val 4372"/>
                <a:gd name="f837" fmla="val 4359"/>
                <a:gd name="f838" fmla="val 4438"/>
                <a:gd name="f839" fmla="val 4390"/>
                <a:gd name="f840" fmla="val 4454"/>
                <a:gd name="f841" fmla="val 4517"/>
                <a:gd name="f842" fmla="val 4545"/>
                <a:gd name="f843" fmla="val 4543"/>
                <a:gd name="f844" fmla="val 4568"/>
                <a:gd name="f845" fmla="val 4613"/>
                <a:gd name="f846" fmla="val 4645"/>
                <a:gd name="f847" fmla="val 4684"/>
                <a:gd name="f848" fmla="val 4704"/>
                <a:gd name="f849" fmla="val 4649"/>
                <a:gd name="f850" fmla="val 4682"/>
                <a:gd name="f851" fmla="val 4677"/>
                <a:gd name="f852" fmla="val 4683"/>
                <a:gd name="f853" fmla="val 4693"/>
                <a:gd name="f854" fmla="val 4694"/>
                <a:gd name="f855" fmla="val 4702"/>
                <a:gd name="f856" fmla="val 4624"/>
                <a:gd name="f857" fmla="val 4564"/>
                <a:gd name="f858" fmla="val 4541"/>
                <a:gd name="f859" fmla="val 4558"/>
                <a:gd name="f860" fmla="val 4571"/>
                <a:gd name="f861" fmla="val 4591"/>
                <a:gd name="f862" fmla="val 4562"/>
                <a:gd name="f863" fmla="val 4525"/>
                <a:gd name="f864" fmla="val 4477"/>
                <a:gd name="f865" fmla="val 4461"/>
                <a:gd name="f866" fmla="val 4412"/>
                <a:gd name="f867" fmla="val 4432"/>
                <a:gd name="f868" fmla="val 4420"/>
                <a:gd name="f869" fmla="val 4471"/>
                <a:gd name="f870" fmla="val 4465"/>
                <a:gd name="f871" fmla="val 4421"/>
                <a:gd name="f872" fmla="val 4389"/>
                <a:gd name="f873" fmla="val 4373"/>
                <a:gd name="f874" fmla="val 4380"/>
                <a:gd name="f875" fmla="val 4313"/>
                <a:gd name="f876" fmla="val 4360"/>
                <a:gd name="f877" fmla="val 4416"/>
                <a:gd name="f878" fmla="val 4481"/>
                <a:gd name="f879" fmla="val 4466"/>
                <a:gd name="f880" fmla="val 4497"/>
                <a:gd name="f881" fmla="val 4603"/>
                <a:gd name="f882" fmla="val 4636"/>
                <a:gd name="f883" fmla="val 4671"/>
                <a:gd name="f884" fmla="val 4736"/>
                <a:gd name="f885" fmla="val 4689"/>
                <a:gd name="f886" fmla="val 4731"/>
                <a:gd name="f887" fmla="val 4714"/>
                <a:gd name="f888" fmla="val 4761"/>
                <a:gd name="f889" fmla="val 4777"/>
                <a:gd name="f890" fmla="val 4823"/>
                <a:gd name="f891" fmla="val 4780"/>
                <a:gd name="f892" fmla="val 4775"/>
                <a:gd name="f893" fmla="val 4837"/>
                <a:gd name="f894" fmla="val 4840"/>
                <a:gd name="f895" fmla="val 4982"/>
                <a:gd name="f896" fmla="val 5119"/>
                <a:gd name="f897" fmla="val 5113"/>
                <a:gd name="f898" fmla="val 5218"/>
                <a:gd name="f899" fmla="val 5279"/>
                <a:gd name="f900" fmla="val 5376"/>
                <a:gd name="f901" fmla="val 5452"/>
                <a:gd name="f902" fmla="val 5435"/>
                <a:gd name="f903" fmla="val 5389"/>
                <a:gd name="f904" fmla="val 5411"/>
                <a:gd name="f905" fmla="val 5373"/>
                <a:gd name="f906" fmla="val 5334"/>
                <a:gd name="f907" fmla="val 5294"/>
                <a:gd name="f908" fmla="val 5290"/>
                <a:gd name="f909" fmla="val 5313"/>
                <a:gd name="f910" fmla="val 5277"/>
                <a:gd name="f911" fmla="val 5245"/>
                <a:gd name="f912" fmla="val 5246"/>
                <a:gd name="f913" fmla="val 5281"/>
                <a:gd name="f914" fmla="val 5255"/>
                <a:gd name="f915" fmla="val 5211"/>
                <a:gd name="f916" fmla="val 5153"/>
                <a:gd name="f917" fmla="val 5114"/>
                <a:gd name="f918" fmla="val 5127"/>
                <a:gd name="f919" fmla="val 5180"/>
                <a:gd name="f920" fmla="val 5148"/>
                <a:gd name="f921" fmla="val 5221"/>
                <a:gd name="f922" fmla="val 5193"/>
                <a:gd name="f923" fmla="val 5126"/>
                <a:gd name="f924" fmla="val 5066"/>
                <a:gd name="f925" fmla="val 5073"/>
                <a:gd name="f926" fmla="val 5075"/>
                <a:gd name="f927" fmla="val 5090"/>
                <a:gd name="f928" fmla="val 5003"/>
                <a:gd name="f929" fmla="val 5024"/>
                <a:gd name="f930" fmla="val 4931"/>
                <a:gd name="f931" fmla="val 4939"/>
                <a:gd name="f932" fmla="val 5032"/>
                <a:gd name="f933" fmla="val 5005"/>
                <a:gd name="f934" fmla="val 5110"/>
                <a:gd name="f935" fmla="val 5080"/>
                <a:gd name="f936" fmla="val 5042"/>
                <a:gd name="f937" fmla="val 5023"/>
                <a:gd name="f938" fmla="val 5021"/>
                <a:gd name="f939" fmla="val 5018"/>
                <a:gd name="f940" fmla="val 5002"/>
                <a:gd name="f941" fmla="val 5155"/>
                <a:gd name="f942" fmla="val 5166"/>
                <a:gd name="f943" fmla="val 5122"/>
                <a:gd name="f944" fmla="val 5094"/>
                <a:gd name="f945" fmla="val 5144"/>
                <a:gd name="f946" fmla="val 5261"/>
                <a:gd name="f947" fmla="val 5237"/>
                <a:gd name="f948" fmla="val 5229"/>
                <a:gd name="f949" fmla="val 5216"/>
                <a:gd name="f950" fmla="val 5249"/>
                <a:gd name="f951" fmla="val 5266"/>
                <a:gd name="f952" fmla="val 5262"/>
                <a:gd name="f953" fmla="val 5265"/>
                <a:gd name="f954" fmla="val 5362"/>
                <a:gd name="f955" fmla="val 5408"/>
                <a:gd name="f956" fmla="val 5438"/>
                <a:gd name="f957" fmla="val 5447"/>
                <a:gd name="f958" fmla="val 5434"/>
                <a:gd name="f959" fmla="val 5505"/>
                <a:gd name="f960" fmla="val 5531"/>
                <a:gd name="f961" fmla="val 5530"/>
                <a:gd name="f962" fmla="val 5573"/>
                <a:gd name="f963" fmla="val 5596"/>
                <a:gd name="f964" fmla="val 5609"/>
                <a:gd name="f965" fmla="val 5592"/>
                <a:gd name="f966" fmla="val 5564"/>
                <a:gd name="f967" fmla="val 5508"/>
                <a:gd name="f968" fmla="val 5533"/>
                <a:gd name="f969" fmla="val 5507"/>
                <a:gd name="f970" fmla="val 5418"/>
                <a:gd name="f971" fmla="val 5394"/>
                <a:gd name="f972" fmla="val 5351"/>
                <a:gd name="f973" fmla="val 5354"/>
                <a:gd name="f974" fmla="val 5378"/>
                <a:gd name="f975" fmla="val 5416"/>
                <a:gd name="f976" fmla="val 5439"/>
                <a:gd name="f977" fmla="val 5410"/>
                <a:gd name="f978" fmla="val 5462"/>
                <a:gd name="f979" fmla="val 5437"/>
                <a:gd name="f980" fmla="val 5499"/>
                <a:gd name="f981" fmla="val 5476"/>
                <a:gd name="f982" fmla="val 5532"/>
                <a:gd name="f983" fmla="val 5510"/>
                <a:gd name="f984" fmla="val 5422"/>
                <a:gd name="f985" fmla="val 5440"/>
                <a:gd name="f986" fmla="val 5473"/>
                <a:gd name="f987" fmla="val 5550"/>
                <a:gd name="f988" fmla="val 5593"/>
                <a:gd name="f989" fmla="val 5590"/>
                <a:gd name="f990" fmla="val 5654"/>
                <a:gd name="f991" fmla="val 5676"/>
                <a:gd name="f992" fmla="val 5764"/>
                <a:gd name="f993" fmla="val 5793"/>
                <a:gd name="f994" fmla="val 5786"/>
                <a:gd name="f995" fmla="val 5750"/>
                <a:gd name="f996" fmla="val 5755"/>
                <a:gd name="f997" fmla="val 5714"/>
                <a:gd name="f998" fmla="val 5686"/>
                <a:gd name="f999" fmla="val 5655"/>
                <a:gd name="f1000" fmla="val 5701"/>
                <a:gd name="f1001" fmla="val 5785"/>
                <a:gd name="f1002" fmla="val 5796"/>
                <a:gd name="f1003" fmla="val 5824"/>
                <a:gd name="f1004" fmla="val 5838"/>
                <a:gd name="f1005" fmla="val 5859"/>
                <a:gd name="f1006" fmla="val 5789"/>
                <a:gd name="f1007" fmla="val 5788"/>
                <a:gd name="f1008" fmla="val 5769"/>
                <a:gd name="f1009" fmla="val 5751"/>
                <a:gd name="f1010" fmla="val 5705"/>
                <a:gd name="f1011" fmla="val 5730"/>
                <a:gd name="f1012" fmla="val 5672"/>
                <a:gd name="f1013" fmla="val 5619"/>
                <a:gd name="f1014" fmla="val 5600"/>
                <a:gd name="f1015" fmla="val 5683"/>
                <a:gd name="f1016" fmla="val 5765"/>
                <a:gd name="f1017" fmla="val 5843"/>
                <a:gd name="f1018" fmla="val 5866"/>
                <a:gd name="f1019" fmla="val 5893"/>
                <a:gd name="f1020" fmla="val 5905"/>
                <a:gd name="f1021" fmla="val 5957"/>
                <a:gd name="f1022" fmla="val 6029"/>
                <a:gd name="f1023" fmla="val 6074"/>
                <a:gd name="f1024" fmla="val 6070"/>
                <a:gd name="f1025" fmla="val 6113"/>
                <a:gd name="f1026" fmla="val 6130"/>
                <a:gd name="f1027" fmla="val 6153"/>
                <a:gd name="f1028" fmla="val 6114"/>
                <a:gd name="f1029" fmla="val 6205"/>
                <a:gd name="f1030" fmla="val 6201"/>
                <a:gd name="f1031" fmla="val 6137"/>
                <a:gd name="f1032" fmla="val 6107"/>
                <a:gd name="f1033" fmla="val 6121"/>
                <a:gd name="f1034" fmla="val 6086"/>
                <a:gd name="f1035" fmla="val 6006"/>
                <a:gd name="f1036" fmla="val 6040"/>
                <a:gd name="f1037" fmla="val 5983"/>
                <a:gd name="f1038" fmla="val 5944"/>
                <a:gd name="f1039" fmla="val 5927"/>
                <a:gd name="f1040" fmla="val 5988"/>
                <a:gd name="f1041" fmla="val 5967"/>
                <a:gd name="f1042" fmla="val 5997"/>
                <a:gd name="f1043" fmla="val 6009"/>
                <a:gd name="f1044" fmla="val 6047"/>
                <a:gd name="f1045" fmla="val 6017"/>
                <a:gd name="f1046" fmla="val 5961"/>
                <a:gd name="f1047" fmla="val 5902"/>
                <a:gd name="f1048" fmla="val 5938"/>
                <a:gd name="f1049" fmla="val 6046"/>
                <a:gd name="f1050" fmla="val 6003"/>
                <a:gd name="f1051" fmla="val 6067"/>
                <a:gd name="f1052" fmla="val 6112"/>
                <a:gd name="f1053" fmla="val 6110"/>
                <a:gd name="f1054" fmla="val 6166"/>
                <a:gd name="f1055" fmla="val 6158"/>
                <a:gd name="f1056" fmla="val 6141"/>
                <a:gd name="f1057" fmla="val 6218"/>
                <a:gd name="f1058" fmla="val 6175"/>
                <a:gd name="f1059" fmla="val 6246"/>
                <a:gd name="f1060" fmla="val 6274"/>
                <a:gd name="f1061" fmla="val 6304"/>
                <a:gd name="f1062" fmla="val 6275"/>
                <a:gd name="f1063" fmla="val 6256"/>
                <a:gd name="f1064" fmla="val 6226"/>
                <a:gd name="f1065" fmla="val 6269"/>
                <a:gd name="f1066" fmla="val 6272"/>
                <a:gd name="f1067" fmla="val 6298"/>
                <a:gd name="f1068" fmla="val 6346"/>
                <a:gd name="f1069" fmla="val 6532"/>
                <a:gd name="f1070" fmla="val 6592"/>
                <a:gd name="f1071" fmla="val 6575"/>
                <a:gd name="f1072" fmla="val 6568"/>
                <a:gd name="f1073" fmla="val 6591"/>
                <a:gd name="f1074" fmla="val 6565"/>
                <a:gd name="f1075" fmla="val 6513"/>
                <a:gd name="f1076" fmla="val 6468"/>
                <a:gd name="f1077" fmla="val 6563"/>
                <a:gd name="f1078" fmla="val 6461"/>
                <a:gd name="f1079" fmla="val 6456"/>
                <a:gd name="f1080" fmla="val 6352"/>
                <a:gd name="f1081" fmla="val 6291"/>
                <a:gd name="f1082" fmla="val 6290"/>
                <a:gd name="f1083" fmla="val 6261"/>
                <a:gd name="f1084" fmla="val 6287"/>
                <a:gd name="f1085" fmla="val 6436"/>
                <a:gd name="f1086" fmla="val 6430"/>
                <a:gd name="f1087" fmla="val 6419"/>
                <a:gd name="f1088" fmla="val 6417"/>
                <a:gd name="f1089" fmla="val 6457"/>
                <a:gd name="f1090" fmla="val 6474"/>
                <a:gd name="f1091" fmla="val 6503"/>
                <a:gd name="f1092" fmla="val 6499"/>
                <a:gd name="f1093" fmla="val 6549"/>
                <a:gd name="f1094" fmla="val 6530"/>
                <a:gd name="f1095" fmla="val 6570"/>
                <a:gd name="f1096" fmla="val 6611"/>
                <a:gd name="f1097" fmla="val 6604"/>
                <a:gd name="f1098" fmla="val 6657"/>
                <a:gd name="f1099" fmla="val 6655"/>
                <a:gd name="f1100" fmla="val 6685"/>
                <a:gd name="f1101" fmla="val 6691"/>
                <a:gd name="f1102" fmla="val 6718"/>
                <a:gd name="f1103" fmla="val 6719"/>
                <a:gd name="f1104" fmla="val 6645"/>
                <a:gd name="f1105" fmla="val 6683"/>
                <a:gd name="f1106" fmla="val 6656"/>
                <a:gd name="f1107" fmla="val 6697"/>
                <a:gd name="f1108" fmla="val 6651"/>
                <a:gd name="f1109" fmla="val 6730"/>
                <a:gd name="f1110" fmla="val 6734"/>
                <a:gd name="f1111" fmla="val 6757"/>
                <a:gd name="f1112" fmla="val 6785"/>
                <a:gd name="f1113" fmla="val 6813"/>
                <a:gd name="f1114" fmla="val 6780"/>
                <a:gd name="f1115" fmla="val 6759"/>
                <a:gd name="f1116" fmla="val 6717"/>
                <a:gd name="f1117" fmla="val 6747"/>
                <a:gd name="f1118" fmla="val 6822"/>
                <a:gd name="f1119" fmla="val 6854"/>
                <a:gd name="f1120" fmla="val 6877"/>
                <a:gd name="f1121" fmla="val 6907"/>
                <a:gd name="f1122" fmla="val 6849"/>
                <a:gd name="f1123" fmla="val 6927"/>
                <a:gd name="f1124" fmla="val 6812"/>
                <a:gd name="f1125" fmla="val 6814"/>
                <a:gd name="f1126" fmla="val 6823"/>
                <a:gd name="f1127" fmla="val 6827"/>
                <a:gd name="f1128" fmla="val 6811"/>
                <a:gd name="f1129" fmla="val 6758"/>
                <a:gd name="f1130" fmla="val 6733"/>
                <a:gd name="f1131" fmla="val 6739"/>
                <a:gd name="f1132" fmla="val 6713"/>
                <a:gd name="f1133" fmla="val 6743"/>
                <a:gd name="f1134" fmla="val 6795"/>
                <a:gd name="f1135" fmla="val 6837"/>
                <a:gd name="f1136" fmla="val 6829"/>
                <a:gd name="f1137" fmla="val 6891"/>
                <a:gd name="f1138" fmla="val 6885"/>
                <a:gd name="f1139" fmla="val 6908"/>
                <a:gd name="f1140" fmla="val 6950"/>
                <a:gd name="f1141" fmla="val 6992"/>
                <a:gd name="f1142" fmla="val 7023"/>
                <a:gd name="f1143" fmla="val 7140"/>
                <a:gd name="f1144" fmla="val 7089"/>
                <a:gd name="f1145" fmla="val 7127"/>
                <a:gd name="f1146" fmla="val 7160"/>
                <a:gd name="f1147" fmla="val 7202"/>
                <a:gd name="f1148" fmla="val 7150"/>
                <a:gd name="f1149" fmla="val 7211"/>
                <a:gd name="f1150" fmla="val 7194"/>
                <a:gd name="f1151" fmla="val 7242"/>
                <a:gd name="f1152" fmla="val 7247"/>
                <a:gd name="f1153" fmla="val 7248"/>
                <a:gd name="f1154" fmla="val 7330"/>
                <a:gd name="f1155" fmla="val 7447"/>
                <a:gd name="f1156" fmla="val 7495"/>
                <a:gd name="f1157" fmla="val 7552"/>
                <a:gd name="f1158" fmla="val 7561"/>
                <a:gd name="f1159" fmla="val 7642"/>
                <a:gd name="f1160" fmla="val 7659"/>
                <a:gd name="f1161" fmla="val 7629"/>
                <a:gd name="f1162" fmla="val 7682"/>
                <a:gd name="f1163" fmla="val 7686"/>
                <a:gd name="f1164" fmla="val 7631"/>
                <a:gd name="f1165" fmla="val 7690"/>
                <a:gd name="f1166" fmla="val 7733"/>
                <a:gd name="f1167" fmla="val 7790"/>
                <a:gd name="f1168" fmla="val 7845"/>
                <a:gd name="f1169" fmla="val 7875"/>
                <a:gd name="f1170" fmla="val 7925"/>
                <a:gd name="f1171" fmla="val 7915"/>
                <a:gd name="f1172" fmla="val 7868"/>
                <a:gd name="f1173" fmla="val 7803"/>
                <a:gd name="f1174" fmla="val 7793"/>
                <a:gd name="f1175" fmla="val 7799"/>
                <a:gd name="f1176" fmla="val 7760"/>
                <a:gd name="f1177" fmla="val 7794"/>
                <a:gd name="f1178" fmla="val 7724"/>
                <a:gd name="f1179" fmla="val 7749"/>
                <a:gd name="f1180" fmla="val 7719"/>
                <a:gd name="f1181" fmla="val 7732"/>
                <a:gd name="f1182" fmla="val 7608"/>
                <a:gd name="f1183" fmla="val 7731"/>
                <a:gd name="f1184" fmla="val 7751"/>
                <a:gd name="f1185" fmla="val 7809"/>
                <a:gd name="f1186" fmla="val 7786"/>
                <a:gd name="f1187" fmla="val 7720"/>
                <a:gd name="f1188" fmla="val 7767"/>
                <a:gd name="f1189" fmla="val 7802"/>
                <a:gd name="f1190" fmla="val 7800"/>
                <a:gd name="f1191" fmla="val 7884"/>
                <a:gd name="f1192" fmla="val 7878"/>
                <a:gd name="f1193" fmla="val 7953"/>
                <a:gd name="f1194" fmla="val 7910"/>
                <a:gd name="f1195" fmla="val 7963"/>
                <a:gd name="f1196" fmla="val 7930"/>
                <a:gd name="f1197" fmla="val 7981"/>
                <a:gd name="f1198" fmla="val 8018"/>
                <a:gd name="f1199" fmla="val 7924"/>
                <a:gd name="f1200" fmla="val 8013"/>
                <a:gd name="f1201" fmla="val 7926"/>
                <a:gd name="f1202" fmla="val 7940"/>
                <a:gd name="f1203" fmla="val 7905"/>
                <a:gd name="f1204" fmla="val 7957"/>
                <a:gd name="f1205" fmla="val 8015"/>
                <a:gd name="f1206" fmla="val 7939"/>
                <a:gd name="f1207" fmla="val 7998"/>
                <a:gd name="f1208" fmla="val 8001"/>
                <a:gd name="f1209" fmla="val 8005"/>
                <a:gd name="f1210" fmla="val 8003"/>
                <a:gd name="f1211" fmla="val 8029"/>
                <a:gd name="f1212" fmla="val 8034"/>
                <a:gd name="f1213" fmla="val 8066"/>
                <a:gd name="f1214" fmla="val 8059"/>
                <a:gd name="f1215" fmla="val 8099"/>
                <a:gd name="f1216" fmla="val 8103"/>
                <a:gd name="f1217" fmla="val 8137"/>
                <a:gd name="f1218" fmla="val 8123"/>
                <a:gd name="f1219" fmla="val 8160"/>
                <a:gd name="f1220" fmla="val 8182"/>
                <a:gd name="f1221" fmla="val 8147"/>
                <a:gd name="f1222" fmla="val 8128"/>
                <a:gd name="f1223" fmla="val 8050"/>
                <a:gd name="f1224" fmla="val 8055"/>
                <a:gd name="f1225" fmla="val 8027"/>
                <a:gd name="f1226" fmla="val 8072"/>
                <a:gd name="f1227" fmla="val 8046"/>
                <a:gd name="f1228" fmla="val 8058"/>
                <a:gd name="f1229" fmla="val 8033"/>
                <a:gd name="f1230" fmla="val 8056"/>
                <a:gd name="f1231" fmla="val 8106"/>
                <a:gd name="f1232" fmla="val 8097"/>
                <a:gd name="f1233" fmla="val 8125"/>
                <a:gd name="f1234" fmla="val 8225"/>
                <a:gd name="f1235" fmla="val 8282"/>
                <a:gd name="f1236" fmla="val 8255"/>
                <a:gd name="f1237" fmla="val 8214"/>
                <a:gd name="f1238" fmla="val 8284"/>
                <a:gd name="f1239" fmla="val 8286"/>
                <a:gd name="f1240" fmla="val 8316"/>
                <a:gd name="f1241" fmla="val 8310"/>
                <a:gd name="f1242" fmla="val 8302"/>
                <a:gd name="f1243" fmla="val 8315"/>
                <a:gd name="f1244" fmla="val 8357"/>
                <a:gd name="f1245" fmla="val 8354"/>
                <a:gd name="f1246" fmla="val 8395"/>
                <a:gd name="f1247" fmla="val 8398"/>
                <a:gd name="f1248" fmla="val 8364"/>
                <a:gd name="f1249" fmla="val 8389"/>
                <a:gd name="f1250" fmla="val 8426"/>
                <a:gd name="f1251" fmla="val 8481"/>
                <a:gd name="f1252" fmla="val 8485"/>
                <a:gd name="f1253" fmla="val 8499"/>
                <a:gd name="f1254" fmla="val 8515"/>
                <a:gd name="f1255" fmla="val 8509"/>
                <a:gd name="f1256" fmla="val 8545"/>
                <a:gd name="f1257" fmla="val 8514"/>
                <a:gd name="f1258" fmla="val 8483"/>
                <a:gd name="f1259" fmla="val 8452"/>
                <a:gd name="f1260" fmla="val 8449"/>
                <a:gd name="f1261" fmla="val 8425"/>
                <a:gd name="f1262" fmla="val 8392"/>
                <a:gd name="f1263" fmla="val 8377"/>
                <a:gd name="f1264" fmla="val 8414"/>
                <a:gd name="f1265" fmla="val 8422"/>
                <a:gd name="f1266" fmla="val 8463"/>
                <a:gd name="f1267" fmla="val 8469"/>
                <a:gd name="f1268" fmla="val 8440"/>
                <a:gd name="f1269" fmla="val 8435"/>
                <a:gd name="f1270" fmla="val 8441"/>
                <a:gd name="f1271" fmla="val 8368"/>
                <a:gd name="f1272" fmla="val 8307"/>
                <a:gd name="f1273" fmla="val 8297"/>
                <a:gd name="f1274" fmla="val 8303"/>
                <a:gd name="f1275" fmla="val 8305"/>
                <a:gd name="f1276" fmla="val 8256"/>
                <a:gd name="f1277" fmla="val 8207"/>
                <a:gd name="f1278" fmla="val 8159"/>
                <a:gd name="f1279" fmla="val 8175"/>
                <a:gd name="f1280" fmla="val 8020"/>
                <a:gd name="f1281" fmla="val 7996"/>
                <a:gd name="f1282" fmla="val 7983"/>
                <a:gd name="f1283" fmla="val 7895"/>
                <a:gd name="f1284" fmla="val 7903"/>
                <a:gd name="f1285" fmla="val 7913"/>
                <a:gd name="f1286" fmla="val 7935"/>
                <a:gd name="f1287" fmla="val 7994"/>
                <a:gd name="f1288" fmla="val 7986"/>
                <a:gd name="f1289" fmla="val 8057"/>
                <a:gd name="f1290" fmla="val 8077"/>
                <a:gd name="f1291" fmla="val 8041"/>
                <a:gd name="f1292" fmla="val 8102"/>
                <a:gd name="f1293" fmla="val 8109"/>
                <a:gd name="f1294" fmla="val 8121"/>
                <a:gd name="f1295" fmla="val 8163"/>
                <a:gd name="f1296" fmla="val 8158"/>
                <a:gd name="f1297" fmla="val 8165"/>
                <a:gd name="f1298" fmla="val 8140"/>
                <a:gd name="f1299" fmla="val 8086"/>
                <a:gd name="f1300" fmla="val 8194"/>
                <a:gd name="f1301" fmla="val 8287"/>
                <a:gd name="f1302" fmla="val 8349"/>
                <a:gd name="f1303" fmla="val 8314"/>
                <a:gd name="f1304" fmla="val 8342"/>
                <a:gd name="f1305" fmla="val 8408"/>
                <a:gd name="f1306" fmla="val 8413"/>
                <a:gd name="f1307" fmla="val 8340"/>
                <a:gd name="f1308" fmla="val 8405"/>
                <a:gd name="f1309" fmla="val 8484"/>
                <a:gd name="f1310" fmla="val 8451"/>
                <a:gd name="f1311" fmla="val 8472"/>
                <a:gd name="f1312" fmla="val 8542"/>
                <a:gd name="f1313" fmla="val 8564"/>
                <a:gd name="f1314" fmla="val 8516"/>
                <a:gd name="f1315" fmla="val 8461"/>
                <a:gd name="f1316" fmla="val 8421"/>
                <a:gd name="f1317" fmla="val 8448"/>
                <a:gd name="f1318" fmla="val 8458"/>
                <a:gd name="f1319" fmla="val 8482"/>
                <a:gd name="f1320" fmla="val 8494"/>
                <a:gd name="f1321" fmla="val 8475"/>
                <a:gd name="f1322" fmla="val 53"/>
                <a:gd name="f1323" fmla="val 8400"/>
                <a:gd name="f1324" fmla="val 8350"/>
                <a:gd name="f1325" fmla="val 54"/>
                <a:gd name="f1326" fmla="val 8355"/>
                <a:gd name="f1327" fmla="val 8359"/>
                <a:gd name="f1328" fmla="val 8360"/>
                <a:gd name="f1329" fmla="val 8321"/>
                <a:gd name="f1330" fmla="val 8245"/>
                <a:gd name="f1331" fmla="val 8265"/>
                <a:gd name="f1332" fmla="val 8273"/>
                <a:gd name="f1333" fmla="val 8285"/>
                <a:gd name="f1334" fmla="val 8250"/>
                <a:gd name="f1335" fmla="val 8236"/>
                <a:gd name="f1336" fmla="val 8271"/>
                <a:gd name="f1337" fmla="val 8243"/>
                <a:gd name="f1338" fmla="val 56"/>
                <a:gd name="f1339" fmla="val 8242"/>
                <a:gd name="f1340" fmla="val 57"/>
                <a:gd name="f1341" fmla="val 8224"/>
                <a:gd name="f1342" fmla="val 8196"/>
                <a:gd name="f1343" fmla="val 8208"/>
                <a:gd name="f1344" fmla="val 8205"/>
                <a:gd name="f1345" fmla="val 8177"/>
                <a:gd name="f1346" fmla="val 8164"/>
                <a:gd name="f1347" fmla="val 8122"/>
                <a:gd name="f1348" fmla="val 8107"/>
                <a:gd name="f1349" fmla="val 8088"/>
                <a:gd name="f1350" fmla="val 8080"/>
                <a:gd name="f1351" fmla="val 8065"/>
                <a:gd name="f1352" fmla="val 8053"/>
                <a:gd name="f1353" fmla="val 8075"/>
                <a:gd name="f1354" fmla="val 8091"/>
                <a:gd name="f1355" fmla="val 8076"/>
                <a:gd name="f1356" fmla="val 8061"/>
                <a:gd name="f1357" fmla="val 8044"/>
                <a:gd name="f1358" fmla="val 7985"/>
                <a:gd name="f1359" fmla="val 7973"/>
                <a:gd name="f1360" fmla="val 7943"/>
                <a:gd name="f1361" fmla="val 58"/>
                <a:gd name="f1362" fmla="val 7900"/>
                <a:gd name="f1363" fmla="val 7883"/>
                <a:gd name="f1364" fmla="val 7891"/>
                <a:gd name="f1365" fmla="val 7858"/>
                <a:gd name="f1366" fmla="val 7785"/>
                <a:gd name="f1367" fmla="val 7779"/>
                <a:gd name="f1368" fmla="val 7755"/>
                <a:gd name="f1369" fmla="val 7945"/>
                <a:gd name="f1370" fmla="val 7715"/>
                <a:gd name="f1371" fmla="val 7739"/>
                <a:gd name="f1372" fmla="val 7703"/>
                <a:gd name="f1373" fmla="val 7705"/>
                <a:gd name="f1374" fmla="val 7702"/>
                <a:gd name="f1375" fmla="val 7674"/>
                <a:gd name="f1376" fmla="val 7671"/>
                <a:gd name="f1377" fmla="val 7648"/>
                <a:gd name="f1378" fmla="val 7665"/>
                <a:gd name="f1379" fmla="val 7689"/>
                <a:gd name="f1380" fmla="val 7697"/>
                <a:gd name="f1381" fmla="val 7688"/>
                <a:gd name="f1382" fmla="val 59"/>
                <a:gd name="f1383" fmla="val 7639"/>
                <a:gd name="f1384" fmla="val 7618"/>
                <a:gd name="f1385" fmla="val 7646"/>
                <a:gd name="f1386" fmla="val 7565"/>
                <a:gd name="f1387" fmla="val 7586"/>
                <a:gd name="f1388" fmla="val 7531"/>
                <a:gd name="f1389" fmla="val 7443"/>
                <a:gd name="f1390" fmla="val 7406"/>
                <a:gd name="f1391" fmla="val 7317"/>
                <a:gd name="f1392" fmla="val 7327"/>
                <a:gd name="f1393" fmla="val 7343"/>
                <a:gd name="f1394" fmla="val 7356"/>
                <a:gd name="f1395" fmla="val 7391"/>
                <a:gd name="f1396" fmla="val 7294"/>
                <a:gd name="f1397" fmla="val 7347"/>
                <a:gd name="f1398" fmla="val 7335"/>
                <a:gd name="f1399" fmla="val 7346"/>
                <a:gd name="f1400" fmla="val 7358"/>
                <a:gd name="f1401" fmla="val 7397"/>
                <a:gd name="f1402" fmla="val 7392"/>
                <a:gd name="f1403" fmla="val 7360"/>
                <a:gd name="f1404" fmla="val 7285"/>
                <a:gd name="f1405" fmla="val 7283"/>
                <a:gd name="f1406" fmla="val 7290"/>
                <a:gd name="f1407" fmla="val 7207"/>
                <a:gd name="f1408" fmla="val 7107"/>
                <a:gd name="f1409" fmla="val 7031"/>
                <a:gd name="f1410" fmla="val 7017"/>
                <a:gd name="f1411" fmla="val 6844"/>
                <a:gd name="f1412" fmla="val 6782"/>
                <a:gd name="f1413" fmla="val 6799"/>
                <a:gd name="f1414" fmla="val 6798"/>
                <a:gd name="f1415" fmla="val 6840"/>
                <a:gd name="f1416" fmla="val 6871"/>
                <a:gd name="f1417" fmla="val 6914"/>
                <a:gd name="f1418" fmla="val 6889"/>
                <a:gd name="f1419" fmla="val 6975"/>
                <a:gd name="f1420" fmla="val 6878"/>
                <a:gd name="f1421" fmla="val 6903"/>
                <a:gd name="f1422" fmla="val 6692"/>
                <a:gd name="f1423" fmla="val 6690"/>
                <a:gd name="f1424" fmla="val 6680"/>
                <a:gd name="f1425" fmla="val 6632"/>
                <a:gd name="f1426" fmla="val 6638"/>
                <a:gd name="f1427" fmla="val 6554"/>
                <a:gd name="f1428" fmla="val 6511"/>
                <a:gd name="f1429" fmla="val 6483"/>
                <a:gd name="f1430" fmla="val 6440"/>
                <a:gd name="f1431" fmla="val 6438"/>
                <a:gd name="f1432" fmla="val 6424"/>
                <a:gd name="f1433" fmla="val 6357"/>
                <a:gd name="f1434" fmla="val 6319"/>
                <a:gd name="f1435" fmla="val 6271"/>
                <a:gd name="f1436" fmla="val 6250"/>
                <a:gd name="f1437" fmla="val 6150"/>
                <a:gd name="f1438" fmla="val 6203"/>
                <a:gd name="f1439" fmla="val 6142"/>
                <a:gd name="f1440" fmla="val 6051"/>
                <a:gd name="f1441" fmla="val 6078"/>
                <a:gd name="f1442" fmla="val 5979"/>
                <a:gd name="f1443" fmla="val 5792"/>
                <a:gd name="f1444" fmla="val 5669"/>
                <a:gd name="f1445" fmla="val 5651"/>
                <a:gd name="f1446" fmla="val 5656"/>
                <a:gd name="f1447" fmla="val 5613"/>
                <a:gd name="f1448" fmla="val 5605"/>
                <a:gd name="f1449" fmla="val 5577"/>
                <a:gd name="f1450" fmla="val 5616"/>
                <a:gd name="f1451" fmla="val 5624"/>
                <a:gd name="f1452" fmla="val 5587"/>
                <a:gd name="f1453" fmla="val 5539"/>
                <a:gd name="f1454" fmla="val 5457"/>
                <a:gd name="f1455" fmla="val 5458"/>
                <a:gd name="f1456" fmla="val 5523"/>
                <a:gd name="f1457" fmla="val 5516"/>
                <a:gd name="f1458" fmla="val 5549"/>
                <a:gd name="f1459" fmla="val 5563"/>
                <a:gd name="f1460" fmla="val 5443"/>
                <a:gd name="f1461" fmla="val 5579"/>
                <a:gd name="f1462" fmla="val 5456"/>
                <a:gd name="f1463" fmla="val 5444"/>
                <a:gd name="f1464" fmla="val 5420"/>
                <a:gd name="f1465" fmla="val 5413"/>
                <a:gd name="f1466" fmla="val 5390"/>
                <a:gd name="f1467" fmla="val 5347"/>
                <a:gd name="f1468" fmla="val 5461"/>
                <a:gd name="f1469" fmla="val 5424"/>
                <a:gd name="f1470" fmla="val 5472"/>
                <a:gd name="f1471" fmla="val 5469"/>
                <a:gd name="f1472" fmla="val 5388"/>
                <a:gd name="f1473" fmla="val 5346"/>
                <a:gd name="f1474" fmla="val 5330"/>
                <a:gd name="f1475" fmla="val 5329"/>
                <a:gd name="f1476" fmla="val 5303"/>
                <a:gd name="f1477" fmla="val 5223"/>
                <a:gd name="f1478" fmla="val 5179"/>
                <a:gd name="f1479" fmla="val 5297"/>
                <a:gd name="f1480" fmla="val 5280"/>
                <a:gd name="f1481" fmla="val 5402"/>
                <a:gd name="f1482" fmla="val 5383"/>
                <a:gd name="f1483" fmla="val 5293"/>
                <a:gd name="f1484" fmla="val 5253"/>
                <a:gd name="f1485" fmla="val 5214"/>
                <a:gd name="f1486" fmla="val 5164"/>
                <a:gd name="f1487" fmla="val 5194"/>
                <a:gd name="f1488" fmla="val 5128"/>
                <a:gd name="f1489" fmla="val 5084"/>
                <a:gd name="f1490" fmla="val 5051"/>
                <a:gd name="f1491" fmla="val 5077"/>
                <a:gd name="f1492" fmla="val 5043"/>
                <a:gd name="f1493" fmla="val 5000"/>
                <a:gd name="f1494" fmla="val 4963"/>
                <a:gd name="f1495" fmla="val 4887"/>
                <a:gd name="f1496" fmla="val 4839"/>
                <a:gd name="f1497" fmla="val 4862"/>
                <a:gd name="f1498" fmla="val 4807"/>
                <a:gd name="f1499" fmla="val 4749"/>
                <a:gd name="f1500" fmla="val 4798"/>
                <a:gd name="f1501" fmla="val 4726"/>
                <a:gd name="f1502" fmla="val 4644"/>
                <a:gd name="f1503" fmla="val 4600"/>
                <a:gd name="f1504" fmla="val 4616"/>
                <a:gd name="f1505" fmla="val 4623"/>
                <a:gd name="f1506" fmla="val 4620"/>
                <a:gd name="f1507" fmla="val 4589"/>
                <a:gd name="f1508" fmla="val 4572"/>
                <a:gd name="f1509" fmla="val 4560"/>
                <a:gd name="f1510" fmla="val 4530"/>
                <a:gd name="f1511" fmla="val 4535"/>
                <a:gd name="f1512" fmla="val 4559"/>
                <a:gd name="f1513" fmla="val 4532"/>
                <a:gd name="f1514" fmla="val 4498"/>
                <a:gd name="f1515" fmla="val 4470"/>
                <a:gd name="f1516" fmla="val 4578"/>
                <a:gd name="f1517" fmla="val 4602"/>
                <a:gd name="f1518" fmla="val 4503"/>
                <a:gd name="f1519" fmla="val 4377"/>
                <a:gd name="f1520" fmla="val 4375"/>
                <a:gd name="f1521" fmla="val 4397"/>
                <a:gd name="f1522" fmla="val 4358"/>
                <a:gd name="f1523" fmla="val 4340"/>
                <a:gd name="f1524" fmla="val 4404"/>
                <a:gd name="f1525" fmla="val 4429"/>
                <a:gd name="f1526" fmla="val 4417"/>
                <a:gd name="f1527" fmla="val 4415"/>
                <a:gd name="f1528" fmla="val 4333"/>
                <a:gd name="f1529" fmla="val 4299"/>
                <a:gd name="f1530" fmla="val 4324"/>
                <a:gd name="f1531" fmla="val 4334"/>
                <a:gd name="f1532" fmla="val 4286"/>
                <a:gd name="f1533" fmla="val 4279"/>
                <a:gd name="f1534" fmla="val 4226"/>
                <a:gd name="f1535" fmla="val 4230"/>
                <a:gd name="f1536" fmla="val 4277"/>
                <a:gd name="f1537" fmla="val 4236"/>
                <a:gd name="f1538" fmla="val 4203"/>
                <a:gd name="f1539" fmla="val 4207"/>
                <a:gd name="f1540" fmla="val 4184"/>
                <a:gd name="f1541" fmla="val 4210"/>
                <a:gd name="f1542" fmla="val 4231"/>
                <a:gd name="f1543" fmla="val 4290"/>
                <a:gd name="f1544" fmla="val 4255"/>
                <a:gd name="f1545" fmla="val 4264"/>
                <a:gd name="f1546" fmla="val 4314"/>
                <a:gd name="f1547" fmla="val 4218"/>
                <a:gd name="f1548" fmla="val 4240"/>
                <a:gd name="f1549" fmla="val 4157"/>
                <a:gd name="f1550" fmla="val 4194"/>
                <a:gd name="f1551" fmla="val 4142"/>
                <a:gd name="f1552" fmla="val 4182"/>
                <a:gd name="f1553" fmla="val 4124"/>
                <a:gd name="f1554" fmla="val 4134"/>
                <a:gd name="f1555" fmla="val 4116"/>
                <a:gd name="f1556" fmla="val 4099"/>
                <a:gd name="f1557" fmla="val 4078"/>
                <a:gd name="f1558" fmla="val 4055"/>
                <a:gd name="f1559" fmla="val 4104"/>
                <a:gd name="f1560" fmla="val 4010"/>
                <a:gd name="f1561" fmla="val 4015"/>
                <a:gd name="f1562" fmla="val 4017"/>
                <a:gd name="f1563" fmla="val 4108"/>
                <a:gd name="f1564" fmla="val 4013"/>
                <a:gd name="f1565" fmla="val 3904"/>
                <a:gd name="f1566" fmla="val 3795"/>
                <a:gd name="f1567" fmla="val 3873"/>
                <a:gd name="f1568" fmla="val 3866"/>
                <a:gd name="f1569" fmla="val 3916"/>
                <a:gd name="f1570" fmla="val 3913"/>
                <a:gd name="f1571" fmla="val 3812"/>
                <a:gd name="f1572" fmla="val 3857"/>
                <a:gd name="f1573" fmla="val 3945"/>
                <a:gd name="f1574" fmla="val 4068"/>
                <a:gd name="f1575" fmla="val 4042"/>
                <a:gd name="f1576" fmla="val 3958"/>
                <a:gd name="f1577" fmla="val 3927"/>
                <a:gd name="f1578" fmla="val 3946"/>
                <a:gd name="f1579" fmla="val 3965"/>
                <a:gd name="f1580" fmla="val 3801"/>
                <a:gd name="f1581" fmla="val 3788"/>
                <a:gd name="f1582" fmla="val 3858"/>
                <a:gd name="f1583" fmla="val 3806"/>
                <a:gd name="f1584" fmla="val 3762"/>
                <a:gd name="f1585" fmla="val 3768"/>
                <a:gd name="f1586" fmla="val 3749"/>
                <a:gd name="f1587" fmla="+- 0 0 -90"/>
                <a:gd name="f1588" fmla="*/ f3 1 8594"/>
                <a:gd name="f1589" fmla="*/ f4 1 60"/>
                <a:gd name="f1590" fmla="+- f7 0 f5"/>
                <a:gd name="f1591" fmla="+- f6 0 f5"/>
                <a:gd name="f1592" fmla="*/ f1587 f0 1"/>
                <a:gd name="f1593" fmla="*/ f1591 1 8594"/>
                <a:gd name="f1594" fmla="*/ f1590 1 60"/>
                <a:gd name="f1595" fmla="*/ 5206 f1591 1"/>
                <a:gd name="f1596" fmla="*/ 34 f1590 1"/>
                <a:gd name="f1597" fmla="*/ 4851 f1591 1"/>
                <a:gd name="f1598" fmla="*/ 37 f1590 1"/>
                <a:gd name="f1599" fmla="*/ 5322 f1591 1"/>
                <a:gd name="f1600" fmla="*/ 35 f1590 1"/>
                <a:gd name="f1601" fmla="*/ 5841 f1591 1"/>
                <a:gd name="f1602" fmla="*/ 43 f1590 1"/>
                <a:gd name="f1603" fmla="*/ 5952 f1591 1"/>
                <a:gd name="f1604" fmla="*/ 46 f1590 1"/>
                <a:gd name="f1605" fmla="*/ 6323 f1591 1"/>
                <a:gd name="f1606" fmla="*/ 40 f1590 1"/>
                <a:gd name="f1607" fmla="*/ 6806 f1591 1"/>
                <a:gd name="f1608" fmla="*/ 32 f1590 1"/>
                <a:gd name="f1609" fmla="*/ 6211 f1591 1"/>
                <a:gd name="f1610" fmla="*/ 5558 f1591 1"/>
                <a:gd name="f1611" fmla="*/ 29 f1590 1"/>
                <a:gd name="f1612" fmla="*/ 7046 f1591 1"/>
                <a:gd name="f1613" fmla="*/ 41 f1590 1"/>
                <a:gd name="f1614" fmla="*/ 7472 f1591 1"/>
                <a:gd name="f1615" fmla="*/ 7784 f1591 1"/>
                <a:gd name="f1616" fmla="*/ 39 f1590 1"/>
                <a:gd name="f1617" fmla="*/ 4392 f1591 1"/>
                <a:gd name="f1618" fmla="*/ 36 f1590 1"/>
                <a:gd name="f1619" fmla="*/ 4053 f1591 1"/>
                <a:gd name="f1620" fmla="*/ 4729 f1591 1"/>
                <a:gd name="f1621" fmla="*/ 348 f1591 1"/>
                <a:gd name="f1622" fmla="*/ 3365 f1591 1"/>
                <a:gd name="f1623" fmla="*/ 2626 f1591 1"/>
                <a:gd name="f1624" fmla="*/ 45 f1590 1"/>
                <a:gd name="f1625" fmla="*/ 1989 f1591 1"/>
                <a:gd name="f1626" fmla="*/ 1241 f1591 1"/>
                <a:gd name="f1627" fmla="*/ 44 f1590 1"/>
                <a:gd name="f1628" fmla="*/ 260 f1591 1"/>
                <a:gd name="f1629" fmla="*/ 403 f1591 1"/>
                <a:gd name="f1630" fmla="*/ 1235 f1591 1"/>
                <a:gd name="f1631" fmla="*/ 30 f1590 1"/>
                <a:gd name="f1632" fmla="*/ 1695 f1591 1"/>
                <a:gd name="f1633" fmla="*/ 28 f1590 1"/>
                <a:gd name="f1634" fmla="*/ 2516 f1591 1"/>
                <a:gd name="f1635" fmla="*/ 20 f1590 1"/>
                <a:gd name="f1636" fmla="*/ 3096 f1591 1"/>
                <a:gd name="f1637" fmla="*/ 21 f1590 1"/>
                <a:gd name="f1638" fmla="*/ 3775 f1591 1"/>
                <a:gd name="f1639" fmla="*/ 17 f1590 1"/>
                <a:gd name="f1640" fmla="*/ 3608 f1591 1"/>
                <a:gd name="f1641" fmla="*/ 13 f1590 1"/>
                <a:gd name="f1642" fmla="*/ 3472 f1591 1"/>
                <a:gd name="f1643" fmla="*/ 9 f1590 1"/>
                <a:gd name="f1644" fmla="*/ 4061 f1591 1"/>
                <a:gd name="f1645" fmla="*/ 4 f1590 1"/>
                <a:gd name="f1646" fmla="*/ 4257 f1591 1"/>
                <a:gd name="f1647" fmla="*/ 12 f1590 1"/>
                <a:gd name="f1648" fmla="*/ 4645 f1591 1"/>
                <a:gd name="f1649" fmla="*/ 16 f1590 1"/>
                <a:gd name="f1650" fmla="*/ 4373 f1591 1"/>
                <a:gd name="f1651" fmla="*/ 10 f1590 1"/>
                <a:gd name="f1652" fmla="*/ 5119 f1591 1"/>
                <a:gd name="f1653" fmla="*/ 5193 f1591 1"/>
                <a:gd name="f1654" fmla="*/ 5 f1590 1"/>
                <a:gd name="f1655" fmla="*/ 5134 f1591 1"/>
                <a:gd name="f1656" fmla="*/ 5438 f1591 1"/>
                <a:gd name="f1657" fmla="*/ 15 f1590 1"/>
                <a:gd name="f1658" fmla="*/ 5834 f1591 1"/>
                <a:gd name="f1659" fmla="*/ 5843 f1591 1"/>
                <a:gd name="f1660" fmla="*/ 5967 f1591 1"/>
                <a:gd name="f1661" fmla="*/ 11 f1590 1"/>
                <a:gd name="f1662" fmla="*/ 6226 f1591 1"/>
                <a:gd name="f1663" fmla="*/ 6261 f1591 1"/>
                <a:gd name="f1664" fmla="*/ 6697 f1591 1"/>
                <a:gd name="f1665" fmla="*/ 6837 f1591 1"/>
                <a:gd name="f1666" fmla="*/ 7682 f1591 1"/>
                <a:gd name="f1667" fmla="*/ 14 f1590 1"/>
                <a:gd name="f1668" fmla="*/ 7802 f1591 1"/>
                <a:gd name="f1669" fmla="*/ 24 f1590 1"/>
                <a:gd name="f1670" fmla="*/ 8182 f1591 1"/>
                <a:gd name="f1671" fmla="*/ 23 f1590 1"/>
                <a:gd name="f1672" fmla="*/ 8315 f1591 1"/>
                <a:gd name="f1673" fmla="*/ 27 f1590 1"/>
                <a:gd name="f1674" fmla="*/ 8441 f1591 1"/>
                <a:gd name="f1675" fmla="*/ 38 f1590 1"/>
                <a:gd name="f1676" fmla="*/ 8077 f1591 1"/>
                <a:gd name="f1677" fmla="*/ 8594 f1591 1"/>
                <a:gd name="f1678" fmla="*/ 47 f1590 1"/>
                <a:gd name="f1679" fmla="*/ 8205 f1591 1"/>
                <a:gd name="f1680" fmla="*/ 53 f1590 1"/>
                <a:gd name="f1681" fmla="*/ 7779 f1591 1"/>
                <a:gd name="f1682" fmla="*/ 58 f1590 1"/>
                <a:gd name="f1683" fmla="*/ 7358 f1591 1"/>
                <a:gd name="f1684" fmla="*/ 54 f1590 1"/>
                <a:gd name="f1685" fmla="*/ 6692 f1591 1"/>
                <a:gd name="f1686" fmla="*/ 49 f1590 1"/>
                <a:gd name="f1687" fmla="*/ 5792 f1591 1"/>
                <a:gd name="f1688" fmla="*/ 5390 f1591 1"/>
                <a:gd name="f1689" fmla="*/ 5194 f1591 1"/>
                <a:gd name="f1690" fmla="*/ 51 f1590 1"/>
                <a:gd name="f1691" fmla="*/ 4559 f1591 1"/>
                <a:gd name="f1692" fmla="*/ 4226 f1591 1"/>
                <a:gd name="f1693" fmla="*/ 4010 f1591 1"/>
                <a:gd name="f1694" fmla="*/ 60 f1590 1"/>
                <a:gd name="f1695" fmla="*/ 3858 f1591 1"/>
                <a:gd name="f1696" fmla="*/ f1592 1 f2"/>
                <a:gd name="f1697" fmla="*/ f1595 1 8594"/>
                <a:gd name="f1698" fmla="*/ f1596 1 60"/>
                <a:gd name="f1699" fmla="*/ f1597 1 8594"/>
                <a:gd name="f1700" fmla="*/ f1598 1 60"/>
                <a:gd name="f1701" fmla="*/ f1599 1 8594"/>
                <a:gd name="f1702" fmla="*/ f1600 1 60"/>
                <a:gd name="f1703" fmla="*/ f1601 1 8594"/>
                <a:gd name="f1704" fmla="*/ f1602 1 60"/>
                <a:gd name="f1705" fmla="*/ f1603 1 8594"/>
                <a:gd name="f1706" fmla="*/ f1604 1 60"/>
                <a:gd name="f1707" fmla="*/ f1605 1 8594"/>
                <a:gd name="f1708" fmla="*/ f1606 1 60"/>
                <a:gd name="f1709" fmla="*/ f1607 1 8594"/>
                <a:gd name="f1710" fmla="*/ f1608 1 60"/>
                <a:gd name="f1711" fmla="*/ f1609 1 8594"/>
                <a:gd name="f1712" fmla="*/ f1610 1 8594"/>
                <a:gd name="f1713" fmla="*/ f1611 1 60"/>
                <a:gd name="f1714" fmla="*/ f1612 1 8594"/>
                <a:gd name="f1715" fmla="*/ f1613 1 60"/>
                <a:gd name="f1716" fmla="*/ f1614 1 8594"/>
                <a:gd name="f1717" fmla="*/ f1615 1 8594"/>
                <a:gd name="f1718" fmla="*/ f1616 1 60"/>
                <a:gd name="f1719" fmla="*/ f1617 1 8594"/>
                <a:gd name="f1720" fmla="*/ f1618 1 60"/>
                <a:gd name="f1721" fmla="*/ f1619 1 8594"/>
                <a:gd name="f1722" fmla="*/ f1620 1 8594"/>
                <a:gd name="f1723" fmla="*/ f1621 1 8594"/>
                <a:gd name="f1724" fmla="*/ f1622 1 8594"/>
                <a:gd name="f1725" fmla="*/ f1623 1 8594"/>
                <a:gd name="f1726" fmla="*/ f1624 1 60"/>
                <a:gd name="f1727" fmla="*/ f1625 1 8594"/>
                <a:gd name="f1728" fmla="*/ f1626 1 8594"/>
                <a:gd name="f1729" fmla="*/ f1627 1 60"/>
                <a:gd name="f1730" fmla="*/ f1628 1 8594"/>
                <a:gd name="f1731" fmla="*/ f1629 1 8594"/>
                <a:gd name="f1732" fmla="*/ f1630 1 8594"/>
                <a:gd name="f1733" fmla="*/ f1631 1 60"/>
                <a:gd name="f1734" fmla="*/ f1632 1 8594"/>
                <a:gd name="f1735" fmla="*/ f1633 1 60"/>
                <a:gd name="f1736" fmla="*/ f1634 1 8594"/>
                <a:gd name="f1737" fmla="*/ f1635 1 60"/>
                <a:gd name="f1738" fmla="*/ f1636 1 8594"/>
                <a:gd name="f1739" fmla="*/ f1637 1 60"/>
                <a:gd name="f1740" fmla="*/ f1638 1 8594"/>
                <a:gd name="f1741" fmla="*/ f1639 1 60"/>
                <a:gd name="f1742" fmla="*/ f1640 1 8594"/>
                <a:gd name="f1743" fmla="*/ f1641 1 60"/>
                <a:gd name="f1744" fmla="*/ f1642 1 8594"/>
                <a:gd name="f1745" fmla="*/ f1643 1 60"/>
                <a:gd name="f1746" fmla="*/ f1644 1 8594"/>
                <a:gd name="f1747" fmla="*/ f1645 1 60"/>
                <a:gd name="f1748" fmla="*/ f1646 1 8594"/>
                <a:gd name="f1749" fmla="*/ f1647 1 60"/>
                <a:gd name="f1750" fmla="*/ f1648 1 8594"/>
                <a:gd name="f1751" fmla="*/ f1649 1 60"/>
                <a:gd name="f1752" fmla="*/ f1650 1 8594"/>
                <a:gd name="f1753" fmla="*/ f1651 1 60"/>
                <a:gd name="f1754" fmla="*/ f1652 1 8594"/>
                <a:gd name="f1755" fmla="*/ f1653 1 8594"/>
                <a:gd name="f1756" fmla="*/ f1654 1 60"/>
                <a:gd name="f1757" fmla="*/ f1655 1 8594"/>
                <a:gd name="f1758" fmla="*/ f1656 1 8594"/>
                <a:gd name="f1759" fmla="*/ f1657 1 60"/>
                <a:gd name="f1760" fmla="*/ f1658 1 8594"/>
                <a:gd name="f1761" fmla="*/ f1659 1 8594"/>
                <a:gd name="f1762" fmla="*/ f1660 1 8594"/>
                <a:gd name="f1763" fmla="*/ f1661 1 60"/>
                <a:gd name="f1764" fmla="*/ f1662 1 8594"/>
                <a:gd name="f1765" fmla="*/ f1663 1 8594"/>
                <a:gd name="f1766" fmla="*/ f1664 1 8594"/>
                <a:gd name="f1767" fmla="*/ f1665 1 8594"/>
                <a:gd name="f1768" fmla="*/ f1666 1 8594"/>
                <a:gd name="f1769" fmla="*/ f1667 1 60"/>
                <a:gd name="f1770" fmla="*/ f1668 1 8594"/>
                <a:gd name="f1771" fmla="*/ f1669 1 60"/>
                <a:gd name="f1772" fmla="*/ f1670 1 8594"/>
                <a:gd name="f1773" fmla="*/ f1671 1 60"/>
                <a:gd name="f1774" fmla="*/ f1672 1 8594"/>
                <a:gd name="f1775" fmla="*/ f1673 1 60"/>
                <a:gd name="f1776" fmla="*/ f1674 1 8594"/>
                <a:gd name="f1777" fmla="*/ f1675 1 60"/>
                <a:gd name="f1778" fmla="*/ f1676 1 8594"/>
                <a:gd name="f1779" fmla="*/ f1677 1 8594"/>
                <a:gd name="f1780" fmla="*/ f1678 1 60"/>
                <a:gd name="f1781" fmla="*/ f1679 1 8594"/>
                <a:gd name="f1782" fmla="*/ f1680 1 60"/>
                <a:gd name="f1783" fmla="*/ f1681 1 8594"/>
                <a:gd name="f1784" fmla="*/ f1682 1 60"/>
                <a:gd name="f1785" fmla="*/ f1683 1 8594"/>
                <a:gd name="f1786" fmla="*/ f1684 1 60"/>
                <a:gd name="f1787" fmla="*/ f1685 1 8594"/>
                <a:gd name="f1788" fmla="*/ f1686 1 60"/>
                <a:gd name="f1789" fmla="*/ f1687 1 8594"/>
                <a:gd name="f1790" fmla="*/ f1688 1 8594"/>
                <a:gd name="f1791" fmla="*/ f1689 1 8594"/>
                <a:gd name="f1792" fmla="*/ f1690 1 60"/>
                <a:gd name="f1793" fmla="*/ f1691 1 8594"/>
                <a:gd name="f1794" fmla="*/ f1692 1 8594"/>
                <a:gd name="f1795" fmla="*/ f1693 1 8594"/>
                <a:gd name="f1796" fmla="*/ f1694 1 60"/>
                <a:gd name="f1797" fmla="*/ f1695 1 8594"/>
                <a:gd name="f1798" fmla="*/ 0 1 f1593"/>
                <a:gd name="f1799" fmla="*/ f6 1 f1593"/>
                <a:gd name="f1800" fmla="*/ 0 1 f1594"/>
                <a:gd name="f1801" fmla="*/ f7 1 f1594"/>
                <a:gd name="f1802" fmla="+- f1696 0 f1"/>
                <a:gd name="f1803" fmla="*/ f1697 1 f1593"/>
                <a:gd name="f1804" fmla="*/ f1698 1 f1594"/>
                <a:gd name="f1805" fmla="*/ f1699 1 f1593"/>
                <a:gd name="f1806" fmla="*/ f1700 1 f1594"/>
                <a:gd name="f1807" fmla="*/ f1701 1 f1593"/>
                <a:gd name="f1808" fmla="*/ f1702 1 f1594"/>
                <a:gd name="f1809" fmla="*/ f1703 1 f1593"/>
                <a:gd name="f1810" fmla="*/ f1704 1 f1594"/>
                <a:gd name="f1811" fmla="*/ f1705 1 f1593"/>
                <a:gd name="f1812" fmla="*/ f1706 1 f1594"/>
                <a:gd name="f1813" fmla="*/ f1707 1 f1593"/>
                <a:gd name="f1814" fmla="*/ f1708 1 f1594"/>
                <a:gd name="f1815" fmla="*/ f1709 1 f1593"/>
                <a:gd name="f1816" fmla="*/ f1710 1 f1594"/>
                <a:gd name="f1817" fmla="*/ f1711 1 f1593"/>
                <a:gd name="f1818" fmla="*/ f1712 1 f1593"/>
                <a:gd name="f1819" fmla="*/ f1713 1 f1594"/>
                <a:gd name="f1820" fmla="*/ f1714 1 f1593"/>
                <a:gd name="f1821" fmla="*/ f1715 1 f1594"/>
                <a:gd name="f1822" fmla="*/ f1716 1 f1593"/>
                <a:gd name="f1823" fmla="*/ f1717 1 f1593"/>
                <a:gd name="f1824" fmla="*/ f1718 1 f1594"/>
                <a:gd name="f1825" fmla="*/ f1719 1 f1593"/>
                <a:gd name="f1826" fmla="*/ f1720 1 f1594"/>
                <a:gd name="f1827" fmla="*/ f1721 1 f1593"/>
                <a:gd name="f1828" fmla="*/ f1722 1 f1593"/>
                <a:gd name="f1829" fmla="*/ f1723 1 f1593"/>
                <a:gd name="f1830" fmla="*/ f1724 1 f1593"/>
                <a:gd name="f1831" fmla="*/ f1725 1 f1593"/>
                <a:gd name="f1832" fmla="*/ f1726 1 f1594"/>
                <a:gd name="f1833" fmla="*/ f1727 1 f1593"/>
                <a:gd name="f1834" fmla="*/ f1728 1 f1593"/>
                <a:gd name="f1835" fmla="*/ f1729 1 f1594"/>
                <a:gd name="f1836" fmla="*/ f1730 1 f1593"/>
                <a:gd name="f1837" fmla="*/ f1731 1 f1593"/>
                <a:gd name="f1838" fmla="*/ f1732 1 f1593"/>
                <a:gd name="f1839" fmla="*/ f1733 1 f1594"/>
                <a:gd name="f1840" fmla="*/ f1734 1 f1593"/>
                <a:gd name="f1841" fmla="*/ f1735 1 f1594"/>
                <a:gd name="f1842" fmla="*/ f1736 1 f1593"/>
                <a:gd name="f1843" fmla="*/ f1737 1 f1594"/>
                <a:gd name="f1844" fmla="*/ f1738 1 f1593"/>
                <a:gd name="f1845" fmla="*/ f1739 1 f1594"/>
                <a:gd name="f1846" fmla="*/ f1740 1 f1593"/>
                <a:gd name="f1847" fmla="*/ f1741 1 f1594"/>
                <a:gd name="f1848" fmla="*/ f1742 1 f1593"/>
                <a:gd name="f1849" fmla="*/ f1743 1 f1594"/>
                <a:gd name="f1850" fmla="*/ f1744 1 f1593"/>
                <a:gd name="f1851" fmla="*/ f1745 1 f1594"/>
                <a:gd name="f1852" fmla="*/ f1746 1 f1593"/>
                <a:gd name="f1853" fmla="*/ f1747 1 f1594"/>
                <a:gd name="f1854" fmla="*/ f1748 1 f1593"/>
                <a:gd name="f1855" fmla="*/ f1749 1 f1594"/>
                <a:gd name="f1856" fmla="*/ f1750 1 f1593"/>
                <a:gd name="f1857" fmla="*/ f1751 1 f1594"/>
                <a:gd name="f1858" fmla="*/ f1752 1 f1593"/>
                <a:gd name="f1859" fmla="*/ f1753 1 f1594"/>
                <a:gd name="f1860" fmla="*/ f1754 1 f1593"/>
                <a:gd name="f1861" fmla="*/ f1755 1 f1593"/>
                <a:gd name="f1862" fmla="*/ f1756 1 f1594"/>
                <a:gd name="f1863" fmla="*/ f1757 1 f1593"/>
                <a:gd name="f1864" fmla="*/ f1758 1 f1593"/>
                <a:gd name="f1865" fmla="*/ f1759 1 f1594"/>
                <a:gd name="f1866" fmla="*/ f1760 1 f1593"/>
                <a:gd name="f1867" fmla="*/ f1761 1 f1593"/>
                <a:gd name="f1868" fmla="*/ f1762 1 f1593"/>
                <a:gd name="f1869" fmla="*/ f1763 1 f1594"/>
                <a:gd name="f1870" fmla="*/ f1764 1 f1593"/>
                <a:gd name="f1871" fmla="*/ f1765 1 f1593"/>
                <a:gd name="f1872" fmla="*/ f1766 1 f1593"/>
                <a:gd name="f1873" fmla="*/ f1767 1 f1593"/>
                <a:gd name="f1874" fmla="*/ f1768 1 f1593"/>
                <a:gd name="f1875" fmla="*/ f1769 1 f1594"/>
                <a:gd name="f1876" fmla="*/ f1770 1 f1593"/>
                <a:gd name="f1877" fmla="*/ f1771 1 f1594"/>
                <a:gd name="f1878" fmla="*/ f1772 1 f1593"/>
                <a:gd name="f1879" fmla="*/ f1773 1 f1594"/>
                <a:gd name="f1880" fmla="*/ f1774 1 f1593"/>
                <a:gd name="f1881" fmla="*/ f1775 1 f1594"/>
                <a:gd name="f1882" fmla="*/ f1776 1 f1593"/>
                <a:gd name="f1883" fmla="*/ f1777 1 f1594"/>
                <a:gd name="f1884" fmla="*/ f1778 1 f1593"/>
                <a:gd name="f1885" fmla="*/ f1779 1 f1593"/>
                <a:gd name="f1886" fmla="*/ f1780 1 f1594"/>
                <a:gd name="f1887" fmla="*/ f1781 1 f1593"/>
                <a:gd name="f1888" fmla="*/ f1782 1 f1594"/>
                <a:gd name="f1889" fmla="*/ f1783 1 f1593"/>
                <a:gd name="f1890" fmla="*/ f1784 1 f1594"/>
                <a:gd name="f1891" fmla="*/ f1785 1 f1593"/>
                <a:gd name="f1892" fmla="*/ f1786 1 f1594"/>
                <a:gd name="f1893" fmla="*/ f1787 1 f1593"/>
                <a:gd name="f1894" fmla="*/ f1788 1 f1594"/>
                <a:gd name="f1895" fmla="*/ f1789 1 f1593"/>
                <a:gd name="f1896" fmla="*/ f1790 1 f1593"/>
                <a:gd name="f1897" fmla="*/ f1791 1 f1593"/>
                <a:gd name="f1898" fmla="*/ f1792 1 f1594"/>
                <a:gd name="f1899" fmla="*/ f1793 1 f1593"/>
                <a:gd name="f1900" fmla="*/ f1794 1 f1593"/>
                <a:gd name="f1901" fmla="*/ f1795 1 f1593"/>
                <a:gd name="f1902" fmla="*/ f1796 1 f1594"/>
                <a:gd name="f1903" fmla="*/ f1797 1 f1593"/>
                <a:gd name="f1904" fmla="*/ f1798 f1588 1"/>
                <a:gd name="f1905" fmla="*/ f1799 f1588 1"/>
                <a:gd name="f1906" fmla="*/ f1801 f1589 1"/>
                <a:gd name="f1907" fmla="*/ f1800 f1589 1"/>
                <a:gd name="f1908" fmla="*/ f1803 f1588 1"/>
                <a:gd name="f1909" fmla="*/ f1804 f1589 1"/>
                <a:gd name="f1910" fmla="*/ f1805 f1588 1"/>
                <a:gd name="f1911" fmla="*/ f1806 f1589 1"/>
                <a:gd name="f1912" fmla="*/ f1807 f1588 1"/>
                <a:gd name="f1913" fmla="*/ f1808 f1589 1"/>
                <a:gd name="f1914" fmla="*/ f1809 f1588 1"/>
                <a:gd name="f1915" fmla="*/ f1810 f1589 1"/>
                <a:gd name="f1916" fmla="*/ f1811 f1588 1"/>
                <a:gd name="f1917" fmla="*/ f1812 f1589 1"/>
                <a:gd name="f1918" fmla="*/ f1813 f1588 1"/>
                <a:gd name="f1919" fmla="*/ f1814 f1589 1"/>
                <a:gd name="f1920" fmla="*/ f1815 f1588 1"/>
                <a:gd name="f1921" fmla="*/ f1816 f1589 1"/>
                <a:gd name="f1922" fmla="*/ f1817 f1588 1"/>
                <a:gd name="f1923" fmla="*/ f1818 f1588 1"/>
                <a:gd name="f1924" fmla="*/ f1819 f1589 1"/>
                <a:gd name="f1925" fmla="*/ f1820 f1588 1"/>
                <a:gd name="f1926" fmla="*/ f1821 f1589 1"/>
                <a:gd name="f1927" fmla="*/ f1822 f1588 1"/>
                <a:gd name="f1928" fmla="*/ f1823 f1588 1"/>
                <a:gd name="f1929" fmla="*/ f1824 f1589 1"/>
                <a:gd name="f1930" fmla="*/ f1825 f1588 1"/>
                <a:gd name="f1931" fmla="*/ f1826 f1589 1"/>
                <a:gd name="f1932" fmla="*/ f1827 f1588 1"/>
                <a:gd name="f1933" fmla="*/ f1828 f1588 1"/>
                <a:gd name="f1934" fmla="*/ f1829 f1588 1"/>
                <a:gd name="f1935" fmla="*/ f1830 f1588 1"/>
                <a:gd name="f1936" fmla="*/ f1831 f1588 1"/>
                <a:gd name="f1937" fmla="*/ f1832 f1589 1"/>
                <a:gd name="f1938" fmla="*/ f1833 f1588 1"/>
                <a:gd name="f1939" fmla="*/ f1834 f1588 1"/>
                <a:gd name="f1940" fmla="*/ f1835 f1589 1"/>
                <a:gd name="f1941" fmla="*/ f1836 f1588 1"/>
                <a:gd name="f1942" fmla="*/ f1837 f1588 1"/>
                <a:gd name="f1943" fmla="*/ f1838 f1588 1"/>
                <a:gd name="f1944" fmla="*/ f1839 f1589 1"/>
                <a:gd name="f1945" fmla="*/ f1840 f1588 1"/>
                <a:gd name="f1946" fmla="*/ f1841 f1589 1"/>
                <a:gd name="f1947" fmla="*/ f1842 f1588 1"/>
                <a:gd name="f1948" fmla="*/ f1843 f1589 1"/>
                <a:gd name="f1949" fmla="*/ f1844 f1588 1"/>
                <a:gd name="f1950" fmla="*/ f1845 f1589 1"/>
                <a:gd name="f1951" fmla="*/ f1846 f1588 1"/>
                <a:gd name="f1952" fmla="*/ f1847 f1589 1"/>
                <a:gd name="f1953" fmla="*/ f1848 f1588 1"/>
                <a:gd name="f1954" fmla="*/ f1849 f1589 1"/>
                <a:gd name="f1955" fmla="*/ f1850 f1588 1"/>
                <a:gd name="f1956" fmla="*/ f1851 f1589 1"/>
                <a:gd name="f1957" fmla="*/ f1852 f1588 1"/>
                <a:gd name="f1958" fmla="*/ f1853 f1589 1"/>
                <a:gd name="f1959" fmla="*/ f1854 f1588 1"/>
                <a:gd name="f1960" fmla="*/ f1855 f1589 1"/>
                <a:gd name="f1961" fmla="*/ f1856 f1588 1"/>
                <a:gd name="f1962" fmla="*/ f1857 f1589 1"/>
                <a:gd name="f1963" fmla="*/ f1858 f1588 1"/>
                <a:gd name="f1964" fmla="*/ f1859 f1589 1"/>
                <a:gd name="f1965" fmla="*/ f1860 f1588 1"/>
                <a:gd name="f1966" fmla="*/ f1861 f1588 1"/>
                <a:gd name="f1967" fmla="*/ f1862 f1589 1"/>
                <a:gd name="f1968" fmla="*/ f1863 f1588 1"/>
                <a:gd name="f1969" fmla="*/ f1864 f1588 1"/>
                <a:gd name="f1970" fmla="*/ f1865 f1589 1"/>
                <a:gd name="f1971" fmla="*/ f1866 f1588 1"/>
                <a:gd name="f1972" fmla="*/ f1867 f1588 1"/>
                <a:gd name="f1973" fmla="*/ f1868 f1588 1"/>
                <a:gd name="f1974" fmla="*/ f1869 f1589 1"/>
                <a:gd name="f1975" fmla="*/ f1870 f1588 1"/>
                <a:gd name="f1976" fmla="*/ f1871 f1588 1"/>
                <a:gd name="f1977" fmla="*/ f1872 f1588 1"/>
                <a:gd name="f1978" fmla="*/ f1873 f1588 1"/>
                <a:gd name="f1979" fmla="*/ f1874 f1588 1"/>
                <a:gd name="f1980" fmla="*/ f1875 f1589 1"/>
                <a:gd name="f1981" fmla="*/ f1876 f1588 1"/>
                <a:gd name="f1982" fmla="*/ f1877 f1589 1"/>
                <a:gd name="f1983" fmla="*/ f1878 f1588 1"/>
                <a:gd name="f1984" fmla="*/ f1879 f1589 1"/>
                <a:gd name="f1985" fmla="*/ f1880 f1588 1"/>
                <a:gd name="f1986" fmla="*/ f1881 f1589 1"/>
                <a:gd name="f1987" fmla="*/ f1882 f1588 1"/>
                <a:gd name="f1988" fmla="*/ f1883 f1589 1"/>
                <a:gd name="f1989" fmla="*/ f1884 f1588 1"/>
                <a:gd name="f1990" fmla="*/ f1885 f1588 1"/>
                <a:gd name="f1991" fmla="*/ f1886 f1589 1"/>
                <a:gd name="f1992" fmla="*/ f1887 f1588 1"/>
                <a:gd name="f1993" fmla="*/ f1888 f1589 1"/>
                <a:gd name="f1994" fmla="*/ f1889 f1588 1"/>
                <a:gd name="f1995" fmla="*/ f1890 f1589 1"/>
                <a:gd name="f1996" fmla="*/ f1891 f1588 1"/>
                <a:gd name="f1997" fmla="*/ f1892 f1589 1"/>
                <a:gd name="f1998" fmla="*/ f1893 f1588 1"/>
                <a:gd name="f1999" fmla="*/ f1894 f1589 1"/>
                <a:gd name="f2000" fmla="*/ f1895 f1588 1"/>
                <a:gd name="f2001" fmla="*/ f1896 f1588 1"/>
                <a:gd name="f2002" fmla="*/ f1897 f1588 1"/>
                <a:gd name="f2003" fmla="*/ f1898 f1589 1"/>
                <a:gd name="f2004" fmla="*/ f1899 f1588 1"/>
                <a:gd name="f2005" fmla="*/ f1900 f1588 1"/>
                <a:gd name="f2006" fmla="*/ f1901 f1588 1"/>
                <a:gd name="f2007" fmla="*/ f1902 f1589 1"/>
                <a:gd name="f2008" fmla="*/ f1903 f158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802">
                  <a:pos x="f1908" y="f1909"/>
                </a:cxn>
                <a:cxn ang="f1802">
                  <a:pos x="f1910" y="f1911"/>
                </a:cxn>
                <a:cxn ang="f1802">
                  <a:pos x="f1912" y="f1913"/>
                </a:cxn>
                <a:cxn ang="f1802">
                  <a:pos x="f1914" y="f1915"/>
                </a:cxn>
                <a:cxn ang="f1802">
                  <a:pos x="f1916" y="f1917"/>
                </a:cxn>
                <a:cxn ang="f1802">
                  <a:pos x="f1918" y="f1919"/>
                </a:cxn>
                <a:cxn ang="f1802">
                  <a:pos x="f1920" y="f1921"/>
                </a:cxn>
                <a:cxn ang="f1802">
                  <a:pos x="f1922" y="f1909"/>
                </a:cxn>
                <a:cxn ang="f1802">
                  <a:pos x="f1923" y="f1924"/>
                </a:cxn>
                <a:cxn ang="f1802">
                  <a:pos x="f1925" y="f1926"/>
                </a:cxn>
                <a:cxn ang="f1802">
                  <a:pos x="f1927" y="f1919"/>
                </a:cxn>
                <a:cxn ang="f1802">
                  <a:pos x="f1928" y="f1929"/>
                </a:cxn>
                <a:cxn ang="f1802">
                  <a:pos x="f1930" y="f1931"/>
                </a:cxn>
                <a:cxn ang="f1802">
                  <a:pos x="f1932" y="f1913"/>
                </a:cxn>
                <a:cxn ang="f1802">
                  <a:pos x="f1933" y="f1924"/>
                </a:cxn>
                <a:cxn ang="f1802">
                  <a:pos x="f1934" y="f1919"/>
                </a:cxn>
                <a:cxn ang="f1802">
                  <a:pos x="f1935" y="f1926"/>
                </a:cxn>
                <a:cxn ang="f1802">
                  <a:pos x="f1936" y="f1937"/>
                </a:cxn>
                <a:cxn ang="f1802">
                  <a:pos x="f1938" y="f1937"/>
                </a:cxn>
                <a:cxn ang="f1802">
                  <a:pos x="f1939" y="f1940"/>
                </a:cxn>
                <a:cxn ang="f1802">
                  <a:pos x="f1941" y="f1926"/>
                </a:cxn>
                <a:cxn ang="f1802">
                  <a:pos x="f1942" y="f1924"/>
                </a:cxn>
                <a:cxn ang="f1802">
                  <a:pos x="f1943" y="f1944"/>
                </a:cxn>
                <a:cxn ang="f1802">
                  <a:pos x="f1945" y="f1946"/>
                </a:cxn>
                <a:cxn ang="f1802">
                  <a:pos x="f1947" y="f1948"/>
                </a:cxn>
                <a:cxn ang="f1802">
                  <a:pos x="f1949" y="f1950"/>
                </a:cxn>
                <a:cxn ang="f1802">
                  <a:pos x="f1951" y="f1952"/>
                </a:cxn>
                <a:cxn ang="f1802">
                  <a:pos x="f1953" y="f1954"/>
                </a:cxn>
                <a:cxn ang="f1802">
                  <a:pos x="f1955" y="f1956"/>
                </a:cxn>
                <a:cxn ang="f1802">
                  <a:pos x="f1957" y="f1958"/>
                </a:cxn>
                <a:cxn ang="f1802">
                  <a:pos x="f1959" y="f1960"/>
                </a:cxn>
                <a:cxn ang="f1802">
                  <a:pos x="f1961" y="f1962"/>
                </a:cxn>
                <a:cxn ang="f1802">
                  <a:pos x="f1963" y="f1964"/>
                </a:cxn>
                <a:cxn ang="f1802">
                  <a:pos x="f1965" y="f1958"/>
                </a:cxn>
                <a:cxn ang="f1802">
                  <a:pos x="f1966" y="f1967"/>
                </a:cxn>
                <a:cxn ang="f1802">
                  <a:pos x="f1968" y="f1962"/>
                </a:cxn>
                <a:cxn ang="f1802">
                  <a:pos x="f1969" y="f1970"/>
                </a:cxn>
                <a:cxn ang="f1802">
                  <a:pos x="f1971" y="f1967"/>
                </a:cxn>
                <a:cxn ang="f1802">
                  <a:pos x="f1972" y="f1962"/>
                </a:cxn>
                <a:cxn ang="f1802">
                  <a:pos x="f1973" y="f1974"/>
                </a:cxn>
                <a:cxn ang="f1802">
                  <a:pos x="f1975" y="f1964"/>
                </a:cxn>
                <a:cxn ang="f1802">
                  <a:pos x="f1976" y="f1954"/>
                </a:cxn>
                <a:cxn ang="f1802">
                  <a:pos x="f1977" y="f1964"/>
                </a:cxn>
                <a:cxn ang="f1802">
                  <a:pos x="f1978" y="f1962"/>
                </a:cxn>
                <a:cxn ang="f1802">
                  <a:pos x="f1979" y="f1980"/>
                </a:cxn>
                <a:cxn ang="f1802">
                  <a:pos x="f1981" y="f1982"/>
                </a:cxn>
                <a:cxn ang="f1802">
                  <a:pos x="f1983" y="f1984"/>
                </a:cxn>
                <a:cxn ang="f1802">
                  <a:pos x="f1985" y="f1986"/>
                </a:cxn>
                <a:cxn ang="f1802">
                  <a:pos x="f1987" y="f1988"/>
                </a:cxn>
                <a:cxn ang="f1802">
                  <a:pos x="f1989" y="f1937"/>
                </a:cxn>
                <a:cxn ang="f1802">
                  <a:pos x="f1990" y="f1991"/>
                </a:cxn>
                <a:cxn ang="f1802">
                  <a:pos x="f1992" y="f1993"/>
                </a:cxn>
                <a:cxn ang="f1802">
                  <a:pos x="f1994" y="f1995"/>
                </a:cxn>
                <a:cxn ang="f1802">
                  <a:pos x="f1996" y="f1997"/>
                </a:cxn>
                <a:cxn ang="f1802">
                  <a:pos x="f1998" y="f1999"/>
                </a:cxn>
                <a:cxn ang="f1802">
                  <a:pos x="f2000" y="f1993"/>
                </a:cxn>
                <a:cxn ang="f1802">
                  <a:pos x="f2001" y="f1991"/>
                </a:cxn>
                <a:cxn ang="f1802">
                  <a:pos x="f2002" y="f2003"/>
                </a:cxn>
                <a:cxn ang="f1802">
                  <a:pos x="f2004" y="f1993"/>
                </a:cxn>
                <a:cxn ang="f1802">
                  <a:pos x="f2005" y="f1995"/>
                </a:cxn>
                <a:cxn ang="f1802">
                  <a:pos x="f2006" y="f2007"/>
                </a:cxn>
                <a:cxn ang="f1802">
                  <a:pos x="f2008" y="f1909"/>
                </a:cxn>
              </a:cxnLst>
              <a:rect l="f1904" t="f1907" r="f1905" b="f1906"/>
              <a:pathLst>
                <a:path w="8594" h="60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lnTo>
                    <a:pt x="f8" y="f9"/>
                  </a:lnTo>
                  <a:lnTo>
                    <a:pt x="f8" y="f9"/>
                  </a:lnTo>
                  <a:close/>
                  <a:moveTo>
                    <a:pt x="f11" y="f12"/>
                  </a:moveTo>
                  <a:lnTo>
                    <a:pt x="f11" y="f12"/>
                  </a:lnTo>
                  <a:lnTo>
                    <a:pt x="f13" y="f14"/>
                  </a:lnTo>
                  <a:lnTo>
                    <a:pt x="f15" y="f14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3"/>
                  </a:cubicBezTo>
                  <a:cubicBezTo>
                    <a:pt x="f24" y="f23"/>
                    <a:pt x="f25" y="f21"/>
                    <a:pt x="f26" y="f27"/>
                  </a:cubicBezTo>
                  <a:cubicBezTo>
                    <a:pt x="f28" y="f19"/>
                    <a:pt x="f29" y="f17"/>
                    <a:pt x="f30" y="f21"/>
                  </a:cubicBezTo>
                  <a:cubicBezTo>
                    <a:pt x="f31" y="f17"/>
                    <a:pt x="f32" y="f33"/>
                    <a:pt x="f34" y="f23"/>
                  </a:cubicBezTo>
                  <a:cubicBezTo>
                    <a:pt x="f35" y="f36"/>
                    <a:pt x="f37" y="f36"/>
                    <a:pt x="f38" y="f36"/>
                  </a:cubicBezTo>
                  <a:cubicBezTo>
                    <a:pt x="f39" y="f40"/>
                    <a:pt x="f41" y="f21"/>
                    <a:pt x="f42" y="f27"/>
                  </a:cubicBezTo>
                  <a:cubicBezTo>
                    <a:pt x="f43" y="f21"/>
                    <a:pt x="f44" y="f27"/>
                    <a:pt x="f45" y="f21"/>
                  </a:cubicBezTo>
                  <a:cubicBezTo>
                    <a:pt x="f46" y="f40"/>
                    <a:pt x="f47" y="f36"/>
                    <a:pt x="f48" y="f36"/>
                  </a:cubicBezTo>
                  <a:cubicBezTo>
                    <a:pt x="f49" y="f33"/>
                    <a:pt x="f50" y="f33"/>
                    <a:pt x="f51" y="f36"/>
                  </a:cubicBezTo>
                  <a:cubicBezTo>
                    <a:pt x="f52" y="f36"/>
                    <a:pt x="f53" y="f36"/>
                    <a:pt x="f54" y="f40"/>
                  </a:cubicBezTo>
                  <a:cubicBezTo>
                    <a:pt x="f52" y="f21"/>
                    <a:pt x="f55" y="f21"/>
                    <a:pt x="f56" y="f21"/>
                  </a:cubicBezTo>
                  <a:lnTo>
                    <a:pt x="f57" y="f21"/>
                  </a:lnTo>
                  <a:cubicBezTo>
                    <a:pt x="f58" y="f21"/>
                    <a:pt x="f59" y="f21"/>
                    <a:pt x="f60" y="f23"/>
                  </a:cubicBezTo>
                  <a:lnTo>
                    <a:pt x="f61" y="f40"/>
                  </a:lnTo>
                  <a:cubicBezTo>
                    <a:pt x="f62" y="f23"/>
                    <a:pt x="f63" y="f36"/>
                    <a:pt x="f64" y="f33"/>
                  </a:cubicBezTo>
                  <a:cubicBezTo>
                    <a:pt x="f63" y="f40"/>
                    <a:pt x="f65" y="f33"/>
                    <a:pt x="f66" y="f33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0"/>
                  </a:cubicBezTo>
                  <a:cubicBezTo>
                    <a:pt x="f59" y="f74"/>
                    <a:pt x="f75" y="f70"/>
                    <a:pt x="f45" y="f70"/>
                  </a:cubicBezTo>
                  <a:lnTo>
                    <a:pt x="f76" y="f72"/>
                  </a:lnTo>
                  <a:cubicBezTo>
                    <a:pt x="f77" y="f33"/>
                    <a:pt x="f78" y="f74"/>
                    <a:pt x="f79" y="f74"/>
                  </a:cubicBezTo>
                  <a:cubicBezTo>
                    <a:pt x="f80" y="f68"/>
                    <a:pt x="f31" y="f70"/>
                    <a:pt x="f34" y="f33"/>
                  </a:cubicBezTo>
                  <a:cubicBezTo>
                    <a:pt x="f81" y="f72"/>
                    <a:pt x="f82" y="f70"/>
                    <a:pt x="f83" y="f72"/>
                  </a:cubicBezTo>
                  <a:cubicBezTo>
                    <a:pt x="f84" y="f36"/>
                    <a:pt x="f85" y="f40"/>
                    <a:pt x="f86" y="f23"/>
                  </a:cubicBezTo>
                  <a:cubicBezTo>
                    <a:pt x="f87" y="f23"/>
                    <a:pt x="f88" y="f40"/>
                    <a:pt x="f89" y="f23"/>
                  </a:cubicBezTo>
                  <a:lnTo>
                    <a:pt x="f90" y="f21"/>
                  </a:lnTo>
                  <a:lnTo>
                    <a:pt x="f91" y="f19"/>
                  </a:lnTo>
                  <a:cubicBezTo>
                    <a:pt x="f92" y="f27"/>
                    <a:pt x="f93" y="f17"/>
                    <a:pt x="f11" y="f12"/>
                  </a:cubicBezTo>
                  <a:close/>
                  <a:moveTo>
                    <a:pt x="f94" y="f95"/>
                  </a:moveTo>
                  <a:lnTo>
                    <a:pt x="f94" y="f95"/>
                  </a:lnTo>
                  <a:cubicBezTo>
                    <a:pt x="f96" y="f17"/>
                    <a:pt x="f97" y="f23"/>
                    <a:pt x="f98" y="f21"/>
                  </a:cubicBezTo>
                  <a:lnTo>
                    <a:pt x="f99" y="f21"/>
                  </a:lnTo>
                  <a:cubicBezTo>
                    <a:pt x="f100" y="f36"/>
                    <a:pt x="f101" y="f17"/>
                    <a:pt x="f102" y="f21"/>
                  </a:cubicBezTo>
                  <a:cubicBezTo>
                    <a:pt x="f103" y="f23"/>
                    <a:pt x="f104" y="f23"/>
                    <a:pt x="f101" y="f72"/>
                  </a:cubicBezTo>
                  <a:lnTo>
                    <a:pt x="f105" y="f33"/>
                  </a:lnTo>
                  <a:cubicBezTo>
                    <a:pt x="f106" y="f68"/>
                    <a:pt x="f107" y="f72"/>
                    <a:pt x="f108" y="f72"/>
                  </a:cubicBezTo>
                  <a:lnTo>
                    <a:pt x="f109" y="f74"/>
                  </a:lnTo>
                  <a:cubicBezTo>
                    <a:pt x="f110" y="f70"/>
                    <a:pt x="f111" y="f70"/>
                    <a:pt x="f112" y="f74"/>
                  </a:cubicBezTo>
                  <a:cubicBezTo>
                    <a:pt x="f113" y="f70"/>
                    <a:pt x="f114" y="f33"/>
                    <a:pt x="f115" y="f72"/>
                  </a:cubicBezTo>
                  <a:cubicBezTo>
                    <a:pt x="f116" y="f70"/>
                    <a:pt x="f117" y="f68"/>
                    <a:pt x="f118" y="f119"/>
                  </a:cubicBezTo>
                  <a:cubicBezTo>
                    <a:pt x="f120" y="f74"/>
                    <a:pt x="f117" y="f121"/>
                    <a:pt x="f106" y="f119"/>
                  </a:cubicBezTo>
                  <a:cubicBezTo>
                    <a:pt x="f122" y="f121"/>
                    <a:pt x="f123" y="f124"/>
                    <a:pt x="f125" y="f126"/>
                  </a:cubicBezTo>
                  <a:lnTo>
                    <a:pt x="f127" y="f124"/>
                  </a:lnTo>
                  <a:cubicBezTo>
                    <a:pt x="f128" y="f126"/>
                    <a:pt x="f129" y="f130"/>
                    <a:pt x="f131" y="f132"/>
                  </a:cubicBezTo>
                  <a:cubicBezTo>
                    <a:pt x="f103" y="f133"/>
                    <a:pt x="f134" y="f135"/>
                    <a:pt x="f108" y="f130"/>
                  </a:cubicBezTo>
                  <a:lnTo>
                    <a:pt x="f136" y="f133"/>
                  </a:lnTo>
                  <a:cubicBezTo>
                    <a:pt x="f137" y="f132"/>
                    <a:pt x="f138" y="f124"/>
                    <a:pt x="f139" y="f126"/>
                  </a:cubicBezTo>
                  <a:cubicBezTo>
                    <a:pt x="f140" y="f124"/>
                    <a:pt x="f141" y="f124"/>
                    <a:pt x="f137" y="f124"/>
                  </a:cubicBezTo>
                  <a:cubicBezTo>
                    <a:pt x="f142" y="f124"/>
                    <a:pt x="f143" y="f130"/>
                    <a:pt x="f144" y="f130"/>
                  </a:cubicBezTo>
                  <a:cubicBezTo>
                    <a:pt x="f145" y="f124"/>
                    <a:pt x="f146" y="f130"/>
                    <a:pt x="f147" y="f148"/>
                  </a:cubicBezTo>
                  <a:cubicBezTo>
                    <a:pt x="f134" y="f121"/>
                    <a:pt x="f149" y="f126"/>
                    <a:pt x="f150" y="f119"/>
                  </a:cubicBezTo>
                  <a:lnTo>
                    <a:pt x="f151" y="f121"/>
                  </a:lnTo>
                  <a:cubicBezTo>
                    <a:pt x="f152" y="f74"/>
                    <a:pt x="f153" y="f74"/>
                    <a:pt x="f154" y="f68"/>
                  </a:cubicBezTo>
                  <a:cubicBezTo>
                    <a:pt x="f155" y="f72"/>
                    <a:pt x="f156" y="f74"/>
                    <a:pt x="f157" y="f68"/>
                  </a:cubicBezTo>
                  <a:cubicBezTo>
                    <a:pt x="f158" y="f72"/>
                    <a:pt x="f159" y="f40"/>
                    <a:pt x="f160" y="f36"/>
                  </a:cubicBezTo>
                  <a:cubicBezTo>
                    <a:pt x="f161" y="f68"/>
                    <a:pt x="f162" y="f68"/>
                    <a:pt x="f163" y="f72"/>
                  </a:cubicBezTo>
                  <a:lnTo>
                    <a:pt x="f164" y="f33"/>
                  </a:lnTo>
                  <a:cubicBezTo>
                    <a:pt x="f165" y="f36"/>
                    <a:pt x="f166" y="f33"/>
                    <a:pt x="f167" y="f36"/>
                  </a:cubicBezTo>
                  <a:lnTo>
                    <a:pt x="f168" y="f40"/>
                  </a:lnTo>
                  <a:lnTo>
                    <a:pt x="f169" y="f36"/>
                  </a:lnTo>
                  <a:cubicBezTo>
                    <a:pt x="f170" y="f36"/>
                    <a:pt x="f171" y="f40"/>
                    <a:pt x="f172" y="f40"/>
                  </a:cubicBezTo>
                  <a:cubicBezTo>
                    <a:pt x="f173" y="f36"/>
                    <a:pt x="f174" y="f36"/>
                    <a:pt x="f175" y="f72"/>
                  </a:cubicBezTo>
                  <a:cubicBezTo>
                    <a:pt x="f176" y="f72"/>
                    <a:pt x="f177" y="f68"/>
                    <a:pt x="f178" y="f68"/>
                  </a:cubicBezTo>
                  <a:cubicBezTo>
                    <a:pt x="f179" y="f68"/>
                    <a:pt x="f180" y="f68"/>
                    <a:pt x="f180" y="f68"/>
                  </a:cubicBezTo>
                  <a:cubicBezTo>
                    <a:pt x="f181" y="f70"/>
                    <a:pt x="f182" y="f33"/>
                    <a:pt x="f183" y="f36"/>
                  </a:cubicBezTo>
                  <a:cubicBezTo>
                    <a:pt x="f184" y="f23"/>
                    <a:pt x="f185" y="f23"/>
                    <a:pt x="f186" y="f19"/>
                  </a:cubicBezTo>
                  <a:lnTo>
                    <a:pt x="f187" y="f17"/>
                  </a:lnTo>
                  <a:cubicBezTo>
                    <a:pt x="f188" y="f19"/>
                    <a:pt x="f189" y="f27"/>
                    <a:pt x="f190" y="f21"/>
                  </a:cubicBezTo>
                  <a:cubicBezTo>
                    <a:pt x="f191" y="f23"/>
                    <a:pt x="f192" y="f23"/>
                    <a:pt x="f193" y="f23"/>
                  </a:cubicBezTo>
                  <a:cubicBezTo>
                    <a:pt x="f194" y="f19"/>
                    <a:pt x="f195" y="f21"/>
                    <a:pt x="f196" y="f19"/>
                  </a:cubicBezTo>
                  <a:cubicBezTo>
                    <a:pt x="f197" y="f27"/>
                    <a:pt x="f198" y="f27"/>
                    <a:pt x="f199" y="f27"/>
                  </a:cubicBezTo>
                  <a:cubicBezTo>
                    <a:pt x="f200" y="f23"/>
                    <a:pt x="f201" y="f23"/>
                    <a:pt x="f202" y="f23"/>
                  </a:cubicBezTo>
                  <a:lnTo>
                    <a:pt x="f203" y="f21"/>
                  </a:lnTo>
                  <a:cubicBezTo>
                    <a:pt x="f204" y="f27"/>
                    <a:pt x="f205" y="f17"/>
                    <a:pt x="f206" y="f17"/>
                  </a:cubicBezTo>
                  <a:lnTo>
                    <a:pt x="f207" y="f14"/>
                  </a:lnTo>
                  <a:cubicBezTo>
                    <a:pt x="f208" y="f14"/>
                    <a:pt x="f209" y="f210"/>
                    <a:pt x="f211" y="f12"/>
                  </a:cubicBezTo>
                  <a:lnTo>
                    <a:pt x="f212" y="f213"/>
                  </a:lnTo>
                  <a:cubicBezTo>
                    <a:pt x="f214" y="f210"/>
                    <a:pt x="f215" y="f19"/>
                    <a:pt x="f216" y="f213"/>
                  </a:cubicBezTo>
                  <a:cubicBezTo>
                    <a:pt x="f217" y="f210"/>
                    <a:pt x="f218" y="f213"/>
                    <a:pt x="f219" y="f95"/>
                  </a:cubicBezTo>
                  <a:lnTo>
                    <a:pt x="f220" y="f210"/>
                  </a:lnTo>
                  <a:lnTo>
                    <a:pt x="f221" y="f95"/>
                  </a:lnTo>
                  <a:lnTo>
                    <a:pt x="f222" y="f210"/>
                  </a:lnTo>
                  <a:lnTo>
                    <a:pt x="f223" y="f95"/>
                  </a:lnTo>
                  <a:lnTo>
                    <a:pt x="f224" y="f17"/>
                  </a:lnTo>
                  <a:cubicBezTo>
                    <a:pt x="f224" y="f19"/>
                    <a:pt x="f225" y="f19"/>
                    <a:pt x="f226" y="f27"/>
                  </a:cubicBezTo>
                  <a:cubicBezTo>
                    <a:pt x="f227" y="f27"/>
                    <a:pt x="f228" y="f27"/>
                    <a:pt x="f229" y="f27"/>
                  </a:cubicBezTo>
                  <a:cubicBezTo>
                    <a:pt x="f229" y="f27"/>
                    <a:pt x="f229" y="f27"/>
                    <a:pt x="f229" y="f27"/>
                  </a:cubicBezTo>
                  <a:lnTo>
                    <a:pt x="f229" y="f27"/>
                  </a:lnTo>
                  <a:cubicBezTo>
                    <a:pt x="f230" y="f27"/>
                    <a:pt x="f231" y="f17"/>
                    <a:pt x="f232" y="f17"/>
                  </a:cubicBezTo>
                  <a:lnTo>
                    <a:pt x="f233" y="f17"/>
                  </a:lnTo>
                  <a:cubicBezTo>
                    <a:pt x="f234" y="f12"/>
                    <a:pt x="f235" y="f213"/>
                    <a:pt x="f236" y="f95"/>
                  </a:cubicBezTo>
                  <a:cubicBezTo>
                    <a:pt x="f237" y="f95"/>
                    <a:pt x="f238" y="f239"/>
                    <a:pt x="f240" y="f239"/>
                  </a:cubicBezTo>
                  <a:cubicBezTo>
                    <a:pt x="f236" y="f239"/>
                    <a:pt x="f241" y="f95"/>
                    <a:pt x="f242" y="f210"/>
                  </a:cubicBezTo>
                  <a:cubicBezTo>
                    <a:pt x="f243" y="f213"/>
                    <a:pt x="f244" y="f245"/>
                    <a:pt x="f246" y="f210"/>
                  </a:cubicBezTo>
                  <a:cubicBezTo>
                    <a:pt x="f247" y="f239"/>
                    <a:pt x="f248" y="f245"/>
                    <a:pt x="f249" y="f245"/>
                  </a:cubicBezTo>
                  <a:cubicBezTo>
                    <a:pt x="f250" y="f251"/>
                    <a:pt x="f252" y="f95"/>
                    <a:pt x="f253" y="f95"/>
                  </a:cubicBezTo>
                  <a:cubicBezTo>
                    <a:pt x="f254" y="f239"/>
                    <a:pt x="f255" y="f95"/>
                    <a:pt x="f256" y="f245"/>
                  </a:cubicBezTo>
                  <a:cubicBezTo>
                    <a:pt x="f257" y="f258"/>
                    <a:pt x="f259" y="f213"/>
                    <a:pt x="f260" y="f213"/>
                  </a:cubicBezTo>
                  <a:lnTo>
                    <a:pt x="f261" y="f95"/>
                  </a:lnTo>
                  <a:lnTo>
                    <a:pt x="f94" y="f95"/>
                  </a:lnTo>
                  <a:close/>
                  <a:moveTo>
                    <a:pt x="f262" y="f17"/>
                  </a:moveTo>
                  <a:lnTo>
                    <a:pt x="f262" y="f17"/>
                  </a:lnTo>
                  <a:cubicBezTo>
                    <a:pt x="f263" y="f17"/>
                    <a:pt x="f264" y="f14"/>
                    <a:pt x="f264" y="f14"/>
                  </a:cubicBezTo>
                  <a:cubicBezTo>
                    <a:pt x="f265" y="f23"/>
                    <a:pt x="f266" y="f40"/>
                    <a:pt x="f267" y="f23"/>
                  </a:cubicBezTo>
                  <a:cubicBezTo>
                    <a:pt x="f268" y="f36"/>
                    <a:pt x="f269" y="f72"/>
                    <a:pt x="f270" y="f68"/>
                  </a:cubicBezTo>
                  <a:lnTo>
                    <a:pt x="f271" y="f74"/>
                  </a:lnTo>
                  <a:lnTo>
                    <a:pt x="f272" y="f68"/>
                  </a:lnTo>
                  <a:lnTo>
                    <a:pt x="f273" y="f74"/>
                  </a:lnTo>
                  <a:cubicBezTo>
                    <a:pt x="f274" y="f119"/>
                    <a:pt x="f275" y="f119"/>
                    <a:pt x="f276" y="f121"/>
                  </a:cubicBezTo>
                  <a:lnTo>
                    <a:pt x="f277" y="f68"/>
                  </a:lnTo>
                  <a:lnTo>
                    <a:pt x="f278" y="f72"/>
                  </a:lnTo>
                  <a:cubicBezTo>
                    <a:pt x="f279" y="f72"/>
                    <a:pt x="f280" y="f72"/>
                    <a:pt x="f281" y="f72"/>
                  </a:cubicBezTo>
                  <a:cubicBezTo>
                    <a:pt x="f282" y="f36"/>
                    <a:pt x="f283" y="f40"/>
                    <a:pt x="f284" y="f33"/>
                  </a:cubicBezTo>
                  <a:cubicBezTo>
                    <a:pt x="f285" y="f40"/>
                    <a:pt x="f286" y="f36"/>
                    <a:pt x="f287" y="f23"/>
                  </a:cubicBezTo>
                  <a:cubicBezTo>
                    <a:pt x="f288" y="f27"/>
                    <a:pt x="f289" y="f23"/>
                    <a:pt x="f290" y="f40"/>
                  </a:cubicBezTo>
                  <a:lnTo>
                    <a:pt x="f291" y="f33"/>
                  </a:lnTo>
                  <a:cubicBezTo>
                    <a:pt x="f292" y="f68"/>
                    <a:pt x="f293" y="f23"/>
                    <a:pt x="f294" y="f36"/>
                  </a:cubicBezTo>
                  <a:cubicBezTo>
                    <a:pt x="f295" y="f36"/>
                    <a:pt x="f296" y="f68"/>
                    <a:pt x="f297" y="f68"/>
                  </a:cubicBezTo>
                  <a:cubicBezTo>
                    <a:pt x="f298" y="f70"/>
                    <a:pt x="f297" y="f119"/>
                    <a:pt x="f296" y="f119"/>
                  </a:cubicBezTo>
                  <a:cubicBezTo>
                    <a:pt x="f299" y="f72"/>
                    <a:pt x="f300" y="f148"/>
                    <a:pt x="f301" y="f74"/>
                  </a:cubicBezTo>
                  <a:cubicBezTo>
                    <a:pt x="f302" y="f119"/>
                    <a:pt x="f303" y="f121"/>
                    <a:pt x="f304" y="f148"/>
                  </a:cubicBezTo>
                  <a:cubicBezTo>
                    <a:pt x="f305" y="f119"/>
                    <a:pt x="f306" y="f74"/>
                    <a:pt x="f305" y="f72"/>
                  </a:cubicBezTo>
                  <a:cubicBezTo>
                    <a:pt x="f307" y="f33"/>
                    <a:pt x="f308" y="f74"/>
                    <a:pt x="f309" y="f70"/>
                  </a:cubicBezTo>
                  <a:lnTo>
                    <a:pt x="f310" y="f36"/>
                  </a:lnTo>
                  <a:cubicBezTo>
                    <a:pt x="f311" y="f36"/>
                    <a:pt x="f312" y="f36"/>
                    <a:pt x="f302" y="f36"/>
                  </a:cubicBezTo>
                  <a:cubicBezTo>
                    <a:pt x="f313" y="f36"/>
                    <a:pt x="f314" y="f40"/>
                    <a:pt x="f315" y="f23"/>
                  </a:cubicBezTo>
                  <a:lnTo>
                    <a:pt x="f316" y="f21"/>
                  </a:lnTo>
                  <a:cubicBezTo>
                    <a:pt x="f317" y="f21"/>
                    <a:pt x="f318" y="f21"/>
                    <a:pt x="f319" y="f27"/>
                  </a:cubicBezTo>
                  <a:lnTo>
                    <a:pt x="f320" y="f17"/>
                  </a:lnTo>
                  <a:cubicBezTo>
                    <a:pt x="f321" y="f14"/>
                    <a:pt x="f299" y="f17"/>
                    <a:pt x="f322" y="f19"/>
                  </a:cubicBezTo>
                  <a:cubicBezTo>
                    <a:pt x="f323" y="f19"/>
                    <a:pt x="f324" y="f27"/>
                    <a:pt x="f295" y="f19"/>
                  </a:cubicBezTo>
                  <a:lnTo>
                    <a:pt x="f325" y="f17"/>
                  </a:lnTo>
                  <a:lnTo>
                    <a:pt x="f262" y="f17"/>
                  </a:lnTo>
                  <a:close/>
                  <a:moveTo>
                    <a:pt x="f326" y="f33"/>
                  </a:moveTo>
                  <a:lnTo>
                    <a:pt x="f326" y="f33"/>
                  </a:lnTo>
                  <a:lnTo>
                    <a:pt x="f327" y="f72"/>
                  </a:lnTo>
                  <a:lnTo>
                    <a:pt x="f328" y="f68"/>
                  </a:lnTo>
                  <a:cubicBezTo>
                    <a:pt x="f329" y="f68"/>
                    <a:pt x="f330" y="f40"/>
                    <a:pt x="f331" y="f72"/>
                  </a:cubicBezTo>
                  <a:cubicBezTo>
                    <a:pt x="f332" y="f33"/>
                    <a:pt x="f333" y="f40"/>
                    <a:pt x="f334" y="f23"/>
                  </a:cubicBezTo>
                  <a:lnTo>
                    <a:pt x="f335" y="f23"/>
                  </a:lnTo>
                  <a:cubicBezTo>
                    <a:pt x="f336" y="f17"/>
                    <a:pt x="f337" y="f68"/>
                    <a:pt x="f326" y="f33"/>
                  </a:cubicBezTo>
                  <a:close/>
                  <a:moveTo>
                    <a:pt x="f338" y="f74"/>
                  </a:moveTo>
                  <a:lnTo>
                    <a:pt x="f338" y="f74"/>
                  </a:lnTo>
                  <a:cubicBezTo>
                    <a:pt x="f339" y="f72"/>
                    <a:pt x="f340" y="f72"/>
                    <a:pt x="f341" y="f36"/>
                  </a:cubicBezTo>
                  <a:cubicBezTo>
                    <a:pt x="f342" y="f40"/>
                    <a:pt x="f343" y="f40"/>
                    <a:pt x="f344" y="f40"/>
                  </a:cubicBezTo>
                  <a:lnTo>
                    <a:pt x="f345" y="f23"/>
                  </a:lnTo>
                  <a:cubicBezTo>
                    <a:pt x="f346" y="f40"/>
                    <a:pt x="f347" y="f40"/>
                    <a:pt x="f348" y="f40"/>
                  </a:cubicBezTo>
                  <a:cubicBezTo>
                    <a:pt x="f349" y="f36"/>
                    <a:pt x="f350" y="f36"/>
                    <a:pt x="f351" y="f72"/>
                  </a:cubicBezTo>
                  <a:cubicBezTo>
                    <a:pt x="f352" y="f40"/>
                    <a:pt x="f353" y="f70"/>
                    <a:pt x="f354" y="f70"/>
                  </a:cubicBezTo>
                  <a:cubicBezTo>
                    <a:pt x="f355" y="f74"/>
                    <a:pt x="f356" y="f74"/>
                    <a:pt x="f338" y="f74"/>
                  </a:cubicBezTo>
                  <a:close/>
                  <a:moveTo>
                    <a:pt x="f357" y="f40"/>
                  </a:moveTo>
                  <a:lnTo>
                    <a:pt x="f357" y="f40"/>
                  </a:lnTo>
                  <a:lnTo>
                    <a:pt x="f358" y="f21"/>
                  </a:lnTo>
                  <a:lnTo>
                    <a:pt x="f359" y="f21"/>
                  </a:lnTo>
                  <a:cubicBezTo>
                    <a:pt x="f360" y="f23"/>
                    <a:pt x="f361" y="f40"/>
                    <a:pt x="f357" y="f40"/>
                  </a:cubicBezTo>
                  <a:close/>
                  <a:moveTo>
                    <a:pt x="f362" y="f21"/>
                  </a:moveTo>
                  <a:lnTo>
                    <a:pt x="f362" y="f21"/>
                  </a:lnTo>
                  <a:lnTo>
                    <a:pt x="f363" y="f21"/>
                  </a:lnTo>
                  <a:lnTo>
                    <a:pt x="f364" y="f27"/>
                  </a:lnTo>
                  <a:cubicBezTo>
                    <a:pt x="f365" y="f21"/>
                    <a:pt x="f366" y="f21"/>
                    <a:pt x="f362" y="f21"/>
                  </a:cubicBezTo>
                  <a:close/>
                  <a:moveTo>
                    <a:pt x="f367" y="f21"/>
                  </a:moveTo>
                  <a:lnTo>
                    <a:pt x="f367" y="f21"/>
                  </a:lnTo>
                  <a:cubicBezTo>
                    <a:pt x="f368" y="f21"/>
                    <a:pt x="f369" y="f21"/>
                    <a:pt x="f370" y="f21"/>
                  </a:cubicBezTo>
                  <a:lnTo>
                    <a:pt x="f367" y="f21"/>
                  </a:lnTo>
                  <a:close/>
                  <a:moveTo>
                    <a:pt x="f371" y="f40"/>
                  </a:moveTo>
                  <a:lnTo>
                    <a:pt x="f371" y="f40"/>
                  </a:lnTo>
                  <a:cubicBezTo>
                    <a:pt x="f372" y="f36"/>
                    <a:pt x="f368" y="f40"/>
                    <a:pt x="f373" y="f23"/>
                  </a:cubicBezTo>
                  <a:lnTo>
                    <a:pt x="f374" y="f23"/>
                  </a:lnTo>
                  <a:cubicBezTo>
                    <a:pt x="f371" y="f23"/>
                    <a:pt x="f375" y="f40"/>
                    <a:pt x="f371" y="f40"/>
                  </a:cubicBezTo>
                  <a:close/>
                  <a:moveTo>
                    <a:pt x="f376" y="f213"/>
                  </a:moveTo>
                  <a:lnTo>
                    <a:pt x="f376" y="f213"/>
                  </a:lnTo>
                  <a:lnTo>
                    <a:pt x="f377" y="f210"/>
                  </a:lnTo>
                  <a:cubicBezTo>
                    <a:pt x="f378" y="f19"/>
                    <a:pt x="f379" y="f23"/>
                    <a:pt x="f380" y="f40"/>
                  </a:cubicBezTo>
                  <a:lnTo>
                    <a:pt x="f381" y="f40"/>
                  </a:lnTo>
                  <a:cubicBezTo>
                    <a:pt x="f382" y="f36"/>
                    <a:pt x="f383" y="f36"/>
                    <a:pt x="f384" y="f40"/>
                  </a:cubicBezTo>
                  <a:cubicBezTo>
                    <a:pt x="f385" y="f21"/>
                    <a:pt x="f374" y="f213"/>
                    <a:pt x="f386" y="f210"/>
                  </a:cubicBezTo>
                  <a:cubicBezTo>
                    <a:pt x="f387" y="f95"/>
                    <a:pt x="f388" y="f210"/>
                    <a:pt x="f389" y="f210"/>
                  </a:cubicBezTo>
                  <a:lnTo>
                    <a:pt x="f376" y="f213"/>
                  </a:lnTo>
                  <a:close/>
                  <a:moveTo>
                    <a:pt x="f390" y="f72"/>
                  </a:moveTo>
                  <a:lnTo>
                    <a:pt x="f390" y="f72"/>
                  </a:lnTo>
                  <a:cubicBezTo>
                    <a:pt x="f391" y="f72"/>
                    <a:pt x="f392" y="f72"/>
                    <a:pt x="f393" y="f72"/>
                  </a:cubicBezTo>
                  <a:cubicBezTo>
                    <a:pt x="f392" y="f72"/>
                    <a:pt x="f393" y="f72"/>
                    <a:pt x="f390" y="f72"/>
                  </a:cubicBezTo>
                  <a:close/>
                  <a:moveTo>
                    <a:pt x="f394" y="f33"/>
                  </a:moveTo>
                  <a:lnTo>
                    <a:pt x="f394" y="f33"/>
                  </a:lnTo>
                  <a:lnTo>
                    <a:pt x="f395" y="f72"/>
                  </a:lnTo>
                  <a:lnTo>
                    <a:pt x="f396" y="f33"/>
                  </a:lnTo>
                  <a:lnTo>
                    <a:pt x="f397" y="f33"/>
                  </a:lnTo>
                  <a:lnTo>
                    <a:pt x="f398" y="f33"/>
                  </a:lnTo>
                  <a:cubicBezTo>
                    <a:pt x="f399" y="f33"/>
                    <a:pt x="f400" y="f33"/>
                    <a:pt x="f401" y="f33"/>
                  </a:cubicBezTo>
                  <a:lnTo>
                    <a:pt x="f402" y="f36"/>
                  </a:lnTo>
                  <a:cubicBezTo>
                    <a:pt x="f403" y="f72"/>
                    <a:pt x="f404" y="f70"/>
                    <a:pt x="f405" y="f74"/>
                  </a:cubicBezTo>
                  <a:cubicBezTo>
                    <a:pt x="f406" y="f119"/>
                    <a:pt x="f407" y="f119"/>
                    <a:pt x="f408" y="f119"/>
                  </a:cubicBezTo>
                  <a:cubicBezTo>
                    <a:pt x="f409" y="f119"/>
                    <a:pt x="f410" y="f119"/>
                    <a:pt x="f411" y="f74"/>
                  </a:cubicBezTo>
                  <a:cubicBezTo>
                    <a:pt x="f412" y="f70"/>
                    <a:pt x="f413" y="f33"/>
                    <a:pt x="f414" y="f68"/>
                  </a:cubicBezTo>
                  <a:lnTo>
                    <a:pt x="f415" y="f68"/>
                  </a:lnTo>
                  <a:lnTo>
                    <a:pt x="f416" y="f121"/>
                  </a:lnTo>
                  <a:cubicBezTo>
                    <a:pt x="f417" y="f119"/>
                    <a:pt x="f418" y="f74"/>
                    <a:pt x="f419" y="f70"/>
                  </a:cubicBezTo>
                  <a:cubicBezTo>
                    <a:pt x="f420" y="f119"/>
                    <a:pt x="f421" y="f33"/>
                    <a:pt x="f422" y="f70"/>
                  </a:cubicBezTo>
                  <a:cubicBezTo>
                    <a:pt x="f423" y="f72"/>
                    <a:pt x="f424" y="f40"/>
                    <a:pt x="f425" y="f40"/>
                  </a:cubicBezTo>
                  <a:cubicBezTo>
                    <a:pt x="f426" y="f72"/>
                    <a:pt x="f427" y="f33"/>
                    <a:pt x="f425" y="f68"/>
                  </a:cubicBezTo>
                  <a:cubicBezTo>
                    <a:pt x="f428" y="f70"/>
                    <a:pt x="f429" y="f68"/>
                    <a:pt x="f430" y="f70"/>
                  </a:cubicBezTo>
                  <a:lnTo>
                    <a:pt x="f431" y="f68"/>
                  </a:lnTo>
                  <a:cubicBezTo>
                    <a:pt x="f432" y="f36"/>
                    <a:pt x="f433" y="f74"/>
                    <a:pt x="f434" y="f121"/>
                  </a:cubicBezTo>
                  <a:cubicBezTo>
                    <a:pt x="f435" y="f148"/>
                    <a:pt x="f436" y="f121"/>
                    <a:pt x="f437" y="f121"/>
                  </a:cubicBezTo>
                  <a:cubicBezTo>
                    <a:pt x="f438" y="f119"/>
                    <a:pt x="f439" y="f72"/>
                    <a:pt x="f440" y="f72"/>
                  </a:cubicBezTo>
                  <a:cubicBezTo>
                    <a:pt x="f441" y="f70"/>
                    <a:pt x="f442" y="f74"/>
                    <a:pt x="f443" y="f121"/>
                  </a:cubicBezTo>
                  <a:cubicBezTo>
                    <a:pt x="f444" y="f148"/>
                    <a:pt x="f445" y="f74"/>
                    <a:pt x="f446" y="f74"/>
                  </a:cubicBezTo>
                  <a:cubicBezTo>
                    <a:pt x="f447" y="f121"/>
                    <a:pt x="f448" y="f121"/>
                    <a:pt x="f449" y="f148"/>
                  </a:cubicBezTo>
                  <a:cubicBezTo>
                    <a:pt x="f450" y="f148"/>
                    <a:pt x="f451" y="f126"/>
                    <a:pt x="f452" y="f148"/>
                  </a:cubicBezTo>
                  <a:lnTo>
                    <a:pt x="f453" y="f121"/>
                  </a:lnTo>
                  <a:cubicBezTo>
                    <a:pt x="f454" y="f119"/>
                    <a:pt x="f455" y="f33"/>
                    <a:pt x="f456" y="f70"/>
                  </a:cubicBezTo>
                  <a:lnTo>
                    <a:pt x="f457" y="f74"/>
                  </a:lnTo>
                  <a:cubicBezTo>
                    <a:pt x="f458" y="f74"/>
                    <a:pt x="f458" y="f74"/>
                    <a:pt x="f459" y="f74"/>
                  </a:cubicBezTo>
                  <a:cubicBezTo>
                    <a:pt x="f460" y="f74"/>
                    <a:pt x="f461" y="f72"/>
                    <a:pt x="f462" y="f70"/>
                  </a:cubicBezTo>
                  <a:cubicBezTo>
                    <a:pt x="f463" y="f70"/>
                    <a:pt x="f464" y="f70"/>
                    <a:pt x="f465" y="f70"/>
                  </a:cubicBezTo>
                  <a:cubicBezTo>
                    <a:pt x="f466" y="f72"/>
                    <a:pt x="f467" y="f74"/>
                    <a:pt x="f468" y="f119"/>
                  </a:cubicBezTo>
                  <a:cubicBezTo>
                    <a:pt x="f469" y="f70"/>
                    <a:pt x="f470" y="f70"/>
                    <a:pt x="f471" y="f72"/>
                  </a:cubicBezTo>
                  <a:cubicBezTo>
                    <a:pt x="f472" y="f72"/>
                    <a:pt x="f473" y="f74"/>
                    <a:pt x="f474" y="f121"/>
                  </a:cubicBezTo>
                  <a:lnTo>
                    <a:pt x="f475" y="f119"/>
                  </a:lnTo>
                  <a:cubicBezTo>
                    <a:pt x="f476" y="f74"/>
                    <a:pt x="f477" y="f68"/>
                    <a:pt x="f478" y="f72"/>
                  </a:cubicBezTo>
                  <a:cubicBezTo>
                    <a:pt x="f476" y="f68"/>
                    <a:pt x="f479" y="f70"/>
                    <a:pt x="f480" y="f68"/>
                  </a:cubicBezTo>
                  <a:cubicBezTo>
                    <a:pt x="f481" y="f72"/>
                    <a:pt x="f482" y="f33"/>
                    <a:pt x="f483" y="f40"/>
                  </a:cubicBezTo>
                  <a:cubicBezTo>
                    <a:pt x="f484" y="f21"/>
                    <a:pt x="f482" y="f70"/>
                    <a:pt x="f485" y="f36"/>
                  </a:cubicBezTo>
                  <a:cubicBezTo>
                    <a:pt x="f486" y="f36"/>
                    <a:pt x="f487" y="f72"/>
                    <a:pt x="f488" y="f68"/>
                  </a:cubicBezTo>
                  <a:lnTo>
                    <a:pt x="f489" y="f33"/>
                  </a:lnTo>
                  <a:cubicBezTo>
                    <a:pt x="f490" y="f68"/>
                    <a:pt x="f491" y="f68"/>
                    <a:pt x="f492" y="f70"/>
                  </a:cubicBezTo>
                  <a:cubicBezTo>
                    <a:pt x="f493" y="f70"/>
                    <a:pt x="f494" y="f119"/>
                    <a:pt x="f495" y="f74"/>
                  </a:cubicBezTo>
                  <a:cubicBezTo>
                    <a:pt x="f496" y="f119"/>
                    <a:pt x="f497" y="f121"/>
                    <a:pt x="f498" y="f121"/>
                  </a:cubicBezTo>
                  <a:cubicBezTo>
                    <a:pt x="f499" y="f68"/>
                    <a:pt x="f500" y="f148"/>
                    <a:pt x="f501" y="f68"/>
                  </a:cubicBezTo>
                  <a:cubicBezTo>
                    <a:pt x="f502" y="f70"/>
                    <a:pt x="f503" y="f74"/>
                    <a:pt x="f504" y="f119"/>
                  </a:cubicBezTo>
                  <a:cubicBezTo>
                    <a:pt x="f505" y="f74"/>
                    <a:pt x="f506" y="f74"/>
                    <a:pt x="f507" y="f68"/>
                  </a:cubicBezTo>
                  <a:cubicBezTo>
                    <a:pt x="f508" y="f68"/>
                    <a:pt x="f509" y="f121"/>
                    <a:pt x="f510" y="f119"/>
                  </a:cubicBezTo>
                  <a:cubicBezTo>
                    <a:pt x="f511" y="f119"/>
                    <a:pt x="f512" y="f119"/>
                    <a:pt x="f513" y="f74"/>
                  </a:cubicBezTo>
                  <a:cubicBezTo>
                    <a:pt x="f514" y="f119"/>
                    <a:pt x="f515" y="f68"/>
                    <a:pt x="f516" y="f70"/>
                  </a:cubicBezTo>
                  <a:cubicBezTo>
                    <a:pt x="f517" y="f70"/>
                    <a:pt x="f518" y="f68"/>
                    <a:pt x="f519" y="f68"/>
                  </a:cubicBezTo>
                  <a:cubicBezTo>
                    <a:pt x="f520" y="f68"/>
                    <a:pt x="f521" y="f70"/>
                    <a:pt x="f522" y="f74"/>
                  </a:cubicBezTo>
                  <a:cubicBezTo>
                    <a:pt x="f523" y="f70"/>
                    <a:pt x="f524" y="f70"/>
                    <a:pt x="f525" y="f70"/>
                  </a:cubicBezTo>
                  <a:cubicBezTo>
                    <a:pt x="f526" y="f72"/>
                    <a:pt x="f527" y="f121"/>
                    <a:pt x="f528" y="f119"/>
                  </a:cubicBezTo>
                  <a:cubicBezTo>
                    <a:pt x="f529" y="f119"/>
                    <a:pt x="f530" y="f70"/>
                    <a:pt x="f530" y="f68"/>
                  </a:cubicBezTo>
                  <a:lnTo>
                    <a:pt x="f531" y="f68"/>
                  </a:lnTo>
                  <a:cubicBezTo>
                    <a:pt x="f532" y="f70"/>
                    <a:pt x="f533" y="f70"/>
                    <a:pt x="f534" y="f74"/>
                  </a:cubicBezTo>
                  <a:cubicBezTo>
                    <a:pt x="f535" y="f70"/>
                    <a:pt x="f536" y="f70"/>
                    <a:pt x="f535" y="f68"/>
                  </a:cubicBezTo>
                  <a:cubicBezTo>
                    <a:pt x="f537" y="f36"/>
                    <a:pt x="f538" y="f121"/>
                    <a:pt x="f5" y="f119"/>
                  </a:cubicBezTo>
                  <a:lnTo>
                    <a:pt x="f539" y="f33"/>
                  </a:lnTo>
                  <a:lnTo>
                    <a:pt x="f540" y="f40"/>
                  </a:lnTo>
                  <a:lnTo>
                    <a:pt x="f541" y="f21"/>
                  </a:lnTo>
                  <a:cubicBezTo>
                    <a:pt x="f542" y="f19"/>
                    <a:pt x="f543" y="f23"/>
                    <a:pt x="f544" y="f27"/>
                  </a:cubicBezTo>
                  <a:cubicBezTo>
                    <a:pt x="f545" y="f27"/>
                    <a:pt x="f546" y="f27"/>
                    <a:pt x="f546" y="f19"/>
                  </a:cubicBezTo>
                  <a:cubicBezTo>
                    <a:pt x="f547" y="f17"/>
                    <a:pt x="f548" y="f27"/>
                    <a:pt x="f549" y="f27"/>
                  </a:cubicBezTo>
                  <a:cubicBezTo>
                    <a:pt x="f550" y="f12"/>
                    <a:pt x="f535" y="f14"/>
                    <a:pt x="f551" y="f12"/>
                  </a:cubicBezTo>
                  <a:cubicBezTo>
                    <a:pt x="f552" y="f12"/>
                    <a:pt x="f553" y="f14"/>
                    <a:pt x="f554" y="f14"/>
                  </a:cubicBezTo>
                  <a:cubicBezTo>
                    <a:pt x="f555" y="f14"/>
                    <a:pt x="f556" y="f17"/>
                    <a:pt x="f557" y="f17"/>
                  </a:cubicBezTo>
                  <a:cubicBezTo>
                    <a:pt x="f558" y="f12"/>
                    <a:pt x="f559" y="f12"/>
                    <a:pt x="f560" y="f12"/>
                  </a:cubicBezTo>
                  <a:cubicBezTo>
                    <a:pt x="f561" y="f213"/>
                    <a:pt x="f562" y="f213"/>
                    <a:pt x="f563" y="f213"/>
                  </a:cubicBezTo>
                  <a:cubicBezTo>
                    <a:pt x="f564" y="f14"/>
                    <a:pt x="f565" y="f12"/>
                    <a:pt x="f566" y="f17"/>
                  </a:cubicBezTo>
                  <a:cubicBezTo>
                    <a:pt x="f567" y="f17"/>
                    <a:pt x="f568" y="f95"/>
                    <a:pt x="f569" y="f210"/>
                  </a:cubicBezTo>
                  <a:lnTo>
                    <a:pt x="f570" y="f12"/>
                  </a:lnTo>
                  <a:cubicBezTo>
                    <a:pt x="f571" y="f213"/>
                    <a:pt x="f572" y="f95"/>
                    <a:pt x="f573" y="f210"/>
                  </a:cubicBezTo>
                  <a:lnTo>
                    <a:pt x="f574" y="f210"/>
                  </a:lnTo>
                  <a:cubicBezTo>
                    <a:pt x="f575" y="f213"/>
                    <a:pt x="f576" y="f213"/>
                    <a:pt x="f577" y="f12"/>
                  </a:cubicBezTo>
                  <a:cubicBezTo>
                    <a:pt x="f578" y="f14"/>
                    <a:pt x="f510" y="f210"/>
                    <a:pt x="f579" y="f12"/>
                  </a:cubicBezTo>
                  <a:cubicBezTo>
                    <a:pt x="f580" y="f210"/>
                    <a:pt x="f581" y="f239"/>
                    <a:pt x="f582" y="f245"/>
                  </a:cubicBezTo>
                  <a:cubicBezTo>
                    <a:pt x="f583" y="f210"/>
                    <a:pt x="f584" y="f210"/>
                    <a:pt x="f585" y="f12"/>
                  </a:cubicBezTo>
                  <a:lnTo>
                    <a:pt x="f586" y="f12"/>
                  </a:lnTo>
                  <a:cubicBezTo>
                    <a:pt x="f587" y="f12"/>
                    <a:pt x="f588" y="f14"/>
                    <a:pt x="f589" y="f17"/>
                  </a:cubicBezTo>
                  <a:cubicBezTo>
                    <a:pt x="f590" y="f19"/>
                    <a:pt x="f591" y="f12"/>
                    <a:pt x="f592" y="f12"/>
                  </a:cubicBezTo>
                  <a:cubicBezTo>
                    <a:pt x="f593" y="f12"/>
                    <a:pt x="f594" y="f14"/>
                    <a:pt x="f583" y="f14"/>
                  </a:cubicBezTo>
                  <a:lnTo>
                    <a:pt x="f595" y="f213"/>
                  </a:lnTo>
                  <a:cubicBezTo>
                    <a:pt x="f595" y="f213"/>
                    <a:pt x="f596" y="f213"/>
                    <a:pt x="f597" y="f213"/>
                  </a:cubicBezTo>
                  <a:lnTo>
                    <a:pt x="f598" y="f210"/>
                  </a:lnTo>
                  <a:cubicBezTo>
                    <a:pt x="f599" y="f95"/>
                    <a:pt x="f600" y="f239"/>
                    <a:pt x="f601" y="f239"/>
                  </a:cubicBezTo>
                  <a:cubicBezTo>
                    <a:pt x="f602" y="f95"/>
                    <a:pt x="f603" y="f95"/>
                    <a:pt x="f604" y="f95"/>
                  </a:cubicBezTo>
                  <a:cubicBezTo>
                    <a:pt x="f503" y="f239"/>
                    <a:pt x="f595" y="f239"/>
                    <a:pt x="f595" y="f245"/>
                  </a:cubicBezTo>
                  <a:cubicBezTo>
                    <a:pt x="f605" y="f245"/>
                    <a:pt x="f606" y="f245"/>
                    <a:pt x="f607" y="f258"/>
                  </a:cubicBezTo>
                  <a:lnTo>
                    <a:pt x="f608" y="f239"/>
                  </a:lnTo>
                  <a:lnTo>
                    <a:pt x="f500" y="f239"/>
                  </a:lnTo>
                  <a:lnTo>
                    <a:pt x="f609" y="f95"/>
                  </a:lnTo>
                  <a:cubicBezTo>
                    <a:pt x="f610" y="f95"/>
                    <a:pt x="f611" y="f239"/>
                    <a:pt x="f499" y="f210"/>
                  </a:cubicBezTo>
                  <a:cubicBezTo>
                    <a:pt x="f612" y="f239"/>
                    <a:pt x="f613" y="f258"/>
                    <a:pt x="f614" y="f251"/>
                  </a:cubicBezTo>
                  <a:cubicBezTo>
                    <a:pt x="f615" y="f616"/>
                    <a:pt x="f617" y="f245"/>
                    <a:pt x="f618" y="f619"/>
                  </a:cubicBezTo>
                  <a:cubicBezTo>
                    <a:pt x="f620" y="f251"/>
                    <a:pt x="f621" y="f622"/>
                    <a:pt x="f623" y="f258"/>
                  </a:cubicBezTo>
                  <a:cubicBezTo>
                    <a:pt x="f624" y="f258"/>
                    <a:pt x="f625" y="f251"/>
                    <a:pt x="f626" y="f258"/>
                  </a:cubicBezTo>
                  <a:cubicBezTo>
                    <a:pt x="f627" y="f622"/>
                    <a:pt x="f628" y="f239"/>
                    <a:pt x="f629" y="f95"/>
                  </a:cubicBezTo>
                  <a:cubicBezTo>
                    <a:pt x="f630" y="f95"/>
                    <a:pt x="f631" y="f239"/>
                    <a:pt x="f632" y="f245"/>
                  </a:cubicBezTo>
                  <a:cubicBezTo>
                    <a:pt x="f633" y="f245"/>
                    <a:pt x="f634" y="f251"/>
                    <a:pt x="f635" y="f622"/>
                  </a:cubicBezTo>
                  <a:cubicBezTo>
                    <a:pt x="f636" y="f619"/>
                    <a:pt x="f637" y="f616"/>
                    <a:pt x="f638" y="f619"/>
                  </a:cubicBezTo>
                  <a:cubicBezTo>
                    <a:pt x="f638" y="f251"/>
                    <a:pt x="f639" y="f251"/>
                    <a:pt x="f640" y="f622"/>
                  </a:cubicBezTo>
                  <a:lnTo>
                    <a:pt x="f641" y="f619"/>
                  </a:lnTo>
                  <a:cubicBezTo>
                    <a:pt x="f642" y="f619"/>
                    <a:pt x="f643" y="f622"/>
                    <a:pt x="f644" y="f622"/>
                  </a:cubicBezTo>
                  <a:cubicBezTo>
                    <a:pt x="f645" y="f619"/>
                    <a:pt x="f646" y="f245"/>
                    <a:pt x="f647" y="f616"/>
                  </a:cubicBezTo>
                  <a:cubicBezTo>
                    <a:pt x="f648" y="f251"/>
                    <a:pt x="f649" y="f251"/>
                    <a:pt x="f650" y="f258"/>
                  </a:cubicBezTo>
                  <a:cubicBezTo>
                    <a:pt x="f651" y="f239"/>
                    <a:pt x="f652" y="f258"/>
                    <a:pt x="f653" y="f239"/>
                  </a:cubicBezTo>
                  <a:cubicBezTo>
                    <a:pt x="f649" y="f239"/>
                    <a:pt x="f654" y="f210"/>
                    <a:pt x="f649" y="f210"/>
                  </a:cubicBezTo>
                  <a:lnTo>
                    <a:pt x="f655" y="f95"/>
                  </a:lnTo>
                  <a:lnTo>
                    <a:pt x="f656" y="f95"/>
                  </a:lnTo>
                  <a:cubicBezTo>
                    <a:pt x="f454" y="f258"/>
                    <a:pt x="f657" y="f245"/>
                    <a:pt x="f658" y="f245"/>
                  </a:cubicBezTo>
                  <a:cubicBezTo>
                    <a:pt x="f659" y="f251"/>
                    <a:pt x="f660" y="f661"/>
                    <a:pt x="f662" y="f661"/>
                  </a:cubicBezTo>
                  <a:cubicBezTo>
                    <a:pt x="f663" y="f616"/>
                    <a:pt x="f664" y="f616"/>
                    <a:pt x="f665" y="f622"/>
                  </a:cubicBezTo>
                  <a:cubicBezTo>
                    <a:pt x="f666" y="f258"/>
                    <a:pt x="f667" y="f251"/>
                    <a:pt x="f667" y="f619"/>
                  </a:cubicBezTo>
                  <a:cubicBezTo>
                    <a:pt x="f668" y="f619"/>
                    <a:pt x="f669" y="f619"/>
                    <a:pt x="f670" y="f619"/>
                  </a:cubicBezTo>
                  <a:cubicBezTo>
                    <a:pt x="f671" y="f661"/>
                    <a:pt x="f672" y="f661"/>
                    <a:pt x="f673" y="f616"/>
                  </a:cubicBezTo>
                  <a:cubicBezTo>
                    <a:pt x="f674" y="f616"/>
                    <a:pt x="f675" y="f616"/>
                    <a:pt x="f676" y="f619"/>
                  </a:cubicBezTo>
                  <a:cubicBezTo>
                    <a:pt x="f677" y="f619"/>
                    <a:pt x="f678" y="f661"/>
                    <a:pt x="f679" y="f661"/>
                  </a:cubicBezTo>
                  <a:cubicBezTo>
                    <a:pt x="f425" y="f616"/>
                    <a:pt x="f680" y="f661"/>
                    <a:pt x="f681" y="f616"/>
                  </a:cubicBezTo>
                  <a:lnTo>
                    <a:pt x="f682" y="f683"/>
                  </a:lnTo>
                  <a:cubicBezTo>
                    <a:pt x="f684" y="f661"/>
                    <a:pt x="f685" y="f686"/>
                    <a:pt x="f687" y="f661"/>
                  </a:cubicBezTo>
                  <a:cubicBezTo>
                    <a:pt x="f688" y="f686"/>
                    <a:pt x="f689" y="f690"/>
                    <a:pt x="f691" y="f690"/>
                  </a:cubicBezTo>
                  <a:cubicBezTo>
                    <a:pt x="f692" y="f683"/>
                    <a:pt x="f693" y="f683"/>
                    <a:pt x="f693" y="f661"/>
                  </a:cubicBezTo>
                  <a:cubicBezTo>
                    <a:pt x="f694" y="f619"/>
                    <a:pt x="f695" y="f9"/>
                    <a:pt x="f696" y="f683"/>
                  </a:cubicBezTo>
                  <a:cubicBezTo>
                    <a:pt x="f697" y="f683"/>
                    <a:pt x="f698" y="f686"/>
                    <a:pt x="f699" y="f661"/>
                  </a:cubicBezTo>
                  <a:cubicBezTo>
                    <a:pt x="f700" y="f686"/>
                    <a:pt x="f701" y="f686"/>
                    <a:pt x="f702" y="f686"/>
                  </a:cubicBezTo>
                  <a:lnTo>
                    <a:pt x="f703" y="f686"/>
                  </a:lnTo>
                  <a:lnTo>
                    <a:pt x="f702" y="f686"/>
                  </a:lnTo>
                  <a:cubicBezTo>
                    <a:pt x="f704" y="f686"/>
                    <a:pt x="f705" y="f686"/>
                    <a:pt x="f705" y="f683"/>
                  </a:cubicBezTo>
                  <a:cubicBezTo>
                    <a:pt x="f706" y="f707"/>
                    <a:pt x="f708" y="f9"/>
                    <a:pt x="f709" y="f710"/>
                  </a:cubicBezTo>
                  <a:cubicBezTo>
                    <a:pt x="f711" y="f712"/>
                    <a:pt x="f713" y="f714"/>
                    <a:pt x="f715" y="f710"/>
                  </a:cubicBezTo>
                  <a:lnTo>
                    <a:pt x="f716" y="f9"/>
                  </a:lnTo>
                  <a:cubicBezTo>
                    <a:pt x="f717" y="f714"/>
                    <a:pt x="f718" y="f9"/>
                    <a:pt x="f719" y="f720"/>
                  </a:cubicBezTo>
                  <a:cubicBezTo>
                    <a:pt x="f721" y="f712"/>
                    <a:pt x="f722" y="f714"/>
                    <a:pt x="f723" y="f724"/>
                  </a:cubicBezTo>
                  <a:cubicBezTo>
                    <a:pt x="f709" y="f725"/>
                    <a:pt x="f726" y="f727"/>
                    <a:pt x="f728" y="f725"/>
                  </a:cubicBezTo>
                  <a:lnTo>
                    <a:pt x="f729" y="f730"/>
                  </a:lnTo>
                  <a:lnTo>
                    <a:pt x="f731" y="f730"/>
                  </a:lnTo>
                  <a:lnTo>
                    <a:pt x="f732" y="f733"/>
                  </a:lnTo>
                  <a:lnTo>
                    <a:pt x="f734" y="f733"/>
                  </a:lnTo>
                  <a:cubicBezTo>
                    <a:pt x="f735" y="f733"/>
                    <a:pt x="f736" y="f710"/>
                    <a:pt x="f697" y="f714"/>
                  </a:cubicBezTo>
                  <a:cubicBezTo>
                    <a:pt x="f737" y="f712"/>
                    <a:pt x="f738" y="f720"/>
                    <a:pt x="f739" y="f720"/>
                  </a:cubicBezTo>
                  <a:cubicBezTo>
                    <a:pt x="f740" y="f720"/>
                    <a:pt x="f402" y="f720"/>
                    <a:pt x="f741" y="f9"/>
                  </a:cubicBezTo>
                  <a:cubicBezTo>
                    <a:pt x="f742" y="f710"/>
                    <a:pt x="f743" y="f720"/>
                    <a:pt x="f744" y="f714"/>
                  </a:cubicBezTo>
                  <a:cubicBezTo>
                    <a:pt x="f745" y="f9"/>
                    <a:pt x="f746" y="f714"/>
                    <a:pt x="f747" y="f9"/>
                  </a:cubicBezTo>
                  <a:lnTo>
                    <a:pt x="f748" y="f9"/>
                  </a:lnTo>
                  <a:lnTo>
                    <a:pt x="f749" y="f690"/>
                  </a:lnTo>
                  <a:cubicBezTo>
                    <a:pt x="f750" y="f9"/>
                    <a:pt x="f751" y="f9"/>
                    <a:pt x="f752" y="f710"/>
                  </a:cubicBezTo>
                  <a:cubicBezTo>
                    <a:pt x="f753" y="f710"/>
                    <a:pt x="f684" y="f707"/>
                    <a:pt x="f754" y="f707"/>
                  </a:cubicBezTo>
                  <a:cubicBezTo>
                    <a:pt x="f755" y="f9"/>
                    <a:pt x="f756" y="f710"/>
                    <a:pt x="f757" y="f710"/>
                  </a:cubicBezTo>
                  <a:lnTo>
                    <a:pt x="f758" y="f714"/>
                  </a:lnTo>
                  <a:cubicBezTo>
                    <a:pt x="f759" y="f712"/>
                    <a:pt x="f749" y="f712"/>
                    <a:pt x="f760" y="f712"/>
                  </a:cubicBezTo>
                  <a:cubicBezTo>
                    <a:pt x="f761" y="f710"/>
                    <a:pt x="f748" y="f714"/>
                    <a:pt x="f762" y="f710"/>
                  </a:cubicBezTo>
                  <a:cubicBezTo>
                    <a:pt x="f763" y="f712"/>
                    <a:pt x="f413" y="f714"/>
                    <a:pt x="f764" y="f733"/>
                  </a:cubicBezTo>
                  <a:cubicBezTo>
                    <a:pt x="f765" y="f733"/>
                    <a:pt x="f766" y="f733"/>
                    <a:pt x="f767" y="f733"/>
                  </a:cubicBezTo>
                  <a:cubicBezTo>
                    <a:pt x="f768" y="f733"/>
                    <a:pt x="f769" y="f770"/>
                    <a:pt x="f771" y="f772"/>
                  </a:cubicBezTo>
                  <a:cubicBezTo>
                    <a:pt x="f773" y="f772"/>
                    <a:pt x="f774" y="f725"/>
                    <a:pt x="f775" y="f730"/>
                  </a:cubicBezTo>
                  <a:lnTo>
                    <a:pt x="f776" y="f725"/>
                  </a:lnTo>
                  <a:lnTo>
                    <a:pt x="f777" y="f772"/>
                  </a:lnTo>
                  <a:cubicBezTo>
                    <a:pt x="f778" y="f770"/>
                    <a:pt x="f779" y="f724"/>
                    <a:pt x="f780" y="f727"/>
                  </a:cubicBezTo>
                  <a:cubicBezTo>
                    <a:pt x="f781" y="f772"/>
                    <a:pt x="f782" y="f772"/>
                    <a:pt x="f783" y="f772"/>
                  </a:cubicBezTo>
                  <a:cubicBezTo>
                    <a:pt x="f784" y="f770"/>
                    <a:pt x="f785" y="f725"/>
                    <a:pt x="f786" y="f724"/>
                  </a:cubicBezTo>
                  <a:cubicBezTo>
                    <a:pt x="f787" y="f730"/>
                    <a:pt x="f788" y="f725"/>
                    <a:pt x="f789" y="f772"/>
                  </a:cubicBezTo>
                  <a:cubicBezTo>
                    <a:pt x="f790" y="f725"/>
                    <a:pt x="f791" y="f730"/>
                    <a:pt x="f792" y="f724"/>
                  </a:cubicBezTo>
                  <a:cubicBezTo>
                    <a:pt x="f793" y="f724"/>
                    <a:pt x="f794" y="f730"/>
                    <a:pt x="f365" y="f730"/>
                  </a:cubicBezTo>
                  <a:cubicBezTo>
                    <a:pt x="f793" y="f725"/>
                    <a:pt x="f795" y="f772"/>
                    <a:pt x="f796" y="f772"/>
                  </a:cubicBezTo>
                  <a:cubicBezTo>
                    <a:pt x="f797" y="f772"/>
                    <a:pt x="f363" y="f727"/>
                    <a:pt x="f366" y="f727"/>
                  </a:cubicBezTo>
                  <a:cubicBezTo>
                    <a:pt x="f798" y="f725"/>
                    <a:pt x="f799" y="f724"/>
                    <a:pt x="f800" y="f725"/>
                  </a:cubicBezTo>
                  <a:cubicBezTo>
                    <a:pt x="f801" y="f730"/>
                    <a:pt x="f802" y="f712"/>
                    <a:pt x="f803" y="f714"/>
                  </a:cubicBezTo>
                  <a:lnTo>
                    <a:pt x="f804" y="f714"/>
                  </a:lnTo>
                  <a:cubicBezTo>
                    <a:pt x="f805" y="f710"/>
                    <a:pt x="f806" y="f710"/>
                    <a:pt x="f807" y="f714"/>
                  </a:cubicBezTo>
                  <a:cubicBezTo>
                    <a:pt x="f808" y="f720"/>
                    <a:pt x="f809" y="f9"/>
                    <a:pt x="f810" y="f707"/>
                  </a:cubicBezTo>
                  <a:cubicBezTo>
                    <a:pt x="f811" y="f707"/>
                    <a:pt x="f812" y="f707"/>
                    <a:pt x="f813" y="f707"/>
                  </a:cubicBezTo>
                  <a:cubicBezTo>
                    <a:pt x="f814" y="f9"/>
                    <a:pt x="f815" y="f707"/>
                    <a:pt x="f816" y="f690"/>
                  </a:cubicBezTo>
                  <a:cubicBezTo>
                    <a:pt x="f817" y="f686"/>
                    <a:pt x="f818" y="f683"/>
                    <a:pt x="f819" y="f686"/>
                  </a:cubicBezTo>
                  <a:lnTo>
                    <a:pt x="f820" y="f686"/>
                  </a:lnTo>
                  <a:lnTo>
                    <a:pt x="f821" y="f712"/>
                  </a:lnTo>
                  <a:cubicBezTo>
                    <a:pt x="f822" y="f733"/>
                    <a:pt x="f823" y="f714"/>
                    <a:pt x="f824" y="f710"/>
                  </a:cubicBezTo>
                  <a:lnTo>
                    <a:pt x="f825" y="f712"/>
                  </a:lnTo>
                  <a:cubicBezTo>
                    <a:pt x="f826" y="f712"/>
                    <a:pt x="f827" y="f714"/>
                    <a:pt x="f828" y="f720"/>
                  </a:cubicBezTo>
                  <a:cubicBezTo>
                    <a:pt x="f354" y="f720"/>
                    <a:pt x="f829" y="f720"/>
                    <a:pt x="f830" y="f720"/>
                  </a:cubicBezTo>
                  <a:cubicBezTo>
                    <a:pt x="f831" y="f720"/>
                    <a:pt x="f832" y="f720"/>
                    <a:pt x="f833" y="f720"/>
                  </a:cubicBezTo>
                  <a:lnTo>
                    <a:pt x="f834" y="f9"/>
                  </a:lnTo>
                  <a:lnTo>
                    <a:pt x="f835" y="f710"/>
                  </a:lnTo>
                  <a:cubicBezTo>
                    <a:pt x="f834" y="f707"/>
                    <a:pt x="f836" y="f690"/>
                    <a:pt x="f837" y="f661"/>
                  </a:cubicBezTo>
                  <a:lnTo>
                    <a:pt x="f838" y="f686"/>
                  </a:lnTo>
                  <a:cubicBezTo>
                    <a:pt x="f839" y="f683"/>
                    <a:pt x="f344" y="f690"/>
                    <a:pt x="f840" y="f690"/>
                  </a:cubicBezTo>
                  <a:cubicBezTo>
                    <a:pt x="f341" y="f686"/>
                    <a:pt x="f841" y="f690"/>
                    <a:pt x="f842" y="f690"/>
                  </a:cubicBezTo>
                  <a:lnTo>
                    <a:pt x="f843" y="f690"/>
                  </a:lnTo>
                  <a:cubicBezTo>
                    <a:pt x="f844" y="f683"/>
                    <a:pt x="f845" y="f683"/>
                    <a:pt x="f846" y="f690"/>
                  </a:cubicBezTo>
                  <a:cubicBezTo>
                    <a:pt x="f378" y="f690"/>
                    <a:pt x="f847" y="f710"/>
                    <a:pt x="f848" y="f712"/>
                  </a:cubicBezTo>
                  <a:cubicBezTo>
                    <a:pt x="f849" y="f712"/>
                    <a:pt x="f850" y="f733"/>
                    <a:pt x="f851" y="f724"/>
                  </a:cubicBezTo>
                  <a:cubicBezTo>
                    <a:pt x="f852" y="f724"/>
                    <a:pt x="f853" y="f724"/>
                    <a:pt x="f854" y="f724"/>
                  </a:cubicBezTo>
                  <a:cubicBezTo>
                    <a:pt x="f855" y="f730"/>
                    <a:pt x="f847" y="f730"/>
                    <a:pt x="f850" y="f725"/>
                  </a:cubicBezTo>
                  <a:cubicBezTo>
                    <a:pt x="f856" y="f730"/>
                    <a:pt x="f857" y="f724"/>
                    <a:pt x="f858" y="f712"/>
                  </a:cubicBezTo>
                  <a:cubicBezTo>
                    <a:pt x="f859" y="f710"/>
                    <a:pt x="f860" y="f733"/>
                    <a:pt x="f861" y="f712"/>
                  </a:cubicBezTo>
                  <a:cubicBezTo>
                    <a:pt x="f862" y="f710"/>
                    <a:pt x="f863" y="f714"/>
                    <a:pt x="f864" y="f714"/>
                  </a:cubicBezTo>
                  <a:lnTo>
                    <a:pt x="f865" y="f712"/>
                  </a:lnTo>
                  <a:lnTo>
                    <a:pt x="f866" y="f714"/>
                  </a:lnTo>
                  <a:cubicBezTo>
                    <a:pt x="f867" y="f712"/>
                    <a:pt x="f868" y="f724"/>
                    <a:pt x="f869" y="f724"/>
                  </a:cubicBezTo>
                  <a:cubicBezTo>
                    <a:pt x="f870" y="f725"/>
                    <a:pt x="f871" y="f724"/>
                    <a:pt x="f872" y="f724"/>
                  </a:cubicBezTo>
                  <a:lnTo>
                    <a:pt x="f873" y="f712"/>
                  </a:lnTo>
                  <a:cubicBezTo>
                    <a:pt x="f874" y="f733"/>
                    <a:pt x="f875" y="f733"/>
                    <a:pt x="f876" y="f730"/>
                  </a:cubicBezTo>
                  <a:lnTo>
                    <a:pt x="f838" y="f727"/>
                  </a:lnTo>
                  <a:lnTo>
                    <a:pt x="f877" y="f772"/>
                  </a:lnTo>
                  <a:lnTo>
                    <a:pt x="f878" y="f772"/>
                  </a:lnTo>
                  <a:lnTo>
                    <a:pt x="f879" y="f772"/>
                  </a:lnTo>
                  <a:cubicBezTo>
                    <a:pt x="f860" y="f772"/>
                    <a:pt x="f880" y="f724"/>
                    <a:pt x="f881" y="f725"/>
                  </a:cubicBezTo>
                  <a:cubicBezTo>
                    <a:pt x="f882" y="f772"/>
                    <a:pt x="f883" y="f772"/>
                    <a:pt x="f884" y="f772"/>
                  </a:cubicBezTo>
                  <a:cubicBezTo>
                    <a:pt x="f885" y="f772"/>
                    <a:pt x="f886" y="f727"/>
                    <a:pt x="f887" y="f730"/>
                  </a:cubicBezTo>
                  <a:cubicBezTo>
                    <a:pt x="f888" y="f724"/>
                    <a:pt x="f889" y="f725"/>
                    <a:pt x="f370" y="f772"/>
                  </a:cubicBezTo>
                  <a:cubicBezTo>
                    <a:pt x="f373" y="f725"/>
                    <a:pt x="f890" y="f730"/>
                    <a:pt x="f891" y="f730"/>
                  </a:cubicBezTo>
                  <a:cubicBezTo>
                    <a:pt x="f892" y="f712"/>
                    <a:pt x="f893" y="f725"/>
                    <a:pt x="f894" y="f733"/>
                  </a:cubicBezTo>
                  <a:cubicBezTo>
                    <a:pt x="f895" y="f733"/>
                    <a:pt x="f47" y="f5"/>
                    <a:pt x="f896" y="f772"/>
                  </a:cubicBezTo>
                  <a:lnTo>
                    <a:pt x="f897" y="f772"/>
                  </a:lnTo>
                  <a:cubicBezTo>
                    <a:pt x="f898" y="f772"/>
                    <a:pt x="f899" y="f772"/>
                    <a:pt x="f900" y="f772"/>
                  </a:cubicBezTo>
                  <a:lnTo>
                    <a:pt x="f901" y="f725"/>
                  </a:lnTo>
                  <a:cubicBezTo>
                    <a:pt x="f902" y="f725"/>
                    <a:pt x="f903" y="f733"/>
                    <a:pt x="f904" y="f712"/>
                  </a:cubicBezTo>
                  <a:cubicBezTo>
                    <a:pt x="f905" y="f730"/>
                    <a:pt x="f906" y="f724"/>
                    <a:pt x="f907" y="f730"/>
                  </a:cubicBezTo>
                  <a:cubicBezTo>
                    <a:pt x="f908" y="f730"/>
                    <a:pt x="f93" y="f724"/>
                    <a:pt x="f909" y="f733"/>
                  </a:cubicBezTo>
                  <a:cubicBezTo>
                    <a:pt x="f84" y="f733"/>
                    <a:pt x="f910" y="f730"/>
                    <a:pt x="f911" y="f724"/>
                  </a:cubicBezTo>
                  <a:cubicBezTo>
                    <a:pt x="f912" y="f724"/>
                    <a:pt x="f913" y="f733"/>
                    <a:pt x="f914" y="f733"/>
                  </a:cubicBezTo>
                  <a:lnTo>
                    <a:pt x="f915" y="f724"/>
                  </a:lnTo>
                  <a:cubicBezTo>
                    <a:pt x="f916" y="f733"/>
                    <a:pt x="f31" y="f710"/>
                    <a:pt x="f917" y="f714"/>
                  </a:cubicBezTo>
                  <a:cubicBezTo>
                    <a:pt x="f918" y="f712"/>
                    <a:pt x="f916" y="f730"/>
                    <a:pt x="f919" y="f730"/>
                  </a:cubicBezTo>
                  <a:cubicBezTo>
                    <a:pt x="f920" y="f725"/>
                    <a:pt x="f921" y="f725"/>
                    <a:pt x="f922" y="f727"/>
                  </a:cubicBezTo>
                  <a:cubicBezTo>
                    <a:pt x="f920" y="f730"/>
                    <a:pt x="f923" y="f727"/>
                    <a:pt x="f924" y="f730"/>
                  </a:cubicBezTo>
                  <a:cubicBezTo>
                    <a:pt x="f925" y="f730"/>
                    <a:pt x="f926" y="f725"/>
                    <a:pt x="f927" y="f725"/>
                  </a:cubicBezTo>
                  <a:lnTo>
                    <a:pt x="f928" y="f727"/>
                  </a:lnTo>
                  <a:cubicBezTo>
                    <a:pt x="f929" y="f725"/>
                    <a:pt x="f930" y="f730"/>
                    <a:pt x="f931" y="f733"/>
                  </a:cubicBezTo>
                  <a:cubicBezTo>
                    <a:pt x="f932" y="f712"/>
                    <a:pt x="f933" y="f724"/>
                    <a:pt x="f934" y="f733"/>
                  </a:cubicBezTo>
                  <a:cubicBezTo>
                    <a:pt x="f935" y="f712"/>
                    <a:pt x="f936" y="f710"/>
                    <a:pt x="f929" y="f9"/>
                  </a:cubicBezTo>
                  <a:cubicBezTo>
                    <a:pt x="f937" y="f9"/>
                    <a:pt x="f938" y="f9"/>
                    <a:pt x="f939" y="f9"/>
                  </a:cubicBezTo>
                  <a:cubicBezTo>
                    <a:pt x="f940" y="f690"/>
                    <a:pt x="f939" y="f683"/>
                    <a:pt x="f939" y="f619"/>
                  </a:cubicBezTo>
                  <a:cubicBezTo>
                    <a:pt x="f924" y="f686"/>
                    <a:pt x="f80" y="f616"/>
                    <a:pt x="f941" y="f661"/>
                  </a:cubicBezTo>
                  <a:cubicBezTo>
                    <a:pt x="f942" y="f690"/>
                    <a:pt x="f943" y="f690"/>
                    <a:pt x="f944" y="f690"/>
                  </a:cubicBezTo>
                  <a:lnTo>
                    <a:pt x="f945" y="f707"/>
                  </a:lnTo>
                  <a:lnTo>
                    <a:pt x="f32" y="f690"/>
                  </a:lnTo>
                  <a:lnTo>
                    <a:pt x="f946" y="f683"/>
                  </a:lnTo>
                  <a:cubicBezTo>
                    <a:pt x="f947" y="f683"/>
                    <a:pt x="f948" y="f686"/>
                    <a:pt x="f949" y="f661"/>
                  </a:cubicBezTo>
                  <a:cubicBezTo>
                    <a:pt x="f82" y="f661"/>
                    <a:pt x="f950" y="f661"/>
                    <a:pt x="f951" y="f616"/>
                  </a:cubicBezTo>
                  <a:cubicBezTo>
                    <a:pt x="f952" y="f686"/>
                    <a:pt x="f953" y="f683"/>
                    <a:pt x="f913" y="f683"/>
                  </a:cubicBezTo>
                  <a:cubicBezTo>
                    <a:pt x="f954" y="f683"/>
                    <a:pt x="f955" y="f661"/>
                    <a:pt x="f956" y="f619"/>
                  </a:cubicBezTo>
                  <a:lnTo>
                    <a:pt x="f957" y="f619"/>
                  </a:lnTo>
                  <a:cubicBezTo>
                    <a:pt x="f958" y="f661"/>
                    <a:pt x="f959" y="f683"/>
                    <a:pt x="f960" y="f707"/>
                  </a:cubicBezTo>
                  <a:cubicBezTo>
                    <a:pt x="f961" y="f683"/>
                    <a:pt x="f962" y="f690"/>
                    <a:pt x="f963" y="f683"/>
                  </a:cubicBezTo>
                  <a:cubicBezTo>
                    <a:pt x="f964" y="f707"/>
                    <a:pt x="f965" y="f710"/>
                    <a:pt x="f966" y="f712"/>
                  </a:cubicBezTo>
                  <a:cubicBezTo>
                    <a:pt x="f967" y="f710"/>
                    <a:pt x="f968" y="f710"/>
                    <a:pt x="f969" y="f707"/>
                  </a:cubicBezTo>
                  <a:lnTo>
                    <a:pt x="f970" y="f683"/>
                  </a:lnTo>
                  <a:lnTo>
                    <a:pt x="f956" y="f707"/>
                  </a:lnTo>
                  <a:cubicBezTo>
                    <a:pt x="f971" y="f707"/>
                    <a:pt x="f972" y="f683"/>
                    <a:pt x="f973" y="f707"/>
                  </a:cubicBezTo>
                  <a:cubicBezTo>
                    <a:pt x="f974" y="f720"/>
                    <a:pt x="f975" y="f9"/>
                    <a:pt x="f976" y="f710"/>
                  </a:cubicBezTo>
                  <a:lnTo>
                    <a:pt x="f977" y="f714"/>
                  </a:lnTo>
                  <a:cubicBezTo>
                    <a:pt x="f978" y="f733"/>
                    <a:pt x="f979" y="f9"/>
                    <a:pt x="f980" y="f710"/>
                  </a:cubicBezTo>
                  <a:cubicBezTo>
                    <a:pt x="f981" y="f712"/>
                    <a:pt x="f959" y="f710"/>
                    <a:pt x="f982" y="f712"/>
                  </a:cubicBezTo>
                  <a:cubicBezTo>
                    <a:pt x="f983" y="f733"/>
                    <a:pt x="f984" y="f714"/>
                    <a:pt x="f985" y="f730"/>
                  </a:cubicBezTo>
                  <a:cubicBezTo>
                    <a:pt x="f986" y="f725"/>
                    <a:pt x="f987" y="f710"/>
                    <a:pt x="f988" y="f724"/>
                  </a:cubicBezTo>
                  <a:lnTo>
                    <a:pt x="f989" y="f724"/>
                  </a:lnTo>
                  <a:cubicBezTo>
                    <a:pt x="f990" y="f733"/>
                    <a:pt x="f991" y="f730"/>
                    <a:pt x="f98" y="f727"/>
                  </a:cubicBezTo>
                  <a:cubicBezTo>
                    <a:pt x="f257" y="f730"/>
                    <a:pt x="f992" y="f727"/>
                    <a:pt x="f993" y="f727"/>
                  </a:cubicBezTo>
                  <a:lnTo>
                    <a:pt x="f993" y="f725"/>
                  </a:lnTo>
                  <a:lnTo>
                    <a:pt x="f250" y="f727"/>
                  </a:lnTo>
                  <a:cubicBezTo>
                    <a:pt x="f255" y="f730"/>
                    <a:pt x="f994" y="f727"/>
                    <a:pt x="f995" y="f725"/>
                  </a:cubicBezTo>
                  <a:lnTo>
                    <a:pt x="f996" y="f724"/>
                  </a:lnTo>
                  <a:cubicBezTo>
                    <a:pt x="f997" y="f727"/>
                    <a:pt x="f998" y="f733"/>
                    <a:pt x="f999" y="f712"/>
                  </a:cubicBezTo>
                  <a:cubicBezTo>
                    <a:pt x="f1000" y="f733"/>
                    <a:pt x="f1001" y="f714"/>
                    <a:pt x="f1002" y="f730"/>
                  </a:cubicBezTo>
                  <a:lnTo>
                    <a:pt x="f1003" y="f733"/>
                  </a:lnTo>
                  <a:lnTo>
                    <a:pt x="f1004" y="f724"/>
                  </a:lnTo>
                  <a:cubicBezTo>
                    <a:pt x="f1005" y="f712"/>
                    <a:pt x="f1004" y="f710"/>
                    <a:pt x="f1002" y="f720"/>
                  </a:cubicBezTo>
                  <a:cubicBezTo>
                    <a:pt x="f1006" y="f710"/>
                    <a:pt x="f994" y="f710"/>
                    <a:pt x="f1007" y="f714"/>
                  </a:cubicBezTo>
                  <a:cubicBezTo>
                    <a:pt x="f1008" y="f710"/>
                    <a:pt x="f1009" y="f9"/>
                    <a:pt x="f1010" y="f720"/>
                  </a:cubicBezTo>
                  <a:lnTo>
                    <a:pt x="f1011" y="f710"/>
                  </a:lnTo>
                  <a:cubicBezTo>
                    <a:pt x="f1012" y="f710"/>
                    <a:pt x="f1013" y="f720"/>
                    <a:pt x="f1014" y="f707"/>
                  </a:cubicBezTo>
                  <a:cubicBezTo>
                    <a:pt x="f1015" y="f690"/>
                    <a:pt x="f1016" y="f690"/>
                    <a:pt x="f1017" y="f690"/>
                  </a:cubicBezTo>
                  <a:cubicBezTo>
                    <a:pt x="f1018" y="f714"/>
                    <a:pt x="f1019" y="f733"/>
                    <a:pt x="f1020" y="f727"/>
                  </a:cubicBezTo>
                  <a:cubicBezTo>
                    <a:pt x="f1021" y="f772"/>
                    <a:pt x="f1022" y="f772"/>
                    <a:pt x="f1023" y="f727"/>
                  </a:cubicBezTo>
                  <a:lnTo>
                    <a:pt x="f1024" y="f725"/>
                  </a:lnTo>
                  <a:cubicBezTo>
                    <a:pt x="f243" y="f725"/>
                    <a:pt x="f1025" y="f725"/>
                    <a:pt x="f1026" y="f725"/>
                  </a:cubicBezTo>
                  <a:cubicBezTo>
                    <a:pt x="f1027" y="f730"/>
                    <a:pt x="f1028" y="f724"/>
                    <a:pt x="f1026" y="f724"/>
                  </a:cubicBezTo>
                  <a:lnTo>
                    <a:pt x="f1029" y="f730"/>
                  </a:lnTo>
                  <a:cubicBezTo>
                    <a:pt x="f1030" y="f733"/>
                    <a:pt x="f1031" y="f733"/>
                    <a:pt x="f1032" y="f733"/>
                  </a:cubicBezTo>
                  <a:cubicBezTo>
                    <a:pt x="f1025" y="f733"/>
                    <a:pt x="f161" y="f724"/>
                    <a:pt x="f1033" y="f724"/>
                  </a:cubicBezTo>
                  <a:cubicBezTo>
                    <a:pt x="f1034" y="f730"/>
                    <a:pt x="f140" y="f714"/>
                    <a:pt x="f1035" y="f724"/>
                  </a:cubicBezTo>
                  <a:cubicBezTo>
                    <a:pt x="f137" y="f724"/>
                    <a:pt x="f1036" y="f725"/>
                    <a:pt x="f1037" y="f725"/>
                  </a:cubicBezTo>
                  <a:cubicBezTo>
                    <a:pt x="f1038" y="f727"/>
                    <a:pt x="f151" y="f730"/>
                    <a:pt x="f1039" y="f724"/>
                  </a:cubicBezTo>
                  <a:cubicBezTo>
                    <a:pt x="f1039" y="f733"/>
                    <a:pt x="f1040" y="f733"/>
                    <a:pt x="f1041" y="f714"/>
                  </a:cubicBezTo>
                  <a:cubicBezTo>
                    <a:pt x="f1042" y="f714"/>
                    <a:pt x="f1043" y="f733"/>
                    <a:pt x="f1044" y="f712"/>
                  </a:cubicBezTo>
                  <a:cubicBezTo>
                    <a:pt x="f1045" y="f712"/>
                    <a:pt x="f146" y="f710"/>
                    <a:pt x="f1046" y="f714"/>
                  </a:cubicBezTo>
                  <a:cubicBezTo>
                    <a:pt x="f1047" y="f720"/>
                    <a:pt x="f109" y="f686"/>
                    <a:pt x="f1048" y="f686"/>
                  </a:cubicBezTo>
                  <a:cubicBezTo>
                    <a:pt x="f152" y="f690"/>
                    <a:pt x="f1049" y="f690"/>
                    <a:pt x="f143" y="f9"/>
                  </a:cubicBezTo>
                  <a:cubicBezTo>
                    <a:pt x="f1050" y="f710"/>
                    <a:pt x="f1051" y="f710"/>
                    <a:pt x="f1052" y="f714"/>
                  </a:cubicBezTo>
                  <a:lnTo>
                    <a:pt x="f1053" y="f714"/>
                  </a:lnTo>
                  <a:lnTo>
                    <a:pt x="f1054" y="f714"/>
                  </a:lnTo>
                  <a:cubicBezTo>
                    <a:pt x="f1055" y="f714"/>
                    <a:pt x="f1056" y="f710"/>
                    <a:pt x="f1056" y="f720"/>
                  </a:cubicBezTo>
                  <a:lnTo>
                    <a:pt x="f1057" y="f712"/>
                  </a:lnTo>
                  <a:cubicBezTo>
                    <a:pt x="f1058" y="f710"/>
                    <a:pt x="f1059" y="f714"/>
                    <a:pt x="f167" y="f710"/>
                  </a:cubicBezTo>
                  <a:cubicBezTo>
                    <a:pt x="f1060" y="f714"/>
                    <a:pt x="f1061" y="f712"/>
                    <a:pt x="f1062" y="f733"/>
                  </a:cubicBezTo>
                  <a:cubicBezTo>
                    <a:pt x="f226" y="f730"/>
                    <a:pt x="f1063" y="f733"/>
                    <a:pt x="f1064" y="f712"/>
                  </a:cubicBezTo>
                  <a:lnTo>
                    <a:pt x="f1065" y="f730"/>
                  </a:lnTo>
                  <a:lnTo>
                    <a:pt x="f1066" y="f730"/>
                  </a:lnTo>
                  <a:lnTo>
                    <a:pt x="f1067" y="f727"/>
                  </a:lnTo>
                  <a:cubicBezTo>
                    <a:pt x="f173" y="f727"/>
                    <a:pt x="f1066" y="f712"/>
                    <a:pt x="f1068" y="f724"/>
                  </a:cubicBezTo>
                  <a:lnTo>
                    <a:pt x="f170" y="f727"/>
                  </a:lnTo>
                  <a:cubicBezTo>
                    <a:pt x="f181" y="f725"/>
                    <a:pt x="f1069" y="f733"/>
                    <a:pt x="f1070" y="f724"/>
                  </a:cubicBezTo>
                  <a:cubicBezTo>
                    <a:pt x="f1071" y="f733"/>
                    <a:pt x="f1072" y="f710"/>
                    <a:pt x="f1073" y="f9"/>
                  </a:cubicBezTo>
                  <a:cubicBezTo>
                    <a:pt x="f1074" y="f720"/>
                    <a:pt x="f1075" y="f720"/>
                    <a:pt x="f217" y="f720"/>
                  </a:cubicBezTo>
                  <a:cubicBezTo>
                    <a:pt x="f1076" y="f720"/>
                    <a:pt x="f192" y="f712"/>
                    <a:pt x="f1077" y="f714"/>
                  </a:cubicBezTo>
                  <a:cubicBezTo>
                    <a:pt x="f187" y="f725"/>
                    <a:pt x="f1078" y="f720"/>
                    <a:pt x="f1079" y="f733"/>
                  </a:cubicBezTo>
                  <a:cubicBezTo>
                    <a:pt x="f1080" y="f730"/>
                    <a:pt x="f185" y="f720"/>
                    <a:pt x="f1081" y="f712"/>
                  </a:cubicBezTo>
                  <a:cubicBezTo>
                    <a:pt x="f1082" y="f710"/>
                    <a:pt x="f167" y="f714"/>
                    <a:pt x="f1083" y="f720"/>
                  </a:cubicBezTo>
                  <a:cubicBezTo>
                    <a:pt x="f1084" y="f683"/>
                    <a:pt x="f185" y="f720"/>
                    <a:pt x="f1085" y="f9"/>
                  </a:cubicBezTo>
                  <a:cubicBezTo>
                    <a:pt x="f1086" y="f707"/>
                    <a:pt x="f1087" y="f707"/>
                    <a:pt x="f1088" y="f707"/>
                  </a:cubicBezTo>
                  <a:cubicBezTo>
                    <a:pt x="f1089" y="f690"/>
                    <a:pt x="f1090" y="f707"/>
                    <a:pt x="f1091" y="f707"/>
                  </a:cubicBezTo>
                  <a:lnTo>
                    <a:pt x="f1092" y="f9"/>
                  </a:lnTo>
                  <a:cubicBezTo>
                    <a:pt x="f1093" y="f710"/>
                    <a:pt x="f1094" y="f690"/>
                    <a:pt x="f191" y="f683"/>
                  </a:cubicBezTo>
                  <a:cubicBezTo>
                    <a:pt x="f1095" y="f683"/>
                    <a:pt x="f1096" y="f683"/>
                    <a:pt x="f1097" y="f690"/>
                  </a:cubicBezTo>
                  <a:lnTo>
                    <a:pt x="f1098" y="f686"/>
                  </a:lnTo>
                  <a:lnTo>
                    <a:pt x="f1099" y="f690"/>
                  </a:lnTo>
                  <a:cubicBezTo>
                    <a:pt x="f1100" y="f707"/>
                    <a:pt x="f1101" y="f683"/>
                    <a:pt x="f1102" y="f690"/>
                  </a:cubicBezTo>
                  <a:lnTo>
                    <a:pt x="f1103" y="f9"/>
                  </a:lnTo>
                  <a:lnTo>
                    <a:pt x="f1104" y="f720"/>
                  </a:lnTo>
                  <a:cubicBezTo>
                    <a:pt x="f1105" y="f710"/>
                    <a:pt x="f1106" y="f714"/>
                    <a:pt x="f1107" y="f712"/>
                  </a:cubicBezTo>
                  <a:cubicBezTo>
                    <a:pt x="f1108" y="f720"/>
                    <a:pt x="f1109" y="f710"/>
                    <a:pt x="f1110" y="f720"/>
                  </a:cubicBezTo>
                  <a:lnTo>
                    <a:pt x="f204" y="f710"/>
                  </a:lnTo>
                  <a:lnTo>
                    <a:pt x="f1111" y="f720"/>
                  </a:lnTo>
                  <a:cubicBezTo>
                    <a:pt x="f203" y="f9"/>
                    <a:pt x="f1112" y="f710"/>
                    <a:pt x="f1113" y="f710"/>
                  </a:cubicBezTo>
                  <a:cubicBezTo>
                    <a:pt x="f1114" y="f714"/>
                    <a:pt x="f1115" y="f712"/>
                    <a:pt x="f1116" y="f714"/>
                  </a:cubicBezTo>
                  <a:cubicBezTo>
                    <a:pt x="f1117" y="f712"/>
                    <a:pt x="f207" y="f733"/>
                    <a:pt x="f1118" y="f733"/>
                  </a:cubicBezTo>
                  <a:cubicBezTo>
                    <a:pt x="f1119" y="f724"/>
                    <a:pt x="f1120" y="f712"/>
                    <a:pt x="f1121" y="f712"/>
                  </a:cubicBezTo>
                  <a:cubicBezTo>
                    <a:pt x="f1122" y="f714"/>
                    <a:pt x="f1123" y="f690"/>
                    <a:pt x="f1124" y="f707"/>
                  </a:cubicBezTo>
                  <a:cubicBezTo>
                    <a:pt x="f1125" y="f9"/>
                    <a:pt x="f1126" y="f9"/>
                    <a:pt x="f1127" y="f707"/>
                  </a:cubicBezTo>
                  <a:cubicBezTo>
                    <a:pt x="f1128" y="f710"/>
                    <a:pt x="f1129" y="f707"/>
                    <a:pt x="f1130" y="f690"/>
                  </a:cubicBezTo>
                  <a:cubicBezTo>
                    <a:pt x="f1131" y="f683"/>
                    <a:pt x="f1132" y="f686"/>
                    <a:pt x="f1111" y="f686"/>
                  </a:cubicBezTo>
                  <a:cubicBezTo>
                    <a:pt x="f1133" y="f683"/>
                    <a:pt x="f1134" y="f707"/>
                    <a:pt x="f1135" y="f690"/>
                  </a:cubicBezTo>
                  <a:lnTo>
                    <a:pt x="f1136" y="f616"/>
                  </a:lnTo>
                  <a:lnTo>
                    <a:pt x="f1137" y="f616"/>
                  </a:lnTo>
                  <a:lnTo>
                    <a:pt x="f1138" y="f616"/>
                  </a:lnTo>
                  <a:cubicBezTo>
                    <a:pt x="f1139" y="f622"/>
                    <a:pt x="f1140" y="f616"/>
                    <a:pt x="f1141" y="f619"/>
                  </a:cubicBezTo>
                  <a:cubicBezTo>
                    <a:pt x="f1142" y="f616"/>
                    <a:pt x="f1143" y="f251"/>
                    <a:pt x="f1144" y="f686"/>
                  </a:cubicBezTo>
                  <a:cubicBezTo>
                    <a:pt x="f1145" y="f616"/>
                    <a:pt x="f1146" y="f686"/>
                    <a:pt x="f1147" y="f683"/>
                  </a:cubicBezTo>
                  <a:lnTo>
                    <a:pt x="f1148" y="f690"/>
                  </a:lnTo>
                  <a:cubicBezTo>
                    <a:pt x="f1149" y="f9"/>
                    <a:pt x="f1150" y="f707"/>
                    <a:pt x="f1151" y="f714"/>
                  </a:cubicBezTo>
                  <a:cubicBezTo>
                    <a:pt x="f1152" y="f710"/>
                    <a:pt x="f324" y="f720"/>
                    <a:pt x="f1153" y="f9"/>
                  </a:cubicBezTo>
                  <a:cubicBezTo>
                    <a:pt x="f1154" y="f9"/>
                    <a:pt x="f1155" y="f690"/>
                    <a:pt x="f1156" y="f720"/>
                  </a:cubicBezTo>
                  <a:cubicBezTo>
                    <a:pt x="f1157" y="f9"/>
                    <a:pt x="f1158" y="f686"/>
                    <a:pt x="f1159" y="f690"/>
                  </a:cubicBezTo>
                  <a:cubicBezTo>
                    <a:pt x="f1160" y="f690"/>
                    <a:pt x="f1161" y="f720"/>
                    <a:pt x="f1162" y="f9"/>
                  </a:cubicBezTo>
                  <a:cubicBezTo>
                    <a:pt x="f1163" y="f707"/>
                    <a:pt x="f1164" y="f683"/>
                    <a:pt x="f1165" y="f683"/>
                  </a:cubicBezTo>
                  <a:cubicBezTo>
                    <a:pt x="f1166" y="f9"/>
                    <a:pt x="f1167" y="f661"/>
                    <a:pt x="f1168" y="f683"/>
                  </a:cubicBezTo>
                  <a:cubicBezTo>
                    <a:pt x="f1169" y="f686"/>
                    <a:pt x="f1170" y="f686"/>
                    <a:pt x="f1171" y="f616"/>
                  </a:cubicBezTo>
                  <a:cubicBezTo>
                    <a:pt x="f1172" y="f661"/>
                    <a:pt x="f1173" y="f661"/>
                    <a:pt x="f1174" y="f616"/>
                  </a:cubicBezTo>
                  <a:cubicBezTo>
                    <a:pt x="f1175" y="f661"/>
                    <a:pt x="f1176" y="f661"/>
                    <a:pt x="f1177" y="f686"/>
                  </a:cubicBezTo>
                  <a:cubicBezTo>
                    <a:pt x="f1178" y="f690"/>
                    <a:pt x="f1179" y="f661"/>
                    <a:pt x="f1163" y="f683"/>
                  </a:cubicBezTo>
                  <a:cubicBezTo>
                    <a:pt x="f1162" y="f686"/>
                    <a:pt x="f1180" y="f616"/>
                    <a:pt x="f1181" y="f661"/>
                  </a:cubicBezTo>
                  <a:cubicBezTo>
                    <a:pt x="f1181" y="f251"/>
                    <a:pt x="f1182" y="f616"/>
                    <a:pt x="f330" y="f258"/>
                  </a:cubicBezTo>
                  <a:cubicBezTo>
                    <a:pt x="f1183" y="f258"/>
                    <a:pt x="f1184" y="f686"/>
                    <a:pt x="f1185" y="f251"/>
                  </a:cubicBezTo>
                  <a:cubicBezTo>
                    <a:pt x="f1186" y="f622"/>
                    <a:pt x="f1179" y="f251"/>
                    <a:pt x="f1187" y="f258"/>
                  </a:cubicBezTo>
                  <a:lnTo>
                    <a:pt x="f1188" y="f239"/>
                  </a:lnTo>
                  <a:lnTo>
                    <a:pt x="f1189" y="f258"/>
                  </a:lnTo>
                  <a:lnTo>
                    <a:pt x="f1190" y="f258"/>
                  </a:lnTo>
                  <a:cubicBezTo>
                    <a:pt x="f1191" y="f95"/>
                    <a:pt x="f1192" y="f251"/>
                    <a:pt x="f1193" y="f619"/>
                  </a:cubicBezTo>
                  <a:cubicBezTo>
                    <a:pt x="f1194" y="f661"/>
                    <a:pt x="f1195" y="f690"/>
                    <a:pt x="f1196" y="f707"/>
                  </a:cubicBezTo>
                  <a:cubicBezTo>
                    <a:pt x="f1197" y="f707"/>
                    <a:pt x="f1198" y="f707"/>
                    <a:pt x="f1198" y="f686"/>
                  </a:cubicBezTo>
                  <a:cubicBezTo>
                    <a:pt x="f1199" y="f616"/>
                    <a:pt x="f1200" y="f619"/>
                    <a:pt x="f1201" y="f622"/>
                  </a:cubicBezTo>
                  <a:cubicBezTo>
                    <a:pt x="f1202" y="f258"/>
                    <a:pt x="f1203" y="f95"/>
                    <a:pt x="f1204" y="f210"/>
                  </a:cubicBezTo>
                  <a:cubicBezTo>
                    <a:pt x="f1205" y="f239"/>
                    <a:pt x="f1206" y="f245"/>
                    <a:pt x="f1207" y="f245"/>
                  </a:cubicBezTo>
                  <a:cubicBezTo>
                    <a:pt x="f1208" y="f245"/>
                    <a:pt x="f1209" y="f245"/>
                    <a:pt x="f1210" y="f239"/>
                  </a:cubicBezTo>
                  <a:cubicBezTo>
                    <a:pt x="f1211" y="f258"/>
                    <a:pt x="f1212" y="f239"/>
                    <a:pt x="f1213" y="f245"/>
                  </a:cubicBezTo>
                  <a:lnTo>
                    <a:pt x="f1214" y="f245"/>
                  </a:lnTo>
                  <a:cubicBezTo>
                    <a:pt x="f1215" y="f95"/>
                    <a:pt x="f1216" y="f258"/>
                    <a:pt x="f1217" y="f239"/>
                  </a:cubicBezTo>
                  <a:cubicBezTo>
                    <a:pt x="f1218" y="f258"/>
                    <a:pt x="f1219" y="f258"/>
                    <a:pt x="f1220" y="f622"/>
                  </a:cubicBezTo>
                  <a:cubicBezTo>
                    <a:pt x="f1221" y="f251"/>
                    <a:pt x="f1222" y="f661"/>
                    <a:pt x="f1214" y="f661"/>
                  </a:cubicBezTo>
                  <a:cubicBezTo>
                    <a:pt x="f1223" y="f616"/>
                    <a:pt x="f1224" y="f619"/>
                    <a:pt x="f1225" y="f251"/>
                  </a:cubicBezTo>
                  <a:lnTo>
                    <a:pt x="f1226" y="f251"/>
                  </a:lnTo>
                  <a:lnTo>
                    <a:pt x="f1227" y="f622"/>
                  </a:lnTo>
                  <a:lnTo>
                    <a:pt x="f1210" y="f251"/>
                  </a:lnTo>
                  <a:cubicBezTo>
                    <a:pt x="f1228" y="f619"/>
                    <a:pt x="f1229" y="f661"/>
                    <a:pt x="f1230" y="f683"/>
                  </a:cubicBezTo>
                  <a:cubicBezTo>
                    <a:pt x="f1231" y="f686"/>
                    <a:pt x="f1232" y="f683"/>
                    <a:pt x="f1222" y="f686"/>
                  </a:cubicBezTo>
                  <a:cubicBezTo>
                    <a:pt x="f1233" y="f616"/>
                    <a:pt x="f1234" y="f622"/>
                    <a:pt x="f1235" y="f258"/>
                  </a:cubicBezTo>
                  <a:lnTo>
                    <a:pt x="f1236" y="f258"/>
                  </a:lnTo>
                  <a:cubicBezTo>
                    <a:pt x="f1237" y="f245"/>
                    <a:pt x="f1238" y="f239"/>
                    <a:pt x="f1239" y="f95"/>
                  </a:cubicBezTo>
                  <a:lnTo>
                    <a:pt x="f1240" y="f239"/>
                  </a:lnTo>
                  <a:cubicBezTo>
                    <a:pt x="f1241" y="f239"/>
                    <a:pt x="f1242" y="f95"/>
                    <a:pt x="f1243" y="f95"/>
                  </a:cubicBezTo>
                  <a:cubicBezTo>
                    <a:pt x="f1244" y="f95"/>
                    <a:pt x="f1245" y="f245"/>
                    <a:pt x="f1246" y="f258"/>
                  </a:cubicBezTo>
                  <a:cubicBezTo>
                    <a:pt x="f1247" y="f239"/>
                    <a:pt x="f1248" y="f95"/>
                    <a:pt x="f1249" y="f210"/>
                  </a:cubicBezTo>
                  <a:cubicBezTo>
                    <a:pt x="f1247" y="f12"/>
                    <a:pt x="f1250" y="f19"/>
                    <a:pt x="f1251" y="f17"/>
                  </a:cubicBezTo>
                  <a:cubicBezTo>
                    <a:pt x="f1252" y="f14"/>
                    <a:pt x="f1253" y="f14"/>
                    <a:pt x="f1254" y="f14"/>
                  </a:cubicBezTo>
                  <a:lnTo>
                    <a:pt x="f1255" y="f14"/>
                  </a:lnTo>
                  <a:lnTo>
                    <a:pt x="f1256" y="f19"/>
                  </a:lnTo>
                  <a:cubicBezTo>
                    <a:pt x="f1257" y="f21"/>
                    <a:pt x="f1258" y="f17"/>
                    <a:pt x="f1259" y="f27"/>
                  </a:cubicBezTo>
                  <a:lnTo>
                    <a:pt x="f1260" y="f23"/>
                  </a:lnTo>
                  <a:cubicBezTo>
                    <a:pt x="f1261" y="f23"/>
                    <a:pt x="f1262" y="f23"/>
                    <a:pt x="f1263" y="f40"/>
                  </a:cubicBezTo>
                  <a:cubicBezTo>
                    <a:pt x="f1264" y="f36"/>
                    <a:pt x="f1265" y="f40"/>
                    <a:pt x="f1266" y="f40"/>
                  </a:cubicBezTo>
                  <a:cubicBezTo>
                    <a:pt x="f1267" y="f33"/>
                    <a:pt x="f1268" y="f33"/>
                    <a:pt x="f1269" y="f33"/>
                  </a:cubicBezTo>
                  <a:lnTo>
                    <a:pt x="f1270" y="f36"/>
                  </a:lnTo>
                  <a:cubicBezTo>
                    <a:pt x="f1262" y="f23"/>
                    <a:pt x="f1271" y="f72"/>
                    <a:pt x="f1272" y="f33"/>
                  </a:cubicBezTo>
                  <a:cubicBezTo>
                    <a:pt x="f1273" y="f33"/>
                    <a:pt x="f1274" y="f33"/>
                    <a:pt x="f1275" y="f36"/>
                  </a:cubicBezTo>
                  <a:cubicBezTo>
                    <a:pt x="f1276" y="f72"/>
                    <a:pt x="f1277" y="f40"/>
                    <a:pt x="f1278" y="f33"/>
                  </a:cubicBezTo>
                  <a:lnTo>
                    <a:pt x="f1279" y="f36"/>
                  </a:lnTo>
                  <a:lnTo>
                    <a:pt x="f1200" y="f70"/>
                  </a:lnTo>
                  <a:lnTo>
                    <a:pt x="f1200" y="f74"/>
                  </a:lnTo>
                  <a:cubicBezTo>
                    <a:pt x="f1280" y="f119"/>
                    <a:pt x="f1281" y="f119"/>
                    <a:pt x="f1282" y="f74"/>
                  </a:cubicBezTo>
                  <a:lnTo>
                    <a:pt x="f1282" y="f74"/>
                  </a:lnTo>
                  <a:lnTo>
                    <a:pt x="f1283" y="f121"/>
                  </a:lnTo>
                  <a:cubicBezTo>
                    <a:pt x="f1284" y="f148"/>
                    <a:pt x="f1285" y="f148"/>
                    <a:pt x="f1170" y="f124"/>
                  </a:cubicBezTo>
                  <a:cubicBezTo>
                    <a:pt x="f1286" y="f148"/>
                    <a:pt x="f1287" y="f124"/>
                    <a:pt x="f1288" y="f121"/>
                  </a:cubicBezTo>
                  <a:cubicBezTo>
                    <a:pt x="f1200" y="f148"/>
                    <a:pt x="f1289" y="f119"/>
                    <a:pt x="f1290" y="f121"/>
                  </a:cubicBezTo>
                  <a:cubicBezTo>
                    <a:pt x="f1291" y="f119"/>
                    <a:pt x="f1292" y="f74"/>
                    <a:pt x="f1293" y="f70"/>
                  </a:cubicBezTo>
                  <a:cubicBezTo>
                    <a:pt x="f1294" y="f119"/>
                    <a:pt x="f1295" y="f70"/>
                    <a:pt x="f1296" y="f119"/>
                  </a:cubicBezTo>
                  <a:cubicBezTo>
                    <a:pt x="f1297" y="f121"/>
                    <a:pt x="f1298" y="f74"/>
                    <a:pt x="f1233" y="f119"/>
                  </a:cubicBezTo>
                  <a:cubicBezTo>
                    <a:pt x="f1299" y="f148"/>
                    <a:pt x="f1300" y="f148"/>
                    <a:pt x="f1221" y="f124"/>
                  </a:cubicBezTo>
                  <a:cubicBezTo>
                    <a:pt x="f1277" y="f148"/>
                    <a:pt x="f1301" y="f124"/>
                    <a:pt x="f1302" y="f148"/>
                  </a:cubicBezTo>
                  <a:lnTo>
                    <a:pt x="f1303" y="f121"/>
                  </a:lnTo>
                  <a:cubicBezTo>
                    <a:pt x="f1304" y="f148"/>
                    <a:pt x="f1305" y="f148"/>
                    <a:pt x="f1306" y="f124"/>
                  </a:cubicBezTo>
                  <a:lnTo>
                    <a:pt x="f1304" y="f124"/>
                  </a:lnTo>
                  <a:cubicBezTo>
                    <a:pt x="f1307" y="f130"/>
                    <a:pt x="f1308" y="f124"/>
                    <a:pt x="f1305" y="f126"/>
                  </a:cubicBezTo>
                  <a:lnTo>
                    <a:pt x="f1309" y="f121"/>
                  </a:lnTo>
                  <a:lnTo>
                    <a:pt x="f1310" y="f121"/>
                  </a:lnTo>
                  <a:cubicBezTo>
                    <a:pt x="f1311" y="f119"/>
                    <a:pt x="f1312" y="f148"/>
                    <a:pt x="f6" y="f124"/>
                  </a:cubicBezTo>
                  <a:cubicBezTo>
                    <a:pt x="f1313" y="f130"/>
                    <a:pt x="f1314" y="f148"/>
                    <a:pt x="f1315" y="f124"/>
                  </a:cubicBezTo>
                  <a:cubicBezTo>
                    <a:pt x="f1316" y="f126"/>
                    <a:pt x="f1252" y="f133"/>
                    <a:pt x="f1317" y="f133"/>
                  </a:cubicBezTo>
                  <a:cubicBezTo>
                    <a:pt x="f1318" y="f132"/>
                    <a:pt x="f1319" y="f132"/>
                    <a:pt x="f1320" y="f133"/>
                  </a:cubicBezTo>
                  <a:lnTo>
                    <a:pt x="f1255" y="f132"/>
                  </a:lnTo>
                  <a:cubicBezTo>
                    <a:pt x="f1321" y="f1322"/>
                    <a:pt x="f1323" y="f135"/>
                    <a:pt x="f1324" y="f1325"/>
                  </a:cubicBezTo>
                  <a:cubicBezTo>
                    <a:pt x="f1326" y="f1325"/>
                    <a:pt x="f1327" y="f1325"/>
                    <a:pt x="f1328" y="f1325"/>
                  </a:cubicBezTo>
                  <a:cubicBezTo>
                    <a:pt x="f1329" y="f135"/>
                    <a:pt x="f1235" y="f135"/>
                    <a:pt x="f1330" y="f135"/>
                  </a:cubicBezTo>
                  <a:cubicBezTo>
                    <a:pt x="f1331" y="f1322"/>
                    <a:pt x="f1332" y="f1322"/>
                    <a:pt x="f1238" y="f1322"/>
                  </a:cubicBezTo>
                  <a:cubicBezTo>
                    <a:pt x="f1333" y="f1322"/>
                    <a:pt x="f1334" y="f1322"/>
                    <a:pt x="f1335" y="f1325"/>
                  </a:cubicBezTo>
                  <a:cubicBezTo>
                    <a:pt x="f1336" y="f549"/>
                    <a:pt x="f1337" y="f1338"/>
                    <a:pt x="f1331" y="f1338"/>
                  </a:cubicBezTo>
                  <a:cubicBezTo>
                    <a:pt x="f1339" y="f1340"/>
                    <a:pt x="f1341" y="f1338"/>
                    <a:pt x="f1342" y="f1338"/>
                  </a:cubicBezTo>
                  <a:cubicBezTo>
                    <a:pt x="f1220" y="f549"/>
                    <a:pt x="f1343" y="f549"/>
                    <a:pt x="f1344" y="f1322"/>
                  </a:cubicBezTo>
                  <a:cubicBezTo>
                    <a:pt x="f1345" y="f1325"/>
                    <a:pt x="f1346" y="f132"/>
                    <a:pt x="f1347" y="f135"/>
                  </a:cubicBezTo>
                  <a:cubicBezTo>
                    <a:pt x="f1345" y="f1322"/>
                    <a:pt x="f1348" y="f549"/>
                    <a:pt x="f1349" y="f1338"/>
                  </a:cubicBezTo>
                  <a:lnTo>
                    <a:pt x="f1232" y="f1338"/>
                  </a:lnTo>
                  <a:cubicBezTo>
                    <a:pt x="f1350" y="f1340"/>
                    <a:pt x="f1351" y="f1340"/>
                    <a:pt x="f1352" y="f1338"/>
                  </a:cubicBezTo>
                  <a:cubicBezTo>
                    <a:pt x="f1353" y="f549"/>
                    <a:pt x="f1232" y="f1338"/>
                    <a:pt x="f1354" y="f1325"/>
                  </a:cubicBezTo>
                  <a:cubicBezTo>
                    <a:pt x="f1355" y="f1325"/>
                    <a:pt x="f1356" y="f1325"/>
                    <a:pt x="f1357" y="f1325"/>
                  </a:cubicBezTo>
                  <a:lnTo>
                    <a:pt x="f1214" y="f1322"/>
                  </a:lnTo>
                  <a:lnTo>
                    <a:pt x="f1358" y="f1322"/>
                  </a:lnTo>
                  <a:cubicBezTo>
                    <a:pt x="f1359" y="f549"/>
                    <a:pt x="f1193" y="f1338"/>
                    <a:pt x="f1360" y="f1361"/>
                  </a:cubicBezTo>
                  <a:cubicBezTo>
                    <a:pt x="f1170" y="f1340"/>
                    <a:pt x="f1362" y="f1361"/>
                    <a:pt x="f1363" y="f1361"/>
                  </a:cubicBezTo>
                  <a:lnTo>
                    <a:pt x="f1364" y="f1361"/>
                  </a:lnTo>
                  <a:cubicBezTo>
                    <a:pt x="f1365" y="f1338"/>
                    <a:pt x="f1366" y="f1340"/>
                    <a:pt x="f1367" y="f1361"/>
                  </a:cubicBezTo>
                  <a:cubicBezTo>
                    <a:pt x="f1368" y="f1340"/>
                    <a:pt x="f1369" y="f132"/>
                    <a:pt x="f1367" y="f135"/>
                  </a:cubicBezTo>
                  <a:cubicBezTo>
                    <a:pt x="f1370" y="f132"/>
                    <a:pt x="f1371" y="f549"/>
                    <a:pt x="f1372" y="f1340"/>
                  </a:cubicBezTo>
                  <a:cubicBezTo>
                    <a:pt x="f1372" y="f1340"/>
                    <a:pt x="f1373" y="f1338"/>
                    <a:pt x="f1374" y="f1338"/>
                  </a:cubicBezTo>
                  <a:cubicBezTo>
                    <a:pt x="f1375" y="f549"/>
                    <a:pt x="f1376" y="f1340"/>
                    <a:pt x="f1377" y="f1340"/>
                  </a:cubicBezTo>
                  <a:cubicBezTo>
                    <a:pt x="f1378" y="f1361"/>
                    <a:pt x="f1379" y="f1361"/>
                    <a:pt x="f1380" y="f1361"/>
                  </a:cubicBezTo>
                  <a:cubicBezTo>
                    <a:pt x="f1381" y="f1382"/>
                    <a:pt x="f1383" y="f1340"/>
                    <a:pt x="f1384" y="f1382"/>
                  </a:cubicBezTo>
                  <a:cubicBezTo>
                    <a:pt x="f1385" y="f1338"/>
                    <a:pt x="f1386" y="f1340"/>
                    <a:pt x="f1387" y="f1338"/>
                  </a:cubicBezTo>
                  <a:cubicBezTo>
                    <a:pt x="f1388" y="f1325"/>
                    <a:pt x="f305" y="f1338"/>
                    <a:pt x="f1389" y="f1361"/>
                  </a:cubicBezTo>
                  <a:cubicBezTo>
                    <a:pt x="f1390" y="f549"/>
                    <a:pt x="f321" y="f1361"/>
                    <a:pt x="f1391" y="f1338"/>
                  </a:cubicBezTo>
                  <a:cubicBezTo>
                    <a:pt x="f1392" y="f1338"/>
                    <a:pt x="f1393" y="f1338"/>
                    <a:pt x="f1394" y="f1338"/>
                  </a:cubicBezTo>
                  <a:cubicBezTo>
                    <a:pt x="f1395" y="f549"/>
                    <a:pt x="f1396" y="f549"/>
                    <a:pt x="f1397" y="f1325"/>
                  </a:cubicBezTo>
                  <a:cubicBezTo>
                    <a:pt x="f1398" y="f1325"/>
                    <a:pt x="f1399" y="f549"/>
                    <a:pt x="f1400" y="f1325"/>
                  </a:cubicBezTo>
                  <a:cubicBezTo>
                    <a:pt x="f321" y="f1325"/>
                    <a:pt x="f1401" y="f1322"/>
                    <a:pt x="f1402" y="f135"/>
                  </a:cubicBezTo>
                  <a:lnTo>
                    <a:pt x="f1393" y="f132"/>
                  </a:lnTo>
                  <a:lnTo>
                    <a:pt x="f1403" y="f133"/>
                  </a:lnTo>
                  <a:lnTo>
                    <a:pt x="f1404" y="f124"/>
                  </a:lnTo>
                  <a:cubicBezTo>
                    <a:pt x="f1405" y="f126"/>
                    <a:pt x="f1406" y="f126"/>
                    <a:pt x="f1396" y="f130"/>
                  </a:cubicBezTo>
                  <a:cubicBezTo>
                    <a:pt x="f1407" y="f124"/>
                    <a:pt x="f1408" y="f126"/>
                    <a:pt x="f1409" y="f126"/>
                  </a:cubicBezTo>
                  <a:cubicBezTo>
                    <a:pt x="f1410" y="f1322"/>
                    <a:pt x="f1411" y="f133"/>
                    <a:pt x="f1412" y="f1322"/>
                  </a:cubicBezTo>
                  <a:cubicBezTo>
                    <a:pt x="f1413" y="f135"/>
                    <a:pt x="f207" y="f130"/>
                    <a:pt x="f1414" y="f126"/>
                  </a:cubicBezTo>
                  <a:cubicBezTo>
                    <a:pt x="f1128" y="f124"/>
                    <a:pt x="f1415" y="f121"/>
                    <a:pt x="f1416" y="f148"/>
                  </a:cubicBezTo>
                  <a:cubicBezTo>
                    <a:pt x="f273" y="f124"/>
                    <a:pt x="f1417" y="f126"/>
                    <a:pt x="f1418" y="f130"/>
                  </a:cubicBezTo>
                  <a:cubicBezTo>
                    <a:pt x="f1419" y="f126"/>
                    <a:pt x="f1420" y="f148"/>
                    <a:pt x="f1421" y="f119"/>
                  </a:cubicBezTo>
                  <a:cubicBezTo>
                    <a:pt x="f207" y="f119"/>
                    <a:pt x="f208" y="f126"/>
                    <a:pt x="f1422" y="f130"/>
                  </a:cubicBezTo>
                  <a:lnTo>
                    <a:pt x="f1423" y="f126"/>
                  </a:lnTo>
                  <a:lnTo>
                    <a:pt x="f1104" y="f130"/>
                  </a:lnTo>
                  <a:cubicBezTo>
                    <a:pt x="f196" y="f133"/>
                    <a:pt x="f1424" y="f1322"/>
                    <a:pt x="f1425" y="f135"/>
                  </a:cubicBezTo>
                  <a:lnTo>
                    <a:pt x="f1426" y="f135"/>
                  </a:lnTo>
                  <a:cubicBezTo>
                    <a:pt x="f1096" y="f133"/>
                    <a:pt x="f1427" y="f135"/>
                    <a:pt x="f1428" y="f132"/>
                  </a:cubicBezTo>
                  <a:lnTo>
                    <a:pt x="f1429" y="f1322"/>
                  </a:lnTo>
                  <a:cubicBezTo>
                    <a:pt x="f1430" y="f1322"/>
                    <a:pt x="f1431" y="f133"/>
                    <a:pt x="f1432" y="f126"/>
                  </a:cubicBezTo>
                  <a:cubicBezTo>
                    <a:pt x="f1433" y="f124"/>
                    <a:pt x="f1434" y="f133"/>
                    <a:pt x="f1435" y="f135"/>
                  </a:cubicBezTo>
                  <a:cubicBezTo>
                    <a:pt x="f1436" y="f133"/>
                    <a:pt x="f1437" y="f133"/>
                    <a:pt x="f1438" y="f126"/>
                  </a:cubicBezTo>
                  <a:cubicBezTo>
                    <a:pt x="f1439" y="f130"/>
                    <a:pt x="f232" y="f1340"/>
                    <a:pt x="f1440" y="f1322"/>
                  </a:cubicBezTo>
                  <a:lnTo>
                    <a:pt x="f1441" y="f132"/>
                  </a:lnTo>
                  <a:cubicBezTo>
                    <a:pt x="f1442" y="f135"/>
                    <a:pt x="f1004" y="f1325"/>
                    <a:pt x="f1443" y="f1322"/>
                  </a:cubicBezTo>
                  <a:cubicBezTo>
                    <a:pt x="f101" y="f126"/>
                    <a:pt x="f1444" y="f126"/>
                    <a:pt x="f1445" y="f74"/>
                  </a:cubicBezTo>
                  <a:cubicBezTo>
                    <a:pt x="f1446" y="f119"/>
                    <a:pt x="f1013" y="f119"/>
                    <a:pt x="f1447" y="f121"/>
                  </a:cubicBezTo>
                  <a:cubicBezTo>
                    <a:pt x="f1448" y="f119"/>
                    <a:pt x="f965" y="f119"/>
                    <a:pt x="f1449" y="f121"/>
                  </a:cubicBezTo>
                  <a:cubicBezTo>
                    <a:pt x="f1450" y="f148"/>
                    <a:pt x="f987" y="f133"/>
                    <a:pt x="f1451" y="f126"/>
                  </a:cubicBezTo>
                  <a:cubicBezTo>
                    <a:pt x="f1452" y="f132"/>
                    <a:pt x="f1453" y="f1325"/>
                    <a:pt x="f1454" y="f1325"/>
                  </a:cubicBezTo>
                  <a:lnTo>
                    <a:pt x="f1455" y="f135"/>
                  </a:lnTo>
                  <a:lnTo>
                    <a:pt x="f1456" y="f135"/>
                  </a:lnTo>
                  <a:cubicBezTo>
                    <a:pt x="f1457" y="f132"/>
                    <a:pt x="f1458" y="f132"/>
                    <a:pt x="f1459" y="f133"/>
                  </a:cubicBezTo>
                  <a:cubicBezTo>
                    <a:pt x="f1460" y="f130"/>
                    <a:pt x="f1461" y="f121"/>
                    <a:pt x="f1462" y="f148"/>
                  </a:cubicBezTo>
                  <a:cubicBezTo>
                    <a:pt x="f1463" y="f124"/>
                    <a:pt x="f901" y="f148"/>
                    <a:pt x="f1464" y="f124"/>
                  </a:cubicBezTo>
                  <a:cubicBezTo>
                    <a:pt x="f902" y="f124"/>
                    <a:pt x="f979" y="f148"/>
                    <a:pt x="f1465" y="f121"/>
                  </a:cubicBezTo>
                  <a:lnTo>
                    <a:pt x="f1466" y="f124"/>
                  </a:lnTo>
                  <a:cubicBezTo>
                    <a:pt x="f1467" y="f119"/>
                    <a:pt x="f1468" y="f121"/>
                    <a:pt x="f1469" y="f70"/>
                  </a:cubicBezTo>
                  <a:cubicBezTo>
                    <a:pt x="f1470" y="f68"/>
                    <a:pt x="f261" y="f72"/>
                    <a:pt x="f1453" y="f40"/>
                  </a:cubicBezTo>
                  <a:cubicBezTo>
                    <a:pt x="f1468" y="f23"/>
                    <a:pt x="f1471" y="f70"/>
                    <a:pt x="f1472" y="f68"/>
                  </a:cubicBezTo>
                  <a:lnTo>
                    <a:pt x="f85" y="f72"/>
                  </a:lnTo>
                  <a:cubicBezTo>
                    <a:pt x="f972" y="f68"/>
                    <a:pt x="f1473" y="f74"/>
                    <a:pt x="f1474" y="f119"/>
                  </a:cubicBezTo>
                  <a:cubicBezTo>
                    <a:pt x="f1475" y="f74"/>
                    <a:pt x="f90" y="f74"/>
                    <a:pt x="f1476" y="f70"/>
                  </a:cubicBezTo>
                  <a:cubicBezTo>
                    <a:pt x="f914" y="f121"/>
                    <a:pt x="f1477" y="f148"/>
                    <a:pt x="f1478" y="f130"/>
                  </a:cubicBezTo>
                  <a:cubicBezTo>
                    <a:pt x="f1479" y="f148"/>
                    <a:pt x="f1480" y="f132"/>
                    <a:pt x="f1481" y="f130"/>
                  </a:cubicBezTo>
                  <a:cubicBezTo>
                    <a:pt x="f1482" y="f130"/>
                    <a:pt x="f1479" y="f133"/>
                    <a:pt x="f91" y="f1322"/>
                  </a:cubicBezTo>
                  <a:lnTo>
                    <a:pt x="f1483" y="f132"/>
                  </a:lnTo>
                  <a:cubicBezTo>
                    <a:pt x="f1484" y="f135"/>
                    <a:pt x="f1485" y="f1322"/>
                    <a:pt x="f1486" y="f1322"/>
                  </a:cubicBezTo>
                  <a:lnTo>
                    <a:pt x="f1487" y="f132"/>
                  </a:lnTo>
                  <a:cubicBezTo>
                    <a:pt x="f1488" y="f1322"/>
                    <a:pt x="f1489" y="f126"/>
                    <a:pt x="f932" y="f135"/>
                  </a:cubicBezTo>
                  <a:cubicBezTo>
                    <a:pt x="f1490" y="f135"/>
                    <a:pt x="f79" y="f135"/>
                    <a:pt x="f1491" y="f135"/>
                  </a:cubicBezTo>
                  <a:cubicBezTo>
                    <a:pt x="f1492" y="f1322"/>
                    <a:pt x="f1493" y="f135"/>
                    <a:pt x="f1494" y="f135"/>
                  </a:cubicBezTo>
                  <a:lnTo>
                    <a:pt x="f1495" y="f1338"/>
                  </a:lnTo>
                  <a:cubicBezTo>
                    <a:pt x="f1495" y="f549"/>
                    <a:pt x="f1496" y="f549"/>
                    <a:pt x="f1497" y="f1322"/>
                  </a:cubicBezTo>
                  <a:cubicBezTo>
                    <a:pt x="f1498" y="f132"/>
                    <a:pt x="f375" y="f549"/>
                    <a:pt x="f1499" y="f549"/>
                  </a:cubicBezTo>
                  <a:cubicBezTo>
                    <a:pt x="f853" y="f1322"/>
                    <a:pt x="f1500" y="f1325"/>
                    <a:pt x="f369" y="f132"/>
                  </a:cubicBezTo>
                  <a:cubicBezTo>
                    <a:pt x="f1501" y="f133"/>
                    <a:pt x="f1502" y="f132"/>
                    <a:pt x="f1503" y="f1322"/>
                  </a:cubicBezTo>
                  <a:cubicBezTo>
                    <a:pt x="f1504" y="f1325"/>
                    <a:pt x="f1505" y="f1325"/>
                    <a:pt x="f1505" y="f549"/>
                  </a:cubicBezTo>
                  <a:cubicBezTo>
                    <a:pt x="f1506" y="f1325"/>
                    <a:pt x="f1507" y="f1325"/>
                    <a:pt x="f1508" y="f1325"/>
                  </a:cubicBezTo>
                  <a:lnTo>
                    <a:pt x="f1509" y="f549"/>
                  </a:lnTo>
                  <a:cubicBezTo>
                    <a:pt x="f1510" y="f549"/>
                    <a:pt x="f1511" y="f1325"/>
                    <a:pt x="f1512" y="f1322"/>
                  </a:cubicBezTo>
                  <a:cubicBezTo>
                    <a:pt x="f1513" y="f135"/>
                    <a:pt x="f1514" y="f549"/>
                    <a:pt x="f1515" y="f1322"/>
                  </a:cubicBezTo>
                  <a:cubicBezTo>
                    <a:pt x="f841" y="f135"/>
                    <a:pt x="f1516" y="f1322"/>
                    <a:pt x="f1517" y="f135"/>
                  </a:cubicBezTo>
                  <a:cubicBezTo>
                    <a:pt x="f1518" y="f1322"/>
                    <a:pt x="f1518" y="f126"/>
                    <a:pt x="f1519" y="f133"/>
                  </a:cubicBezTo>
                  <a:cubicBezTo>
                    <a:pt x="f1520" y="f130"/>
                    <a:pt x="f1521" y="f126"/>
                    <a:pt x="f836" y="f126"/>
                  </a:cubicBezTo>
                  <a:cubicBezTo>
                    <a:pt x="f829" y="f126"/>
                    <a:pt x="f1522" y="f132"/>
                    <a:pt x="f1523" y="f135"/>
                  </a:cubicBezTo>
                  <a:cubicBezTo>
                    <a:pt x="f348" y="f132"/>
                    <a:pt x="f1524" y="f135"/>
                    <a:pt x="f1525" y="f1325"/>
                  </a:cubicBezTo>
                  <a:lnTo>
                    <a:pt x="f1526" y="f549"/>
                  </a:lnTo>
                  <a:cubicBezTo>
                    <a:pt x="f1527" y="f1325"/>
                    <a:pt x="f347" y="f1325"/>
                    <a:pt x="f874" y="f1325"/>
                  </a:cubicBezTo>
                  <a:lnTo>
                    <a:pt x="f873" y="f1338"/>
                  </a:lnTo>
                  <a:cubicBezTo>
                    <a:pt x="f835" y="f1325"/>
                    <a:pt x="f1528" y="f135"/>
                    <a:pt x="f1529" y="f1322"/>
                  </a:cubicBezTo>
                  <a:cubicBezTo>
                    <a:pt x="f1528" y="f1325"/>
                    <a:pt x="f1530" y="f1325"/>
                    <a:pt x="f1531" y="f1340"/>
                  </a:cubicBezTo>
                  <a:cubicBezTo>
                    <a:pt x="f1532" y="f7"/>
                    <a:pt x="f1533" y="f549"/>
                    <a:pt x="f1534" y="f1361"/>
                  </a:cubicBezTo>
                  <a:cubicBezTo>
                    <a:pt x="f1535" y="f1340"/>
                    <a:pt x="f1536" y="f1338"/>
                    <a:pt x="f1537" y="f1338"/>
                  </a:cubicBezTo>
                  <a:cubicBezTo>
                    <a:pt x="f1538" y="f1338"/>
                    <a:pt x="f1539" y="f1340"/>
                    <a:pt x="f1540" y="f1361"/>
                  </a:cubicBezTo>
                  <a:cubicBezTo>
                    <a:pt x="f1541" y="f1338"/>
                    <a:pt x="f1538" y="f1325"/>
                    <a:pt x="f1542" y="f135"/>
                  </a:cubicBezTo>
                  <a:cubicBezTo>
                    <a:pt x="f1543" y="f135"/>
                    <a:pt x="f1544" y="f135"/>
                    <a:pt x="f875" y="f132"/>
                  </a:cubicBezTo>
                  <a:lnTo>
                    <a:pt x="f1545" y="f130"/>
                  </a:lnTo>
                  <a:cubicBezTo>
                    <a:pt x="f1546" y="f130"/>
                    <a:pt x="f833" y="f124"/>
                    <a:pt x="f831" y="f148"/>
                  </a:cubicBezTo>
                  <a:cubicBezTo>
                    <a:pt x="f1547" y="f119"/>
                    <a:pt x="f1548" y="f130"/>
                    <a:pt x="f1540" y="f130"/>
                  </a:cubicBezTo>
                  <a:cubicBezTo>
                    <a:pt x="f1549" y="f133"/>
                    <a:pt x="f1537" y="f130"/>
                    <a:pt x="f1550" y="f132"/>
                  </a:cubicBezTo>
                  <a:cubicBezTo>
                    <a:pt x="f1551" y="f133"/>
                    <a:pt x="f1552" y="f135"/>
                    <a:pt x="f1553" y="f1322"/>
                  </a:cubicBezTo>
                  <a:lnTo>
                    <a:pt x="f1554" y="f135"/>
                  </a:lnTo>
                  <a:cubicBezTo>
                    <a:pt x="f1555" y="f132"/>
                    <a:pt x="f1556" y="f135"/>
                    <a:pt x="f1557" y="f1322"/>
                  </a:cubicBezTo>
                  <a:cubicBezTo>
                    <a:pt x="f1558" y="f1322"/>
                    <a:pt x="f1559" y="f7"/>
                    <a:pt x="f1560" y="f7"/>
                  </a:cubicBezTo>
                  <a:cubicBezTo>
                    <a:pt x="f1561" y="f7"/>
                    <a:pt x="f1562" y="f1382"/>
                    <a:pt x="f1562" y="f1382"/>
                  </a:cubicBezTo>
                  <a:lnTo>
                    <a:pt x="f1563" y="f68"/>
                  </a:lnTo>
                  <a:cubicBezTo>
                    <a:pt x="f1564" y="f68"/>
                    <a:pt x="f1565" y="f68"/>
                    <a:pt x="f1566" y="f72"/>
                  </a:cubicBezTo>
                  <a:cubicBezTo>
                    <a:pt x="f704" y="f40"/>
                    <a:pt x="f1567" y="f40"/>
                    <a:pt x="f1568" y="f23"/>
                  </a:cubicBezTo>
                  <a:lnTo>
                    <a:pt x="f1569" y="f23"/>
                  </a:lnTo>
                  <a:cubicBezTo>
                    <a:pt x="f1570" y="f36"/>
                    <a:pt x="f1571" y="f40"/>
                    <a:pt x="f1572" y="f33"/>
                  </a:cubicBezTo>
                  <a:cubicBezTo>
                    <a:pt x="f1573" y="f36"/>
                    <a:pt x="f818" y="f72"/>
                    <a:pt x="f1574" y="f40"/>
                  </a:cubicBezTo>
                  <a:cubicBezTo>
                    <a:pt x="f1575" y="f19"/>
                    <a:pt x="f1576" y="f40"/>
                    <a:pt x="f1565" y="f21"/>
                  </a:cubicBezTo>
                  <a:cubicBezTo>
                    <a:pt x="f1577" y="f21"/>
                    <a:pt x="f1578" y="f21"/>
                    <a:pt x="f1579" y="f27"/>
                  </a:cubicBezTo>
                  <a:lnTo>
                    <a:pt x="f1580" y="f19"/>
                  </a:lnTo>
                  <a:lnTo>
                    <a:pt x="f1581" y="f27"/>
                  </a:lnTo>
                  <a:lnTo>
                    <a:pt x="f1582" y="f27"/>
                  </a:lnTo>
                  <a:cubicBezTo>
                    <a:pt x="f1583" y="f27"/>
                    <a:pt x="f1584" y="f23"/>
                    <a:pt x="f729" y="f33"/>
                  </a:cubicBezTo>
                  <a:lnTo>
                    <a:pt x="f1585" y="f33"/>
                  </a:lnTo>
                  <a:lnTo>
                    <a:pt x="f1586" y="f72"/>
                  </a:lnTo>
                  <a:lnTo>
                    <a:pt x="f394" y="f33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3" name="Freeform 64">
              <a:extLst>
                <a:ext uri="{FF2B5EF4-FFF2-40B4-BE49-F238E27FC236}">
                  <a16:creationId xmlns:a16="http://schemas.microsoft.com/office/drawing/2014/main" id="{CFF20E8C-6514-42DB-98DD-791996369D8D}"/>
                </a:ext>
              </a:extLst>
            </p:cNvPr>
            <p:cNvSpPr/>
            <p:nvPr/>
          </p:nvSpPr>
          <p:spPr>
            <a:xfrm>
              <a:off x="9637794" y="4754815"/>
              <a:ext cx="63020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"/>
                <a:gd name="f7" fmla="val 2"/>
                <a:gd name="f8" fmla="val 19"/>
                <a:gd name="f9" fmla="val 33"/>
                <a:gd name="f10" fmla="val 60"/>
                <a:gd name="f11" fmla="+- 0 0 -90"/>
                <a:gd name="f12" fmla="*/ f3 1 66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66"/>
                <a:gd name="f19" fmla="*/ 19 f15 1"/>
                <a:gd name="f20" fmla="*/ 2 f14 1"/>
                <a:gd name="f21" fmla="*/ 60 f15 1"/>
                <a:gd name="f22" fmla="*/ 0 f14 1"/>
                <a:gd name="f23" fmla="*/ f16 1 f2"/>
                <a:gd name="f24" fmla="*/ f19 1 66"/>
                <a:gd name="f25" fmla="*/ f20 1 2"/>
                <a:gd name="f26" fmla="*/ f21 1 66"/>
                <a:gd name="f27" fmla="*/ f22 1 2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66" h="2">
                  <a:moveTo>
                    <a:pt x="f8" y="f7"/>
                  </a:moveTo>
                  <a:lnTo>
                    <a:pt x="f8" y="f7"/>
                  </a:lnTo>
                  <a:cubicBezTo>
                    <a:pt x="f9" y="f7"/>
                    <a:pt x="f6" y="f7"/>
                    <a:pt x="f10" y="f5"/>
                  </a:cubicBezTo>
                  <a:cubicBezTo>
                    <a:pt x="f10" y="f7"/>
                    <a:pt x="f5" y="f5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4" name="Freeform 65">
              <a:extLst>
                <a:ext uri="{FF2B5EF4-FFF2-40B4-BE49-F238E27FC236}">
                  <a16:creationId xmlns:a16="http://schemas.microsoft.com/office/drawing/2014/main" id="{54147B79-347F-4996-BD58-699BF7B6414C}"/>
                </a:ext>
              </a:extLst>
            </p:cNvPr>
            <p:cNvSpPr/>
            <p:nvPr/>
          </p:nvSpPr>
          <p:spPr>
            <a:xfrm>
              <a:off x="9670100" y="4757988"/>
              <a:ext cx="39392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1"/>
                <a:gd name="f8" fmla="val 25"/>
                <a:gd name="f9" fmla="val 27"/>
                <a:gd name="f10" fmla="val 26"/>
                <a:gd name="f11" fmla="+- 0 0 -90"/>
                <a:gd name="f12" fmla="*/ f3 1 41"/>
                <a:gd name="f13" fmla="*/ f4 1 1"/>
                <a:gd name="f14" fmla="+- f7 0 f5"/>
                <a:gd name="f15" fmla="+- f6 0 f5"/>
                <a:gd name="f16" fmla="*/ f11 f0 1"/>
                <a:gd name="f17" fmla="*/ f15 1 41"/>
                <a:gd name="f18" fmla="*/ 25 f15 1"/>
                <a:gd name="f19" fmla="*/ 1 f14 1"/>
                <a:gd name="f20" fmla="*/ 41 f15 1"/>
                <a:gd name="f21" fmla="*/ 0 f14 1"/>
                <a:gd name="f22" fmla="*/ 0 f15 1"/>
                <a:gd name="f23" fmla="*/ 0 1 f14"/>
                <a:gd name="f24" fmla="*/ f7 1 f14"/>
                <a:gd name="f25" fmla="*/ f16 1 f2"/>
                <a:gd name="f26" fmla="*/ f18 1 41"/>
                <a:gd name="f27" fmla="*/ f20 1 41"/>
                <a:gd name="f28" fmla="*/ f22 1 41"/>
                <a:gd name="f29" fmla="*/ f19 1 f14"/>
                <a:gd name="f30" fmla="*/ f21 1 f14"/>
                <a:gd name="f31" fmla="*/ 0 1 f17"/>
                <a:gd name="f32" fmla="*/ f6 1 f17"/>
                <a:gd name="f33" fmla="*/ f24 f13 1"/>
                <a:gd name="f34" fmla="*/ f23 f13 1"/>
                <a:gd name="f35" fmla="+- f25 0 f1"/>
                <a:gd name="f36" fmla="*/ f26 1 f17"/>
                <a:gd name="f37" fmla="*/ f27 1 f17"/>
                <a:gd name="f38" fmla="*/ f28 1 f17"/>
                <a:gd name="f39" fmla="*/ f31 f12 1"/>
                <a:gd name="f40" fmla="*/ f32 f12 1"/>
                <a:gd name="f41" fmla="*/ f29 f13 1"/>
                <a:gd name="f42" fmla="*/ f30 f13 1"/>
                <a:gd name="f43" fmla="*/ f36 f12 1"/>
                <a:gd name="f44" fmla="*/ f37 f12 1"/>
                <a:gd name="f45" fmla="*/ f3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3" y="f41"/>
                </a:cxn>
                <a:cxn ang="f35">
                  <a:pos x="f43" y="f41"/>
                </a:cxn>
                <a:cxn ang="f35">
                  <a:pos x="f44" y="f42"/>
                </a:cxn>
                <a:cxn ang="f35">
                  <a:pos x="f45" y="f42"/>
                </a:cxn>
                <a:cxn ang="f35">
                  <a:pos x="f43" y="f41"/>
                </a:cxn>
              </a:cxnLst>
              <a:rect l="f39" t="f34" r="f40" b="f33"/>
              <a:pathLst>
                <a:path w="41" h="1">
                  <a:moveTo>
                    <a:pt x="f8" y="f7"/>
                  </a:moveTo>
                  <a:lnTo>
                    <a:pt x="f8" y="f7"/>
                  </a:lnTo>
                  <a:cubicBezTo>
                    <a:pt x="f9" y="f7"/>
                    <a:pt x="f10" y="f5"/>
                    <a:pt x="f6" y="f5"/>
                  </a:cubicBezTo>
                  <a:lnTo>
                    <a:pt x="f5" y="f5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5" name="Freeform 66">
              <a:extLst>
                <a:ext uri="{FF2B5EF4-FFF2-40B4-BE49-F238E27FC236}">
                  <a16:creationId xmlns:a16="http://schemas.microsoft.com/office/drawing/2014/main" id="{054A7AB2-B47B-4BBD-9606-656531E9D50D}"/>
                </a:ext>
              </a:extLst>
            </p:cNvPr>
            <p:cNvSpPr/>
            <p:nvPr/>
          </p:nvSpPr>
          <p:spPr>
            <a:xfrm>
              <a:off x="9732334" y="4766858"/>
              <a:ext cx="123681" cy="6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0"/>
                <a:gd name="f7" fmla="val 7"/>
                <a:gd name="f8" fmla="val 2"/>
                <a:gd name="f9" fmla="val 3"/>
                <a:gd name="f10" fmla="val 23"/>
                <a:gd name="f11" fmla="val 37"/>
                <a:gd name="f12" fmla="val 1"/>
                <a:gd name="f13" fmla="val 70"/>
                <a:gd name="f14" fmla="val 82"/>
                <a:gd name="f15" fmla="val 6"/>
                <a:gd name="f16" fmla="val 15"/>
                <a:gd name="f17" fmla="val 61"/>
                <a:gd name="f18" fmla="val 80"/>
                <a:gd name="f19" fmla="val 4"/>
                <a:gd name="f20" fmla="val 106"/>
                <a:gd name="f21" fmla="+- 0 0 -90"/>
                <a:gd name="f22" fmla="*/ f3 1 130"/>
                <a:gd name="f23" fmla="*/ f4 1 7"/>
                <a:gd name="f24" fmla="+- f7 0 f5"/>
                <a:gd name="f25" fmla="+- f6 0 f5"/>
                <a:gd name="f26" fmla="*/ f21 f0 1"/>
                <a:gd name="f27" fmla="*/ f25 1 130"/>
                <a:gd name="f28" fmla="*/ f24 1 7"/>
                <a:gd name="f29" fmla="*/ 2 f25 1"/>
                <a:gd name="f30" fmla="*/ 3 f24 1"/>
                <a:gd name="f31" fmla="*/ 70 f25 1"/>
                <a:gd name="f32" fmla="*/ 2 f24 1"/>
                <a:gd name="f33" fmla="*/ 0 f25 1"/>
                <a:gd name="f34" fmla="*/ 6 f24 1"/>
                <a:gd name="f35" fmla="*/ 130 f25 1"/>
                <a:gd name="f36" fmla="*/ 4 f24 1"/>
                <a:gd name="f37" fmla="*/ f26 1 f2"/>
                <a:gd name="f38" fmla="*/ f29 1 130"/>
                <a:gd name="f39" fmla="*/ f30 1 7"/>
                <a:gd name="f40" fmla="*/ f31 1 130"/>
                <a:gd name="f41" fmla="*/ f32 1 7"/>
                <a:gd name="f42" fmla="*/ f33 1 130"/>
                <a:gd name="f43" fmla="*/ f34 1 7"/>
                <a:gd name="f44" fmla="*/ f35 1 130"/>
                <a:gd name="f45" fmla="*/ f36 1 7"/>
                <a:gd name="f46" fmla="*/ 0 1 f27"/>
                <a:gd name="f47" fmla="*/ f6 1 f27"/>
                <a:gd name="f48" fmla="*/ 0 1 f28"/>
                <a:gd name="f49" fmla="*/ f7 1 f28"/>
                <a:gd name="f50" fmla="+- f37 0 f1"/>
                <a:gd name="f51" fmla="*/ f38 1 f27"/>
                <a:gd name="f52" fmla="*/ f39 1 f28"/>
                <a:gd name="f53" fmla="*/ f40 1 f27"/>
                <a:gd name="f54" fmla="*/ f41 1 f28"/>
                <a:gd name="f55" fmla="*/ f42 1 f27"/>
                <a:gd name="f56" fmla="*/ f43 1 f28"/>
                <a:gd name="f57" fmla="*/ f44 1 f27"/>
                <a:gd name="f58" fmla="*/ f45 1 f28"/>
                <a:gd name="f59" fmla="*/ f46 f22 1"/>
                <a:gd name="f60" fmla="*/ f47 f22 1"/>
                <a:gd name="f61" fmla="*/ f49 f23 1"/>
                <a:gd name="f62" fmla="*/ f48 f23 1"/>
                <a:gd name="f63" fmla="*/ f51 f22 1"/>
                <a:gd name="f64" fmla="*/ f52 f23 1"/>
                <a:gd name="f65" fmla="*/ f53 f22 1"/>
                <a:gd name="f66" fmla="*/ f54 f23 1"/>
                <a:gd name="f67" fmla="*/ f55 f22 1"/>
                <a:gd name="f68" fmla="*/ f56 f23 1"/>
                <a:gd name="f69" fmla="*/ f57 f22 1"/>
                <a:gd name="f70" fmla="*/ f58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63" y="f64"/>
                </a:cxn>
                <a:cxn ang="f50">
                  <a:pos x="f63" y="f64"/>
                </a:cxn>
                <a:cxn ang="f50">
                  <a:pos x="f65" y="f66"/>
                </a:cxn>
                <a:cxn ang="f50">
                  <a:pos x="f67" y="f68"/>
                </a:cxn>
                <a:cxn ang="f50">
                  <a:pos x="f69" y="f70"/>
                </a:cxn>
                <a:cxn ang="f50">
                  <a:pos x="f63" y="f64"/>
                </a:cxn>
              </a:cxnLst>
              <a:rect l="f59" t="f62" r="f60" b="f61"/>
              <a:pathLst>
                <a:path w="130" h="7">
                  <a:moveTo>
                    <a:pt x="f8" y="f9"/>
                  </a:moveTo>
                  <a:lnTo>
                    <a:pt x="f8" y="f9"/>
                  </a:lnTo>
                  <a:cubicBezTo>
                    <a:pt x="f10" y="f8"/>
                    <a:pt x="f11" y="f12"/>
                    <a:pt x="f13" y="f8"/>
                  </a:cubicBezTo>
                  <a:cubicBezTo>
                    <a:pt x="f14" y="f15"/>
                    <a:pt x="f16" y="f8"/>
                    <a:pt x="f5" y="f15"/>
                  </a:cubicBezTo>
                  <a:cubicBezTo>
                    <a:pt x="f17" y="f7"/>
                    <a:pt x="f18" y="f19"/>
                    <a:pt x="f6" y="f19"/>
                  </a:cubicBezTo>
                  <a:cubicBezTo>
                    <a:pt x="f20" y="f8"/>
                    <a:pt x="f19" y="f5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6" name="Freeform 67">
              <a:extLst>
                <a:ext uri="{FF2B5EF4-FFF2-40B4-BE49-F238E27FC236}">
                  <a16:creationId xmlns:a16="http://schemas.microsoft.com/office/drawing/2014/main" id="{E5F8EFE1-F4C4-48E5-AECF-DDBD7560F57C}"/>
                </a:ext>
              </a:extLst>
            </p:cNvPr>
            <p:cNvSpPr/>
            <p:nvPr/>
          </p:nvSpPr>
          <p:spPr>
            <a:xfrm>
              <a:off x="9704764" y="4773195"/>
              <a:ext cx="36237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1"/>
                <a:gd name="f8" fmla="val 4"/>
                <a:gd name="f9" fmla="val 34"/>
                <a:gd name="f10" fmla="+- 0 0 -90"/>
                <a:gd name="f11" fmla="*/ f3 1 38"/>
                <a:gd name="f12" fmla="*/ f4 1 1"/>
                <a:gd name="f13" fmla="+- f7 0 f5"/>
                <a:gd name="f14" fmla="+- f6 0 f5"/>
                <a:gd name="f15" fmla="*/ f10 f0 1"/>
                <a:gd name="f16" fmla="*/ f14 1 38"/>
                <a:gd name="f17" fmla="*/ 4 f14 1"/>
                <a:gd name="f18" fmla="*/ 1 f13 1"/>
                <a:gd name="f19" fmla="*/ 38 f14 1"/>
                <a:gd name="f20" fmla="*/ 0 f13 1"/>
                <a:gd name="f21" fmla="*/ 34 f14 1"/>
                <a:gd name="f22" fmla="*/ 0 f14 1"/>
                <a:gd name="f23" fmla="*/ 0 1 f13"/>
                <a:gd name="f24" fmla="*/ f7 1 f13"/>
                <a:gd name="f25" fmla="*/ f15 1 f2"/>
                <a:gd name="f26" fmla="*/ f17 1 38"/>
                <a:gd name="f27" fmla="*/ f19 1 38"/>
                <a:gd name="f28" fmla="*/ f21 1 38"/>
                <a:gd name="f29" fmla="*/ f22 1 38"/>
                <a:gd name="f30" fmla="*/ f18 1 f13"/>
                <a:gd name="f31" fmla="*/ f20 1 f13"/>
                <a:gd name="f32" fmla="*/ 0 1 f16"/>
                <a:gd name="f33" fmla="*/ f6 1 f16"/>
                <a:gd name="f34" fmla="*/ f24 f12 1"/>
                <a:gd name="f35" fmla="*/ f23 f12 1"/>
                <a:gd name="f36" fmla="+- f25 0 f1"/>
                <a:gd name="f37" fmla="*/ f26 1 f16"/>
                <a:gd name="f38" fmla="*/ f27 1 f16"/>
                <a:gd name="f39" fmla="*/ f28 1 f16"/>
                <a:gd name="f40" fmla="*/ f29 1 f16"/>
                <a:gd name="f41" fmla="*/ f32 f11 1"/>
                <a:gd name="f42" fmla="*/ f33 f11 1"/>
                <a:gd name="f43" fmla="*/ f30 f12 1"/>
                <a:gd name="f44" fmla="*/ f31 f12 1"/>
                <a:gd name="f45" fmla="*/ f37 f11 1"/>
                <a:gd name="f46" fmla="*/ f38 f11 1"/>
                <a:gd name="f47" fmla="*/ f39 f11 1"/>
                <a:gd name="f48" fmla="*/ f40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45" y="f43"/>
                </a:cxn>
                <a:cxn ang="f36">
                  <a:pos x="f45" y="f43"/>
                </a:cxn>
                <a:cxn ang="f36">
                  <a:pos x="f46" y="f44"/>
                </a:cxn>
                <a:cxn ang="f36">
                  <a:pos x="f47" y="f44"/>
                </a:cxn>
                <a:cxn ang="f36">
                  <a:pos x="f48" y="f43"/>
                </a:cxn>
                <a:cxn ang="f36">
                  <a:pos x="f45" y="f43"/>
                </a:cxn>
              </a:cxnLst>
              <a:rect l="f41" t="f35" r="f42" b="f34"/>
              <a:pathLst>
                <a:path w="38" h="1">
                  <a:moveTo>
                    <a:pt x="f8" y="f7"/>
                  </a:moveTo>
                  <a:lnTo>
                    <a:pt x="f8" y="f7"/>
                  </a:lnTo>
                  <a:lnTo>
                    <a:pt x="f6" y="f5"/>
                  </a:lnTo>
                  <a:lnTo>
                    <a:pt x="f9" y="f5"/>
                  </a:lnTo>
                  <a:lnTo>
                    <a:pt x="f5" y="f7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7" name="Freeform 68">
              <a:extLst>
                <a:ext uri="{FF2B5EF4-FFF2-40B4-BE49-F238E27FC236}">
                  <a16:creationId xmlns:a16="http://schemas.microsoft.com/office/drawing/2014/main" id="{CC641589-E683-4C9C-B097-B7AB502FC179}"/>
                </a:ext>
              </a:extLst>
            </p:cNvPr>
            <p:cNvSpPr/>
            <p:nvPr/>
          </p:nvSpPr>
          <p:spPr>
            <a:xfrm>
              <a:off x="8973683" y="4736436"/>
              <a:ext cx="33092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"/>
                <a:gd name="f7" fmla="val 2"/>
                <a:gd name="f8" fmla="val 32"/>
                <a:gd name="f9" fmla="val 11"/>
                <a:gd name="f10" fmla="val 1"/>
                <a:gd name="f11" fmla="val 9"/>
                <a:gd name="f12" fmla="val 22"/>
                <a:gd name="f13" fmla="+- 0 0 -90"/>
                <a:gd name="f14" fmla="*/ f3 1 35"/>
                <a:gd name="f15" fmla="*/ f4 1 2"/>
                <a:gd name="f16" fmla="+- f7 0 f5"/>
                <a:gd name="f17" fmla="+- f6 0 f5"/>
                <a:gd name="f18" fmla="*/ f13 f0 1"/>
                <a:gd name="f19" fmla="*/ f16 1 2"/>
                <a:gd name="f20" fmla="*/ f17 1 35"/>
                <a:gd name="f21" fmla="*/ 35 f17 1"/>
                <a:gd name="f22" fmla="*/ 2 f16 1"/>
                <a:gd name="f23" fmla="*/ 0 f17 1"/>
                <a:gd name="f24" fmla="*/ f18 1 f2"/>
                <a:gd name="f25" fmla="*/ f21 1 35"/>
                <a:gd name="f26" fmla="*/ f22 1 2"/>
                <a:gd name="f27" fmla="*/ f23 1 35"/>
                <a:gd name="f28" fmla="*/ 0 1 f20"/>
                <a:gd name="f29" fmla="*/ f6 1 f20"/>
                <a:gd name="f30" fmla="*/ 0 1 f19"/>
                <a:gd name="f31" fmla="*/ f7 1 f19"/>
                <a:gd name="f32" fmla="+- f24 0 f1"/>
                <a:gd name="f33" fmla="*/ f25 1 f20"/>
                <a:gd name="f34" fmla="*/ f26 1 f19"/>
                <a:gd name="f35" fmla="*/ f27 1 f20"/>
                <a:gd name="f36" fmla="*/ f28 f14 1"/>
                <a:gd name="f37" fmla="*/ f29 f14 1"/>
                <a:gd name="f38" fmla="*/ f31 f15 1"/>
                <a:gd name="f39" fmla="*/ f30 f15 1"/>
                <a:gd name="f40" fmla="*/ f33 f14 1"/>
                <a:gd name="f41" fmla="*/ f34 f15 1"/>
                <a:gd name="f42" fmla="*/ f35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0" y="f41"/>
                </a:cxn>
                <a:cxn ang="f32">
                  <a:pos x="f40" y="f41"/>
                </a:cxn>
                <a:cxn ang="f32">
                  <a:pos x="f42" y="f41"/>
                </a:cxn>
                <a:cxn ang="f32">
                  <a:pos x="f40" y="f41"/>
                </a:cxn>
              </a:cxnLst>
              <a:rect l="f36" t="f39" r="f37" b="f38"/>
              <a:pathLst>
                <a:path w="35" h="2">
                  <a:moveTo>
                    <a:pt x="f6" y="f7"/>
                  </a:moveTo>
                  <a:lnTo>
                    <a:pt x="f6" y="f7"/>
                  </a:lnTo>
                  <a:cubicBezTo>
                    <a:pt x="f8" y="f5"/>
                    <a:pt x="f9" y="f10"/>
                    <a:pt x="f5" y="f7"/>
                  </a:cubicBezTo>
                  <a:cubicBezTo>
                    <a:pt x="f11" y="f7"/>
                    <a:pt x="f12" y="f7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8" name="Freeform 69">
              <a:extLst>
                <a:ext uri="{FF2B5EF4-FFF2-40B4-BE49-F238E27FC236}">
                  <a16:creationId xmlns:a16="http://schemas.microsoft.com/office/drawing/2014/main" id="{70C8E232-3708-4455-9135-DAA75E5244B5}"/>
                </a:ext>
              </a:extLst>
            </p:cNvPr>
            <p:cNvSpPr/>
            <p:nvPr/>
          </p:nvSpPr>
          <p:spPr>
            <a:xfrm>
              <a:off x="2397904" y="4738338"/>
              <a:ext cx="246586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9"/>
                <a:gd name="f7" fmla="val 1"/>
                <a:gd name="f8" fmla="+- 0 0 -90"/>
                <a:gd name="f9" fmla="*/ f3 1 259"/>
                <a:gd name="f10" fmla="*/ f4 1 1"/>
                <a:gd name="f11" fmla="+- f7 0 f5"/>
                <a:gd name="f12" fmla="+- f6 0 f5"/>
                <a:gd name="f13" fmla="*/ f8 f0 1"/>
                <a:gd name="f14" fmla="*/ f12 1 259"/>
                <a:gd name="f15" fmla="*/ 259 f12 1"/>
                <a:gd name="f16" fmla="*/ 0 f11 1"/>
                <a:gd name="f17" fmla="*/ 0 f12 1"/>
                <a:gd name="f18" fmla="*/ 1 f11 1"/>
                <a:gd name="f19" fmla="*/ 0 1 f11"/>
                <a:gd name="f20" fmla="*/ f7 1 f11"/>
                <a:gd name="f21" fmla="*/ f13 1 f2"/>
                <a:gd name="f22" fmla="*/ f15 1 259"/>
                <a:gd name="f23" fmla="*/ f17 1 259"/>
                <a:gd name="f24" fmla="*/ f16 1 f11"/>
                <a:gd name="f25" fmla="*/ f18 1 f11"/>
                <a:gd name="f26" fmla="*/ 0 1 f14"/>
                <a:gd name="f27" fmla="*/ f6 1 f14"/>
                <a:gd name="f28" fmla="*/ f20 f10 1"/>
                <a:gd name="f29" fmla="*/ f19 f10 1"/>
                <a:gd name="f30" fmla="+- f21 0 f1"/>
                <a:gd name="f31" fmla="*/ f22 1 f14"/>
                <a:gd name="f32" fmla="*/ f23 1 f14"/>
                <a:gd name="f33" fmla="*/ f26 f9 1"/>
                <a:gd name="f34" fmla="*/ f27 f9 1"/>
                <a:gd name="f35" fmla="*/ f24 f10 1"/>
                <a:gd name="f36" fmla="*/ f25 f10 1"/>
                <a:gd name="f37" fmla="*/ f31 f9 1"/>
                <a:gd name="f38" fmla="*/ f32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7" y="f35"/>
                </a:cxn>
                <a:cxn ang="f30">
                  <a:pos x="f37" y="f35"/>
                </a:cxn>
                <a:cxn ang="f30">
                  <a:pos x="f38" y="f36"/>
                </a:cxn>
                <a:cxn ang="f30">
                  <a:pos x="f37" y="f35"/>
                </a:cxn>
              </a:cxnLst>
              <a:rect l="f33" t="f29" r="f34" b="f28"/>
              <a:pathLst>
                <a:path w="259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9" name="Freeform 70">
              <a:extLst>
                <a:ext uri="{FF2B5EF4-FFF2-40B4-BE49-F238E27FC236}">
                  <a16:creationId xmlns:a16="http://schemas.microsoft.com/office/drawing/2014/main" id="{4A3D5B02-1E12-4F82-89D7-9A926FC0EC65}"/>
                </a:ext>
              </a:extLst>
            </p:cNvPr>
            <p:cNvSpPr/>
            <p:nvPr/>
          </p:nvSpPr>
          <p:spPr>
            <a:xfrm>
              <a:off x="8158304" y="4737076"/>
              <a:ext cx="192225" cy="570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2"/>
                <a:gd name="f7" fmla="val 6"/>
                <a:gd name="f8" fmla="val 30"/>
                <a:gd name="f9" fmla="val 100"/>
                <a:gd name="f10" fmla="val 5"/>
                <a:gd name="f11" fmla="val 131"/>
                <a:gd name="f12" fmla="val 3"/>
                <a:gd name="f13" fmla="val 109"/>
                <a:gd name="f14" fmla="val 79"/>
                <a:gd name="f15" fmla="+- 0 0 -90"/>
                <a:gd name="f16" fmla="*/ f3 1 202"/>
                <a:gd name="f17" fmla="*/ f4 1 6"/>
                <a:gd name="f18" fmla="+- f7 0 f5"/>
                <a:gd name="f19" fmla="+- f6 0 f5"/>
                <a:gd name="f20" fmla="*/ f15 f0 1"/>
                <a:gd name="f21" fmla="*/ f18 1 6"/>
                <a:gd name="f22" fmla="*/ f19 1 202"/>
                <a:gd name="f23" fmla="*/ 30 f19 1"/>
                <a:gd name="f24" fmla="*/ 6 f18 1"/>
                <a:gd name="f25" fmla="*/ 202 f19 1"/>
                <a:gd name="f26" fmla="*/ 3 f18 1"/>
                <a:gd name="f27" fmla="*/ 0 f19 1"/>
                <a:gd name="f28" fmla="*/ f20 1 f2"/>
                <a:gd name="f29" fmla="*/ f23 1 202"/>
                <a:gd name="f30" fmla="*/ f24 1 6"/>
                <a:gd name="f31" fmla="*/ f25 1 202"/>
                <a:gd name="f32" fmla="*/ f26 1 6"/>
                <a:gd name="f33" fmla="*/ f27 1 202"/>
                <a:gd name="f34" fmla="*/ 0 1 f22"/>
                <a:gd name="f35" fmla="*/ f6 1 f22"/>
                <a:gd name="f36" fmla="*/ 0 1 f21"/>
                <a:gd name="f37" fmla="*/ f7 1 f21"/>
                <a:gd name="f38" fmla="+- f28 0 f1"/>
                <a:gd name="f39" fmla="*/ f29 1 f22"/>
                <a:gd name="f40" fmla="*/ f30 1 f21"/>
                <a:gd name="f41" fmla="*/ f31 1 f22"/>
                <a:gd name="f42" fmla="*/ f32 1 f21"/>
                <a:gd name="f43" fmla="*/ f33 1 f22"/>
                <a:gd name="f44" fmla="*/ f34 f16 1"/>
                <a:gd name="f45" fmla="*/ f35 f16 1"/>
                <a:gd name="f46" fmla="*/ f37 f17 1"/>
                <a:gd name="f47" fmla="*/ f36 f17 1"/>
                <a:gd name="f48" fmla="*/ f39 f16 1"/>
                <a:gd name="f49" fmla="*/ f40 f17 1"/>
                <a:gd name="f50" fmla="*/ f41 f16 1"/>
                <a:gd name="f51" fmla="*/ f42 f17 1"/>
                <a:gd name="f52" fmla="*/ f4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8" y="f49"/>
                </a:cxn>
                <a:cxn ang="f38">
                  <a:pos x="f48" y="f49"/>
                </a:cxn>
                <a:cxn ang="f38">
                  <a:pos x="f50" y="f51"/>
                </a:cxn>
                <a:cxn ang="f38">
                  <a:pos x="f52" y="f51"/>
                </a:cxn>
                <a:cxn ang="f38">
                  <a:pos x="f48" y="f49"/>
                </a:cxn>
              </a:cxnLst>
              <a:rect l="f44" t="f47" r="f45" b="f46"/>
              <a:pathLst>
                <a:path w="202" h="6">
                  <a:moveTo>
                    <a:pt x="f8" y="f7"/>
                  </a:moveTo>
                  <a:lnTo>
                    <a:pt x="f8" y="f7"/>
                  </a:lnTo>
                  <a:cubicBezTo>
                    <a:pt x="f9" y="f10"/>
                    <a:pt x="f11" y="f12"/>
                    <a:pt x="f6" y="f12"/>
                  </a:cubicBezTo>
                  <a:cubicBezTo>
                    <a:pt x="f13" y="f5"/>
                    <a:pt x="f14" y="f7"/>
                    <a:pt x="f5" y="f12"/>
                  </a:cubicBez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0" name="Freeform 71">
              <a:extLst>
                <a:ext uri="{FF2B5EF4-FFF2-40B4-BE49-F238E27FC236}">
                  <a16:creationId xmlns:a16="http://schemas.microsoft.com/office/drawing/2014/main" id="{24484E74-ED62-4AE2-9A1E-610902BEAACD}"/>
                </a:ext>
              </a:extLst>
            </p:cNvPr>
            <p:cNvSpPr/>
            <p:nvPr/>
          </p:nvSpPr>
          <p:spPr>
            <a:xfrm>
              <a:off x="8159886" y="4733272"/>
              <a:ext cx="70902" cy="38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"/>
                <a:gd name="f7" fmla="val 4"/>
                <a:gd name="f8" fmla="val 54"/>
                <a:gd name="f9" fmla="val 65"/>
                <a:gd name="f10" fmla="val 2"/>
                <a:gd name="f11" fmla="val 3"/>
                <a:gd name="f12" fmla="val 10"/>
                <a:gd name="f13" fmla="val 57"/>
                <a:gd name="f14" fmla="val 32"/>
                <a:gd name="f15" fmla="+- 0 0 -90"/>
                <a:gd name="f16" fmla="*/ f3 1 75"/>
                <a:gd name="f17" fmla="*/ f4 1 4"/>
                <a:gd name="f18" fmla="+- f7 0 f5"/>
                <a:gd name="f19" fmla="+- f6 0 f5"/>
                <a:gd name="f20" fmla="*/ f15 f0 1"/>
                <a:gd name="f21" fmla="*/ f18 1 4"/>
                <a:gd name="f22" fmla="*/ f19 1 75"/>
                <a:gd name="f23" fmla="*/ 54 f19 1"/>
                <a:gd name="f24" fmla="*/ 0 f18 1"/>
                <a:gd name="f25" fmla="*/ 10 f19 1"/>
                <a:gd name="f26" fmla="*/ 4 f18 1"/>
                <a:gd name="f27" fmla="*/ 75 f19 1"/>
                <a:gd name="f28" fmla="*/ 2 f18 1"/>
                <a:gd name="f29" fmla="*/ f20 1 f2"/>
                <a:gd name="f30" fmla="*/ f23 1 75"/>
                <a:gd name="f31" fmla="*/ f24 1 4"/>
                <a:gd name="f32" fmla="*/ f25 1 75"/>
                <a:gd name="f33" fmla="*/ f26 1 4"/>
                <a:gd name="f34" fmla="*/ f27 1 75"/>
                <a:gd name="f35" fmla="*/ f28 1 4"/>
                <a:gd name="f36" fmla="*/ 0 1 f22"/>
                <a:gd name="f37" fmla="*/ f6 1 f22"/>
                <a:gd name="f38" fmla="*/ 0 1 f21"/>
                <a:gd name="f39" fmla="*/ f7 1 f21"/>
                <a:gd name="f40" fmla="+- f29 0 f1"/>
                <a:gd name="f41" fmla="*/ f30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1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6"/>
                </a:cxn>
                <a:cxn ang="f40">
                  <a:pos x="f51" y="f52"/>
                </a:cxn>
              </a:cxnLst>
              <a:rect l="f47" t="f50" r="f48" b="f49"/>
              <a:pathLst>
                <a:path w="75" h="4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5" y="f11"/>
                    <a:pt x="f12" y="f7"/>
                  </a:cubicBezTo>
                  <a:cubicBezTo>
                    <a:pt x="f13" y="f7"/>
                    <a:pt x="f14" y="f10"/>
                    <a:pt x="f6" y="f10"/>
                  </a:cubicBezTo>
                  <a:lnTo>
                    <a:pt x="f8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1" name="Freeform 72">
              <a:extLst>
                <a:ext uri="{FF2B5EF4-FFF2-40B4-BE49-F238E27FC236}">
                  <a16:creationId xmlns:a16="http://schemas.microsoft.com/office/drawing/2014/main" id="{01290E5D-F534-4109-BE91-12C4FEF164CA}"/>
                </a:ext>
              </a:extLst>
            </p:cNvPr>
            <p:cNvSpPr/>
            <p:nvPr/>
          </p:nvSpPr>
          <p:spPr>
            <a:xfrm>
              <a:off x="8490761" y="4770031"/>
              <a:ext cx="19696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1"/>
                <a:gd name="f8" fmla="val 17"/>
                <a:gd name="f9" fmla="+- 0 0 -90"/>
                <a:gd name="f10" fmla="*/ f3 1 21"/>
                <a:gd name="f11" fmla="*/ f4 1 1"/>
                <a:gd name="f12" fmla="+- f7 0 f5"/>
                <a:gd name="f13" fmla="+- f6 0 f5"/>
                <a:gd name="f14" fmla="*/ f9 f0 1"/>
                <a:gd name="f15" fmla="*/ f13 1 21"/>
                <a:gd name="f16" fmla="*/ 21 f13 1"/>
                <a:gd name="f17" fmla="*/ 0 f12 1"/>
                <a:gd name="f18" fmla="*/ 0 f13 1"/>
                <a:gd name="f19" fmla="*/ 1 f12 1"/>
                <a:gd name="f20" fmla="*/ 17 f13 1"/>
                <a:gd name="f21" fmla="*/ 0 1 f12"/>
                <a:gd name="f22" fmla="*/ f7 1 f12"/>
                <a:gd name="f23" fmla="*/ f14 1 f2"/>
                <a:gd name="f24" fmla="*/ f16 1 21"/>
                <a:gd name="f25" fmla="*/ f18 1 21"/>
                <a:gd name="f26" fmla="*/ f20 1 21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21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lnTo>
                    <a:pt x="f8" y="f7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2" name="Freeform 73">
              <a:extLst>
                <a:ext uri="{FF2B5EF4-FFF2-40B4-BE49-F238E27FC236}">
                  <a16:creationId xmlns:a16="http://schemas.microsoft.com/office/drawing/2014/main" id="{BF088B2E-251F-4F6B-A498-6F964D9D7E06}"/>
                </a:ext>
              </a:extLst>
            </p:cNvPr>
            <p:cNvSpPr/>
            <p:nvPr/>
          </p:nvSpPr>
          <p:spPr>
            <a:xfrm>
              <a:off x="7882576" y="4733272"/>
              <a:ext cx="33092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"/>
                <a:gd name="f7" fmla="val 1"/>
                <a:gd name="f8" fmla="val 27"/>
                <a:gd name="f9" fmla="+- 0 0 -90"/>
                <a:gd name="f10" fmla="*/ f3 1 35"/>
                <a:gd name="f11" fmla="*/ f4 1 1"/>
                <a:gd name="f12" fmla="+- f7 0 f5"/>
                <a:gd name="f13" fmla="+- f6 0 f5"/>
                <a:gd name="f14" fmla="*/ f9 f0 1"/>
                <a:gd name="f15" fmla="*/ f13 1 35"/>
                <a:gd name="f16" fmla="*/ 27 f13 1"/>
                <a:gd name="f17" fmla="*/ 1 f12 1"/>
                <a:gd name="f18" fmla="*/ 35 f13 1"/>
                <a:gd name="f19" fmla="*/ 0 f13 1"/>
                <a:gd name="f20" fmla="*/ 0 f12 1"/>
                <a:gd name="f21" fmla="*/ 0 1 f12"/>
                <a:gd name="f22" fmla="*/ f7 1 f12"/>
                <a:gd name="f23" fmla="*/ f14 1 f2"/>
                <a:gd name="f24" fmla="*/ f16 1 35"/>
                <a:gd name="f25" fmla="*/ f18 1 35"/>
                <a:gd name="f26" fmla="*/ f19 1 35"/>
                <a:gd name="f27" fmla="*/ f17 1 f12"/>
                <a:gd name="f28" fmla="*/ f20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39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35" h="1">
                  <a:moveTo>
                    <a:pt x="f8" y="f7"/>
                  </a:moveTo>
                  <a:lnTo>
                    <a:pt x="f8" y="f7"/>
                  </a:lnTo>
                  <a:lnTo>
                    <a:pt x="f6" y="f7"/>
                  </a:lnTo>
                  <a:lnTo>
                    <a:pt x="f5" y="f5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3" name="Freeform 74">
              <a:extLst>
                <a:ext uri="{FF2B5EF4-FFF2-40B4-BE49-F238E27FC236}">
                  <a16:creationId xmlns:a16="http://schemas.microsoft.com/office/drawing/2014/main" id="{9E3E236D-BF67-45C7-ABD4-C85F119E1F79}"/>
                </a:ext>
              </a:extLst>
            </p:cNvPr>
            <p:cNvSpPr/>
            <p:nvPr/>
          </p:nvSpPr>
          <p:spPr>
            <a:xfrm>
              <a:off x="7915668" y="4733272"/>
              <a:ext cx="7882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1"/>
                <a:gd name="f8" fmla="+- 0 0 -90"/>
                <a:gd name="f9" fmla="*/ f3 1 8"/>
                <a:gd name="f10" fmla="*/ f4 1 1"/>
                <a:gd name="f11" fmla="+- f7 0 f5"/>
                <a:gd name="f12" fmla="+- f6 0 f5"/>
                <a:gd name="f13" fmla="*/ f8 f0 1"/>
                <a:gd name="f14" fmla="*/ f12 1 8"/>
                <a:gd name="f15" fmla="*/ 8 f12 1"/>
                <a:gd name="f16" fmla="*/ 0 f11 1"/>
                <a:gd name="f17" fmla="*/ 0 f12 1"/>
                <a:gd name="f18" fmla="*/ 1 f11 1"/>
                <a:gd name="f19" fmla="*/ 0 1 f11"/>
                <a:gd name="f20" fmla="*/ f7 1 f11"/>
                <a:gd name="f21" fmla="*/ f13 1 f2"/>
                <a:gd name="f22" fmla="*/ f15 1 8"/>
                <a:gd name="f23" fmla="*/ f17 1 8"/>
                <a:gd name="f24" fmla="*/ f16 1 f11"/>
                <a:gd name="f25" fmla="*/ f18 1 f11"/>
                <a:gd name="f26" fmla="*/ 0 1 f14"/>
                <a:gd name="f27" fmla="*/ f6 1 f14"/>
                <a:gd name="f28" fmla="*/ f20 f10 1"/>
                <a:gd name="f29" fmla="*/ f19 f10 1"/>
                <a:gd name="f30" fmla="+- f21 0 f1"/>
                <a:gd name="f31" fmla="*/ f22 1 f14"/>
                <a:gd name="f32" fmla="*/ f23 1 f14"/>
                <a:gd name="f33" fmla="*/ f26 f9 1"/>
                <a:gd name="f34" fmla="*/ f27 f9 1"/>
                <a:gd name="f35" fmla="*/ f24 f10 1"/>
                <a:gd name="f36" fmla="*/ f25 f10 1"/>
                <a:gd name="f37" fmla="*/ f31 f9 1"/>
                <a:gd name="f38" fmla="*/ f32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7" y="f35"/>
                </a:cxn>
                <a:cxn ang="f30">
                  <a:pos x="f37" y="f35"/>
                </a:cxn>
                <a:cxn ang="f30">
                  <a:pos x="f38" y="f36"/>
                </a:cxn>
                <a:cxn ang="f30">
                  <a:pos x="f37" y="f35"/>
                </a:cxn>
              </a:cxnLst>
              <a:rect l="f33" t="f29" r="f34" b="f28"/>
              <a:pathLst>
                <a:path w="8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4" name="Freeform 75">
              <a:extLst>
                <a:ext uri="{FF2B5EF4-FFF2-40B4-BE49-F238E27FC236}">
                  <a16:creationId xmlns:a16="http://schemas.microsoft.com/office/drawing/2014/main" id="{08D77A8B-6AD5-4336-907B-413FEDD6CA7B}"/>
                </a:ext>
              </a:extLst>
            </p:cNvPr>
            <p:cNvSpPr/>
            <p:nvPr/>
          </p:nvSpPr>
          <p:spPr>
            <a:xfrm>
              <a:off x="8485247" y="4775097"/>
              <a:ext cx="44906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1"/>
                <a:gd name="f8" fmla="val 32"/>
                <a:gd name="f9" fmla="+- 0 0 -90"/>
                <a:gd name="f10" fmla="*/ f3 1 47"/>
                <a:gd name="f11" fmla="*/ f4 1 1"/>
                <a:gd name="f12" fmla="+- f7 0 f5"/>
                <a:gd name="f13" fmla="+- f6 0 f5"/>
                <a:gd name="f14" fmla="*/ f9 f0 1"/>
                <a:gd name="f15" fmla="*/ f13 1 47"/>
                <a:gd name="f16" fmla="*/ 0 f13 1"/>
                <a:gd name="f17" fmla="*/ 0 f12 1"/>
                <a:gd name="f18" fmla="*/ 32 f13 1"/>
                <a:gd name="f19" fmla="*/ 1 f12 1"/>
                <a:gd name="f20" fmla="*/ 47 f13 1"/>
                <a:gd name="f21" fmla="*/ 0 1 f12"/>
                <a:gd name="f22" fmla="*/ f7 1 f12"/>
                <a:gd name="f23" fmla="*/ f14 1 f2"/>
                <a:gd name="f24" fmla="*/ f16 1 47"/>
                <a:gd name="f25" fmla="*/ f18 1 47"/>
                <a:gd name="f26" fmla="*/ f20 1 47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39"/>
                </a:cxn>
                <a:cxn ang="f33">
                  <a:pos x="f41" y="f39"/>
                </a:cxn>
              </a:cxnLst>
              <a:rect l="f37" t="f32" r="f38" b="f31"/>
              <a:pathLst>
                <a:path w="47" h="1">
                  <a:moveTo>
                    <a:pt x="f5" y="f5"/>
                  </a:moveTo>
                  <a:lnTo>
                    <a:pt x="f5" y="f5"/>
                  </a:lnTo>
                  <a:lnTo>
                    <a:pt x="f8" y="f7"/>
                  </a:lnTo>
                  <a:lnTo>
                    <a:pt x="f6" y="f5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5" name="Freeform 76">
              <a:extLst>
                <a:ext uri="{FF2B5EF4-FFF2-40B4-BE49-F238E27FC236}">
                  <a16:creationId xmlns:a16="http://schemas.microsoft.com/office/drawing/2014/main" id="{F5677F5A-759E-4858-9C03-281B081D98A1}"/>
                </a:ext>
              </a:extLst>
            </p:cNvPr>
            <p:cNvSpPr/>
            <p:nvPr/>
          </p:nvSpPr>
          <p:spPr>
            <a:xfrm>
              <a:off x="8206365" y="4761152"/>
              <a:ext cx="41751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1"/>
                <a:gd name="f8" fmla="val 16"/>
                <a:gd name="f9" fmla="val 39"/>
                <a:gd name="f10" fmla="+- 0 0 -90"/>
                <a:gd name="f11" fmla="*/ f3 1 44"/>
                <a:gd name="f12" fmla="*/ f4 1 1"/>
                <a:gd name="f13" fmla="+- f7 0 f5"/>
                <a:gd name="f14" fmla="+- f6 0 f5"/>
                <a:gd name="f15" fmla="*/ f10 f0 1"/>
                <a:gd name="f16" fmla="*/ f14 1 44"/>
                <a:gd name="f17" fmla="*/ 16 f14 1"/>
                <a:gd name="f18" fmla="*/ 1 f13 1"/>
                <a:gd name="f19" fmla="*/ 44 f14 1"/>
                <a:gd name="f20" fmla="*/ 0 1 f13"/>
                <a:gd name="f21" fmla="*/ f7 1 f13"/>
                <a:gd name="f22" fmla="*/ f15 1 f2"/>
                <a:gd name="f23" fmla="*/ f17 1 44"/>
                <a:gd name="f24" fmla="*/ f19 1 44"/>
                <a:gd name="f25" fmla="*/ f18 1 f13"/>
                <a:gd name="f26" fmla="*/ 0 1 f16"/>
                <a:gd name="f27" fmla="*/ f6 1 f16"/>
                <a:gd name="f28" fmla="*/ f21 f12 1"/>
                <a:gd name="f29" fmla="*/ f20 f12 1"/>
                <a:gd name="f30" fmla="+- f22 0 f1"/>
                <a:gd name="f31" fmla="*/ f23 1 f16"/>
                <a:gd name="f32" fmla="*/ f24 1 f16"/>
                <a:gd name="f33" fmla="*/ f26 f11 1"/>
                <a:gd name="f34" fmla="*/ f27 f11 1"/>
                <a:gd name="f35" fmla="*/ f25 f12 1"/>
                <a:gd name="f36" fmla="*/ f31 f11 1"/>
                <a:gd name="f37" fmla="*/ f32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6" y="f35"/>
                </a:cxn>
                <a:cxn ang="f30">
                  <a:pos x="f36" y="f35"/>
                </a:cxn>
                <a:cxn ang="f30">
                  <a:pos x="f37" y="f35"/>
                </a:cxn>
                <a:cxn ang="f30">
                  <a:pos x="f36" y="f35"/>
                </a:cxn>
              </a:cxnLst>
              <a:rect l="f33" t="f29" r="f34" b="f28"/>
              <a:pathLst>
                <a:path w="44" h="1">
                  <a:moveTo>
                    <a:pt x="f8" y="f7"/>
                  </a:moveTo>
                  <a:lnTo>
                    <a:pt x="f8" y="f7"/>
                  </a:lnTo>
                  <a:lnTo>
                    <a:pt x="f6" y="f7"/>
                  </a:lnTo>
                  <a:cubicBezTo>
                    <a:pt x="f9" y="f7"/>
                    <a:pt x="f5" y="f5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6" name="Freeform 77">
              <a:extLst>
                <a:ext uri="{FF2B5EF4-FFF2-40B4-BE49-F238E27FC236}">
                  <a16:creationId xmlns:a16="http://schemas.microsoft.com/office/drawing/2014/main" id="{052295A3-8128-4148-BFB6-3D9764700C53}"/>
                </a:ext>
              </a:extLst>
            </p:cNvPr>
            <p:cNvSpPr/>
            <p:nvPr/>
          </p:nvSpPr>
          <p:spPr>
            <a:xfrm>
              <a:off x="7673023" y="4733272"/>
              <a:ext cx="35451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1"/>
                <a:gd name="f8" fmla="val 34"/>
                <a:gd name="f9" fmla="val 3"/>
                <a:gd name="f10" fmla="+- 0 0 -90"/>
                <a:gd name="f11" fmla="*/ f3 1 37"/>
                <a:gd name="f12" fmla="*/ f4 1 1"/>
                <a:gd name="f13" fmla="+- f7 0 f5"/>
                <a:gd name="f14" fmla="+- f6 0 f5"/>
                <a:gd name="f15" fmla="*/ f10 f0 1"/>
                <a:gd name="f16" fmla="*/ f14 1 37"/>
                <a:gd name="f17" fmla="*/ 34 f14 1"/>
                <a:gd name="f18" fmla="*/ 0 f13 1"/>
                <a:gd name="f19" fmla="*/ 0 f14 1"/>
                <a:gd name="f20" fmla="*/ 1 f13 1"/>
                <a:gd name="f21" fmla="*/ 3 f14 1"/>
                <a:gd name="f22" fmla="*/ 37 f14 1"/>
                <a:gd name="f23" fmla="*/ 0 1 f13"/>
                <a:gd name="f24" fmla="*/ f7 1 f13"/>
                <a:gd name="f25" fmla="*/ f15 1 f2"/>
                <a:gd name="f26" fmla="*/ f17 1 37"/>
                <a:gd name="f27" fmla="*/ f19 1 37"/>
                <a:gd name="f28" fmla="*/ f21 1 37"/>
                <a:gd name="f29" fmla="*/ f22 1 37"/>
                <a:gd name="f30" fmla="*/ f18 1 f13"/>
                <a:gd name="f31" fmla="*/ f20 1 f13"/>
                <a:gd name="f32" fmla="*/ 0 1 f16"/>
                <a:gd name="f33" fmla="*/ f6 1 f16"/>
                <a:gd name="f34" fmla="*/ f24 f12 1"/>
                <a:gd name="f35" fmla="*/ f23 f12 1"/>
                <a:gd name="f36" fmla="+- f25 0 f1"/>
                <a:gd name="f37" fmla="*/ f26 1 f16"/>
                <a:gd name="f38" fmla="*/ f27 1 f16"/>
                <a:gd name="f39" fmla="*/ f28 1 f16"/>
                <a:gd name="f40" fmla="*/ f29 1 f16"/>
                <a:gd name="f41" fmla="*/ f32 f11 1"/>
                <a:gd name="f42" fmla="*/ f33 f11 1"/>
                <a:gd name="f43" fmla="*/ f30 f12 1"/>
                <a:gd name="f44" fmla="*/ f31 f12 1"/>
                <a:gd name="f45" fmla="*/ f37 f11 1"/>
                <a:gd name="f46" fmla="*/ f38 f11 1"/>
                <a:gd name="f47" fmla="*/ f39 f11 1"/>
                <a:gd name="f48" fmla="*/ f40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45" y="f43"/>
                </a:cxn>
                <a:cxn ang="f36">
                  <a:pos x="f45" y="f43"/>
                </a:cxn>
                <a:cxn ang="f36">
                  <a:pos x="f46" y="f44"/>
                </a:cxn>
                <a:cxn ang="f36">
                  <a:pos x="f47" y="f44"/>
                </a:cxn>
                <a:cxn ang="f36">
                  <a:pos x="f48" y="f43"/>
                </a:cxn>
                <a:cxn ang="f36">
                  <a:pos x="f45" y="f43"/>
                </a:cxn>
              </a:cxnLst>
              <a:rect l="f41" t="f35" r="f42" b="f34"/>
              <a:pathLst>
                <a:path w="37" h="1">
                  <a:moveTo>
                    <a:pt x="f8" y="f5"/>
                  </a:moveTo>
                  <a:lnTo>
                    <a:pt x="f8" y="f5"/>
                  </a:lnTo>
                  <a:lnTo>
                    <a:pt x="f5" y="f7"/>
                  </a:lnTo>
                  <a:lnTo>
                    <a:pt x="f9" y="f7"/>
                  </a:lnTo>
                  <a:lnTo>
                    <a:pt x="f6" y="f5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7" name="Freeform 78">
              <a:extLst>
                <a:ext uri="{FF2B5EF4-FFF2-40B4-BE49-F238E27FC236}">
                  <a16:creationId xmlns:a16="http://schemas.microsoft.com/office/drawing/2014/main" id="{A29FE00B-0DF8-4795-82F9-1D553AF2959D}"/>
                </a:ext>
              </a:extLst>
            </p:cNvPr>
            <p:cNvSpPr/>
            <p:nvPr/>
          </p:nvSpPr>
          <p:spPr>
            <a:xfrm>
              <a:off x="7958992" y="4768760"/>
              <a:ext cx="71688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6"/>
                <a:gd name="f7" fmla="val 2"/>
                <a:gd name="f8" fmla="val 56"/>
                <a:gd name="f9" fmla="val 40"/>
                <a:gd name="f10" fmla="val 61"/>
                <a:gd name="f11" fmla="val 1"/>
                <a:gd name="f12" fmla="+- 0 0 -90"/>
                <a:gd name="f13" fmla="*/ f3 1 76"/>
                <a:gd name="f14" fmla="*/ f4 1 2"/>
                <a:gd name="f15" fmla="+- f7 0 f5"/>
                <a:gd name="f16" fmla="+- f6 0 f5"/>
                <a:gd name="f17" fmla="*/ f12 f0 1"/>
                <a:gd name="f18" fmla="*/ f15 1 2"/>
                <a:gd name="f19" fmla="*/ f16 1 76"/>
                <a:gd name="f20" fmla="*/ 56 f16 1"/>
                <a:gd name="f21" fmla="*/ 0 f15 1"/>
                <a:gd name="f22" fmla="*/ 40 f16 1"/>
                <a:gd name="f23" fmla="*/ 2 f15 1"/>
                <a:gd name="f24" fmla="*/ f17 1 f2"/>
                <a:gd name="f25" fmla="*/ f20 1 76"/>
                <a:gd name="f26" fmla="*/ f21 1 2"/>
                <a:gd name="f27" fmla="*/ f22 1 76"/>
                <a:gd name="f28" fmla="*/ f23 1 2"/>
                <a:gd name="f29" fmla="*/ 0 1 f19"/>
                <a:gd name="f30" fmla="*/ f6 1 f19"/>
                <a:gd name="f31" fmla="*/ 0 1 f18"/>
                <a:gd name="f32" fmla="*/ f7 1 f18"/>
                <a:gd name="f33" fmla="+- f24 0 f1"/>
                <a:gd name="f34" fmla="*/ f25 1 f19"/>
                <a:gd name="f35" fmla="*/ f26 1 f18"/>
                <a:gd name="f36" fmla="*/ f27 1 f19"/>
                <a:gd name="f37" fmla="*/ f28 1 f18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2" y="f43"/>
                </a:cxn>
                <a:cxn ang="f33">
                  <a:pos x="f44" y="f45"/>
                </a:cxn>
                <a:cxn ang="f33">
                  <a:pos x="f42" y="f43"/>
                </a:cxn>
              </a:cxnLst>
              <a:rect l="f38" t="f41" r="f39" b="f40"/>
              <a:pathLst>
                <a:path w="76" h="2">
                  <a:moveTo>
                    <a:pt x="f8" y="f5"/>
                  </a:moveTo>
                  <a:lnTo>
                    <a:pt x="f8" y="f5"/>
                  </a:lnTo>
                  <a:cubicBezTo>
                    <a:pt x="f6" y="f7"/>
                    <a:pt x="f5" y="f5"/>
                    <a:pt x="f9" y="f7"/>
                  </a:cubicBezTo>
                  <a:cubicBezTo>
                    <a:pt x="f6" y="f7"/>
                    <a:pt x="f10" y="f11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8" name="Freeform 79">
              <a:extLst>
                <a:ext uri="{FF2B5EF4-FFF2-40B4-BE49-F238E27FC236}">
                  <a16:creationId xmlns:a16="http://schemas.microsoft.com/office/drawing/2014/main" id="{D1B2EC19-BBB4-4F62-81F9-26163BECA0FA}"/>
                </a:ext>
              </a:extLst>
            </p:cNvPr>
            <p:cNvSpPr/>
            <p:nvPr/>
          </p:nvSpPr>
          <p:spPr>
            <a:xfrm>
              <a:off x="7606061" y="4756087"/>
              <a:ext cx="13395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1"/>
                <a:gd name="f8" fmla="val 9"/>
                <a:gd name="f9" fmla="val 5"/>
                <a:gd name="f10" fmla="+- 0 0 -90"/>
                <a:gd name="f11" fmla="*/ f3 1 14"/>
                <a:gd name="f12" fmla="*/ f4 1 1"/>
                <a:gd name="f13" fmla="+- f7 0 f5"/>
                <a:gd name="f14" fmla="+- f6 0 f5"/>
                <a:gd name="f15" fmla="*/ f10 f0 1"/>
                <a:gd name="f16" fmla="*/ f14 1 14"/>
                <a:gd name="f17" fmla="*/ 14 f14 1"/>
                <a:gd name="f18" fmla="*/ 0 f13 1"/>
                <a:gd name="f19" fmla="*/ 0 f14 1"/>
                <a:gd name="f20" fmla="*/ 1 f13 1"/>
                <a:gd name="f21" fmla="*/ 0 1 f13"/>
                <a:gd name="f22" fmla="*/ f7 1 f13"/>
                <a:gd name="f23" fmla="*/ f15 1 f2"/>
                <a:gd name="f24" fmla="*/ f17 1 14"/>
                <a:gd name="f25" fmla="*/ f19 1 14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14" h="1">
                  <a:moveTo>
                    <a:pt x="f6" y="f5"/>
                  </a:moveTo>
                  <a:lnTo>
                    <a:pt x="f6" y="f5"/>
                  </a:lnTo>
                  <a:cubicBezTo>
                    <a:pt x="f8" y="f5"/>
                    <a:pt x="f9" y="f5"/>
                    <a:pt x="f5" y="f7"/>
                  </a:cubicBezTo>
                  <a:lnTo>
                    <a:pt x="f6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9" name="Freeform 80">
              <a:extLst>
                <a:ext uri="{FF2B5EF4-FFF2-40B4-BE49-F238E27FC236}">
                  <a16:creationId xmlns:a16="http://schemas.microsoft.com/office/drawing/2014/main" id="{5E4B384B-A687-4B9C-9012-B457B9669EF8}"/>
                </a:ext>
              </a:extLst>
            </p:cNvPr>
            <p:cNvSpPr/>
            <p:nvPr/>
          </p:nvSpPr>
          <p:spPr>
            <a:xfrm>
              <a:off x="7619448" y="4756087"/>
              <a:ext cx="38605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1"/>
                <a:gd name="f8" fmla="val 15"/>
                <a:gd name="f9" fmla="val 30"/>
                <a:gd name="f10" fmla="val 21"/>
                <a:gd name="f11" fmla="+- 0 0 -90"/>
                <a:gd name="f12" fmla="*/ f3 1 40"/>
                <a:gd name="f13" fmla="*/ f4 1 1"/>
                <a:gd name="f14" fmla="+- f7 0 f5"/>
                <a:gd name="f15" fmla="+- f6 0 f5"/>
                <a:gd name="f16" fmla="*/ f11 f0 1"/>
                <a:gd name="f17" fmla="*/ f15 1 40"/>
                <a:gd name="f18" fmla="*/ 0 f15 1"/>
                <a:gd name="f19" fmla="*/ 0 f14 1"/>
                <a:gd name="f20" fmla="*/ 40 f15 1"/>
                <a:gd name="f21" fmla="*/ 1 f14 1"/>
                <a:gd name="f22" fmla="*/ 0 1 f14"/>
                <a:gd name="f23" fmla="*/ f7 1 f14"/>
                <a:gd name="f24" fmla="*/ f16 1 f2"/>
                <a:gd name="f25" fmla="*/ f18 1 40"/>
                <a:gd name="f26" fmla="*/ f20 1 40"/>
                <a:gd name="f27" fmla="*/ f19 1 f14"/>
                <a:gd name="f28" fmla="*/ f21 1 f14"/>
                <a:gd name="f29" fmla="*/ 0 1 f17"/>
                <a:gd name="f30" fmla="*/ f6 1 f17"/>
                <a:gd name="f31" fmla="*/ f23 f13 1"/>
                <a:gd name="f32" fmla="*/ f22 f13 1"/>
                <a:gd name="f33" fmla="+- f24 0 f1"/>
                <a:gd name="f34" fmla="*/ f25 1 f17"/>
                <a:gd name="f35" fmla="*/ f26 1 f17"/>
                <a:gd name="f36" fmla="*/ f29 f12 1"/>
                <a:gd name="f37" fmla="*/ f30 f12 1"/>
                <a:gd name="f38" fmla="*/ f27 f13 1"/>
                <a:gd name="f39" fmla="*/ f28 f13 1"/>
                <a:gd name="f40" fmla="*/ f34 f12 1"/>
                <a:gd name="f41" fmla="*/ f3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0" y="f38"/>
                </a:cxn>
                <a:cxn ang="f33">
                  <a:pos x="f40" y="f38"/>
                </a:cxn>
                <a:cxn ang="f33">
                  <a:pos x="f41" y="f39"/>
                </a:cxn>
                <a:cxn ang="f33">
                  <a:pos x="f40" y="f38"/>
                </a:cxn>
              </a:cxnLst>
              <a:rect l="f36" t="f32" r="f37" b="f31"/>
              <a:pathLst>
                <a:path w="40" h="1">
                  <a:moveTo>
                    <a:pt x="f5" y="f5"/>
                  </a:moveTo>
                  <a:lnTo>
                    <a:pt x="f5" y="f5"/>
                  </a:lnTo>
                  <a:cubicBezTo>
                    <a:pt x="f8" y="f5"/>
                    <a:pt x="f9" y="f7"/>
                    <a:pt x="f6" y="f7"/>
                  </a:cubicBezTo>
                  <a:cubicBezTo>
                    <a:pt x="f10" y="f5"/>
                    <a:pt x="f8" y="f5"/>
                    <a:pt x="f5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0" name="Freeform 81">
              <a:extLst>
                <a:ext uri="{FF2B5EF4-FFF2-40B4-BE49-F238E27FC236}">
                  <a16:creationId xmlns:a16="http://schemas.microsoft.com/office/drawing/2014/main" id="{616299DD-D885-4F4D-B016-FA81E9642070}"/>
                </a:ext>
              </a:extLst>
            </p:cNvPr>
            <p:cNvSpPr/>
            <p:nvPr/>
          </p:nvSpPr>
          <p:spPr>
            <a:xfrm>
              <a:off x="7453228" y="4754815"/>
              <a:ext cx="44906" cy="31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3"/>
                <a:gd name="f8" fmla="val 5"/>
                <a:gd name="f9" fmla="val 2"/>
                <a:gd name="f10" fmla="val 18"/>
                <a:gd name="f11" fmla="val 4"/>
                <a:gd name="f12" fmla="val 11"/>
                <a:gd name="f13" fmla="val 23"/>
                <a:gd name="f14" fmla="val 37"/>
                <a:gd name="f15" fmla="val 1"/>
                <a:gd name="f16" fmla="val 38"/>
                <a:gd name="f17" fmla="val 35"/>
                <a:gd name="f18" fmla="val 13"/>
                <a:gd name="f19" fmla="+- 0 0 -90"/>
                <a:gd name="f20" fmla="*/ f3 1 47"/>
                <a:gd name="f21" fmla="*/ f4 1 3"/>
                <a:gd name="f22" fmla="+- f7 0 f5"/>
                <a:gd name="f23" fmla="+- f6 0 f5"/>
                <a:gd name="f24" fmla="*/ f19 f0 1"/>
                <a:gd name="f25" fmla="*/ f22 1 3"/>
                <a:gd name="f26" fmla="*/ f23 1 47"/>
                <a:gd name="f27" fmla="*/ 5 f23 1"/>
                <a:gd name="f28" fmla="*/ 2 f22 1"/>
                <a:gd name="f29" fmla="*/ 18 f23 1"/>
                <a:gd name="f30" fmla="*/ 23 f23 1"/>
                <a:gd name="f31" fmla="*/ 38 f23 1"/>
                <a:gd name="f32" fmla="*/ 1 f22 1"/>
                <a:gd name="f33" fmla="*/ 47 f23 1"/>
                <a:gd name="f34" fmla="*/ 0 f22 1"/>
                <a:gd name="f35" fmla="*/ 35 f23 1"/>
                <a:gd name="f36" fmla="*/ f24 1 f2"/>
                <a:gd name="f37" fmla="*/ f27 1 47"/>
                <a:gd name="f38" fmla="*/ f28 1 3"/>
                <a:gd name="f39" fmla="*/ f29 1 47"/>
                <a:gd name="f40" fmla="*/ f30 1 47"/>
                <a:gd name="f41" fmla="*/ f31 1 47"/>
                <a:gd name="f42" fmla="*/ f32 1 3"/>
                <a:gd name="f43" fmla="*/ f33 1 47"/>
                <a:gd name="f44" fmla="*/ f34 1 3"/>
                <a:gd name="f45" fmla="*/ f35 1 47"/>
                <a:gd name="f46" fmla="*/ 0 1 f26"/>
                <a:gd name="f47" fmla="*/ f6 1 f26"/>
                <a:gd name="f48" fmla="*/ 0 1 f25"/>
                <a:gd name="f49" fmla="*/ f7 1 f25"/>
                <a:gd name="f50" fmla="+- f36 0 f1"/>
                <a:gd name="f51" fmla="*/ f37 1 f26"/>
                <a:gd name="f52" fmla="*/ f38 1 f25"/>
                <a:gd name="f53" fmla="*/ f39 1 f26"/>
                <a:gd name="f54" fmla="*/ f40 1 f26"/>
                <a:gd name="f55" fmla="*/ f41 1 f26"/>
                <a:gd name="f56" fmla="*/ f42 1 f25"/>
                <a:gd name="f57" fmla="*/ f43 1 f26"/>
                <a:gd name="f58" fmla="*/ f44 1 f25"/>
                <a:gd name="f59" fmla="*/ f45 1 f26"/>
                <a:gd name="f60" fmla="*/ f46 f20 1"/>
                <a:gd name="f61" fmla="*/ f47 f20 1"/>
                <a:gd name="f62" fmla="*/ f49 f21 1"/>
                <a:gd name="f63" fmla="*/ f48 f21 1"/>
                <a:gd name="f64" fmla="*/ f51 f20 1"/>
                <a:gd name="f65" fmla="*/ f52 f21 1"/>
                <a:gd name="f66" fmla="*/ f53 f20 1"/>
                <a:gd name="f67" fmla="*/ f54 f20 1"/>
                <a:gd name="f68" fmla="*/ f55 f20 1"/>
                <a:gd name="f69" fmla="*/ f56 f21 1"/>
                <a:gd name="f70" fmla="*/ f57 f20 1"/>
                <a:gd name="f71" fmla="*/ f58 f21 1"/>
                <a:gd name="f72" fmla="*/ f59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64" y="f65"/>
                </a:cxn>
                <a:cxn ang="f50">
                  <a:pos x="f64" y="f65"/>
                </a:cxn>
                <a:cxn ang="f50">
                  <a:pos x="f66" y="f65"/>
                </a:cxn>
                <a:cxn ang="f50">
                  <a:pos x="f67" y="f65"/>
                </a:cxn>
                <a:cxn ang="f50">
                  <a:pos x="f68" y="f69"/>
                </a:cxn>
                <a:cxn ang="f50">
                  <a:pos x="f70" y="f71"/>
                </a:cxn>
                <a:cxn ang="f50">
                  <a:pos x="f72" y="f69"/>
                </a:cxn>
                <a:cxn ang="f50">
                  <a:pos x="f64" y="f65"/>
                </a:cxn>
              </a:cxnLst>
              <a:rect l="f60" t="f63" r="f61" b="f62"/>
              <a:pathLst>
                <a:path w="47" h="3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1" y="f7"/>
                    <a:pt x="f12" y="f7"/>
                    <a:pt x="f13" y="f9"/>
                  </a:cubicBezTo>
                  <a:cubicBezTo>
                    <a:pt x="f14" y="f9"/>
                    <a:pt x="f14" y="f15"/>
                    <a:pt x="f16" y="f15"/>
                  </a:cubicBezTo>
                  <a:lnTo>
                    <a:pt x="f6" y="f5"/>
                  </a:lnTo>
                  <a:lnTo>
                    <a:pt x="f17" y="f15"/>
                  </a:lnTo>
                  <a:cubicBezTo>
                    <a:pt x="f18" y="f15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1" name="Freeform 82">
              <a:extLst>
                <a:ext uri="{FF2B5EF4-FFF2-40B4-BE49-F238E27FC236}">
                  <a16:creationId xmlns:a16="http://schemas.microsoft.com/office/drawing/2014/main" id="{88AFBCBC-8046-4F16-9CB0-4B1A6F9303F3}"/>
                </a:ext>
              </a:extLst>
            </p:cNvPr>
            <p:cNvSpPr/>
            <p:nvPr/>
          </p:nvSpPr>
          <p:spPr>
            <a:xfrm>
              <a:off x="6854497" y="4728197"/>
              <a:ext cx="122895" cy="25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9"/>
                <a:gd name="f7" fmla="val 3"/>
                <a:gd name="f8" fmla="val 50"/>
                <a:gd name="f9" fmla="val 1"/>
                <a:gd name="f10" fmla="val 63"/>
                <a:gd name="f11" fmla="val 60"/>
                <a:gd name="f12" fmla="val 2"/>
                <a:gd name="f13" fmla="val 108"/>
                <a:gd name="f14" fmla="val 100"/>
                <a:gd name="f15" fmla="+- 0 0 -90"/>
                <a:gd name="f16" fmla="*/ f3 1 129"/>
                <a:gd name="f17" fmla="*/ f4 1 3"/>
                <a:gd name="f18" fmla="+- f7 0 f5"/>
                <a:gd name="f19" fmla="+- f6 0 f5"/>
                <a:gd name="f20" fmla="*/ f15 f0 1"/>
                <a:gd name="f21" fmla="*/ f18 1 3"/>
                <a:gd name="f22" fmla="*/ f19 1 129"/>
                <a:gd name="f23" fmla="*/ 0 f19 1"/>
                <a:gd name="f24" fmla="*/ 0 f18 1"/>
                <a:gd name="f25" fmla="*/ 60 f19 1"/>
                <a:gd name="f26" fmla="*/ 2 f18 1"/>
                <a:gd name="f27" fmla="*/ 129 f19 1"/>
                <a:gd name="f28" fmla="*/ f20 1 f2"/>
                <a:gd name="f29" fmla="*/ f23 1 129"/>
                <a:gd name="f30" fmla="*/ f24 1 3"/>
                <a:gd name="f31" fmla="*/ f25 1 129"/>
                <a:gd name="f32" fmla="*/ f26 1 3"/>
                <a:gd name="f33" fmla="*/ f27 1 129"/>
                <a:gd name="f34" fmla="*/ 0 1 f22"/>
                <a:gd name="f35" fmla="*/ f6 1 f22"/>
                <a:gd name="f36" fmla="*/ 0 1 f21"/>
                <a:gd name="f37" fmla="*/ f7 1 f21"/>
                <a:gd name="f38" fmla="+- f28 0 f1"/>
                <a:gd name="f39" fmla="*/ f29 1 f22"/>
                <a:gd name="f40" fmla="*/ f30 1 f21"/>
                <a:gd name="f41" fmla="*/ f31 1 f22"/>
                <a:gd name="f42" fmla="*/ f32 1 f21"/>
                <a:gd name="f43" fmla="*/ f33 1 f22"/>
                <a:gd name="f44" fmla="*/ f34 f16 1"/>
                <a:gd name="f45" fmla="*/ f35 f16 1"/>
                <a:gd name="f46" fmla="*/ f37 f17 1"/>
                <a:gd name="f47" fmla="*/ f36 f17 1"/>
                <a:gd name="f48" fmla="*/ f39 f16 1"/>
                <a:gd name="f49" fmla="*/ f40 f17 1"/>
                <a:gd name="f50" fmla="*/ f41 f16 1"/>
                <a:gd name="f51" fmla="*/ f42 f17 1"/>
                <a:gd name="f52" fmla="*/ f4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8" y="f49"/>
                </a:cxn>
                <a:cxn ang="f38">
                  <a:pos x="f48" y="f49"/>
                </a:cxn>
                <a:cxn ang="f38">
                  <a:pos x="f50" y="f51"/>
                </a:cxn>
                <a:cxn ang="f38">
                  <a:pos x="f52" y="f49"/>
                </a:cxn>
                <a:cxn ang="f38">
                  <a:pos x="f48" y="f49"/>
                </a:cxn>
              </a:cxnLst>
              <a:rect l="f44" t="f47" r="f45" b="f46"/>
              <a:pathLst>
                <a:path w="129" h="3">
                  <a:moveTo>
                    <a:pt x="f5" y="f5"/>
                  </a:moveTo>
                  <a:lnTo>
                    <a:pt x="f5" y="f5"/>
                  </a:lnTo>
                  <a:cubicBezTo>
                    <a:pt x="f8" y="f9"/>
                    <a:pt x="f10" y="f9"/>
                    <a:pt x="f11" y="f12"/>
                  </a:cubicBezTo>
                  <a:cubicBezTo>
                    <a:pt x="f13" y="f7"/>
                    <a:pt x="f14" y="f5"/>
                    <a:pt x="f6" y="f5"/>
                  </a:cubicBezTo>
                  <a:lnTo>
                    <a:pt x="f5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2" name="Freeform 83">
              <a:extLst>
                <a:ext uri="{FF2B5EF4-FFF2-40B4-BE49-F238E27FC236}">
                  <a16:creationId xmlns:a16="http://schemas.microsoft.com/office/drawing/2014/main" id="{68C178C1-0E01-44BB-927D-5754EB3819F2}"/>
                </a:ext>
              </a:extLst>
            </p:cNvPr>
            <p:cNvSpPr/>
            <p:nvPr/>
          </p:nvSpPr>
          <p:spPr>
            <a:xfrm>
              <a:off x="6977393" y="4728197"/>
              <a:ext cx="16541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6544"/>
                <a:gd name="f8" fmla="+- 0 0 -90"/>
                <a:gd name="f9" fmla="abs f3"/>
                <a:gd name="f10" fmla="abs f4"/>
                <a:gd name="f11" fmla="abs f5"/>
                <a:gd name="f12" fmla="*/ f3 1 16544"/>
                <a:gd name="f13" fmla="val f6"/>
                <a:gd name="f14" fmla="+- f6 0 f6"/>
                <a:gd name="f15" fmla="+- f7 0 f6"/>
                <a:gd name="f16" fmla="*/ f8 f0 1"/>
                <a:gd name="f17" fmla="?: f9 f3 1"/>
                <a:gd name="f18" fmla="?: f10 f4 1"/>
                <a:gd name="f19" fmla="?: f11 f5 1"/>
                <a:gd name="f20" fmla="*/ f15 1 16544"/>
                <a:gd name="f21" fmla="*/ f14 1 0"/>
                <a:gd name="f22" fmla="*/ f16 1 f2"/>
                <a:gd name="f23" fmla="*/ f17 1 16544"/>
                <a:gd name="f24" fmla="*/ f18 1 21600"/>
                <a:gd name="f25" fmla="*/ 21600 f18 1"/>
                <a:gd name="f26" fmla="*/ 0 1 f20"/>
                <a:gd name="f27" fmla="*/ 0 1 f21"/>
                <a:gd name="f28" fmla="*/ 16544 1 f20"/>
                <a:gd name="f29" fmla="*/ 1 1 f21"/>
                <a:gd name="f30" fmla="+- f22 0 f1"/>
                <a:gd name="f31" fmla="min f24 f23"/>
                <a:gd name="f32" fmla="*/ f25 1 f19"/>
                <a:gd name="f33" fmla="*/ f26 f12 1"/>
                <a:gd name="f34" fmla="*/ f28 f12 1"/>
                <a:gd name="f35" fmla="val f32"/>
                <a:gd name="f36" fmla="*/ f6 f31 1"/>
                <a:gd name="f37" fmla="+- f35 0 f13"/>
                <a:gd name="f38" fmla="*/ f37 1 0"/>
                <a:gd name="f39" fmla="*/ f29 f38 1"/>
                <a:gd name="f40" fmla="*/ f27 f38 1"/>
                <a:gd name="f41" fmla="*/ f40 f31 1"/>
                <a:gd name="f42" fmla="*/ f39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3" y="f41"/>
                </a:cxn>
                <a:cxn ang="f30">
                  <a:pos x="f33" y="f41"/>
                </a:cxn>
                <a:cxn ang="f30">
                  <a:pos x="f34" y="f41"/>
                </a:cxn>
                <a:cxn ang="f30">
                  <a:pos x="f33" y="f41"/>
                </a:cxn>
              </a:cxnLst>
              <a:rect l="f33" t="f41" r="f34" b="f42"/>
              <a:pathLst>
                <a:path w="16544">
                  <a:moveTo>
                    <a:pt x="f6" y="f36"/>
                  </a:moveTo>
                  <a:lnTo>
                    <a:pt x="f6" y="f36"/>
                  </a:lnTo>
                  <a:lnTo>
                    <a:pt x="f7" y="f36"/>
                  </a:lnTo>
                  <a:lnTo>
                    <a:pt x="f6" y="f36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3" name="Freeform 84">
              <a:extLst>
                <a:ext uri="{FF2B5EF4-FFF2-40B4-BE49-F238E27FC236}">
                  <a16:creationId xmlns:a16="http://schemas.microsoft.com/office/drawing/2014/main" id="{50797923-12B4-4122-A6A3-D183799D692E}"/>
                </a:ext>
              </a:extLst>
            </p:cNvPr>
            <p:cNvSpPr/>
            <p:nvPr/>
          </p:nvSpPr>
          <p:spPr>
            <a:xfrm>
              <a:off x="7617875" y="4771293"/>
              <a:ext cx="29151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2"/>
                <a:gd name="f8" fmla="val 11"/>
                <a:gd name="f9" fmla="+- 0 0 -90"/>
                <a:gd name="f10" fmla="*/ f3 1 31"/>
                <a:gd name="f11" fmla="*/ f4 1 2"/>
                <a:gd name="f12" fmla="+- f7 0 f5"/>
                <a:gd name="f13" fmla="+- f6 0 f5"/>
                <a:gd name="f14" fmla="*/ f9 f0 1"/>
                <a:gd name="f15" fmla="*/ f12 1 2"/>
                <a:gd name="f16" fmla="*/ f13 1 31"/>
                <a:gd name="f17" fmla="*/ 31 f13 1"/>
                <a:gd name="f18" fmla="*/ 0 f12 1"/>
                <a:gd name="f19" fmla="*/ 0 f13 1"/>
                <a:gd name="f20" fmla="*/ 2 f12 1"/>
                <a:gd name="f21" fmla="*/ 11 f13 1"/>
                <a:gd name="f22" fmla="*/ f14 1 f2"/>
                <a:gd name="f23" fmla="*/ f17 1 31"/>
                <a:gd name="f24" fmla="*/ f18 1 2"/>
                <a:gd name="f25" fmla="*/ f19 1 31"/>
                <a:gd name="f26" fmla="*/ f20 1 2"/>
                <a:gd name="f27" fmla="*/ f21 1 31"/>
                <a:gd name="f28" fmla="*/ 0 1 f16"/>
                <a:gd name="f29" fmla="*/ f6 1 f16"/>
                <a:gd name="f30" fmla="*/ 0 1 f15"/>
                <a:gd name="f31" fmla="*/ f7 1 f15"/>
                <a:gd name="f32" fmla="+- f22 0 f1"/>
                <a:gd name="f33" fmla="*/ f23 1 f16"/>
                <a:gd name="f34" fmla="*/ f24 1 f15"/>
                <a:gd name="f35" fmla="*/ f25 1 f16"/>
                <a:gd name="f36" fmla="*/ f26 1 f15"/>
                <a:gd name="f37" fmla="*/ f27 1 f16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1 1"/>
                <a:gd name="f46" fmla="*/ f3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2" y="f43"/>
                </a:cxn>
                <a:cxn ang="f32">
                  <a:pos x="f44" y="f45"/>
                </a:cxn>
                <a:cxn ang="f32">
                  <a:pos x="f46" y="f45"/>
                </a:cxn>
                <a:cxn ang="f32">
                  <a:pos x="f42" y="f43"/>
                </a:cxn>
              </a:cxnLst>
              <a:rect l="f38" t="f41" r="f39" b="f40"/>
              <a:pathLst>
                <a:path w="31" h="2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lnTo>
                    <a:pt x="f8" y="f7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4" name="Freeform 85">
              <a:extLst>
                <a:ext uri="{FF2B5EF4-FFF2-40B4-BE49-F238E27FC236}">
                  <a16:creationId xmlns:a16="http://schemas.microsoft.com/office/drawing/2014/main" id="{CA134633-275A-433C-AFD0-2FEC802B7983}"/>
                </a:ext>
              </a:extLst>
            </p:cNvPr>
            <p:cNvSpPr/>
            <p:nvPr/>
          </p:nvSpPr>
          <p:spPr>
            <a:xfrm>
              <a:off x="6774926" y="4727566"/>
              <a:ext cx="40965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"/>
                <a:gd name="f7" fmla="val 1"/>
                <a:gd name="f8" fmla="val 9"/>
                <a:gd name="f9" fmla="val 18"/>
                <a:gd name="f10" fmla="val 33"/>
                <a:gd name="f11" fmla="val 41"/>
                <a:gd name="f12" fmla="+- 0 0 -90"/>
                <a:gd name="f13" fmla="*/ f3 1 43"/>
                <a:gd name="f14" fmla="*/ f4 1 1"/>
                <a:gd name="f15" fmla="+- f7 0 f5"/>
                <a:gd name="f16" fmla="+- f6 0 f5"/>
                <a:gd name="f17" fmla="*/ f12 f0 1"/>
                <a:gd name="f18" fmla="*/ f16 1 43"/>
                <a:gd name="f19" fmla="*/ 9 f16 1"/>
                <a:gd name="f20" fmla="*/ 1 f15 1"/>
                <a:gd name="f21" fmla="*/ 41 f16 1"/>
                <a:gd name="f22" fmla="*/ 0 1 f15"/>
                <a:gd name="f23" fmla="*/ f7 1 f15"/>
                <a:gd name="f24" fmla="*/ f17 1 f2"/>
                <a:gd name="f25" fmla="*/ f19 1 43"/>
                <a:gd name="f26" fmla="*/ f21 1 43"/>
                <a:gd name="f27" fmla="*/ f20 1 f15"/>
                <a:gd name="f28" fmla="*/ 0 1 f18"/>
                <a:gd name="f29" fmla="*/ f6 1 f18"/>
                <a:gd name="f30" fmla="*/ f23 f14 1"/>
                <a:gd name="f31" fmla="*/ f22 f14 1"/>
                <a:gd name="f32" fmla="+- f24 0 f1"/>
                <a:gd name="f33" fmla="*/ f25 1 f18"/>
                <a:gd name="f34" fmla="*/ f26 1 f18"/>
                <a:gd name="f35" fmla="*/ f28 f13 1"/>
                <a:gd name="f36" fmla="*/ f29 f13 1"/>
                <a:gd name="f37" fmla="*/ f27 f14 1"/>
                <a:gd name="f38" fmla="*/ f33 f13 1"/>
                <a:gd name="f39" fmla="*/ f34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8" y="f37"/>
                </a:cxn>
                <a:cxn ang="f32">
                  <a:pos x="f38" y="f37"/>
                </a:cxn>
                <a:cxn ang="f32">
                  <a:pos x="f39" y="f37"/>
                </a:cxn>
                <a:cxn ang="f32">
                  <a:pos x="f38" y="f37"/>
                </a:cxn>
              </a:cxnLst>
              <a:rect l="f35" t="f31" r="f36" b="f30"/>
              <a:pathLst>
                <a:path w="43" h="1">
                  <a:moveTo>
                    <a:pt x="f8" y="f7"/>
                  </a:moveTo>
                  <a:lnTo>
                    <a:pt x="f8" y="f7"/>
                  </a:lnTo>
                  <a:cubicBezTo>
                    <a:pt x="f9" y="f7"/>
                    <a:pt x="f10" y="f7"/>
                    <a:pt x="f11" y="f7"/>
                  </a:cubicBezTo>
                  <a:cubicBezTo>
                    <a:pt x="f6" y="f5"/>
                    <a:pt x="f5" y="f7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5" name="Freeform 86">
              <a:extLst>
                <a:ext uri="{FF2B5EF4-FFF2-40B4-BE49-F238E27FC236}">
                  <a16:creationId xmlns:a16="http://schemas.microsoft.com/office/drawing/2014/main" id="{B8646997-E282-42EF-A1DB-7B640AD1BA6B}"/>
                </a:ext>
              </a:extLst>
            </p:cNvPr>
            <p:cNvSpPr/>
            <p:nvPr/>
          </p:nvSpPr>
          <p:spPr>
            <a:xfrm>
              <a:off x="6966365" y="4751652"/>
              <a:ext cx="48051" cy="25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0"/>
                <a:gd name="f7" fmla="val 3"/>
                <a:gd name="f8" fmla="val 2"/>
                <a:gd name="f9" fmla="val 6"/>
                <a:gd name="f10" fmla="val 37"/>
                <a:gd name="f11" fmla="val 32"/>
                <a:gd name="f12" fmla="val 17"/>
                <a:gd name="f13" fmla="+- 0 0 -90"/>
                <a:gd name="f14" fmla="*/ f3 1 50"/>
                <a:gd name="f15" fmla="*/ f4 1 3"/>
                <a:gd name="f16" fmla="+- f7 0 f5"/>
                <a:gd name="f17" fmla="+- f6 0 f5"/>
                <a:gd name="f18" fmla="*/ f13 f0 1"/>
                <a:gd name="f19" fmla="*/ f16 1 3"/>
                <a:gd name="f20" fmla="*/ f17 1 50"/>
                <a:gd name="f21" fmla="*/ 0 f17 1"/>
                <a:gd name="f22" fmla="*/ 2 f16 1"/>
                <a:gd name="f23" fmla="*/ 50 f17 1"/>
                <a:gd name="f24" fmla="*/ 3 f16 1"/>
                <a:gd name="f25" fmla="*/ f18 1 f2"/>
                <a:gd name="f26" fmla="*/ f21 1 50"/>
                <a:gd name="f27" fmla="*/ f22 1 3"/>
                <a:gd name="f28" fmla="*/ f23 1 50"/>
                <a:gd name="f29" fmla="*/ f24 1 3"/>
                <a:gd name="f30" fmla="*/ 0 1 f20"/>
                <a:gd name="f31" fmla="*/ f6 1 f20"/>
                <a:gd name="f32" fmla="*/ 0 1 f19"/>
                <a:gd name="f33" fmla="*/ f7 1 f19"/>
                <a:gd name="f34" fmla="+- f25 0 f1"/>
                <a:gd name="f35" fmla="*/ f26 1 f20"/>
                <a:gd name="f36" fmla="*/ f27 1 f19"/>
                <a:gd name="f37" fmla="*/ f28 1 f20"/>
                <a:gd name="f38" fmla="*/ f29 1 f19"/>
                <a:gd name="f39" fmla="*/ f30 f14 1"/>
                <a:gd name="f40" fmla="*/ f31 f14 1"/>
                <a:gd name="f41" fmla="*/ f33 f15 1"/>
                <a:gd name="f42" fmla="*/ f32 f15 1"/>
                <a:gd name="f43" fmla="*/ f35 f14 1"/>
                <a:gd name="f44" fmla="*/ f36 f15 1"/>
                <a:gd name="f45" fmla="*/ f37 f14 1"/>
                <a:gd name="f46" fmla="*/ f38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3" y="f44"/>
                </a:cxn>
                <a:cxn ang="f34">
                  <a:pos x="f43" y="f44"/>
                </a:cxn>
                <a:cxn ang="f34">
                  <a:pos x="f45" y="f46"/>
                </a:cxn>
                <a:cxn ang="f34">
                  <a:pos x="f43" y="f44"/>
                </a:cxn>
              </a:cxnLst>
              <a:rect l="f39" t="f42" r="f40" b="f41"/>
              <a:pathLst>
                <a:path w="50" h="3">
                  <a:moveTo>
                    <a:pt x="f5" y="f8"/>
                  </a:moveTo>
                  <a:lnTo>
                    <a:pt x="f5" y="f8"/>
                  </a:lnTo>
                  <a:cubicBezTo>
                    <a:pt x="f9" y="f7"/>
                    <a:pt x="f10" y="f8"/>
                    <a:pt x="f6" y="f7"/>
                  </a:cubicBezTo>
                  <a:cubicBezTo>
                    <a:pt x="f11" y="f8"/>
                    <a:pt x="f12" y="f5"/>
                    <a:pt x="f5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6" name="Freeform 87">
              <a:extLst>
                <a:ext uri="{FF2B5EF4-FFF2-40B4-BE49-F238E27FC236}">
                  <a16:creationId xmlns:a16="http://schemas.microsoft.com/office/drawing/2014/main" id="{3E6396A3-917D-4AD5-A2CB-D293B53D9C75}"/>
                </a:ext>
              </a:extLst>
            </p:cNvPr>
            <p:cNvSpPr/>
            <p:nvPr/>
          </p:nvSpPr>
          <p:spPr>
            <a:xfrm>
              <a:off x="6647303" y="4732001"/>
              <a:ext cx="47265" cy="31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9"/>
                <a:gd name="f7" fmla="val 4"/>
                <a:gd name="f8" fmla="val 1"/>
                <a:gd name="f9" fmla="val 10"/>
                <a:gd name="f10" fmla="val 2"/>
                <a:gd name="f11" fmla="val 24"/>
                <a:gd name="f12" fmla="val 18"/>
                <a:gd name="f13" fmla="val 31"/>
                <a:gd name="f14" fmla="val 3"/>
                <a:gd name="f15" fmla="+- 0 0 -90"/>
                <a:gd name="f16" fmla="*/ f3 1 49"/>
                <a:gd name="f17" fmla="*/ f4 1 4"/>
                <a:gd name="f18" fmla="+- f7 0 f5"/>
                <a:gd name="f19" fmla="+- f6 0 f5"/>
                <a:gd name="f20" fmla="*/ f15 f0 1"/>
                <a:gd name="f21" fmla="*/ f18 1 4"/>
                <a:gd name="f22" fmla="*/ f19 1 49"/>
                <a:gd name="f23" fmla="*/ 0 f19 1"/>
                <a:gd name="f24" fmla="*/ 1 f18 1"/>
                <a:gd name="f25" fmla="*/ 18 f19 1"/>
                <a:gd name="f26" fmla="*/ 4 f18 1"/>
                <a:gd name="f27" fmla="*/ f20 1 f2"/>
                <a:gd name="f28" fmla="*/ f23 1 49"/>
                <a:gd name="f29" fmla="*/ f24 1 4"/>
                <a:gd name="f30" fmla="*/ f25 1 49"/>
                <a:gd name="f31" fmla="*/ f26 1 4"/>
                <a:gd name="f32" fmla="*/ 0 1 f22"/>
                <a:gd name="f33" fmla="*/ f6 1 f22"/>
                <a:gd name="f34" fmla="*/ 0 1 f21"/>
                <a:gd name="f35" fmla="*/ f7 1 f21"/>
                <a:gd name="f36" fmla="+- f27 0 f1"/>
                <a:gd name="f37" fmla="*/ f28 1 f22"/>
                <a:gd name="f38" fmla="*/ f29 1 f21"/>
                <a:gd name="f39" fmla="*/ f30 1 f22"/>
                <a:gd name="f40" fmla="*/ f31 1 f21"/>
                <a:gd name="f41" fmla="*/ f32 f16 1"/>
                <a:gd name="f42" fmla="*/ f33 f16 1"/>
                <a:gd name="f43" fmla="*/ f35 f17 1"/>
                <a:gd name="f44" fmla="*/ f34 f17 1"/>
                <a:gd name="f45" fmla="*/ f37 f16 1"/>
                <a:gd name="f46" fmla="*/ f38 f17 1"/>
                <a:gd name="f47" fmla="*/ f39 f16 1"/>
                <a:gd name="f48" fmla="*/ f40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45" y="f46"/>
                </a:cxn>
                <a:cxn ang="f36">
                  <a:pos x="f45" y="f46"/>
                </a:cxn>
                <a:cxn ang="f36">
                  <a:pos x="f47" y="f48"/>
                </a:cxn>
                <a:cxn ang="f36">
                  <a:pos x="f45" y="f46"/>
                </a:cxn>
              </a:cxnLst>
              <a:rect l="f41" t="f44" r="f42" b="f43"/>
              <a:pathLst>
                <a:path w="49" h="4">
                  <a:moveTo>
                    <a:pt x="f5" y="f8"/>
                  </a:moveTo>
                  <a:lnTo>
                    <a:pt x="f5" y="f8"/>
                  </a:lnTo>
                  <a:cubicBezTo>
                    <a:pt x="f9" y="f10"/>
                    <a:pt x="f11" y="f10"/>
                    <a:pt x="f12" y="f7"/>
                  </a:cubicBezTo>
                  <a:cubicBezTo>
                    <a:pt x="f13" y="f14"/>
                    <a:pt x="f6" y="f5"/>
                    <a:pt x="f5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7" name="Freeform 88">
              <a:extLst>
                <a:ext uri="{FF2B5EF4-FFF2-40B4-BE49-F238E27FC236}">
                  <a16:creationId xmlns:a16="http://schemas.microsoft.com/office/drawing/2014/main" id="{370A2166-E2A9-48F4-BE7B-91140C30AC2D}"/>
                </a:ext>
              </a:extLst>
            </p:cNvPr>
            <p:cNvSpPr/>
            <p:nvPr/>
          </p:nvSpPr>
          <p:spPr>
            <a:xfrm>
              <a:off x="6879707" y="4752283"/>
              <a:ext cx="40178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1"/>
                <a:gd name="f8" fmla="val 8"/>
                <a:gd name="f9" fmla="+- 0 0 -90"/>
                <a:gd name="f10" fmla="*/ f3 1 42"/>
                <a:gd name="f11" fmla="*/ f4 1 1"/>
                <a:gd name="f12" fmla="+- f7 0 f5"/>
                <a:gd name="f13" fmla="+- f6 0 f5"/>
                <a:gd name="f14" fmla="*/ f9 f0 1"/>
                <a:gd name="f15" fmla="*/ f13 1 42"/>
                <a:gd name="f16" fmla="*/ 0 f13 1"/>
                <a:gd name="f17" fmla="*/ 1 f12 1"/>
                <a:gd name="f18" fmla="*/ 8 f13 1"/>
                <a:gd name="f19" fmla="*/ 42 f13 1"/>
                <a:gd name="f20" fmla="*/ 0 f12 1"/>
                <a:gd name="f21" fmla="*/ 0 1 f12"/>
                <a:gd name="f22" fmla="*/ f7 1 f12"/>
                <a:gd name="f23" fmla="*/ f14 1 f2"/>
                <a:gd name="f24" fmla="*/ f16 1 42"/>
                <a:gd name="f25" fmla="*/ f18 1 42"/>
                <a:gd name="f26" fmla="*/ f19 1 42"/>
                <a:gd name="f27" fmla="*/ f17 1 f12"/>
                <a:gd name="f28" fmla="*/ f20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39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42" h="1">
                  <a:moveTo>
                    <a:pt x="f5" y="f7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6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8" name="Freeform 89">
              <a:extLst>
                <a:ext uri="{FF2B5EF4-FFF2-40B4-BE49-F238E27FC236}">
                  <a16:creationId xmlns:a16="http://schemas.microsoft.com/office/drawing/2014/main" id="{5A2A4377-25E7-44EB-8F6D-3D3B98347F11}"/>
                </a:ext>
              </a:extLst>
            </p:cNvPr>
            <p:cNvSpPr/>
            <p:nvPr/>
          </p:nvSpPr>
          <p:spPr>
            <a:xfrm>
              <a:off x="6919886" y="4765596"/>
              <a:ext cx="112654" cy="6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8"/>
                <a:gd name="f7" fmla="val 7"/>
                <a:gd name="f8" fmla="val 80"/>
                <a:gd name="f9" fmla="val 5"/>
                <a:gd name="f10" fmla="val 19"/>
                <a:gd name="f11" fmla="val 3"/>
                <a:gd name="f12" fmla="val 85"/>
                <a:gd name="f13" fmla="val 1"/>
                <a:gd name="f14" fmla="val 92"/>
                <a:gd name="f15" fmla="val 4"/>
                <a:gd name="f16" fmla="val 29"/>
                <a:gd name="f17" fmla="val 66"/>
                <a:gd name="f18" fmla="val 84"/>
                <a:gd name="f19" fmla="val 6"/>
                <a:gd name="f20" fmla="+- 0 0 -90"/>
                <a:gd name="f21" fmla="*/ f3 1 118"/>
                <a:gd name="f22" fmla="*/ f4 1 7"/>
                <a:gd name="f23" fmla="+- f7 0 f5"/>
                <a:gd name="f24" fmla="+- f6 0 f5"/>
                <a:gd name="f25" fmla="*/ f20 f0 1"/>
                <a:gd name="f26" fmla="*/ f24 1 118"/>
                <a:gd name="f27" fmla="*/ f23 1 7"/>
                <a:gd name="f28" fmla="*/ 80 f24 1"/>
                <a:gd name="f29" fmla="*/ 7 f23 1"/>
                <a:gd name="f30" fmla="*/ 85 f24 1"/>
                <a:gd name="f31" fmla="*/ 1 f23 1"/>
                <a:gd name="f32" fmla="*/ 29 f24 1"/>
                <a:gd name="f33" fmla="*/ 4 f23 1"/>
                <a:gd name="f34" fmla="*/ f25 1 f2"/>
                <a:gd name="f35" fmla="*/ f28 1 118"/>
                <a:gd name="f36" fmla="*/ f29 1 7"/>
                <a:gd name="f37" fmla="*/ f30 1 118"/>
                <a:gd name="f38" fmla="*/ f31 1 7"/>
                <a:gd name="f39" fmla="*/ f32 1 118"/>
                <a:gd name="f40" fmla="*/ f33 1 7"/>
                <a:gd name="f41" fmla="*/ 0 1 f26"/>
                <a:gd name="f42" fmla="*/ f6 1 f26"/>
                <a:gd name="f43" fmla="*/ 0 1 f27"/>
                <a:gd name="f44" fmla="*/ f7 1 f27"/>
                <a:gd name="f45" fmla="+- f34 0 f1"/>
                <a:gd name="f46" fmla="*/ f35 1 f26"/>
                <a:gd name="f47" fmla="*/ f36 1 f27"/>
                <a:gd name="f48" fmla="*/ f37 1 f26"/>
                <a:gd name="f49" fmla="*/ f38 1 f27"/>
                <a:gd name="f50" fmla="*/ f39 1 f26"/>
                <a:gd name="f51" fmla="*/ f40 1 f27"/>
                <a:gd name="f52" fmla="*/ f41 f21 1"/>
                <a:gd name="f53" fmla="*/ f42 f21 1"/>
                <a:gd name="f54" fmla="*/ f44 f22 1"/>
                <a:gd name="f55" fmla="*/ f43 f22 1"/>
                <a:gd name="f56" fmla="*/ f46 f21 1"/>
                <a:gd name="f57" fmla="*/ f47 f22 1"/>
                <a:gd name="f58" fmla="*/ f48 f21 1"/>
                <a:gd name="f59" fmla="*/ f49 f22 1"/>
                <a:gd name="f60" fmla="*/ f50 f21 1"/>
                <a:gd name="f61" fmla="*/ f51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56" y="f57"/>
                </a:cxn>
                <a:cxn ang="f45">
                  <a:pos x="f56" y="f57"/>
                </a:cxn>
                <a:cxn ang="f45">
                  <a:pos x="f58" y="f59"/>
                </a:cxn>
                <a:cxn ang="f45">
                  <a:pos x="f60" y="f61"/>
                </a:cxn>
                <a:cxn ang="f45">
                  <a:pos x="f56" y="f57"/>
                </a:cxn>
              </a:cxnLst>
              <a:rect l="f52" t="f55" r="f53" b="f54"/>
              <a:pathLst>
                <a:path w="118" h="7">
                  <a:moveTo>
                    <a:pt x="f8" y="f7"/>
                  </a:moveTo>
                  <a:lnTo>
                    <a:pt x="f8" y="f7"/>
                  </a:lnTo>
                  <a:cubicBezTo>
                    <a:pt x="f6" y="f9"/>
                    <a:pt x="f10" y="f11"/>
                    <a:pt x="f12" y="f13"/>
                  </a:cubicBezTo>
                  <a:cubicBezTo>
                    <a:pt x="f5" y="f5"/>
                    <a:pt x="f14" y="f15"/>
                    <a:pt x="f16" y="f15"/>
                  </a:cubicBezTo>
                  <a:cubicBezTo>
                    <a:pt x="f17" y="f15"/>
                    <a:pt x="f18" y="f19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9" name="Freeform 90">
              <a:extLst>
                <a:ext uri="{FF2B5EF4-FFF2-40B4-BE49-F238E27FC236}">
                  <a16:creationId xmlns:a16="http://schemas.microsoft.com/office/drawing/2014/main" id="{EC682DE1-FA25-4760-A81A-AA1962A608EC}"/>
                </a:ext>
              </a:extLst>
            </p:cNvPr>
            <p:cNvSpPr/>
            <p:nvPr/>
          </p:nvSpPr>
          <p:spPr>
            <a:xfrm>
              <a:off x="6930127" y="4768760"/>
              <a:ext cx="17327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"/>
                <a:gd name="f7" fmla="val 1"/>
                <a:gd name="f8" fmla="+- 0 0 -90"/>
                <a:gd name="f9" fmla="*/ f3 1 18"/>
                <a:gd name="f10" fmla="*/ f4 1 1"/>
                <a:gd name="f11" fmla="+- f7 0 f5"/>
                <a:gd name="f12" fmla="+- f6 0 f5"/>
                <a:gd name="f13" fmla="*/ f8 f0 1"/>
                <a:gd name="f14" fmla="*/ f12 1 18"/>
                <a:gd name="f15" fmla="*/ 18 f12 1"/>
                <a:gd name="f16" fmla="*/ 1 f11 1"/>
                <a:gd name="f17" fmla="*/ 0 f12 1"/>
                <a:gd name="f18" fmla="*/ 0 f11 1"/>
                <a:gd name="f19" fmla="*/ 0 1 f11"/>
                <a:gd name="f20" fmla="*/ f7 1 f11"/>
                <a:gd name="f21" fmla="*/ f13 1 f2"/>
                <a:gd name="f22" fmla="*/ f15 1 18"/>
                <a:gd name="f23" fmla="*/ f17 1 18"/>
                <a:gd name="f24" fmla="*/ f16 1 f11"/>
                <a:gd name="f25" fmla="*/ f18 1 f11"/>
                <a:gd name="f26" fmla="*/ 0 1 f14"/>
                <a:gd name="f27" fmla="*/ f6 1 f14"/>
                <a:gd name="f28" fmla="*/ f20 f10 1"/>
                <a:gd name="f29" fmla="*/ f19 f10 1"/>
                <a:gd name="f30" fmla="+- f21 0 f1"/>
                <a:gd name="f31" fmla="*/ f22 1 f14"/>
                <a:gd name="f32" fmla="*/ f23 1 f14"/>
                <a:gd name="f33" fmla="*/ f26 f9 1"/>
                <a:gd name="f34" fmla="*/ f27 f9 1"/>
                <a:gd name="f35" fmla="*/ f24 f10 1"/>
                <a:gd name="f36" fmla="*/ f25 f10 1"/>
                <a:gd name="f37" fmla="*/ f31 f9 1"/>
                <a:gd name="f38" fmla="*/ f32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7" y="f35"/>
                </a:cxn>
                <a:cxn ang="f30">
                  <a:pos x="f37" y="f35"/>
                </a:cxn>
                <a:cxn ang="f30">
                  <a:pos x="f38" y="f36"/>
                </a:cxn>
                <a:cxn ang="f30">
                  <a:pos x="f37" y="f35"/>
                </a:cxn>
              </a:cxnLst>
              <a:rect l="f33" t="f29" r="f34" b="f28"/>
              <a:pathLst>
                <a:path w="18" h="1">
                  <a:moveTo>
                    <a:pt x="f6" y="f7"/>
                  </a:moveTo>
                  <a:lnTo>
                    <a:pt x="f6" y="f7"/>
                  </a:lnTo>
                  <a:lnTo>
                    <a:pt x="f5" y="f5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0" name="Freeform 91">
              <a:extLst>
                <a:ext uri="{FF2B5EF4-FFF2-40B4-BE49-F238E27FC236}">
                  <a16:creationId xmlns:a16="http://schemas.microsoft.com/office/drawing/2014/main" id="{12A29853-55D7-4D3F-B946-327696BA4442}"/>
                </a:ext>
              </a:extLst>
            </p:cNvPr>
            <p:cNvSpPr/>
            <p:nvPr/>
          </p:nvSpPr>
          <p:spPr>
            <a:xfrm>
              <a:off x="6433809" y="4758619"/>
              <a:ext cx="11814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1"/>
                <a:gd name="f8" fmla="+- 0 0 -90"/>
                <a:gd name="f9" fmla="*/ f3 1 13"/>
                <a:gd name="f10" fmla="*/ f4 1 1"/>
                <a:gd name="f11" fmla="+- f7 0 f5"/>
                <a:gd name="f12" fmla="+- f6 0 f5"/>
                <a:gd name="f13" fmla="*/ f8 f0 1"/>
                <a:gd name="f14" fmla="*/ f12 1 13"/>
                <a:gd name="f15" fmla="*/ 0 f12 1"/>
                <a:gd name="f16" fmla="*/ 1 f11 1"/>
                <a:gd name="f17" fmla="*/ 13 f12 1"/>
                <a:gd name="f18" fmla="*/ 0 f11 1"/>
                <a:gd name="f19" fmla="*/ 0 1 f11"/>
                <a:gd name="f20" fmla="*/ f7 1 f11"/>
                <a:gd name="f21" fmla="*/ f13 1 f2"/>
                <a:gd name="f22" fmla="*/ f15 1 13"/>
                <a:gd name="f23" fmla="*/ f17 1 13"/>
                <a:gd name="f24" fmla="*/ f16 1 f11"/>
                <a:gd name="f25" fmla="*/ f18 1 f11"/>
                <a:gd name="f26" fmla="*/ 0 1 f14"/>
                <a:gd name="f27" fmla="*/ f6 1 f14"/>
                <a:gd name="f28" fmla="*/ f20 f10 1"/>
                <a:gd name="f29" fmla="*/ f19 f10 1"/>
                <a:gd name="f30" fmla="+- f21 0 f1"/>
                <a:gd name="f31" fmla="*/ f22 1 f14"/>
                <a:gd name="f32" fmla="*/ f23 1 f14"/>
                <a:gd name="f33" fmla="*/ f26 f9 1"/>
                <a:gd name="f34" fmla="*/ f27 f9 1"/>
                <a:gd name="f35" fmla="*/ f24 f10 1"/>
                <a:gd name="f36" fmla="*/ f25 f10 1"/>
                <a:gd name="f37" fmla="*/ f31 f9 1"/>
                <a:gd name="f38" fmla="*/ f32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7" y="f35"/>
                </a:cxn>
                <a:cxn ang="f30">
                  <a:pos x="f37" y="f35"/>
                </a:cxn>
                <a:cxn ang="f30">
                  <a:pos x="f38" y="f36"/>
                </a:cxn>
                <a:cxn ang="f30">
                  <a:pos x="f37" y="f35"/>
                </a:cxn>
              </a:cxnLst>
              <a:rect l="f33" t="f29" r="f34" b="f28"/>
              <a:pathLst>
                <a:path w="13" h="1">
                  <a:moveTo>
                    <a:pt x="f5" y="f7"/>
                  </a:moveTo>
                  <a:lnTo>
                    <a:pt x="f5" y="f7"/>
                  </a:lnTo>
                  <a:lnTo>
                    <a:pt x="f6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1" name="Freeform 92">
              <a:extLst>
                <a:ext uri="{FF2B5EF4-FFF2-40B4-BE49-F238E27FC236}">
                  <a16:creationId xmlns:a16="http://schemas.microsoft.com/office/drawing/2014/main" id="{AE6DB1B3-72A8-4774-8EF8-B18E05AFB32F}"/>
                </a:ext>
              </a:extLst>
            </p:cNvPr>
            <p:cNvSpPr/>
            <p:nvPr/>
          </p:nvSpPr>
          <p:spPr>
            <a:xfrm>
              <a:off x="6682755" y="4768760"/>
              <a:ext cx="128409" cy="31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5"/>
                <a:gd name="f7" fmla="val 4"/>
                <a:gd name="f8" fmla="val 77"/>
                <a:gd name="f9" fmla="val 2"/>
                <a:gd name="f10" fmla="val 96"/>
                <a:gd name="f11" fmla="val 1"/>
                <a:gd name="f12" fmla="val 6"/>
                <a:gd name="f13" fmla="val 37"/>
                <a:gd name="f14" fmla="val 75"/>
                <a:gd name="f15" fmla="val 90"/>
                <a:gd name="f16" fmla="val 3"/>
                <a:gd name="f17" fmla="+- 0 0 -90"/>
                <a:gd name="f18" fmla="*/ f3 1 135"/>
                <a:gd name="f19" fmla="*/ f4 1 4"/>
                <a:gd name="f20" fmla="+- f7 0 f5"/>
                <a:gd name="f21" fmla="+- f6 0 f5"/>
                <a:gd name="f22" fmla="*/ f17 f0 1"/>
                <a:gd name="f23" fmla="*/ f20 1 4"/>
                <a:gd name="f24" fmla="*/ f21 1 135"/>
                <a:gd name="f25" fmla="*/ 77 f21 1"/>
                <a:gd name="f26" fmla="*/ 2 f20 1"/>
                <a:gd name="f27" fmla="*/ 135 f21 1"/>
                <a:gd name="f28" fmla="*/ 0 f20 1"/>
                <a:gd name="f29" fmla="*/ 6 f21 1"/>
                <a:gd name="f30" fmla="*/ 4 f20 1"/>
                <a:gd name="f31" fmla="*/ 90 f21 1"/>
                <a:gd name="f32" fmla="*/ 3 f20 1"/>
                <a:gd name="f33" fmla="*/ f22 1 f2"/>
                <a:gd name="f34" fmla="*/ f25 1 135"/>
                <a:gd name="f35" fmla="*/ f26 1 4"/>
                <a:gd name="f36" fmla="*/ f27 1 135"/>
                <a:gd name="f37" fmla="*/ f28 1 4"/>
                <a:gd name="f38" fmla="*/ f29 1 135"/>
                <a:gd name="f39" fmla="*/ f30 1 4"/>
                <a:gd name="f40" fmla="*/ f31 1 135"/>
                <a:gd name="f41" fmla="*/ f32 1 4"/>
                <a:gd name="f42" fmla="*/ 0 1 f24"/>
                <a:gd name="f43" fmla="*/ f6 1 f24"/>
                <a:gd name="f44" fmla="*/ 0 1 f23"/>
                <a:gd name="f45" fmla="*/ f7 1 f23"/>
                <a:gd name="f46" fmla="+- f33 0 f1"/>
                <a:gd name="f47" fmla="*/ f34 1 f24"/>
                <a:gd name="f48" fmla="*/ f35 1 f23"/>
                <a:gd name="f49" fmla="*/ f36 1 f24"/>
                <a:gd name="f50" fmla="*/ f37 1 f23"/>
                <a:gd name="f51" fmla="*/ f38 1 f24"/>
                <a:gd name="f52" fmla="*/ f39 1 f23"/>
                <a:gd name="f53" fmla="*/ f40 1 f24"/>
                <a:gd name="f54" fmla="*/ f41 1 f23"/>
                <a:gd name="f55" fmla="*/ f42 f18 1"/>
                <a:gd name="f56" fmla="*/ f43 f18 1"/>
                <a:gd name="f57" fmla="*/ f45 f19 1"/>
                <a:gd name="f58" fmla="*/ f44 f19 1"/>
                <a:gd name="f59" fmla="*/ f47 f18 1"/>
                <a:gd name="f60" fmla="*/ f48 f19 1"/>
                <a:gd name="f61" fmla="*/ f49 f18 1"/>
                <a:gd name="f62" fmla="*/ f50 f19 1"/>
                <a:gd name="f63" fmla="*/ f51 f18 1"/>
                <a:gd name="f64" fmla="*/ f52 f19 1"/>
                <a:gd name="f65" fmla="*/ f53 f18 1"/>
                <a:gd name="f66" fmla="*/ f54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59" y="f60"/>
                </a:cxn>
                <a:cxn ang="f46">
                  <a:pos x="f59" y="f60"/>
                </a:cxn>
                <a:cxn ang="f46">
                  <a:pos x="f61" y="f62"/>
                </a:cxn>
                <a:cxn ang="f46">
                  <a:pos x="f63" y="f64"/>
                </a:cxn>
                <a:cxn ang="f46">
                  <a:pos x="f65" y="f66"/>
                </a:cxn>
                <a:cxn ang="f46">
                  <a:pos x="f59" y="f60"/>
                </a:cxn>
              </a:cxnLst>
              <a:rect l="f55" t="f58" r="f56" b="f57"/>
              <a:pathLst>
                <a:path w="135" h="4">
                  <a:moveTo>
                    <a:pt x="f8" y="f9"/>
                  </a:moveTo>
                  <a:lnTo>
                    <a:pt x="f8" y="f9"/>
                  </a:lnTo>
                  <a:lnTo>
                    <a:pt x="f6" y="f5"/>
                  </a:lnTo>
                  <a:cubicBezTo>
                    <a:pt x="f10" y="f11"/>
                    <a:pt x="f5" y="f11"/>
                    <a:pt x="f12" y="f7"/>
                  </a:cubicBezTo>
                  <a:cubicBezTo>
                    <a:pt x="f13" y="f7"/>
                    <a:pt x="f14" y="f7"/>
                    <a:pt x="f15" y="f16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2" name="Freeform 93">
              <a:extLst>
                <a:ext uri="{FF2B5EF4-FFF2-40B4-BE49-F238E27FC236}">
                  <a16:creationId xmlns:a16="http://schemas.microsoft.com/office/drawing/2014/main" id="{4F7BD472-EEEF-4F4C-819B-224C8B6B5698}"/>
                </a:ext>
              </a:extLst>
            </p:cNvPr>
            <p:cNvSpPr/>
            <p:nvPr/>
          </p:nvSpPr>
          <p:spPr>
            <a:xfrm>
              <a:off x="6115543" y="4728197"/>
              <a:ext cx="36237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2"/>
                <a:gd name="f8" fmla="val 13"/>
                <a:gd name="f9" fmla="val 1"/>
                <a:gd name="f10" fmla="val 7"/>
                <a:gd name="f11" fmla="val 16"/>
                <a:gd name="f12" fmla="+- 0 0 -90"/>
                <a:gd name="f13" fmla="*/ f3 1 38"/>
                <a:gd name="f14" fmla="*/ f4 1 2"/>
                <a:gd name="f15" fmla="+- f7 0 f5"/>
                <a:gd name="f16" fmla="+- f6 0 f5"/>
                <a:gd name="f17" fmla="*/ f12 f0 1"/>
                <a:gd name="f18" fmla="*/ f15 1 2"/>
                <a:gd name="f19" fmla="*/ f16 1 38"/>
                <a:gd name="f20" fmla="*/ 13 f16 1"/>
                <a:gd name="f21" fmla="*/ 1 f15 1"/>
                <a:gd name="f22" fmla="*/ 38 f16 1"/>
                <a:gd name="f23" fmla="*/ 0 f15 1"/>
                <a:gd name="f24" fmla="*/ 7 f16 1"/>
                <a:gd name="f25" fmla="*/ f17 1 f2"/>
                <a:gd name="f26" fmla="*/ f20 1 38"/>
                <a:gd name="f27" fmla="*/ f21 1 2"/>
                <a:gd name="f28" fmla="*/ f22 1 38"/>
                <a:gd name="f29" fmla="*/ f23 1 2"/>
                <a:gd name="f30" fmla="*/ f24 1 38"/>
                <a:gd name="f31" fmla="*/ 0 1 f19"/>
                <a:gd name="f32" fmla="*/ f6 1 f19"/>
                <a:gd name="f33" fmla="*/ 0 1 f18"/>
                <a:gd name="f34" fmla="*/ f7 1 f18"/>
                <a:gd name="f35" fmla="+- f25 0 f1"/>
                <a:gd name="f36" fmla="*/ f26 1 f19"/>
                <a:gd name="f37" fmla="*/ f27 1 f18"/>
                <a:gd name="f38" fmla="*/ f28 1 f19"/>
                <a:gd name="f39" fmla="*/ f29 1 f18"/>
                <a:gd name="f40" fmla="*/ f30 1 f19"/>
                <a:gd name="f41" fmla="*/ f31 f13 1"/>
                <a:gd name="f42" fmla="*/ f32 f13 1"/>
                <a:gd name="f43" fmla="*/ f34 f14 1"/>
                <a:gd name="f44" fmla="*/ f33 f14 1"/>
                <a:gd name="f45" fmla="*/ f36 f13 1"/>
                <a:gd name="f46" fmla="*/ f37 f14 1"/>
                <a:gd name="f47" fmla="*/ f38 f13 1"/>
                <a:gd name="f48" fmla="*/ f39 f14 1"/>
                <a:gd name="f49" fmla="*/ f4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5" y="f46"/>
                </a:cxn>
                <a:cxn ang="f35">
                  <a:pos x="f45" y="f46"/>
                </a:cxn>
                <a:cxn ang="f35">
                  <a:pos x="f47" y="f48"/>
                </a:cxn>
                <a:cxn ang="f35">
                  <a:pos x="f49" y="f48"/>
                </a:cxn>
                <a:cxn ang="f35">
                  <a:pos x="f45" y="f46"/>
                </a:cxn>
              </a:cxnLst>
              <a:rect l="f41" t="f44" r="f42" b="f43"/>
              <a:pathLst>
                <a:path w="38" h="2">
                  <a:moveTo>
                    <a:pt x="f8" y="f9"/>
                  </a:moveTo>
                  <a:lnTo>
                    <a:pt x="f8" y="f9"/>
                  </a:lnTo>
                  <a:lnTo>
                    <a:pt x="f6" y="f5"/>
                  </a:lnTo>
                  <a:lnTo>
                    <a:pt x="f10" y="f5"/>
                  </a:lnTo>
                  <a:cubicBezTo>
                    <a:pt x="f11" y="f5"/>
                    <a:pt x="f5" y="f7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3" name="Freeform 94">
              <a:extLst>
                <a:ext uri="{FF2B5EF4-FFF2-40B4-BE49-F238E27FC236}">
                  <a16:creationId xmlns:a16="http://schemas.microsoft.com/office/drawing/2014/main" id="{D14B6497-0EFB-49FC-8610-B6F3F3AEE17E}"/>
                </a:ext>
              </a:extLst>
            </p:cNvPr>
            <p:cNvSpPr/>
            <p:nvPr/>
          </p:nvSpPr>
          <p:spPr>
            <a:xfrm>
              <a:off x="6116330" y="4728197"/>
              <a:ext cx="5513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515"/>
                <a:gd name="f8" fmla="+- 0 0 -90"/>
                <a:gd name="f9" fmla="abs f3"/>
                <a:gd name="f10" fmla="abs f4"/>
                <a:gd name="f11" fmla="abs f5"/>
                <a:gd name="f12" fmla="*/ f3 1 5515"/>
                <a:gd name="f13" fmla="val f6"/>
                <a:gd name="f14" fmla="+- f6 0 f6"/>
                <a:gd name="f15" fmla="+- f7 0 f6"/>
                <a:gd name="f16" fmla="*/ f8 f0 1"/>
                <a:gd name="f17" fmla="?: f9 f3 1"/>
                <a:gd name="f18" fmla="?: f10 f4 1"/>
                <a:gd name="f19" fmla="?: f11 f5 1"/>
                <a:gd name="f20" fmla="*/ f15 1 5515"/>
                <a:gd name="f21" fmla="*/ f14 1 0"/>
                <a:gd name="f22" fmla="*/ f16 1 f2"/>
                <a:gd name="f23" fmla="*/ f17 1 5515"/>
                <a:gd name="f24" fmla="*/ f18 1 21600"/>
                <a:gd name="f25" fmla="*/ 21600 f18 1"/>
                <a:gd name="f26" fmla="*/ 0 1 f20"/>
                <a:gd name="f27" fmla="*/ 0 1 f21"/>
                <a:gd name="f28" fmla="*/ 5515 1 f20"/>
                <a:gd name="f29" fmla="*/ 1 1 f21"/>
                <a:gd name="f30" fmla="+- f22 0 f1"/>
                <a:gd name="f31" fmla="min f24 f23"/>
                <a:gd name="f32" fmla="*/ f25 1 f19"/>
                <a:gd name="f33" fmla="*/ f26 f12 1"/>
                <a:gd name="f34" fmla="*/ f28 f12 1"/>
                <a:gd name="f35" fmla="val f32"/>
                <a:gd name="f36" fmla="*/ f6 f31 1"/>
                <a:gd name="f37" fmla="+- f35 0 f13"/>
                <a:gd name="f38" fmla="*/ f37 1 0"/>
                <a:gd name="f39" fmla="*/ f29 f38 1"/>
                <a:gd name="f40" fmla="*/ f27 f38 1"/>
                <a:gd name="f41" fmla="*/ f40 f31 1"/>
                <a:gd name="f42" fmla="*/ f39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3" y="f41"/>
                </a:cxn>
                <a:cxn ang="f30">
                  <a:pos x="f33" y="f41"/>
                </a:cxn>
                <a:cxn ang="f30">
                  <a:pos x="f34" y="f41"/>
                </a:cxn>
                <a:cxn ang="f30">
                  <a:pos x="f33" y="f41"/>
                </a:cxn>
              </a:cxnLst>
              <a:rect l="f33" t="f41" r="f34" b="f42"/>
              <a:pathLst>
                <a:path w="5515">
                  <a:moveTo>
                    <a:pt x="f6" y="f36"/>
                  </a:moveTo>
                  <a:lnTo>
                    <a:pt x="f6" y="f36"/>
                  </a:lnTo>
                  <a:lnTo>
                    <a:pt x="f7" y="f36"/>
                  </a:lnTo>
                  <a:lnTo>
                    <a:pt x="f6" y="f36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4" name="Freeform 95">
              <a:extLst>
                <a:ext uri="{FF2B5EF4-FFF2-40B4-BE49-F238E27FC236}">
                  <a16:creationId xmlns:a16="http://schemas.microsoft.com/office/drawing/2014/main" id="{934ABA62-63CF-464D-B943-BB809E49C3F7}"/>
                </a:ext>
              </a:extLst>
            </p:cNvPr>
            <p:cNvSpPr/>
            <p:nvPr/>
          </p:nvSpPr>
          <p:spPr>
            <a:xfrm>
              <a:off x="6534649" y="4756717"/>
              <a:ext cx="50420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"/>
                <a:gd name="f7" fmla="val 2"/>
                <a:gd name="f8" fmla="val 3"/>
                <a:gd name="f9" fmla="val 21"/>
                <a:gd name="f10" fmla="val 36"/>
                <a:gd name="f11" fmla="val 1"/>
                <a:gd name="f12" fmla="val 46"/>
                <a:gd name="f13" fmla="+- 0 0 -90"/>
                <a:gd name="f14" fmla="*/ f3 1 53"/>
                <a:gd name="f15" fmla="*/ f4 1 2"/>
                <a:gd name="f16" fmla="+- f7 0 f5"/>
                <a:gd name="f17" fmla="+- f6 0 f5"/>
                <a:gd name="f18" fmla="*/ f13 f0 1"/>
                <a:gd name="f19" fmla="*/ f16 1 2"/>
                <a:gd name="f20" fmla="*/ f17 1 53"/>
                <a:gd name="f21" fmla="*/ 3 f17 1"/>
                <a:gd name="f22" fmla="*/ 2 f16 1"/>
                <a:gd name="f23" fmla="*/ 53 f17 1"/>
                <a:gd name="f24" fmla="*/ 1 f16 1"/>
                <a:gd name="f25" fmla="*/ f18 1 f2"/>
                <a:gd name="f26" fmla="*/ f21 1 53"/>
                <a:gd name="f27" fmla="*/ f22 1 2"/>
                <a:gd name="f28" fmla="*/ f23 1 53"/>
                <a:gd name="f29" fmla="*/ f24 1 2"/>
                <a:gd name="f30" fmla="*/ 0 1 f20"/>
                <a:gd name="f31" fmla="*/ f6 1 f20"/>
                <a:gd name="f32" fmla="*/ 0 1 f19"/>
                <a:gd name="f33" fmla="*/ f7 1 f19"/>
                <a:gd name="f34" fmla="+- f25 0 f1"/>
                <a:gd name="f35" fmla="*/ f26 1 f20"/>
                <a:gd name="f36" fmla="*/ f27 1 f19"/>
                <a:gd name="f37" fmla="*/ f28 1 f20"/>
                <a:gd name="f38" fmla="*/ f29 1 f19"/>
                <a:gd name="f39" fmla="*/ f30 f14 1"/>
                <a:gd name="f40" fmla="*/ f31 f14 1"/>
                <a:gd name="f41" fmla="*/ f33 f15 1"/>
                <a:gd name="f42" fmla="*/ f32 f15 1"/>
                <a:gd name="f43" fmla="*/ f35 f14 1"/>
                <a:gd name="f44" fmla="*/ f36 f15 1"/>
                <a:gd name="f45" fmla="*/ f37 f14 1"/>
                <a:gd name="f46" fmla="*/ f38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3" y="f44"/>
                </a:cxn>
                <a:cxn ang="f34">
                  <a:pos x="f43" y="f44"/>
                </a:cxn>
                <a:cxn ang="f34">
                  <a:pos x="f45" y="f46"/>
                </a:cxn>
                <a:cxn ang="f34">
                  <a:pos x="f43" y="f44"/>
                </a:cxn>
              </a:cxnLst>
              <a:rect l="f39" t="f42" r="f40" b="f41"/>
              <a:pathLst>
                <a:path w="53" h="2">
                  <a:moveTo>
                    <a:pt x="f8" y="f7"/>
                  </a:moveTo>
                  <a:lnTo>
                    <a:pt x="f8" y="f7"/>
                  </a:lnTo>
                  <a:cubicBezTo>
                    <a:pt x="f9" y="f7"/>
                    <a:pt x="f10" y="f7"/>
                    <a:pt x="f6" y="f11"/>
                  </a:cubicBezTo>
                  <a:cubicBezTo>
                    <a:pt x="f12" y="f11"/>
                    <a:pt x="f5" y="f5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5" name="Freeform 96">
              <a:extLst>
                <a:ext uri="{FF2B5EF4-FFF2-40B4-BE49-F238E27FC236}">
                  <a16:creationId xmlns:a16="http://schemas.microsoft.com/office/drawing/2014/main" id="{CC11049D-CCBE-41ED-A329-BD65F4C68F69}"/>
                </a:ext>
              </a:extLst>
            </p:cNvPr>
            <p:cNvSpPr/>
            <p:nvPr/>
          </p:nvSpPr>
          <p:spPr>
            <a:xfrm>
              <a:off x="5958769" y="4732001"/>
              <a:ext cx="41751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1"/>
                <a:gd name="f8" fmla="val 3"/>
                <a:gd name="f9" fmla="+- 0 0 -90"/>
                <a:gd name="f10" fmla="*/ f3 1 44"/>
                <a:gd name="f11" fmla="*/ f4 1 1"/>
                <a:gd name="f12" fmla="+- f7 0 f5"/>
                <a:gd name="f13" fmla="+- f6 0 f5"/>
                <a:gd name="f14" fmla="*/ f9 f0 1"/>
                <a:gd name="f15" fmla="*/ f13 1 44"/>
                <a:gd name="f16" fmla="*/ 3 f13 1"/>
                <a:gd name="f17" fmla="*/ 1 f12 1"/>
                <a:gd name="f18" fmla="*/ 44 f13 1"/>
                <a:gd name="f19" fmla="*/ 0 f12 1"/>
                <a:gd name="f20" fmla="*/ 0 f13 1"/>
                <a:gd name="f21" fmla="*/ 0 1 f12"/>
                <a:gd name="f22" fmla="*/ f7 1 f12"/>
                <a:gd name="f23" fmla="*/ f14 1 f2"/>
                <a:gd name="f24" fmla="*/ f16 1 44"/>
                <a:gd name="f25" fmla="*/ f18 1 44"/>
                <a:gd name="f26" fmla="*/ f20 1 44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44" h="1">
                  <a:moveTo>
                    <a:pt x="f8" y="f7"/>
                  </a:moveTo>
                  <a:lnTo>
                    <a:pt x="f8" y="f7"/>
                  </a:lnTo>
                  <a:lnTo>
                    <a:pt x="f6" y="f5"/>
                  </a:lnTo>
                  <a:lnTo>
                    <a:pt x="f5" y="f5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6" name="Freeform 97">
              <a:extLst>
                <a:ext uri="{FF2B5EF4-FFF2-40B4-BE49-F238E27FC236}">
                  <a16:creationId xmlns:a16="http://schemas.microsoft.com/office/drawing/2014/main" id="{1615C098-FF4E-41B0-88BD-D90A134AAE77}"/>
                </a:ext>
              </a:extLst>
            </p:cNvPr>
            <p:cNvSpPr/>
            <p:nvPr/>
          </p:nvSpPr>
          <p:spPr>
            <a:xfrm>
              <a:off x="5740548" y="4728197"/>
              <a:ext cx="38605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"/>
                <a:gd name="f8" fmla="val 1"/>
                <a:gd name="f9" fmla="val 34"/>
                <a:gd name="f10" fmla="val 7"/>
                <a:gd name="f11" fmla="+- 0 0 -90"/>
                <a:gd name="f12" fmla="*/ f3 1 41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41"/>
                <a:gd name="f19" fmla="*/ 41 f15 1"/>
                <a:gd name="f20" fmla="*/ 1 f14 1"/>
                <a:gd name="f21" fmla="*/ 34 f15 1"/>
                <a:gd name="f22" fmla="*/ 0 f14 1"/>
                <a:gd name="f23" fmla="*/ 0 f15 1"/>
                <a:gd name="f24" fmla="*/ 7 f15 1"/>
                <a:gd name="f25" fmla="*/ 2 f14 1"/>
                <a:gd name="f26" fmla="*/ f16 1 f2"/>
                <a:gd name="f27" fmla="*/ f19 1 41"/>
                <a:gd name="f28" fmla="*/ f20 1 2"/>
                <a:gd name="f29" fmla="*/ f21 1 41"/>
                <a:gd name="f30" fmla="*/ f22 1 2"/>
                <a:gd name="f31" fmla="*/ f23 1 41"/>
                <a:gd name="f32" fmla="*/ f24 1 41"/>
                <a:gd name="f33" fmla="*/ f25 1 2"/>
                <a:gd name="f34" fmla="*/ 0 1 f18"/>
                <a:gd name="f35" fmla="*/ f6 1 f18"/>
                <a:gd name="f36" fmla="*/ 0 1 f17"/>
                <a:gd name="f37" fmla="*/ f7 1 f17"/>
                <a:gd name="f38" fmla="+- f26 0 f1"/>
                <a:gd name="f39" fmla="*/ f27 1 f18"/>
                <a:gd name="f40" fmla="*/ f28 1 f17"/>
                <a:gd name="f41" fmla="*/ f29 1 f18"/>
                <a:gd name="f42" fmla="*/ f30 1 f17"/>
                <a:gd name="f43" fmla="*/ f31 1 f18"/>
                <a:gd name="f44" fmla="*/ f32 1 f18"/>
                <a:gd name="f45" fmla="*/ f33 1 f17"/>
                <a:gd name="f46" fmla="*/ f34 f12 1"/>
                <a:gd name="f47" fmla="*/ f35 f12 1"/>
                <a:gd name="f48" fmla="*/ f37 f13 1"/>
                <a:gd name="f49" fmla="*/ f36 f13 1"/>
                <a:gd name="f50" fmla="*/ f39 f12 1"/>
                <a:gd name="f51" fmla="*/ f40 f13 1"/>
                <a:gd name="f52" fmla="*/ f41 f12 1"/>
                <a:gd name="f53" fmla="*/ f42 f13 1"/>
                <a:gd name="f54" fmla="*/ f43 f12 1"/>
                <a:gd name="f55" fmla="*/ f44 f12 1"/>
                <a:gd name="f56" fmla="*/ f45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50" y="f51"/>
                </a:cxn>
                <a:cxn ang="f38">
                  <a:pos x="f50" y="f51"/>
                </a:cxn>
                <a:cxn ang="f38">
                  <a:pos x="f52" y="f53"/>
                </a:cxn>
                <a:cxn ang="f38">
                  <a:pos x="f54" y="f51"/>
                </a:cxn>
                <a:cxn ang="f38">
                  <a:pos x="f55" y="f56"/>
                </a:cxn>
                <a:cxn ang="f38">
                  <a:pos x="f50" y="f51"/>
                </a:cxn>
              </a:cxnLst>
              <a:rect l="f46" t="f49" r="f47" b="f48"/>
              <a:pathLst>
                <a:path w="41" h="2">
                  <a:moveTo>
                    <a:pt x="f6" y="f8"/>
                  </a:moveTo>
                  <a:lnTo>
                    <a:pt x="f6" y="f8"/>
                  </a:lnTo>
                  <a:lnTo>
                    <a:pt x="f9" y="f5"/>
                  </a:lnTo>
                  <a:lnTo>
                    <a:pt x="f5" y="f8"/>
                  </a:lnTo>
                  <a:lnTo>
                    <a:pt x="f10" y="f7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7" name="Freeform 98">
              <a:extLst>
                <a:ext uri="{FF2B5EF4-FFF2-40B4-BE49-F238E27FC236}">
                  <a16:creationId xmlns:a16="http://schemas.microsoft.com/office/drawing/2014/main" id="{336137D6-F963-40BB-8C56-AEA2A89B43DC}"/>
                </a:ext>
              </a:extLst>
            </p:cNvPr>
            <p:cNvSpPr/>
            <p:nvPr/>
          </p:nvSpPr>
          <p:spPr>
            <a:xfrm>
              <a:off x="6006821" y="4771933"/>
              <a:ext cx="58293" cy="31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3"/>
                <a:gd name="f8" fmla="val 11"/>
                <a:gd name="f9" fmla="val 2"/>
                <a:gd name="f10" fmla="val 39"/>
                <a:gd name="f11" fmla="val 54"/>
                <a:gd name="f12" fmla="val 13"/>
                <a:gd name="f13" fmla="val 15"/>
                <a:gd name="f14" fmla="val 46"/>
                <a:gd name="f15" fmla="+- 0 0 -90"/>
                <a:gd name="f16" fmla="*/ f3 1 61"/>
                <a:gd name="f17" fmla="*/ f4 1 3"/>
                <a:gd name="f18" fmla="+- f7 0 f5"/>
                <a:gd name="f19" fmla="+- f6 0 f5"/>
                <a:gd name="f20" fmla="*/ f15 f0 1"/>
                <a:gd name="f21" fmla="*/ f18 1 3"/>
                <a:gd name="f22" fmla="*/ f19 1 61"/>
                <a:gd name="f23" fmla="*/ 11 f19 1"/>
                <a:gd name="f24" fmla="*/ 2 f18 1"/>
                <a:gd name="f25" fmla="*/ 54 f19 1"/>
                <a:gd name="f26" fmla="*/ 0 f18 1"/>
                <a:gd name="f27" fmla="*/ 0 f19 1"/>
                <a:gd name="f28" fmla="*/ 46 f19 1"/>
                <a:gd name="f29" fmla="*/ f20 1 f2"/>
                <a:gd name="f30" fmla="*/ f23 1 61"/>
                <a:gd name="f31" fmla="*/ f24 1 3"/>
                <a:gd name="f32" fmla="*/ f25 1 61"/>
                <a:gd name="f33" fmla="*/ f26 1 3"/>
                <a:gd name="f34" fmla="*/ f27 1 61"/>
                <a:gd name="f35" fmla="*/ f28 1 61"/>
                <a:gd name="f36" fmla="*/ 0 1 f22"/>
                <a:gd name="f37" fmla="*/ f6 1 f22"/>
                <a:gd name="f38" fmla="*/ 0 1 f21"/>
                <a:gd name="f39" fmla="*/ f7 1 f21"/>
                <a:gd name="f40" fmla="+- f29 0 f1"/>
                <a:gd name="f41" fmla="*/ f30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2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4"/>
                </a:cxn>
                <a:cxn ang="f40">
                  <a:pos x="f56" y="f54"/>
                </a:cxn>
                <a:cxn ang="f40">
                  <a:pos x="f51" y="f52"/>
                </a:cxn>
              </a:cxnLst>
              <a:rect l="f47" t="f50" r="f48" b="f49"/>
              <a:pathLst>
                <a:path w="61" h="3">
                  <a:moveTo>
                    <a:pt x="f8" y="f9"/>
                  </a:moveTo>
                  <a:lnTo>
                    <a:pt x="f8" y="f9"/>
                  </a:lnTo>
                  <a:cubicBezTo>
                    <a:pt x="f10" y="f7"/>
                    <a:pt x="f6" y="f5"/>
                    <a:pt x="f11" y="f5"/>
                  </a:cubicBezTo>
                  <a:lnTo>
                    <a:pt x="f5" y="f5"/>
                  </a:lnTo>
                  <a:cubicBezTo>
                    <a:pt x="f12" y="f9"/>
                    <a:pt x="f13" y="f5"/>
                    <a:pt x="f14" y="f5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8" name="Freeform 99">
              <a:extLst>
                <a:ext uri="{FF2B5EF4-FFF2-40B4-BE49-F238E27FC236}">
                  <a16:creationId xmlns:a16="http://schemas.microsoft.com/office/drawing/2014/main" id="{4D3F023B-E2FE-431D-98A7-7A9E02C13B55}"/>
                </a:ext>
              </a:extLst>
            </p:cNvPr>
            <p:cNvSpPr/>
            <p:nvPr/>
          </p:nvSpPr>
          <p:spPr>
            <a:xfrm>
              <a:off x="3717474" y="4728837"/>
              <a:ext cx="955602" cy="126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4"/>
                <a:gd name="f7" fmla="val 14"/>
                <a:gd name="f8" fmla="val 746"/>
                <a:gd name="f9" fmla="val 6"/>
                <a:gd name="f10" fmla="val 758"/>
                <a:gd name="f11" fmla="val 5"/>
                <a:gd name="f12" fmla="val 817"/>
                <a:gd name="f13" fmla="val 820"/>
                <a:gd name="f14" fmla="val 7"/>
                <a:gd name="f15" fmla="val 812"/>
                <a:gd name="f16" fmla="val 780"/>
                <a:gd name="f17" fmla="val 8"/>
                <a:gd name="f18" fmla="val 800"/>
                <a:gd name="f19" fmla="val 847"/>
                <a:gd name="f20" fmla="val 909"/>
                <a:gd name="f21" fmla="val 10"/>
                <a:gd name="f22" fmla="val 769"/>
                <a:gd name="f23" fmla="val 11"/>
                <a:gd name="f24" fmla="val 832"/>
                <a:gd name="f25" fmla="val 851"/>
                <a:gd name="f26" fmla="val 9"/>
                <a:gd name="f27" fmla="val 918"/>
                <a:gd name="f28" fmla="val 899"/>
                <a:gd name="f29" fmla="val 886"/>
                <a:gd name="f30" fmla="val 876"/>
                <a:gd name="f31" fmla="val 873"/>
                <a:gd name="f32" fmla="val 936"/>
                <a:gd name="f33" fmla="val 981"/>
                <a:gd name="f34" fmla="val 952"/>
                <a:gd name="f35" fmla="val 4"/>
                <a:gd name="f36" fmla="val 969"/>
                <a:gd name="f37" fmla="val 3"/>
                <a:gd name="f38" fmla="val 989"/>
                <a:gd name="f39" fmla="val 2"/>
                <a:gd name="f40" fmla="val 993"/>
                <a:gd name="f41" fmla="val 996"/>
                <a:gd name="f42" fmla="val 997"/>
                <a:gd name="f43" fmla="val 999"/>
                <a:gd name="f44" fmla="val 1"/>
                <a:gd name="f45" fmla="val 998"/>
                <a:gd name="f46" fmla="val 994"/>
                <a:gd name="f47" fmla="val 957"/>
                <a:gd name="f48" fmla="val 928"/>
                <a:gd name="f49" fmla="val 904"/>
                <a:gd name="f50" fmla="val 822"/>
                <a:gd name="f51" fmla="val 791"/>
                <a:gd name="f52" fmla="val 756"/>
                <a:gd name="f53" fmla="val 743"/>
                <a:gd name="f54" fmla="val 740"/>
                <a:gd name="f55" fmla="val 744"/>
                <a:gd name="f56" fmla="val 764"/>
                <a:gd name="f57" fmla="val 747"/>
                <a:gd name="f58" fmla="val 692"/>
                <a:gd name="f59" fmla="val 697"/>
                <a:gd name="f60" fmla="val 570"/>
                <a:gd name="f61" fmla="val 566"/>
                <a:gd name="f62" fmla="val 562"/>
                <a:gd name="f63" fmla="val 559"/>
                <a:gd name="f64" fmla="val 554"/>
                <a:gd name="f65" fmla="val 79"/>
                <a:gd name="f66" fmla="val 37"/>
                <a:gd name="f67" fmla="val 125"/>
                <a:gd name="f68" fmla="val 113"/>
                <a:gd name="f69" fmla="val 94"/>
                <a:gd name="f70" fmla="val 66"/>
                <a:gd name="f71" fmla="val 49"/>
                <a:gd name="f72" fmla="val 43"/>
                <a:gd name="f73" fmla="val 67"/>
                <a:gd name="f74" fmla="val 64"/>
                <a:gd name="f75" fmla="val 12"/>
                <a:gd name="f76" fmla="val 134"/>
                <a:gd name="f77" fmla="val 13"/>
                <a:gd name="f78" fmla="val 145"/>
                <a:gd name="f79" fmla="val 213"/>
                <a:gd name="f80" fmla="val 210"/>
                <a:gd name="f81" fmla="val 189"/>
                <a:gd name="f82" fmla="val 234"/>
                <a:gd name="f83" fmla="val 223"/>
                <a:gd name="f84" fmla="val 294"/>
                <a:gd name="f85" fmla="val 278"/>
                <a:gd name="f86" fmla="val 324"/>
                <a:gd name="f87" fmla="val 322"/>
                <a:gd name="f88" fmla="val 355"/>
                <a:gd name="f89" fmla="val 418"/>
                <a:gd name="f90" fmla="val 454"/>
                <a:gd name="f91" fmla="val 452"/>
                <a:gd name="f92" fmla="val 551"/>
                <a:gd name="f93" fmla="val 508"/>
                <a:gd name="f94" fmla="val 620"/>
                <a:gd name="f95" fmla="val 568"/>
                <a:gd name="f96" fmla="val 607"/>
                <a:gd name="f97" fmla="val 616"/>
                <a:gd name="f98" fmla="val 643"/>
                <a:gd name="f99" fmla="val 641"/>
                <a:gd name="f100" fmla="val 648"/>
                <a:gd name="f101" fmla="val 622"/>
                <a:gd name="f102" fmla="val 790"/>
                <a:gd name="f103" fmla="val 751"/>
                <a:gd name="f104" fmla="+- 0 0 -90"/>
                <a:gd name="f105" fmla="*/ f3 1 1004"/>
                <a:gd name="f106" fmla="*/ f4 1 14"/>
                <a:gd name="f107" fmla="+- f7 0 f5"/>
                <a:gd name="f108" fmla="+- f6 0 f5"/>
                <a:gd name="f109" fmla="*/ f104 f0 1"/>
                <a:gd name="f110" fmla="*/ f108 1 1004"/>
                <a:gd name="f111" fmla="*/ f107 1 14"/>
                <a:gd name="f112" fmla="*/ 746 f108 1"/>
                <a:gd name="f113" fmla="*/ 6 f107 1"/>
                <a:gd name="f114" fmla="*/ 820 f108 1"/>
                <a:gd name="f115" fmla="*/ 7 f107 1"/>
                <a:gd name="f116" fmla="*/ 800 f108 1"/>
                <a:gd name="f117" fmla="*/ 8 f107 1"/>
                <a:gd name="f118" fmla="*/ 847 f108 1"/>
                <a:gd name="f119" fmla="*/ 5 f107 1"/>
                <a:gd name="f120" fmla="*/ 769 f108 1"/>
                <a:gd name="f121" fmla="*/ 11 f107 1"/>
                <a:gd name="f122" fmla="*/ 918 f108 1"/>
                <a:gd name="f123" fmla="*/ 9 f107 1"/>
                <a:gd name="f124" fmla="*/ 876 f108 1"/>
                <a:gd name="f125" fmla="*/ 981 f108 1"/>
                <a:gd name="f126" fmla="*/ 989 f108 1"/>
                <a:gd name="f127" fmla="*/ 2 f107 1"/>
                <a:gd name="f128" fmla="*/ 997 f108 1"/>
                <a:gd name="f129" fmla="*/ 1004 f108 1"/>
                <a:gd name="f130" fmla="*/ 999 f108 1"/>
                <a:gd name="f131" fmla="*/ 994 f108 1"/>
                <a:gd name="f132" fmla="*/ 1 f107 1"/>
                <a:gd name="f133" fmla="*/ 904 f108 1"/>
                <a:gd name="f134" fmla="*/ 0 f107 1"/>
                <a:gd name="f135" fmla="*/ 791 f108 1"/>
                <a:gd name="f136" fmla="*/ 756 f108 1"/>
                <a:gd name="f137" fmla="*/ 743 f108 1"/>
                <a:gd name="f138" fmla="*/ 764 f108 1"/>
                <a:gd name="f139" fmla="*/ 697 f108 1"/>
                <a:gd name="f140" fmla="*/ 570 f108 1"/>
                <a:gd name="f141" fmla="*/ 3 f107 1"/>
                <a:gd name="f142" fmla="*/ 559 f108 1"/>
                <a:gd name="f143" fmla="*/ 554 f108 1"/>
                <a:gd name="f144" fmla="*/ 0 f108 1"/>
                <a:gd name="f145" fmla="*/ 4 f107 1"/>
                <a:gd name="f146" fmla="*/ 79 f108 1"/>
                <a:gd name="f147" fmla="*/ 113 f108 1"/>
                <a:gd name="f148" fmla="*/ 49 f108 1"/>
                <a:gd name="f149" fmla="*/ 64 f108 1"/>
                <a:gd name="f150" fmla="*/ 12 f107 1"/>
                <a:gd name="f151" fmla="*/ 213 f108 1"/>
                <a:gd name="f152" fmla="*/ 234 f108 1"/>
                <a:gd name="f153" fmla="*/ 223 f108 1"/>
                <a:gd name="f154" fmla="*/ 324 f108 1"/>
                <a:gd name="f155" fmla="*/ 10 f107 1"/>
                <a:gd name="f156" fmla="*/ 322 f108 1"/>
                <a:gd name="f157" fmla="*/ 454 f108 1"/>
                <a:gd name="f158" fmla="*/ 452 f108 1"/>
                <a:gd name="f159" fmla="*/ 620 f108 1"/>
                <a:gd name="f160" fmla="*/ 568 f108 1"/>
                <a:gd name="f161" fmla="*/ 643 f108 1"/>
                <a:gd name="f162" fmla="*/ 622 f108 1"/>
                <a:gd name="f163" fmla="*/ 758 f108 1"/>
                <a:gd name="f164" fmla="*/ f109 1 f2"/>
                <a:gd name="f165" fmla="*/ f112 1 1004"/>
                <a:gd name="f166" fmla="*/ f113 1 14"/>
                <a:gd name="f167" fmla="*/ f114 1 1004"/>
                <a:gd name="f168" fmla="*/ f115 1 14"/>
                <a:gd name="f169" fmla="*/ f116 1 1004"/>
                <a:gd name="f170" fmla="*/ f117 1 14"/>
                <a:gd name="f171" fmla="*/ f118 1 1004"/>
                <a:gd name="f172" fmla="*/ f119 1 14"/>
                <a:gd name="f173" fmla="*/ f120 1 1004"/>
                <a:gd name="f174" fmla="*/ f121 1 14"/>
                <a:gd name="f175" fmla="*/ f122 1 1004"/>
                <a:gd name="f176" fmla="*/ f123 1 14"/>
                <a:gd name="f177" fmla="*/ f124 1 1004"/>
                <a:gd name="f178" fmla="*/ f125 1 1004"/>
                <a:gd name="f179" fmla="*/ f126 1 1004"/>
                <a:gd name="f180" fmla="*/ f127 1 14"/>
                <a:gd name="f181" fmla="*/ f128 1 1004"/>
                <a:gd name="f182" fmla="*/ f129 1 1004"/>
                <a:gd name="f183" fmla="*/ f130 1 1004"/>
                <a:gd name="f184" fmla="*/ f131 1 1004"/>
                <a:gd name="f185" fmla="*/ f132 1 14"/>
                <a:gd name="f186" fmla="*/ f133 1 1004"/>
                <a:gd name="f187" fmla="*/ f134 1 14"/>
                <a:gd name="f188" fmla="*/ f135 1 1004"/>
                <a:gd name="f189" fmla="*/ f136 1 1004"/>
                <a:gd name="f190" fmla="*/ f137 1 1004"/>
                <a:gd name="f191" fmla="*/ f138 1 1004"/>
                <a:gd name="f192" fmla="*/ f139 1 1004"/>
                <a:gd name="f193" fmla="*/ f140 1 1004"/>
                <a:gd name="f194" fmla="*/ f141 1 14"/>
                <a:gd name="f195" fmla="*/ f142 1 1004"/>
                <a:gd name="f196" fmla="*/ f143 1 1004"/>
                <a:gd name="f197" fmla="*/ f144 1 1004"/>
                <a:gd name="f198" fmla="*/ f145 1 14"/>
                <a:gd name="f199" fmla="*/ f146 1 1004"/>
                <a:gd name="f200" fmla="*/ f147 1 1004"/>
                <a:gd name="f201" fmla="*/ f148 1 1004"/>
                <a:gd name="f202" fmla="*/ f149 1 1004"/>
                <a:gd name="f203" fmla="*/ f150 1 14"/>
                <a:gd name="f204" fmla="*/ f151 1 1004"/>
                <a:gd name="f205" fmla="*/ f152 1 1004"/>
                <a:gd name="f206" fmla="*/ f153 1 1004"/>
                <a:gd name="f207" fmla="*/ f154 1 1004"/>
                <a:gd name="f208" fmla="*/ f155 1 14"/>
                <a:gd name="f209" fmla="*/ f156 1 1004"/>
                <a:gd name="f210" fmla="*/ f157 1 1004"/>
                <a:gd name="f211" fmla="*/ f158 1 1004"/>
                <a:gd name="f212" fmla="*/ f159 1 1004"/>
                <a:gd name="f213" fmla="*/ f160 1 1004"/>
                <a:gd name="f214" fmla="*/ f161 1 1004"/>
                <a:gd name="f215" fmla="*/ f162 1 1004"/>
                <a:gd name="f216" fmla="*/ f163 1 1004"/>
                <a:gd name="f217" fmla="*/ 0 1 f110"/>
                <a:gd name="f218" fmla="*/ f6 1 f110"/>
                <a:gd name="f219" fmla="*/ 0 1 f111"/>
                <a:gd name="f220" fmla="*/ f7 1 f111"/>
                <a:gd name="f221" fmla="+- f164 0 f1"/>
                <a:gd name="f222" fmla="*/ f165 1 f110"/>
                <a:gd name="f223" fmla="*/ f166 1 f111"/>
                <a:gd name="f224" fmla="*/ f167 1 f110"/>
                <a:gd name="f225" fmla="*/ f168 1 f111"/>
                <a:gd name="f226" fmla="*/ f169 1 f110"/>
                <a:gd name="f227" fmla="*/ f170 1 f111"/>
                <a:gd name="f228" fmla="*/ f171 1 f110"/>
                <a:gd name="f229" fmla="*/ f172 1 f111"/>
                <a:gd name="f230" fmla="*/ f173 1 f110"/>
                <a:gd name="f231" fmla="*/ f174 1 f111"/>
                <a:gd name="f232" fmla="*/ f175 1 f110"/>
                <a:gd name="f233" fmla="*/ f176 1 f111"/>
                <a:gd name="f234" fmla="*/ f177 1 f110"/>
                <a:gd name="f235" fmla="*/ f178 1 f110"/>
                <a:gd name="f236" fmla="*/ f179 1 f110"/>
                <a:gd name="f237" fmla="*/ f180 1 f111"/>
                <a:gd name="f238" fmla="*/ f181 1 f110"/>
                <a:gd name="f239" fmla="*/ f182 1 f110"/>
                <a:gd name="f240" fmla="*/ f183 1 f110"/>
                <a:gd name="f241" fmla="*/ f184 1 f110"/>
                <a:gd name="f242" fmla="*/ f185 1 f111"/>
                <a:gd name="f243" fmla="*/ f186 1 f110"/>
                <a:gd name="f244" fmla="*/ f187 1 f111"/>
                <a:gd name="f245" fmla="*/ f188 1 f110"/>
                <a:gd name="f246" fmla="*/ f189 1 f110"/>
                <a:gd name="f247" fmla="*/ f190 1 f110"/>
                <a:gd name="f248" fmla="*/ f191 1 f110"/>
                <a:gd name="f249" fmla="*/ f192 1 f110"/>
                <a:gd name="f250" fmla="*/ f193 1 f110"/>
                <a:gd name="f251" fmla="*/ f194 1 f111"/>
                <a:gd name="f252" fmla="*/ f195 1 f110"/>
                <a:gd name="f253" fmla="*/ f196 1 f110"/>
                <a:gd name="f254" fmla="*/ f197 1 f110"/>
                <a:gd name="f255" fmla="*/ f198 1 f111"/>
                <a:gd name="f256" fmla="*/ f199 1 f110"/>
                <a:gd name="f257" fmla="*/ f200 1 f110"/>
                <a:gd name="f258" fmla="*/ f201 1 f110"/>
                <a:gd name="f259" fmla="*/ f202 1 f110"/>
                <a:gd name="f260" fmla="*/ f203 1 f111"/>
                <a:gd name="f261" fmla="*/ f204 1 f110"/>
                <a:gd name="f262" fmla="*/ f205 1 f110"/>
                <a:gd name="f263" fmla="*/ f206 1 f110"/>
                <a:gd name="f264" fmla="*/ f207 1 f110"/>
                <a:gd name="f265" fmla="*/ f208 1 f111"/>
                <a:gd name="f266" fmla="*/ f209 1 f110"/>
                <a:gd name="f267" fmla="*/ f210 1 f110"/>
                <a:gd name="f268" fmla="*/ f211 1 f110"/>
                <a:gd name="f269" fmla="*/ f212 1 f110"/>
                <a:gd name="f270" fmla="*/ f213 1 f110"/>
                <a:gd name="f271" fmla="*/ f214 1 f110"/>
                <a:gd name="f272" fmla="*/ f215 1 f110"/>
                <a:gd name="f273" fmla="*/ f216 1 f110"/>
                <a:gd name="f274" fmla="*/ f217 f105 1"/>
                <a:gd name="f275" fmla="*/ f218 f105 1"/>
                <a:gd name="f276" fmla="*/ f220 f106 1"/>
                <a:gd name="f277" fmla="*/ f219 f106 1"/>
                <a:gd name="f278" fmla="*/ f222 f105 1"/>
                <a:gd name="f279" fmla="*/ f223 f106 1"/>
                <a:gd name="f280" fmla="*/ f224 f105 1"/>
                <a:gd name="f281" fmla="*/ f225 f106 1"/>
                <a:gd name="f282" fmla="*/ f226 f105 1"/>
                <a:gd name="f283" fmla="*/ f227 f106 1"/>
                <a:gd name="f284" fmla="*/ f228 f105 1"/>
                <a:gd name="f285" fmla="*/ f229 f106 1"/>
                <a:gd name="f286" fmla="*/ f230 f105 1"/>
                <a:gd name="f287" fmla="*/ f231 f106 1"/>
                <a:gd name="f288" fmla="*/ f232 f105 1"/>
                <a:gd name="f289" fmla="*/ f233 f106 1"/>
                <a:gd name="f290" fmla="*/ f234 f105 1"/>
                <a:gd name="f291" fmla="*/ f235 f105 1"/>
                <a:gd name="f292" fmla="*/ f236 f105 1"/>
                <a:gd name="f293" fmla="*/ f237 f106 1"/>
                <a:gd name="f294" fmla="*/ f238 f105 1"/>
                <a:gd name="f295" fmla="*/ f239 f105 1"/>
                <a:gd name="f296" fmla="*/ f240 f105 1"/>
                <a:gd name="f297" fmla="*/ f241 f105 1"/>
                <a:gd name="f298" fmla="*/ f242 f106 1"/>
                <a:gd name="f299" fmla="*/ f243 f105 1"/>
                <a:gd name="f300" fmla="*/ f244 f106 1"/>
                <a:gd name="f301" fmla="*/ f245 f105 1"/>
                <a:gd name="f302" fmla="*/ f246 f105 1"/>
                <a:gd name="f303" fmla="*/ f247 f105 1"/>
                <a:gd name="f304" fmla="*/ f248 f105 1"/>
                <a:gd name="f305" fmla="*/ f249 f105 1"/>
                <a:gd name="f306" fmla="*/ f250 f105 1"/>
                <a:gd name="f307" fmla="*/ f251 f106 1"/>
                <a:gd name="f308" fmla="*/ f252 f105 1"/>
                <a:gd name="f309" fmla="*/ f253 f105 1"/>
                <a:gd name="f310" fmla="*/ f254 f105 1"/>
                <a:gd name="f311" fmla="*/ f255 f106 1"/>
                <a:gd name="f312" fmla="*/ f256 f105 1"/>
                <a:gd name="f313" fmla="*/ f257 f105 1"/>
                <a:gd name="f314" fmla="*/ f258 f105 1"/>
                <a:gd name="f315" fmla="*/ f259 f105 1"/>
                <a:gd name="f316" fmla="*/ f260 f106 1"/>
                <a:gd name="f317" fmla="*/ f261 f105 1"/>
                <a:gd name="f318" fmla="*/ f262 f105 1"/>
                <a:gd name="f319" fmla="*/ f263 f105 1"/>
                <a:gd name="f320" fmla="*/ f264 f105 1"/>
                <a:gd name="f321" fmla="*/ f265 f106 1"/>
                <a:gd name="f322" fmla="*/ f266 f105 1"/>
                <a:gd name="f323" fmla="*/ f267 f105 1"/>
                <a:gd name="f324" fmla="*/ f268 f105 1"/>
                <a:gd name="f325" fmla="*/ f269 f105 1"/>
                <a:gd name="f326" fmla="*/ f270 f105 1"/>
                <a:gd name="f327" fmla="*/ f271 f105 1"/>
                <a:gd name="f328" fmla="*/ f272 f105 1"/>
                <a:gd name="f329" fmla="*/ f273 f10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1">
                  <a:pos x="f278" y="f279"/>
                </a:cxn>
                <a:cxn ang="f221">
                  <a:pos x="f278" y="f279"/>
                </a:cxn>
                <a:cxn ang="f221">
                  <a:pos x="f280" y="f281"/>
                </a:cxn>
                <a:cxn ang="f221">
                  <a:pos x="f282" y="f283"/>
                </a:cxn>
                <a:cxn ang="f221">
                  <a:pos x="f284" y="f285"/>
                </a:cxn>
                <a:cxn ang="f221">
                  <a:pos x="f286" y="f287"/>
                </a:cxn>
                <a:cxn ang="f221">
                  <a:pos x="f288" y="f289"/>
                </a:cxn>
                <a:cxn ang="f221">
                  <a:pos x="f290" y="f281"/>
                </a:cxn>
                <a:cxn ang="f221">
                  <a:pos x="f291" y="f285"/>
                </a:cxn>
                <a:cxn ang="f221">
                  <a:pos x="f292" y="f293"/>
                </a:cxn>
                <a:cxn ang="f221">
                  <a:pos x="f294" y="f293"/>
                </a:cxn>
                <a:cxn ang="f221">
                  <a:pos x="f295" y="f293"/>
                </a:cxn>
                <a:cxn ang="f221">
                  <a:pos x="f296" y="f293"/>
                </a:cxn>
                <a:cxn ang="f221">
                  <a:pos x="f297" y="f298"/>
                </a:cxn>
                <a:cxn ang="f221">
                  <a:pos x="f299" y="f300"/>
                </a:cxn>
                <a:cxn ang="f221">
                  <a:pos x="f301" y="f293"/>
                </a:cxn>
                <a:cxn ang="f221">
                  <a:pos x="f302" y="f293"/>
                </a:cxn>
                <a:cxn ang="f221">
                  <a:pos x="f303" y="f293"/>
                </a:cxn>
                <a:cxn ang="f221">
                  <a:pos x="f304" y="f298"/>
                </a:cxn>
                <a:cxn ang="f221">
                  <a:pos x="f305" y="f293"/>
                </a:cxn>
                <a:cxn ang="f221">
                  <a:pos x="f306" y="f307"/>
                </a:cxn>
                <a:cxn ang="f221">
                  <a:pos x="f308" y="f293"/>
                </a:cxn>
                <a:cxn ang="f221">
                  <a:pos x="f309" y="f307"/>
                </a:cxn>
                <a:cxn ang="f221">
                  <a:pos x="f310" y="f311"/>
                </a:cxn>
                <a:cxn ang="f221">
                  <a:pos x="f312" y="f285"/>
                </a:cxn>
                <a:cxn ang="f221">
                  <a:pos x="f313" y="f283"/>
                </a:cxn>
                <a:cxn ang="f221">
                  <a:pos x="f314" y="f283"/>
                </a:cxn>
                <a:cxn ang="f221">
                  <a:pos x="f315" y="f316"/>
                </a:cxn>
                <a:cxn ang="f221">
                  <a:pos x="f317" y="f283"/>
                </a:cxn>
                <a:cxn ang="f221">
                  <a:pos x="f318" y="f287"/>
                </a:cxn>
                <a:cxn ang="f221">
                  <a:pos x="f319" y="f287"/>
                </a:cxn>
                <a:cxn ang="f221">
                  <a:pos x="f320" y="f321"/>
                </a:cxn>
                <a:cxn ang="f221">
                  <a:pos x="f322" y="f316"/>
                </a:cxn>
                <a:cxn ang="f221">
                  <a:pos x="f323" y="f321"/>
                </a:cxn>
                <a:cxn ang="f221">
                  <a:pos x="f324" y="f287"/>
                </a:cxn>
                <a:cxn ang="f221">
                  <a:pos x="f325" y="f289"/>
                </a:cxn>
                <a:cxn ang="f221">
                  <a:pos x="f326" y="f287"/>
                </a:cxn>
                <a:cxn ang="f221">
                  <a:pos x="f327" y="f321"/>
                </a:cxn>
                <a:cxn ang="f221">
                  <a:pos x="f328" y="f316"/>
                </a:cxn>
                <a:cxn ang="f221">
                  <a:pos x="f329" y="f283"/>
                </a:cxn>
                <a:cxn ang="f221">
                  <a:pos x="f278" y="f279"/>
                </a:cxn>
              </a:cxnLst>
              <a:rect l="f274" t="f277" r="f275" b="f276"/>
              <a:pathLst>
                <a:path w="1004" h="14">
                  <a:moveTo>
                    <a:pt x="f8" y="f9"/>
                  </a:moveTo>
                  <a:lnTo>
                    <a:pt x="f8" y="f9"/>
                  </a:lnTo>
                  <a:cubicBezTo>
                    <a:pt x="f10" y="f11"/>
                    <a:pt x="f12" y="f11"/>
                    <a:pt x="f13" y="f14"/>
                  </a:cubicBezTo>
                  <a:cubicBezTo>
                    <a:pt x="f15" y="f14"/>
                    <a:pt x="f16" y="f17"/>
                    <a:pt x="f18" y="f17"/>
                  </a:cubicBezTo>
                  <a:lnTo>
                    <a:pt x="f19" y="f11"/>
                  </a:lnTo>
                  <a:cubicBezTo>
                    <a:pt x="f20" y="f14"/>
                    <a:pt x="f18" y="f21"/>
                    <a:pt x="f22" y="f23"/>
                  </a:cubicBezTo>
                  <a:cubicBezTo>
                    <a:pt x="f24" y="f23"/>
                    <a:pt x="f25" y="f26"/>
                    <a:pt x="f27" y="f26"/>
                  </a:cubicBezTo>
                  <a:cubicBezTo>
                    <a:pt x="f28" y="f26"/>
                    <a:pt x="f29" y="f17"/>
                    <a:pt x="f30" y="f14"/>
                  </a:cubicBezTo>
                  <a:cubicBezTo>
                    <a:pt x="f31" y="f11"/>
                    <a:pt x="f32" y="f9"/>
                    <a:pt x="f33" y="f11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39"/>
                    <a:pt x="f41" y="f39"/>
                    <a:pt x="f42" y="f39"/>
                  </a:cubicBezTo>
                  <a:lnTo>
                    <a:pt x="f6" y="f39"/>
                  </a:lnTo>
                  <a:lnTo>
                    <a:pt x="f43" y="f39"/>
                  </a:lnTo>
                  <a:cubicBezTo>
                    <a:pt x="f43" y="f44"/>
                    <a:pt x="f45" y="f44"/>
                    <a:pt x="f46" y="f44"/>
                  </a:cubicBezTo>
                  <a:cubicBezTo>
                    <a:pt x="f47" y="f44"/>
                    <a:pt x="f48" y="f5"/>
                    <a:pt x="f49" y="f5"/>
                  </a:cubicBezTo>
                  <a:cubicBezTo>
                    <a:pt x="f48" y="f37"/>
                    <a:pt x="f50" y="f44"/>
                    <a:pt x="f51" y="f39"/>
                  </a:cubicBezTo>
                  <a:lnTo>
                    <a:pt x="f52" y="f39"/>
                  </a:lnTo>
                  <a:lnTo>
                    <a:pt x="f53" y="f39"/>
                  </a:lnTo>
                  <a:cubicBezTo>
                    <a:pt x="f54" y="f39"/>
                    <a:pt x="f55" y="f44"/>
                    <a:pt x="f56" y="f44"/>
                  </a:cubicBezTo>
                  <a:cubicBezTo>
                    <a:pt x="f57" y="f44"/>
                    <a:pt x="f58" y="f44"/>
                    <a:pt x="f59" y="f39"/>
                  </a:cubicBezTo>
                  <a:lnTo>
                    <a:pt x="f60" y="f37"/>
                  </a:lnTo>
                  <a:cubicBezTo>
                    <a:pt x="f61" y="f37"/>
                    <a:pt x="f62" y="f39"/>
                    <a:pt x="f63" y="f39"/>
                  </a:cubicBezTo>
                  <a:cubicBezTo>
                    <a:pt x="f64" y="f39"/>
                    <a:pt x="f64" y="f37"/>
                    <a:pt x="f64" y="f37"/>
                  </a:cubicBezTo>
                  <a:lnTo>
                    <a:pt x="f5" y="f35"/>
                  </a:lnTo>
                  <a:lnTo>
                    <a:pt x="f65" y="f11"/>
                  </a:lnTo>
                  <a:cubicBezTo>
                    <a:pt x="f66" y="f17"/>
                    <a:pt x="f67" y="f9"/>
                    <a:pt x="f68" y="f17"/>
                  </a:cubicBezTo>
                  <a:cubicBezTo>
                    <a:pt x="f69" y="f26"/>
                    <a:pt x="f70" y="f26"/>
                    <a:pt x="f71" y="f17"/>
                  </a:cubicBezTo>
                  <a:cubicBezTo>
                    <a:pt x="f72" y="f26"/>
                    <a:pt x="f73" y="f21"/>
                    <a:pt x="f74" y="f75"/>
                  </a:cubicBezTo>
                  <a:cubicBezTo>
                    <a:pt x="f76" y="f77"/>
                    <a:pt x="f78" y="f14"/>
                    <a:pt x="f79" y="f17"/>
                  </a:cubicBezTo>
                  <a:cubicBezTo>
                    <a:pt x="f80" y="f21"/>
                    <a:pt x="f81" y="f23"/>
                    <a:pt x="f82" y="f23"/>
                  </a:cubicBezTo>
                  <a:lnTo>
                    <a:pt x="f83" y="f23"/>
                  </a:lnTo>
                  <a:cubicBezTo>
                    <a:pt x="f84" y="f26"/>
                    <a:pt x="f85" y="f7"/>
                    <a:pt x="f86" y="f21"/>
                  </a:cubicBezTo>
                  <a:lnTo>
                    <a:pt x="f87" y="f75"/>
                  </a:lnTo>
                  <a:cubicBezTo>
                    <a:pt x="f88" y="f23"/>
                    <a:pt x="f89" y="f23"/>
                    <a:pt x="f90" y="f21"/>
                  </a:cubicBezTo>
                  <a:lnTo>
                    <a:pt x="f91" y="f23"/>
                  </a:lnTo>
                  <a:cubicBezTo>
                    <a:pt x="f92" y="f17"/>
                    <a:pt x="f93" y="f21"/>
                    <a:pt x="f94" y="f26"/>
                  </a:cubicBezTo>
                  <a:lnTo>
                    <a:pt x="f95" y="f23"/>
                  </a:lnTo>
                  <a:cubicBezTo>
                    <a:pt x="f96" y="f75"/>
                    <a:pt x="f97" y="f21"/>
                    <a:pt x="f98" y="f21"/>
                  </a:cubicBezTo>
                  <a:cubicBezTo>
                    <a:pt x="f99" y="f21"/>
                    <a:pt x="f100" y="f75"/>
                    <a:pt x="f101" y="f75"/>
                  </a:cubicBezTo>
                  <a:lnTo>
                    <a:pt x="f10" y="f17"/>
                  </a:lnTo>
                  <a:cubicBezTo>
                    <a:pt x="f102" y="f14"/>
                    <a:pt x="f103" y="f14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9" name="Freeform 100">
              <a:extLst>
                <a:ext uri="{FF2B5EF4-FFF2-40B4-BE49-F238E27FC236}">
                  <a16:creationId xmlns:a16="http://schemas.microsoft.com/office/drawing/2014/main" id="{76C8539E-3CC3-44C8-8285-DFB6DCAAEECC}"/>
                </a:ext>
              </a:extLst>
            </p:cNvPr>
            <p:cNvSpPr/>
            <p:nvPr/>
          </p:nvSpPr>
          <p:spPr>
            <a:xfrm>
              <a:off x="4591147" y="4737076"/>
              <a:ext cx="23637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23634"/>
                <a:gd name="f8" fmla="+- 0 0 -90"/>
                <a:gd name="f9" fmla="abs f3"/>
                <a:gd name="f10" fmla="abs f4"/>
                <a:gd name="f11" fmla="abs f5"/>
                <a:gd name="f12" fmla="*/ f3 1 23634"/>
                <a:gd name="f13" fmla="val f6"/>
                <a:gd name="f14" fmla="+- f6 0 f6"/>
                <a:gd name="f15" fmla="+- f7 0 f6"/>
                <a:gd name="f16" fmla="*/ f8 f0 1"/>
                <a:gd name="f17" fmla="?: f9 f3 1"/>
                <a:gd name="f18" fmla="?: f10 f4 1"/>
                <a:gd name="f19" fmla="?: f11 f5 1"/>
                <a:gd name="f20" fmla="*/ f15 1 23634"/>
                <a:gd name="f21" fmla="*/ f14 1 0"/>
                <a:gd name="f22" fmla="*/ f16 1 f2"/>
                <a:gd name="f23" fmla="*/ f17 1 23634"/>
                <a:gd name="f24" fmla="*/ f18 1 21600"/>
                <a:gd name="f25" fmla="*/ 21600 f18 1"/>
                <a:gd name="f26" fmla="*/ 0 1 f20"/>
                <a:gd name="f27" fmla="*/ 0 1 f21"/>
                <a:gd name="f28" fmla="*/ 23634 1 f20"/>
                <a:gd name="f29" fmla="*/ 1 1 f21"/>
                <a:gd name="f30" fmla="+- f22 0 f1"/>
                <a:gd name="f31" fmla="min f24 f23"/>
                <a:gd name="f32" fmla="*/ f25 1 f19"/>
                <a:gd name="f33" fmla="*/ f26 f12 1"/>
                <a:gd name="f34" fmla="*/ f28 f12 1"/>
                <a:gd name="f35" fmla="val f32"/>
                <a:gd name="f36" fmla="*/ f6 f31 1"/>
                <a:gd name="f37" fmla="+- f35 0 f13"/>
                <a:gd name="f38" fmla="*/ f37 1 0"/>
                <a:gd name="f39" fmla="*/ f29 f38 1"/>
                <a:gd name="f40" fmla="*/ f27 f38 1"/>
                <a:gd name="f41" fmla="*/ f40 f31 1"/>
                <a:gd name="f42" fmla="*/ f39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3" y="f41"/>
                </a:cxn>
                <a:cxn ang="f30">
                  <a:pos x="f33" y="f41"/>
                </a:cxn>
                <a:cxn ang="f30">
                  <a:pos x="f34" y="f41"/>
                </a:cxn>
                <a:cxn ang="f30">
                  <a:pos x="f33" y="f41"/>
                </a:cxn>
              </a:cxnLst>
              <a:rect l="f33" t="f41" r="f34" b="f42"/>
              <a:pathLst>
                <a:path w="23634">
                  <a:moveTo>
                    <a:pt x="f6" y="f36"/>
                  </a:moveTo>
                  <a:lnTo>
                    <a:pt x="f6" y="f36"/>
                  </a:lnTo>
                  <a:lnTo>
                    <a:pt x="f7" y="f36"/>
                  </a:lnTo>
                  <a:lnTo>
                    <a:pt x="f6" y="f36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0" name="Freeform 101">
              <a:extLst>
                <a:ext uri="{FF2B5EF4-FFF2-40B4-BE49-F238E27FC236}">
                  <a16:creationId xmlns:a16="http://schemas.microsoft.com/office/drawing/2014/main" id="{7C2BD1E0-1956-4D92-A229-AA894482A23F}"/>
                </a:ext>
              </a:extLst>
            </p:cNvPr>
            <p:cNvSpPr/>
            <p:nvPr/>
          </p:nvSpPr>
          <p:spPr>
            <a:xfrm>
              <a:off x="3680450" y="4732641"/>
              <a:ext cx="37024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37027"/>
                <a:gd name="f8" fmla="val 25634"/>
                <a:gd name="f9" fmla="val 13292"/>
                <a:gd name="f10" fmla="+- 0 0 -90"/>
                <a:gd name="f11" fmla="abs f3"/>
                <a:gd name="f12" fmla="abs f4"/>
                <a:gd name="f13" fmla="abs f5"/>
                <a:gd name="f14" fmla="*/ f3 1 37027"/>
                <a:gd name="f15" fmla="val f6"/>
                <a:gd name="f16" fmla="+- f6 0 f6"/>
                <a:gd name="f17" fmla="+- f7 0 f6"/>
                <a:gd name="f18" fmla="*/ f10 f0 1"/>
                <a:gd name="f19" fmla="?: f11 f3 1"/>
                <a:gd name="f20" fmla="?: f12 f4 1"/>
                <a:gd name="f21" fmla="?: f13 f5 1"/>
                <a:gd name="f22" fmla="*/ f17 1 37027"/>
                <a:gd name="f23" fmla="*/ f16 1 0"/>
                <a:gd name="f24" fmla="*/ f18 1 f2"/>
                <a:gd name="f25" fmla="*/ f19 1 37027"/>
                <a:gd name="f26" fmla="*/ f20 1 21600"/>
                <a:gd name="f27" fmla="*/ 21600 f20 1"/>
                <a:gd name="f28" fmla="*/ 0 1 f22"/>
                <a:gd name="f29" fmla="*/ 0 1 f23"/>
                <a:gd name="f30" fmla="*/ 37027 1 f22"/>
                <a:gd name="f31" fmla="*/ 1 1 f23"/>
                <a:gd name="f32" fmla="+- f24 0 f1"/>
                <a:gd name="f33" fmla="min f26 f25"/>
                <a:gd name="f34" fmla="*/ f27 1 f21"/>
                <a:gd name="f35" fmla="*/ f28 f14 1"/>
                <a:gd name="f36" fmla="*/ f30 f14 1"/>
                <a:gd name="f37" fmla="val f34"/>
                <a:gd name="f38" fmla="*/ f6 f33 1"/>
                <a:gd name="f39" fmla="+- f37 0 f15"/>
                <a:gd name="f40" fmla="*/ f39 1 0"/>
                <a:gd name="f41" fmla="*/ f31 f40 1"/>
                <a:gd name="f42" fmla="*/ f29 f40 1"/>
                <a:gd name="f43" fmla="*/ f42 f33 1"/>
                <a:gd name="f44" fmla="*/ f41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5" y="f43"/>
                </a:cxn>
                <a:cxn ang="f32">
                  <a:pos x="f35" y="f43"/>
                </a:cxn>
                <a:cxn ang="f32">
                  <a:pos x="f36" y="f43"/>
                </a:cxn>
                <a:cxn ang="f32">
                  <a:pos x="f35" y="f43"/>
                </a:cxn>
              </a:cxnLst>
              <a:rect l="f35" t="f43" r="f36" b="f44"/>
              <a:pathLst>
                <a:path w="37027">
                  <a:moveTo>
                    <a:pt x="f6" y="f38"/>
                  </a:moveTo>
                  <a:lnTo>
                    <a:pt x="f6" y="f38"/>
                  </a:lnTo>
                  <a:lnTo>
                    <a:pt x="f7" y="f38"/>
                  </a:lnTo>
                  <a:cubicBezTo>
                    <a:pt x="f8" y="f38"/>
                    <a:pt x="f9" y="f38"/>
                    <a:pt x="f6" y="f3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1" name="Freeform 102">
              <a:extLst>
                <a:ext uri="{FF2B5EF4-FFF2-40B4-BE49-F238E27FC236}">
                  <a16:creationId xmlns:a16="http://schemas.microsoft.com/office/drawing/2014/main" id="{4FB3555E-655B-49FA-931D-322ECBC50F73}"/>
                </a:ext>
              </a:extLst>
            </p:cNvPr>
            <p:cNvSpPr/>
            <p:nvPr/>
          </p:nvSpPr>
          <p:spPr>
            <a:xfrm>
              <a:off x="4710101" y="4730099"/>
              <a:ext cx="87444" cy="25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2"/>
                <a:gd name="f7" fmla="val 3"/>
                <a:gd name="f8" fmla="val 71"/>
                <a:gd name="f9" fmla="val 47"/>
                <a:gd name="f10" fmla="val 2"/>
                <a:gd name="f11" fmla="val 88"/>
                <a:gd name="f12" fmla="val 1"/>
                <a:gd name="f13" fmla="val 8"/>
                <a:gd name="f14" fmla="+- 0 0 -90"/>
                <a:gd name="f15" fmla="*/ f3 1 92"/>
                <a:gd name="f16" fmla="*/ f4 1 3"/>
                <a:gd name="f17" fmla="+- f7 0 f5"/>
                <a:gd name="f18" fmla="+- f6 0 f5"/>
                <a:gd name="f19" fmla="*/ f14 f0 1"/>
                <a:gd name="f20" fmla="*/ f17 1 3"/>
                <a:gd name="f21" fmla="*/ f18 1 92"/>
                <a:gd name="f22" fmla="*/ 71 f18 1"/>
                <a:gd name="f23" fmla="*/ 3 f17 1"/>
                <a:gd name="f24" fmla="*/ 92 f18 1"/>
                <a:gd name="f25" fmla="*/ 0 f17 1"/>
                <a:gd name="f26" fmla="*/ 8 f18 1"/>
                <a:gd name="f27" fmla="*/ 1 f17 1"/>
                <a:gd name="f28" fmla="*/ 2 f18 1"/>
                <a:gd name="f29" fmla="*/ f19 1 f2"/>
                <a:gd name="f30" fmla="*/ f22 1 92"/>
                <a:gd name="f31" fmla="*/ f23 1 3"/>
                <a:gd name="f32" fmla="*/ f24 1 92"/>
                <a:gd name="f33" fmla="*/ f25 1 3"/>
                <a:gd name="f34" fmla="*/ f26 1 92"/>
                <a:gd name="f35" fmla="*/ f27 1 3"/>
                <a:gd name="f36" fmla="*/ f28 1 92"/>
                <a:gd name="f37" fmla="*/ 0 1 f21"/>
                <a:gd name="f38" fmla="*/ f6 1 f21"/>
                <a:gd name="f39" fmla="*/ 0 1 f20"/>
                <a:gd name="f40" fmla="*/ f7 1 f20"/>
                <a:gd name="f41" fmla="+- f29 0 f1"/>
                <a:gd name="f42" fmla="*/ f30 1 f21"/>
                <a:gd name="f43" fmla="*/ f31 1 f20"/>
                <a:gd name="f44" fmla="*/ f32 1 f21"/>
                <a:gd name="f45" fmla="*/ f33 1 f20"/>
                <a:gd name="f46" fmla="*/ f34 1 f21"/>
                <a:gd name="f47" fmla="*/ f35 1 f20"/>
                <a:gd name="f48" fmla="*/ f36 1 f21"/>
                <a:gd name="f49" fmla="*/ f37 f15 1"/>
                <a:gd name="f50" fmla="*/ f38 f15 1"/>
                <a:gd name="f51" fmla="*/ f40 f16 1"/>
                <a:gd name="f52" fmla="*/ f39 f16 1"/>
                <a:gd name="f53" fmla="*/ f42 f15 1"/>
                <a:gd name="f54" fmla="*/ f43 f16 1"/>
                <a:gd name="f55" fmla="*/ f44 f15 1"/>
                <a:gd name="f56" fmla="*/ f45 f16 1"/>
                <a:gd name="f57" fmla="*/ f46 f15 1"/>
                <a:gd name="f58" fmla="*/ f47 f16 1"/>
                <a:gd name="f59" fmla="*/ f48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3" y="f54"/>
                </a:cxn>
                <a:cxn ang="f41">
                  <a:pos x="f53" y="f54"/>
                </a:cxn>
                <a:cxn ang="f41">
                  <a:pos x="f55" y="f56"/>
                </a:cxn>
                <a:cxn ang="f41">
                  <a:pos x="f57" y="f58"/>
                </a:cxn>
                <a:cxn ang="f41">
                  <a:pos x="f59" y="f54"/>
                </a:cxn>
                <a:cxn ang="f41">
                  <a:pos x="f53" y="f54"/>
                </a:cxn>
              </a:cxnLst>
              <a:rect l="f49" t="f52" r="f50" b="f51"/>
              <a:pathLst>
                <a:path w="92" h="3">
                  <a:moveTo>
                    <a:pt x="f8" y="f7"/>
                  </a:moveTo>
                  <a:lnTo>
                    <a:pt x="f8" y="f7"/>
                  </a:lnTo>
                  <a:cubicBezTo>
                    <a:pt x="f9" y="f10"/>
                    <a:pt x="f11" y="f12"/>
                    <a:pt x="f6" y="f5"/>
                  </a:cubicBezTo>
                  <a:lnTo>
                    <a:pt x="f13" y="f12"/>
                  </a:lnTo>
                  <a:cubicBezTo>
                    <a:pt x="f13" y="f12"/>
                    <a:pt x="f5" y="f10"/>
                    <a:pt x="f10" y="f7"/>
                  </a:cubicBez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2" name="Freeform 103">
              <a:extLst>
                <a:ext uri="{FF2B5EF4-FFF2-40B4-BE49-F238E27FC236}">
                  <a16:creationId xmlns:a16="http://schemas.microsoft.com/office/drawing/2014/main" id="{38D490AA-C76A-457B-86FF-8F453A81EBD8}"/>
                </a:ext>
              </a:extLst>
            </p:cNvPr>
            <p:cNvSpPr/>
            <p:nvPr/>
          </p:nvSpPr>
          <p:spPr>
            <a:xfrm>
              <a:off x="4673077" y="4728837"/>
              <a:ext cx="44906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2"/>
                <a:gd name="f8" fmla="val 22"/>
                <a:gd name="f9" fmla="val 19"/>
                <a:gd name="f10" fmla="val 1"/>
                <a:gd name="f11" fmla="val 11"/>
                <a:gd name="f12" fmla="val 41"/>
                <a:gd name="f13" fmla="+- 0 0 -90"/>
                <a:gd name="f14" fmla="*/ f3 1 47"/>
                <a:gd name="f15" fmla="*/ f4 1 2"/>
                <a:gd name="f16" fmla="+- f7 0 f5"/>
                <a:gd name="f17" fmla="+- f6 0 f5"/>
                <a:gd name="f18" fmla="*/ f13 f0 1"/>
                <a:gd name="f19" fmla="*/ f16 1 2"/>
                <a:gd name="f20" fmla="*/ f17 1 47"/>
                <a:gd name="f21" fmla="*/ 22 f17 1"/>
                <a:gd name="f22" fmla="*/ 0 f16 1"/>
                <a:gd name="f23" fmla="*/ 0 f17 1"/>
                <a:gd name="f24" fmla="*/ 2 f16 1"/>
                <a:gd name="f25" fmla="*/ 47 f17 1"/>
                <a:gd name="f26" fmla="*/ f18 1 f2"/>
                <a:gd name="f27" fmla="*/ f21 1 47"/>
                <a:gd name="f28" fmla="*/ f22 1 2"/>
                <a:gd name="f29" fmla="*/ f23 1 47"/>
                <a:gd name="f30" fmla="*/ f24 1 2"/>
                <a:gd name="f31" fmla="*/ f25 1 47"/>
                <a:gd name="f32" fmla="*/ 0 1 f20"/>
                <a:gd name="f33" fmla="*/ f6 1 f20"/>
                <a:gd name="f34" fmla="*/ 0 1 f19"/>
                <a:gd name="f35" fmla="*/ f7 1 f19"/>
                <a:gd name="f36" fmla="+- f26 0 f1"/>
                <a:gd name="f37" fmla="*/ f27 1 f20"/>
                <a:gd name="f38" fmla="*/ f28 1 f19"/>
                <a:gd name="f39" fmla="*/ f29 1 f20"/>
                <a:gd name="f40" fmla="*/ f30 1 f19"/>
                <a:gd name="f41" fmla="*/ f31 1 f20"/>
                <a:gd name="f42" fmla="*/ f32 f14 1"/>
                <a:gd name="f43" fmla="*/ f33 f14 1"/>
                <a:gd name="f44" fmla="*/ f35 f15 1"/>
                <a:gd name="f45" fmla="*/ f34 f15 1"/>
                <a:gd name="f46" fmla="*/ f37 f14 1"/>
                <a:gd name="f47" fmla="*/ f38 f15 1"/>
                <a:gd name="f48" fmla="*/ f39 f14 1"/>
                <a:gd name="f49" fmla="*/ f40 f15 1"/>
                <a:gd name="f50" fmla="*/ f4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46" y="f47"/>
                </a:cxn>
                <a:cxn ang="f36">
                  <a:pos x="f46" y="f47"/>
                </a:cxn>
                <a:cxn ang="f36">
                  <a:pos x="f48" y="f49"/>
                </a:cxn>
                <a:cxn ang="f36">
                  <a:pos x="f50" y="f49"/>
                </a:cxn>
                <a:cxn ang="f36">
                  <a:pos x="f46" y="f47"/>
                </a:cxn>
              </a:cxnLst>
              <a:rect l="f42" t="f45" r="f43" b="f44"/>
              <a:pathLst>
                <a:path w="47" h="2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11" y="f10"/>
                    <a:pt x="f5" y="f7"/>
                  </a:cubicBezTo>
                  <a:lnTo>
                    <a:pt x="f6" y="f7"/>
                  </a:lnTo>
                  <a:cubicBezTo>
                    <a:pt x="f6" y="f10"/>
                    <a:pt x="f12" y="f5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3" name="Freeform 104">
              <a:extLst>
                <a:ext uri="{FF2B5EF4-FFF2-40B4-BE49-F238E27FC236}">
                  <a16:creationId xmlns:a16="http://schemas.microsoft.com/office/drawing/2014/main" id="{82CC454A-C828-4BAA-B83A-50A04669300E}"/>
                </a:ext>
              </a:extLst>
            </p:cNvPr>
            <p:cNvSpPr/>
            <p:nvPr/>
          </p:nvSpPr>
          <p:spPr>
            <a:xfrm>
              <a:off x="4667563" y="4767498"/>
              <a:ext cx="35451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1"/>
                <a:gd name="f8" fmla="val 22"/>
                <a:gd name="f9" fmla="+- 0 0 -90"/>
                <a:gd name="f10" fmla="*/ f3 1 37"/>
                <a:gd name="f11" fmla="*/ f4 1 1"/>
                <a:gd name="f12" fmla="+- f7 0 f5"/>
                <a:gd name="f13" fmla="+- f6 0 f5"/>
                <a:gd name="f14" fmla="*/ f9 f0 1"/>
                <a:gd name="f15" fmla="*/ f13 1 37"/>
                <a:gd name="f16" fmla="*/ 37 f13 1"/>
                <a:gd name="f17" fmla="*/ 0 f12 1"/>
                <a:gd name="f18" fmla="*/ 22 f13 1"/>
                <a:gd name="f19" fmla="*/ 1 f12 1"/>
                <a:gd name="f20" fmla="*/ 0 f13 1"/>
                <a:gd name="f21" fmla="*/ 0 1 f12"/>
                <a:gd name="f22" fmla="*/ f7 1 f12"/>
                <a:gd name="f23" fmla="*/ f14 1 f2"/>
                <a:gd name="f24" fmla="*/ f16 1 37"/>
                <a:gd name="f25" fmla="*/ f18 1 37"/>
                <a:gd name="f26" fmla="*/ f20 1 37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37" h="1">
                  <a:moveTo>
                    <a:pt x="f6" y="f5"/>
                  </a:moveTo>
                  <a:lnTo>
                    <a:pt x="f6" y="f5"/>
                  </a:lnTo>
                  <a:lnTo>
                    <a:pt x="f8" y="f7"/>
                  </a:lnTo>
                  <a:lnTo>
                    <a:pt x="f5" y="f7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4" name="Freeform 105">
              <a:extLst>
                <a:ext uri="{FF2B5EF4-FFF2-40B4-BE49-F238E27FC236}">
                  <a16:creationId xmlns:a16="http://schemas.microsoft.com/office/drawing/2014/main" id="{4EB13400-4855-4595-AD24-7CF00E35A8E6}"/>
                </a:ext>
              </a:extLst>
            </p:cNvPr>
            <p:cNvSpPr/>
            <p:nvPr/>
          </p:nvSpPr>
          <p:spPr>
            <a:xfrm>
              <a:off x="4480066" y="4764956"/>
              <a:ext cx="59874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"/>
                <a:gd name="f7" fmla="val 2"/>
                <a:gd name="f8" fmla="val 18"/>
                <a:gd name="f9" fmla="val 52"/>
                <a:gd name="f10" fmla="val 1"/>
                <a:gd name="f11" fmla="val 24"/>
                <a:gd name="f12" fmla="val 41"/>
                <a:gd name="f13" fmla="+- 0 0 -90"/>
                <a:gd name="f14" fmla="*/ f3 1 63"/>
                <a:gd name="f15" fmla="*/ f4 1 2"/>
                <a:gd name="f16" fmla="+- f7 0 f5"/>
                <a:gd name="f17" fmla="+- f6 0 f5"/>
                <a:gd name="f18" fmla="*/ f13 f0 1"/>
                <a:gd name="f19" fmla="*/ f16 1 2"/>
                <a:gd name="f20" fmla="*/ f17 1 63"/>
                <a:gd name="f21" fmla="*/ 0 f17 1"/>
                <a:gd name="f22" fmla="*/ 0 f16 1"/>
                <a:gd name="f23" fmla="*/ 63 f17 1"/>
                <a:gd name="f24" fmla="*/ f18 1 f2"/>
                <a:gd name="f25" fmla="*/ f21 1 63"/>
                <a:gd name="f26" fmla="*/ f22 1 2"/>
                <a:gd name="f27" fmla="*/ f23 1 63"/>
                <a:gd name="f28" fmla="*/ 0 1 f20"/>
                <a:gd name="f29" fmla="*/ f6 1 f20"/>
                <a:gd name="f30" fmla="*/ 0 1 f19"/>
                <a:gd name="f31" fmla="*/ f7 1 f19"/>
                <a:gd name="f32" fmla="+- f24 0 f1"/>
                <a:gd name="f33" fmla="*/ f25 1 f20"/>
                <a:gd name="f34" fmla="*/ f26 1 f19"/>
                <a:gd name="f35" fmla="*/ f27 1 f20"/>
                <a:gd name="f36" fmla="*/ f28 f14 1"/>
                <a:gd name="f37" fmla="*/ f29 f14 1"/>
                <a:gd name="f38" fmla="*/ f31 f15 1"/>
                <a:gd name="f39" fmla="*/ f30 f15 1"/>
                <a:gd name="f40" fmla="*/ f33 f14 1"/>
                <a:gd name="f41" fmla="*/ f34 f15 1"/>
                <a:gd name="f42" fmla="*/ f35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0" y="f41"/>
                </a:cxn>
                <a:cxn ang="f32">
                  <a:pos x="f40" y="f41"/>
                </a:cxn>
                <a:cxn ang="f32">
                  <a:pos x="f42" y="f41"/>
                </a:cxn>
                <a:cxn ang="f32">
                  <a:pos x="f40" y="f41"/>
                </a:cxn>
              </a:cxnLst>
              <a:rect l="f36" t="f39" r="f37" b="f38"/>
              <a:pathLst>
                <a:path w="63" h="2">
                  <a:moveTo>
                    <a:pt x="f5" y="f5"/>
                  </a:moveTo>
                  <a:lnTo>
                    <a:pt x="f5" y="f5"/>
                  </a:lnTo>
                  <a:cubicBezTo>
                    <a:pt x="f8" y="f7"/>
                    <a:pt x="f9" y="f10"/>
                    <a:pt x="f6" y="f5"/>
                  </a:cubicBezTo>
                  <a:cubicBezTo>
                    <a:pt x="f11" y="f5"/>
                    <a:pt x="f12" y="f5"/>
                    <a:pt x="f5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5" name="Freeform 106">
              <a:extLst>
                <a:ext uri="{FF2B5EF4-FFF2-40B4-BE49-F238E27FC236}">
                  <a16:creationId xmlns:a16="http://schemas.microsoft.com/office/drawing/2014/main" id="{72BDE47A-8224-41B7-B5FA-AAD04F1B710F}"/>
                </a:ext>
              </a:extLst>
            </p:cNvPr>
            <p:cNvSpPr/>
            <p:nvPr/>
          </p:nvSpPr>
          <p:spPr>
            <a:xfrm>
              <a:off x="4490307" y="4776368"/>
              <a:ext cx="36237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1"/>
                <a:gd name="f8" fmla="val 3"/>
                <a:gd name="f9" fmla="+- 0 0 -90"/>
                <a:gd name="f10" fmla="*/ f3 1 38"/>
                <a:gd name="f11" fmla="*/ f4 1 1"/>
                <a:gd name="f12" fmla="+- f7 0 f5"/>
                <a:gd name="f13" fmla="+- f6 0 f5"/>
                <a:gd name="f14" fmla="*/ f9 f0 1"/>
                <a:gd name="f15" fmla="*/ f13 1 38"/>
                <a:gd name="f16" fmla="*/ 38 f13 1"/>
                <a:gd name="f17" fmla="*/ 0 f12 1"/>
                <a:gd name="f18" fmla="*/ 0 f13 1"/>
                <a:gd name="f19" fmla="*/ 1 f12 1"/>
                <a:gd name="f20" fmla="*/ 3 f13 1"/>
                <a:gd name="f21" fmla="*/ 0 1 f12"/>
                <a:gd name="f22" fmla="*/ f7 1 f12"/>
                <a:gd name="f23" fmla="*/ f14 1 f2"/>
                <a:gd name="f24" fmla="*/ f16 1 38"/>
                <a:gd name="f25" fmla="*/ f18 1 38"/>
                <a:gd name="f26" fmla="*/ f20 1 38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38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lnTo>
                    <a:pt x="f8" y="f7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6" name="Freeform 107">
              <a:extLst>
                <a:ext uri="{FF2B5EF4-FFF2-40B4-BE49-F238E27FC236}">
                  <a16:creationId xmlns:a16="http://schemas.microsoft.com/office/drawing/2014/main" id="{23EEEFFE-284F-4087-84BA-BE818C356055}"/>
                </a:ext>
              </a:extLst>
            </p:cNvPr>
            <p:cNvSpPr/>
            <p:nvPr/>
          </p:nvSpPr>
          <p:spPr>
            <a:xfrm>
              <a:off x="3388958" y="4739609"/>
              <a:ext cx="17327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7332"/>
                <a:gd name="f8" fmla="+- 0 0 -90"/>
                <a:gd name="f9" fmla="abs f3"/>
                <a:gd name="f10" fmla="abs f4"/>
                <a:gd name="f11" fmla="abs f5"/>
                <a:gd name="f12" fmla="*/ f3 1 17332"/>
                <a:gd name="f13" fmla="val f6"/>
                <a:gd name="f14" fmla="+- f6 0 f6"/>
                <a:gd name="f15" fmla="+- f7 0 f6"/>
                <a:gd name="f16" fmla="*/ f8 f0 1"/>
                <a:gd name="f17" fmla="?: f9 f3 1"/>
                <a:gd name="f18" fmla="?: f10 f4 1"/>
                <a:gd name="f19" fmla="?: f11 f5 1"/>
                <a:gd name="f20" fmla="*/ f15 1 17332"/>
                <a:gd name="f21" fmla="*/ f14 1 0"/>
                <a:gd name="f22" fmla="*/ f16 1 f2"/>
                <a:gd name="f23" fmla="*/ f17 1 17332"/>
                <a:gd name="f24" fmla="*/ f18 1 21600"/>
                <a:gd name="f25" fmla="*/ 21600 f18 1"/>
                <a:gd name="f26" fmla="*/ 17332 1 f20"/>
                <a:gd name="f27" fmla="*/ 0 1 f21"/>
                <a:gd name="f28" fmla="*/ 0 1 f20"/>
                <a:gd name="f29" fmla="*/ 1 1 f21"/>
                <a:gd name="f30" fmla="+- f22 0 f1"/>
                <a:gd name="f31" fmla="min f24 f23"/>
                <a:gd name="f32" fmla="*/ f25 1 f19"/>
                <a:gd name="f33" fmla="*/ f28 f12 1"/>
                <a:gd name="f34" fmla="*/ f26 f12 1"/>
                <a:gd name="f35" fmla="val f32"/>
                <a:gd name="f36" fmla="*/ f6 f31 1"/>
                <a:gd name="f37" fmla="+- f35 0 f13"/>
                <a:gd name="f38" fmla="*/ f37 1 0"/>
                <a:gd name="f39" fmla="*/ f29 f38 1"/>
                <a:gd name="f40" fmla="*/ f27 f38 1"/>
                <a:gd name="f41" fmla="*/ f40 f31 1"/>
                <a:gd name="f42" fmla="*/ f39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4" y="f41"/>
                </a:cxn>
                <a:cxn ang="f30">
                  <a:pos x="f34" y="f41"/>
                </a:cxn>
                <a:cxn ang="f30">
                  <a:pos x="f33" y="f41"/>
                </a:cxn>
                <a:cxn ang="f30">
                  <a:pos x="f34" y="f41"/>
                </a:cxn>
              </a:cxnLst>
              <a:rect l="f33" t="f41" r="f34" b="f42"/>
              <a:pathLst>
                <a:path w="17332">
                  <a:moveTo>
                    <a:pt x="f7" y="f36"/>
                  </a:moveTo>
                  <a:lnTo>
                    <a:pt x="f7" y="f36"/>
                  </a:lnTo>
                  <a:lnTo>
                    <a:pt x="f6" y="f36"/>
                  </a:lnTo>
                  <a:lnTo>
                    <a:pt x="f7" y="f36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7" name="Freeform 108">
              <a:extLst>
                <a:ext uri="{FF2B5EF4-FFF2-40B4-BE49-F238E27FC236}">
                  <a16:creationId xmlns:a16="http://schemas.microsoft.com/office/drawing/2014/main" id="{429276C4-BA86-46CD-8F88-572FECAFDEEA}"/>
                </a:ext>
              </a:extLst>
            </p:cNvPr>
            <p:cNvSpPr/>
            <p:nvPr/>
          </p:nvSpPr>
          <p:spPr>
            <a:xfrm>
              <a:off x="3154195" y="4733272"/>
              <a:ext cx="615272" cy="76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47"/>
                <a:gd name="f7" fmla="val 8"/>
                <a:gd name="f8" fmla="val 588"/>
                <a:gd name="f9" fmla="val 5"/>
                <a:gd name="f10" fmla="val 499"/>
                <a:gd name="f11" fmla="val 3"/>
                <a:gd name="f12" fmla="val 619"/>
                <a:gd name="f13" fmla="val 570"/>
                <a:gd name="f14" fmla="val 1"/>
                <a:gd name="f15" fmla="val 574"/>
                <a:gd name="f16" fmla="val 515"/>
                <a:gd name="f17" fmla="val 527"/>
                <a:gd name="f18" fmla="val 2"/>
                <a:gd name="f19" fmla="val 536"/>
                <a:gd name="f20" fmla="val 533"/>
                <a:gd name="f21" fmla="val 454"/>
                <a:gd name="f22" fmla="val 508"/>
                <a:gd name="f23" fmla="val 450"/>
                <a:gd name="f24" fmla="val 361"/>
                <a:gd name="f25" fmla="val 368"/>
                <a:gd name="f26" fmla="val 357"/>
                <a:gd name="f27" fmla="val 355"/>
                <a:gd name="f28" fmla="val 55"/>
                <a:gd name="f29" fmla="val 85"/>
                <a:gd name="f30" fmla="val 4"/>
                <a:gd name="f31" fmla="val 45"/>
                <a:gd name="f32" fmla="val 6"/>
                <a:gd name="f33" fmla="val 108"/>
                <a:gd name="f34" fmla="val 202"/>
                <a:gd name="f35" fmla="val 207"/>
                <a:gd name="f36" fmla="val 205"/>
                <a:gd name="f37" fmla="val 201"/>
                <a:gd name="f38" fmla="val 214"/>
                <a:gd name="f39" fmla="val 250"/>
                <a:gd name="f40" fmla="val 216"/>
                <a:gd name="f41" fmla="val 252"/>
                <a:gd name="f42" fmla="val 371"/>
                <a:gd name="f43" fmla="val 393"/>
                <a:gd name="f44" fmla="val 325"/>
                <a:gd name="f45" fmla="val 359"/>
                <a:gd name="f46" fmla="val 265"/>
                <a:gd name="f47" fmla="val 269"/>
                <a:gd name="f48" fmla="val 286"/>
                <a:gd name="f49" fmla="val 7"/>
                <a:gd name="f50" fmla="val 375"/>
                <a:gd name="f51" fmla="val 474"/>
                <a:gd name="f52" fmla="+- 0 0 -90"/>
                <a:gd name="f53" fmla="*/ f3 1 647"/>
                <a:gd name="f54" fmla="*/ f4 1 8"/>
                <a:gd name="f55" fmla="+- f7 0 f5"/>
                <a:gd name="f56" fmla="+- f6 0 f5"/>
                <a:gd name="f57" fmla="*/ f52 f0 1"/>
                <a:gd name="f58" fmla="*/ f55 1 8"/>
                <a:gd name="f59" fmla="*/ f56 1 647"/>
                <a:gd name="f60" fmla="*/ 588 f56 1"/>
                <a:gd name="f61" fmla="*/ 5 f55 1"/>
                <a:gd name="f62" fmla="*/ 619 f56 1"/>
                <a:gd name="f63" fmla="*/ 0 f55 1"/>
                <a:gd name="f64" fmla="*/ 570 f56 1"/>
                <a:gd name="f65" fmla="*/ 1 f55 1"/>
                <a:gd name="f66" fmla="*/ 574 f56 1"/>
                <a:gd name="f67" fmla="*/ 515 f56 1"/>
                <a:gd name="f68" fmla="*/ 533 f56 1"/>
                <a:gd name="f69" fmla="*/ 3 f55 1"/>
                <a:gd name="f70" fmla="*/ 450 f56 1"/>
                <a:gd name="f71" fmla="*/ 361 f56 1"/>
                <a:gd name="f72" fmla="*/ 368 f56 1"/>
                <a:gd name="f73" fmla="*/ 355 f56 1"/>
                <a:gd name="f74" fmla="*/ 55 f56 1"/>
                <a:gd name="f75" fmla="*/ 45 f56 1"/>
                <a:gd name="f76" fmla="*/ 6 f55 1"/>
                <a:gd name="f77" fmla="*/ 207 f56 1"/>
                <a:gd name="f78" fmla="*/ 214 f56 1"/>
                <a:gd name="f79" fmla="*/ 250 f56 1"/>
                <a:gd name="f80" fmla="*/ 4 f55 1"/>
                <a:gd name="f81" fmla="*/ 216 f56 1"/>
                <a:gd name="f82" fmla="*/ 393 f56 1"/>
                <a:gd name="f83" fmla="*/ 265 f56 1"/>
                <a:gd name="f84" fmla="*/ 7 f55 1"/>
                <a:gd name="f85" fmla="*/ f57 1 f2"/>
                <a:gd name="f86" fmla="*/ f60 1 647"/>
                <a:gd name="f87" fmla="*/ f61 1 8"/>
                <a:gd name="f88" fmla="*/ f62 1 647"/>
                <a:gd name="f89" fmla="*/ f63 1 8"/>
                <a:gd name="f90" fmla="*/ f64 1 647"/>
                <a:gd name="f91" fmla="*/ f65 1 8"/>
                <a:gd name="f92" fmla="*/ f66 1 647"/>
                <a:gd name="f93" fmla="*/ f67 1 647"/>
                <a:gd name="f94" fmla="*/ f68 1 647"/>
                <a:gd name="f95" fmla="*/ f69 1 8"/>
                <a:gd name="f96" fmla="*/ f70 1 647"/>
                <a:gd name="f97" fmla="*/ f71 1 647"/>
                <a:gd name="f98" fmla="*/ f72 1 647"/>
                <a:gd name="f99" fmla="*/ f73 1 647"/>
                <a:gd name="f100" fmla="*/ f74 1 647"/>
                <a:gd name="f101" fmla="*/ f75 1 647"/>
                <a:gd name="f102" fmla="*/ f76 1 8"/>
                <a:gd name="f103" fmla="*/ f77 1 647"/>
                <a:gd name="f104" fmla="*/ f78 1 647"/>
                <a:gd name="f105" fmla="*/ f79 1 647"/>
                <a:gd name="f106" fmla="*/ f80 1 8"/>
                <a:gd name="f107" fmla="*/ f81 1 647"/>
                <a:gd name="f108" fmla="*/ f82 1 647"/>
                <a:gd name="f109" fmla="*/ f83 1 647"/>
                <a:gd name="f110" fmla="*/ f84 1 8"/>
                <a:gd name="f111" fmla="*/ 0 1 f59"/>
                <a:gd name="f112" fmla="*/ f6 1 f59"/>
                <a:gd name="f113" fmla="*/ 0 1 f58"/>
                <a:gd name="f114" fmla="*/ f7 1 f58"/>
                <a:gd name="f115" fmla="+- f85 0 f1"/>
                <a:gd name="f116" fmla="*/ f86 1 f59"/>
                <a:gd name="f117" fmla="*/ f87 1 f58"/>
                <a:gd name="f118" fmla="*/ f88 1 f59"/>
                <a:gd name="f119" fmla="*/ f89 1 f58"/>
                <a:gd name="f120" fmla="*/ f90 1 f59"/>
                <a:gd name="f121" fmla="*/ f91 1 f58"/>
                <a:gd name="f122" fmla="*/ f92 1 f59"/>
                <a:gd name="f123" fmla="*/ f93 1 f59"/>
                <a:gd name="f124" fmla="*/ f94 1 f59"/>
                <a:gd name="f125" fmla="*/ f95 1 f58"/>
                <a:gd name="f126" fmla="*/ f96 1 f59"/>
                <a:gd name="f127" fmla="*/ f97 1 f59"/>
                <a:gd name="f128" fmla="*/ f98 1 f59"/>
                <a:gd name="f129" fmla="*/ f99 1 f59"/>
                <a:gd name="f130" fmla="*/ f100 1 f59"/>
                <a:gd name="f131" fmla="*/ f101 1 f59"/>
                <a:gd name="f132" fmla="*/ f102 1 f58"/>
                <a:gd name="f133" fmla="*/ f103 1 f59"/>
                <a:gd name="f134" fmla="*/ f104 1 f59"/>
                <a:gd name="f135" fmla="*/ f105 1 f59"/>
                <a:gd name="f136" fmla="*/ f106 1 f58"/>
                <a:gd name="f137" fmla="*/ f107 1 f59"/>
                <a:gd name="f138" fmla="*/ f108 1 f59"/>
                <a:gd name="f139" fmla="*/ f109 1 f59"/>
                <a:gd name="f140" fmla="*/ f110 1 f58"/>
                <a:gd name="f141" fmla="*/ f111 f53 1"/>
                <a:gd name="f142" fmla="*/ f112 f53 1"/>
                <a:gd name="f143" fmla="*/ f114 f54 1"/>
                <a:gd name="f144" fmla="*/ f113 f54 1"/>
                <a:gd name="f145" fmla="*/ f116 f53 1"/>
                <a:gd name="f146" fmla="*/ f117 f54 1"/>
                <a:gd name="f147" fmla="*/ f118 f53 1"/>
                <a:gd name="f148" fmla="*/ f119 f54 1"/>
                <a:gd name="f149" fmla="*/ f120 f53 1"/>
                <a:gd name="f150" fmla="*/ f121 f54 1"/>
                <a:gd name="f151" fmla="*/ f122 f53 1"/>
                <a:gd name="f152" fmla="*/ f123 f53 1"/>
                <a:gd name="f153" fmla="*/ f124 f53 1"/>
                <a:gd name="f154" fmla="*/ f125 f54 1"/>
                <a:gd name="f155" fmla="*/ f126 f53 1"/>
                <a:gd name="f156" fmla="*/ f127 f53 1"/>
                <a:gd name="f157" fmla="*/ f128 f53 1"/>
                <a:gd name="f158" fmla="*/ f129 f53 1"/>
                <a:gd name="f159" fmla="*/ f130 f53 1"/>
                <a:gd name="f160" fmla="*/ f131 f53 1"/>
                <a:gd name="f161" fmla="*/ f132 f54 1"/>
                <a:gd name="f162" fmla="*/ f133 f53 1"/>
                <a:gd name="f163" fmla="*/ f134 f53 1"/>
                <a:gd name="f164" fmla="*/ f135 f53 1"/>
                <a:gd name="f165" fmla="*/ f136 f54 1"/>
                <a:gd name="f166" fmla="*/ f137 f53 1"/>
                <a:gd name="f167" fmla="*/ f138 f53 1"/>
                <a:gd name="f168" fmla="*/ f139 f53 1"/>
                <a:gd name="f169" fmla="*/ f140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5">
                  <a:pos x="f145" y="f146"/>
                </a:cxn>
                <a:cxn ang="f115">
                  <a:pos x="f145" y="f146"/>
                </a:cxn>
                <a:cxn ang="f115">
                  <a:pos x="f147" y="f148"/>
                </a:cxn>
                <a:cxn ang="f115">
                  <a:pos x="f149" y="f150"/>
                </a:cxn>
                <a:cxn ang="f115">
                  <a:pos x="f151" y="f148"/>
                </a:cxn>
                <a:cxn ang="f115">
                  <a:pos x="f152" y="f150"/>
                </a:cxn>
                <a:cxn ang="f115">
                  <a:pos x="f153" y="f154"/>
                </a:cxn>
                <a:cxn ang="f115">
                  <a:pos x="f155" y="f148"/>
                </a:cxn>
                <a:cxn ang="f115">
                  <a:pos x="f156" y="f148"/>
                </a:cxn>
                <a:cxn ang="f115">
                  <a:pos x="f157" y="f148"/>
                </a:cxn>
                <a:cxn ang="f115">
                  <a:pos x="f158" y="f148"/>
                </a:cxn>
                <a:cxn ang="f115">
                  <a:pos x="f159" y="f150"/>
                </a:cxn>
                <a:cxn ang="f115">
                  <a:pos x="f160" y="f161"/>
                </a:cxn>
                <a:cxn ang="f115">
                  <a:pos x="f162" y="f146"/>
                </a:cxn>
                <a:cxn ang="f115">
                  <a:pos x="f163" y="f161"/>
                </a:cxn>
                <a:cxn ang="f115">
                  <a:pos x="f164" y="f165"/>
                </a:cxn>
                <a:cxn ang="f115">
                  <a:pos x="f166" y="f154"/>
                </a:cxn>
                <a:cxn ang="f115">
                  <a:pos x="f167" y="f154"/>
                </a:cxn>
                <a:cxn ang="f115">
                  <a:pos x="f168" y="f146"/>
                </a:cxn>
                <a:cxn ang="f115">
                  <a:pos x="f168" y="f169"/>
                </a:cxn>
                <a:cxn ang="f115">
                  <a:pos x="f145" y="f146"/>
                </a:cxn>
              </a:cxnLst>
              <a:rect l="f141" t="f144" r="f142" b="f143"/>
              <a:pathLst>
                <a:path w="647" h="8">
                  <a:moveTo>
                    <a:pt x="f8" y="f9"/>
                  </a:moveTo>
                  <a:lnTo>
                    <a:pt x="f8" y="f9"/>
                  </a:lnTo>
                  <a:cubicBezTo>
                    <a:pt x="f10" y="f11"/>
                    <a:pt x="f6" y="f11"/>
                    <a:pt x="f12" y="f5"/>
                  </a:cubicBezTo>
                  <a:lnTo>
                    <a:pt x="f13" y="f14"/>
                  </a:lnTo>
                  <a:lnTo>
                    <a:pt x="f15" y="f5"/>
                  </a:lnTo>
                  <a:lnTo>
                    <a:pt x="f16" y="f14"/>
                  </a:lnTo>
                  <a:cubicBezTo>
                    <a:pt x="f17" y="f18"/>
                    <a:pt x="f19" y="f18"/>
                    <a:pt x="f20" y="f11"/>
                  </a:cubicBezTo>
                  <a:cubicBezTo>
                    <a:pt x="f21" y="f11"/>
                    <a:pt x="f22" y="f18"/>
                    <a:pt x="f23" y="f5"/>
                  </a:cubicBezTo>
                  <a:lnTo>
                    <a:pt x="f24" y="f5"/>
                  </a:lnTo>
                  <a:lnTo>
                    <a:pt x="f25" y="f5"/>
                  </a:lnTo>
                  <a:cubicBezTo>
                    <a:pt x="f24" y="f5"/>
                    <a:pt x="f26" y="f5"/>
                    <a:pt x="f27" y="f5"/>
                  </a:cubicBezTo>
                  <a:lnTo>
                    <a:pt x="f28" y="f14"/>
                  </a:lnTo>
                  <a:cubicBezTo>
                    <a:pt x="f5" y="f11"/>
                    <a:pt x="f29" y="f30"/>
                    <a:pt x="f31" y="f32"/>
                  </a:cubicBezTo>
                  <a:cubicBezTo>
                    <a:pt x="f33" y="f32"/>
                    <a:pt x="f34" y="f7"/>
                    <a:pt x="f35" y="f9"/>
                  </a:cubicBezTo>
                  <a:cubicBezTo>
                    <a:pt x="f36" y="f9"/>
                    <a:pt x="f37" y="f32"/>
                    <a:pt x="f38" y="f32"/>
                  </a:cubicBezTo>
                  <a:lnTo>
                    <a:pt x="f39" y="f30"/>
                  </a:lnTo>
                  <a:lnTo>
                    <a:pt x="f40" y="f11"/>
                  </a:lnTo>
                  <a:cubicBezTo>
                    <a:pt x="f41" y="f14"/>
                    <a:pt x="f42" y="f14"/>
                    <a:pt x="f43" y="f11"/>
                  </a:cubicBezTo>
                  <a:cubicBezTo>
                    <a:pt x="f44" y="f30"/>
                    <a:pt x="f45" y="f32"/>
                    <a:pt x="f46" y="f9"/>
                  </a:cubicBezTo>
                  <a:cubicBezTo>
                    <a:pt x="f47" y="f32"/>
                    <a:pt x="f48" y="f49"/>
                    <a:pt x="f46" y="f49"/>
                  </a:cubicBezTo>
                  <a:cubicBezTo>
                    <a:pt x="f50" y="f32"/>
                    <a:pt x="f51" y="f7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8" name="Freeform 109">
              <a:extLst>
                <a:ext uri="{FF2B5EF4-FFF2-40B4-BE49-F238E27FC236}">
                  <a16:creationId xmlns:a16="http://schemas.microsoft.com/office/drawing/2014/main" id="{3BDEFE93-A832-4D3D-8999-25B211E18261}"/>
                </a:ext>
              </a:extLst>
            </p:cNvPr>
            <p:cNvSpPr/>
            <p:nvPr/>
          </p:nvSpPr>
          <p:spPr>
            <a:xfrm>
              <a:off x="2659459" y="4739609"/>
              <a:ext cx="2368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2364"/>
                <a:gd name="f8" fmla="val 1182"/>
                <a:gd name="f9" fmla="+- 0 0 -90"/>
                <a:gd name="f10" fmla="abs f3"/>
                <a:gd name="f11" fmla="abs f4"/>
                <a:gd name="f12" fmla="abs f5"/>
                <a:gd name="f13" fmla="*/ f3 1 2364"/>
                <a:gd name="f14" fmla="val f6"/>
                <a:gd name="f15" fmla="+- f6 0 f6"/>
                <a:gd name="f16" fmla="+- f7 0 f6"/>
                <a:gd name="f17" fmla="*/ f9 f0 1"/>
                <a:gd name="f18" fmla="?: f10 f3 1"/>
                <a:gd name="f19" fmla="?: f11 f4 1"/>
                <a:gd name="f20" fmla="?: f12 f5 1"/>
                <a:gd name="f21" fmla="*/ f16 1 2364"/>
                <a:gd name="f22" fmla="*/ f15 1 0"/>
                <a:gd name="f23" fmla="*/ f17 1 f2"/>
                <a:gd name="f24" fmla="*/ f18 1 2364"/>
                <a:gd name="f25" fmla="*/ f19 1 21600"/>
                <a:gd name="f26" fmla="*/ 21600 f19 1"/>
                <a:gd name="f27" fmla="*/ 1182 1 f21"/>
                <a:gd name="f28" fmla="*/ 0 1 f22"/>
                <a:gd name="f29" fmla="*/ 2364 1 f21"/>
                <a:gd name="f30" fmla="*/ 0 1 f21"/>
                <a:gd name="f31" fmla="*/ 1 1 f22"/>
                <a:gd name="f32" fmla="+- f23 0 f1"/>
                <a:gd name="f33" fmla="min f25 f24"/>
                <a:gd name="f34" fmla="*/ f26 1 f20"/>
                <a:gd name="f35" fmla="*/ f30 f13 1"/>
                <a:gd name="f36" fmla="*/ f29 f13 1"/>
                <a:gd name="f37" fmla="*/ f27 f13 1"/>
                <a:gd name="f38" fmla="val f34"/>
                <a:gd name="f39" fmla="*/ f6 f33 1"/>
                <a:gd name="f40" fmla="+- f38 0 f14"/>
                <a:gd name="f41" fmla="*/ f40 1 0"/>
                <a:gd name="f42" fmla="*/ f31 f41 1"/>
                <a:gd name="f43" fmla="*/ f28 f41 1"/>
                <a:gd name="f44" fmla="*/ f43 f33 1"/>
                <a:gd name="f45" fmla="*/ f42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7" y="f44"/>
                </a:cxn>
                <a:cxn ang="f32">
                  <a:pos x="f37" y="f44"/>
                </a:cxn>
                <a:cxn ang="f32">
                  <a:pos x="f36" y="f44"/>
                </a:cxn>
                <a:cxn ang="f32">
                  <a:pos x="f37" y="f44"/>
                </a:cxn>
              </a:cxnLst>
              <a:rect l="f35" t="f44" r="f36" b="f45"/>
              <a:pathLst>
                <a:path w="2364">
                  <a:moveTo>
                    <a:pt x="f8" y="f39"/>
                  </a:moveTo>
                  <a:lnTo>
                    <a:pt x="f8" y="f39"/>
                  </a:lnTo>
                  <a:lnTo>
                    <a:pt x="f7" y="f39"/>
                  </a:lnTo>
                  <a:cubicBezTo>
                    <a:pt x="f6" y="f39"/>
                    <a:pt x="f6" y="f39"/>
                    <a:pt x="f8" y="f3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9" name="Freeform 110">
              <a:extLst>
                <a:ext uri="{FF2B5EF4-FFF2-40B4-BE49-F238E27FC236}">
                  <a16:creationId xmlns:a16="http://schemas.microsoft.com/office/drawing/2014/main" id="{5CE80817-FC97-495A-8133-6A50FF5873BA}"/>
                </a:ext>
              </a:extLst>
            </p:cNvPr>
            <p:cNvSpPr/>
            <p:nvPr/>
          </p:nvSpPr>
          <p:spPr>
            <a:xfrm>
              <a:off x="2661818" y="4737076"/>
              <a:ext cx="85871" cy="25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0"/>
                <a:gd name="f7" fmla="val 3"/>
                <a:gd name="f8" fmla="val 36"/>
                <a:gd name="f9" fmla="val 6"/>
                <a:gd name="f10" fmla="val 1"/>
                <a:gd name="f11" fmla="val 8"/>
                <a:gd name="f12" fmla="val 2"/>
                <a:gd name="f13" fmla="val 37"/>
                <a:gd name="f14" fmla="val 48"/>
                <a:gd name="f15" fmla="+- 0 0 -90"/>
                <a:gd name="f16" fmla="*/ f3 1 90"/>
                <a:gd name="f17" fmla="*/ f4 1 3"/>
                <a:gd name="f18" fmla="+- f7 0 f5"/>
                <a:gd name="f19" fmla="+- f6 0 f5"/>
                <a:gd name="f20" fmla="*/ f15 f0 1"/>
                <a:gd name="f21" fmla="*/ f18 1 3"/>
                <a:gd name="f22" fmla="*/ f19 1 90"/>
                <a:gd name="f23" fmla="*/ 36 f19 1"/>
                <a:gd name="f24" fmla="*/ 3 f18 1"/>
                <a:gd name="f25" fmla="*/ 90 f19 1"/>
                <a:gd name="f26" fmla="*/ 0 f18 1"/>
                <a:gd name="f27" fmla="*/ 6 f19 1"/>
                <a:gd name="f28" fmla="*/ 1 f18 1"/>
                <a:gd name="f29" fmla="*/ 0 f19 1"/>
                <a:gd name="f30" fmla="*/ 48 f19 1"/>
                <a:gd name="f31" fmla="*/ 2 f18 1"/>
                <a:gd name="f32" fmla="*/ f20 1 f2"/>
                <a:gd name="f33" fmla="*/ f23 1 90"/>
                <a:gd name="f34" fmla="*/ f24 1 3"/>
                <a:gd name="f35" fmla="*/ f25 1 90"/>
                <a:gd name="f36" fmla="*/ f26 1 3"/>
                <a:gd name="f37" fmla="*/ f27 1 90"/>
                <a:gd name="f38" fmla="*/ f28 1 3"/>
                <a:gd name="f39" fmla="*/ f29 1 90"/>
                <a:gd name="f40" fmla="*/ f30 1 90"/>
                <a:gd name="f41" fmla="*/ f31 1 3"/>
                <a:gd name="f42" fmla="*/ 0 1 f22"/>
                <a:gd name="f43" fmla="*/ f6 1 f22"/>
                <a:gd name="f44" fmla="*/ 0 1 f21"/>
                <a:gd name="f45" fmla="*/ f7 1 f21"/>
                <a:gd name="f46" fmla="+- f32 0 f1"/>
                <a:gd name="f47" fmla="*/ f33 1 f22"/>
                <a:gd name="f48" fmla="*/ f34 1 f21"/>
                <a:gd name="f49" fmla="*/ f35 1 f22"/>
                <a:gd name="f50" fmla="*/ f36 1 f21"/>
                <a:gd name="f51" fmla="*/ f37 1 f22"/>
                <a:gd name="f52" fmla="*/ f38 1 f21"/>
                <a:gd name="f53" fmla="*/ f39 1 f22"/>
                <a:gd name="f54" fmla="*/ f40 1 f22"/>
                <a:gd name="f55" fmla="*/ f41 1 f21"/>
                <a:gd name="f56" fmla="*/ f42 f16 1"/>
                <a:gd name="f57" fmla="*/ f43 f16 1"/>
                <a:gd name="f58" fmla="*/ f45 f17 1"/>
                <a:gd name="f59" fmla="*/ f44 f17 1"/>
                <a:gd name="f60" fmla="*/ f47 f16 1"/>
                <a:gd name="f61" fmla="*/ f48 f17 1"/>
                <a:gd name="f62" fmla="*/ f49 f16 1"/>
                <a:gd name="f63" fmla="*/ f50 f17 1"/>
                <a:gd name="f64" fmla="*/ f51 f16 1"/>
                <a:gd name="f65" fmla="*/ f52 f17 1"/>
                <a:gd name="f66" fmla="*/ f53 f16 1"/>
                <a:gd name="f67" fmla="*/ f54 f16 1"/>
                <a:gd name="f68" fmla="*/ f55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60" y="f61"/>
                </a:cxn>
                <a:cxn ang="f46">
                  <a:pos x="f60" y="f61"/>
                </a:cxn>
                <a:cxn ang="f46">
                  <a:pos x="f62" y="f63"/>
                </a:cxn>
                <a:cxn ang="f46">
                  <a:pos x="f64" y="f65"/>
                </a:cxn>
                <a:cxn ang="f46">
                  <a:pos x="f66" y="f61"/>
                </a:cxn>
                <a:cxn ang="f46">
                  <a:pos x="f67" y="f68"/>
                </a:cxn>
                <a:cxn ang="f46">
                  <a:pos x="f60" y="f61"/>
                </a:cxn>
              </a:cxnLst>
              <a:rect l="f56" t="f59" r="f57" b="f58"/>
              <a:pathLst>
                <a:path w="90" h="3">
                  <a:moveTo>
                    <a:pt x="f8" y="f7"/>
                  </a:moveTo>
                  <a:lnTo>
                    <a:pt x="f8" y="f7"/>
                  </a:lnTo>
                  <a:lnTo>
                    <a:pt x="f6" y="f5"/>
                  </a:lnTo>
                  <a:lnTo>
                    <a:pt x="f9" y="f10"/>
                  </a:lnTo>
                  <a:lnTo>
                    <a:pt x="f5" y="f7"/>
                  </a:lnTo>
                  <a:cubicBezTo>
                    <a:pt x="f11" y="f12"/>
                    <a:pt x="f13" y="f10"/>
                    <a:pt x="f14" y="f12"/>
                  </a:cubicBez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0" name="Freeform 111">
              <a:extLst>
                <a:ext uri="{FF2B5EF4-FFF2-40B4-BE49-F238E27FC236}">
                  <a16:creationId xmlns:a16="http://schemas.microsoft.com/office/drawing/2014/main" id="{E264112E-C02C-4E70-B192-907CB17A1DBD}"/>
                </a:ext>
              </a:extLst>
            </p:cNvPr>
            <p:cNvSpPr/>
            <p:nvPr/>
          </p:nvSpPr>
          <p:spPr>
            <a:xfrm>
              <a:off x="2744535" y="4736436"/>
              <a:ext cx="61447" cy="50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6"/>
                <a:gd name="f8" fmla="val 22"/>
                <a:gd name="f9" fmla="val 1"/>
                <a:gd name="f10" fmla="val 25"/>
                <a:gd name="f11" fmla="val 3"/>
                <a:gd name="f12" fmla="val 48"/>
                <a:gd name="f13" fmla="val 4"/>
                <a:gd name="f14" fmla="val 8"/>
                <a:gd name="f15" fmla="val 5"/>
                <a:gd name="f16" fmla="val 27"/>
                <a:gd name="f17" fmla="val 50"/>
                <a:gd name="f18" fmla="val 61"/>
                <a:gd name="f19" fmla="+- 0 0 -90"/>
                <a:gd name="f20" fmla="*/ f3 1 65"/>
                <a:gd name="f21" fmla="*/ f4 1 6"/>
                <a:gd name="f22" fmla="+- f7 0 f5"/>
                <a:gd name="f23" fmla="+- f6 0 f5"/>
                <a:gd name="f24" fmla="*/ f19 f0 1"/>
                <a:gd name="f25" fmla="*/ f22 1 6"/>
                <a:gd name="f26" fmla="*/ f23 1 65"/>
                <a:gd name="f27" fmla="*/ 65 f23 1"/>
                <a:gd name="f28" fmla="*/ 0 f22 1"/>
                <a:gd name="f29" fmla="*/ 48 f23 1"/>
                <a:gd name="f30" fmla="*/ 4 f22 1"/>
                <a:gd name="f31" fmla="*/ 0 f23 1"/>
                <a:gd name="f32" fmla="*/ 61 f23 1"/>
                <a:gd name="f33" fmla="*/ f24 1 f2"/>
                <a:gd name="f34" fmla="*/ f27 1 65"/>
                <a:gd name="f35" fmla="*/ f28 1 6"/>
                <a:gd name="f36" fmla="*/ f29 1 65"/>
                <a:gd name="f37" fmla="*/ f30 1 6"/>
                <a:gd name="f38" fmla="*/ f31 1 65"/>
                <a:gd name="f39" fmla="*/ f32 1 65"/>
                <a:gd name="f40" fmla="*/ 0 1 f26"/>
                <a:gd name="f41" fmla="*/ f6 1 f26"/>
                <a:gd name="f42" fmla="*/ 0 1 f25"/>
                <a:gd name="f43" fmla="*/ f7 1 f25"/>
                <a:gd name="f44" fmla="+- f33 0 f1"/>
                <a:gd name="f45" fmla="*/ f34 1 f26"/>
                <a:gd name="f46" fmla="*/ f35 1 f25"/>
                <a:gd name="f47" fmla="*/ f36 1 f26"/>
                <a:gd name="f48" fmla="*/ f37 1 f25"/>
                <a:gd name="f49" fmla="*/ f38 1 f26"/>
                <a:gd name="f50" fmla="*/ f39 1 f26"/>
                <a:gd name="f51" fmla="*/ f40 f20 1"/>
                <a:gd name="f52" fmla="*/ f41 f20 1"/>
                <a:gd name="f53" fmla="*/ f43 f21 1"/>
                <a:gd name="f54" fmla="*/ f42 f21 1"/>
                <a:gd name="f55" fmla="*/ f45 f20 1"/>
                <a:gd name="f56" fmla="*/ f46 f21 1"/>
                <a:gd name="f57" fmla="*/ f47 f20 1"/>
                <a:gd name="f58" fmla="*/ f48 f21 1"/>
                <a:gd name="f59" fmla="*/ f49 f20 1"/>
                <a:gd name="f60" fmla="*/ f5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55" y="f56"/>
                </a:cxn>
                <a:cxn ang="f44">
                  <a:pos x="f55" y="f56"/>
                </a:cxn>
                <a:cxn ang="f44">
                  <a:pos x="f57" y="f58"/>
                </a:cxn>
                <a:cxn ang="f44">
                  <a:pos x="f59" y="f58"/>
                </a:cxn>
                <a:cxn ang="f44">
                  <a:pos x="f60" y="f58"/>
                </a:cxn>
                <a:cxn ang="f44">
                  <a:pos x="f55" y="f56"/>
                </a:cxn>
              </a:cxnLst>
              <a:rect l="f51" t="f54" r="f52" b="f53"/>
              <a:pathLst>
                <a:path w="65" h="6">
                  <a:moveTo>
                    <a:pt x="f6" y="f5"/>
                  </a:moveTo>
                  <a:lnTo>
                    <a:pt x="f6" y="f5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9"/>
                    <a:pt x="f5" y="f13"/>
                  </a:cubicBezTo>
                  <a:cubicBezTo>
                    <a:pt x="f9" y="f7"/>
                    <a:pt x="f17" y="f15"/>
                    <a:pt x="f18" y="f13"/>
                  </a:cubicBezTo>
                  <a:lnTo>
                    <a:pt x="f6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1" name="Freeform 112">
              <a:extLst>
                <a:ext uri="{FF2B5EF4-FFF2-40B4-BE49-F238E27FC236}">
                  <a16:creationId xmlns:a16="http://schemas.microsoft.com/office/drawing/2014/main" id="{63E2CC3B-D6FA-4F0B-9DE5-4E0E7C010C4A}"/>
                </a:ext>
              </a:extLst>
            </p:cNvPr>
            <p:cNvSpPr/>
            <p:nvPr/>
          </p:nvSpPr>
          <p:spPr>
            <a:xfrm>
              <a:off x="3099834" y="4737076"/>
              <a:ext cx="28364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"/>
                <a:gd name="f7" fmla="val 1"/>
                <a:gd name="f8" fmla="val 12"/>
                <a:gd name="f9" fmla="+- 0 0 -90"/>
                <a:gd name="f10" fmla="*/ f3 1 30"/>
                <a:gd name="f11" fmla="*/ f4 1 1"/>
                <a:gd name="f12" fmla="+- f7 0 f5"/>
                <a:gd name="f13" fmla="+- f6 0 f5"/>
                <a:gd name="f14" fmla="*/ f9 f0 1"/>
                <a:gd name="f15" fmla="*/ f13 1 30"/>
                <a:gd name="f16" fmla="*/ 12 f13 1"/>
                <a:gd name="f17" fmla="*/ 0 f12 1"/>
                <a:gd name="f18" fmla="*/ 0 f13 1"/>
                <a:gd name="f19" fmla="*/ 1 f12 1"/>
                <a:gd name="f20" fmla="*/ 30 f13 1"/>
                <a:gd name="f21" fmla="*/ 0 1 f12"/>
                <a:gd name="f22" fmla="*/ f7 1 f12"/>
                <a:gd name="f23" fmla="*/ f14 1 f2"/>
                <a:gd name="f24" fmla="*/ f16 1 30"/>
                <a:gd name="f25" fmla="*/ f18 1 30"/>
                <a:gd name="f26" fmla="*/ f20 1 30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30" h="1">
                  <a:moveTo>
                    <a:pt x="f8" y="f5"/>
                  </a:moveTo>
                  <a:lnTo>
                    <a:pt x="f8" y="f5"/>
                  </a:lnTo>
                  <a:lnTo>
                    <a:pt x="f5" y="f7"/>
                  </a:lnTo>
                  <a:lnTo>
                    <a:pt x="f6" y="f7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2" name="Freeform 113">
              <a:extLst>
                <a:ext uri="{FF2B5EF4-FFF2-40B4-BE49-F238E27FC236}">
                  <a16:creationId xmlns:a16="http://schemas.microsoft.com/office/drawing/2014/main" id="{6A53D33F-6D0B-4F19-9FEE-E6C02E0D07AF}"/>
                </a:ext>
              </a:extLst>
            </p:cNvPr>
            <p:cNvSpPr/>
            <p:nvPr/>
          </p:nvSpPr>
          <p:spPr>
            <a:xfrm>
              <a:off x="3070692" y="4738338"/>
              <a:ext cx="29151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"/>
                <a:gd name="f7" fmla="val 2"/>
                <a:gd name="f8" fmla="val 4"/>
                <a:gd name="f9" fmla="val 1"/>
                <a:gd name="f10" fmla="val 9"/>
                <a:gd name="f11" fmla="+- 0 0 -90"/>
                <a:gd name="f12" fmla="*/ f3 1 30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30"/>
                <a:gd name="f19" fmla="*/ 30 f15 1"/>
                <a:gd name="f20" fmla="*/ 0 f14 1"/>
                <a:gd name="f21" fmla="*/ 0 f15 1"/>
                <a:gd name="f22" fmla="*/ 9 f15 1"/>
                <a:gd name="f23" fmla="*/ 2 f14 1"/>
                <a:gd name="f24" fmla="*/ f16 1 f2"/>
                <a:gd name="f25" fmla="*/ f19 1 30"/>
                <a:gd name="f26" fmla="*/ f20 1 2"/>
                <a:gd name="f27" fmla="*/ f21 1 30"/>
                <a:gd name="f28" fmla="*/ f22 1 30"/>
                <a:gd name="f29" fmla="*/ f23 1 2"/>
                <a:gd name="f30" fmla="*/ 0 1 f18"/>
                <a:gd name="f31" fmla="*/ f6 1 f18"/>
                <a:gd name="f32" fmla="*/ 0 1 f17"/>
                <a:gd name="f33" fmla="*/ f7 1 f17"/>
                <a:gd name="f34" fmla="+- f24 0 f1"/>
                <a:gd name="f35" fmla="*/ f25 1 f18"/>
                <a:gd name="f36" fmla="*/ f26 1 f17"/>
                <a:gd name="f37" fmla="*/ f27 1 f18"/>
                <a:gd name="f38" fmla="*/ f28 1 f18"/>
                <a:gd name="f39" fmla="*/ f29 1 f17"/>
                <a:gd name="f40" fmla="*/ f30 f12 1"/>
                <a:gd name="f41" fmla="*/ f31 f12 1"/>
                <a:gd name="f42" fmla="*/ f33 f13 1"/>
                <a:gd name="f43" fmla="*/ f32 f13 1"/>
                <a:gd name="f44" fmla="*/ f35 f12 1"/>
                <a:gd name="f45" fmla="*/ f36 f13 1"/>
                <a:gd name="f46" fmla="*/ f37 f12 1"/>
                <a:gd name="f47" fmla="*/ f38 f12 1"/>
                <a:gd name="f48" fmla="*/ f39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4" y="f45"/>
                </a:cxn>
                <a:cxn ang="f34">
                  <a:pos x="f44" y="f45"/>
                </a:cxn>
                <a:cxn ang="f34">
                  <a:pos x="f46" y="f45"/>
                </a:cxn>
                <a:cxn ang="f34">
                  <a:pos x="f47" y="f48"/>
                </a:cxn>
                <a:cxn ang="f34">
                  <a:pos x="f44" y="f45"/>
                </a:cxn>
              </a:cxnLst>
              <a:rect l="f40" t="f43" r="f41" b="f42"/>
              <a:pathLst>
                <a:path w="30" h="2">
                  <a:moveTo>
                    <a:pt x="f6" y="f5"/>
                  </a:moveTo>
                  <a:lnTo>
                    <a:pt x="f6" y="f5"/>
                  </a:lnTo>
                  <a:lnTo>
                    <a:pt x="f5" y="f5"/>
                  </a:lnTo>
                  <a:cubicBezTo>
                    <a:pt x="f7" y="f5"/>
                    <a:pt x="f8" y="f9"/>
                    <a:pt x="f10" y="f7"/>
                  </a:cubicBezTo>
                  <a:lnTo>
                    <a:pt x="f6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3" name="Freeform 114">
              <a:extLst>
                <a:ext uri="{FF2B5EF4-FFF2-40B4-BE49-F238E27FC236}">
                  <a16:creationId xmlns:a16="http://schemas.microsoft.com/office/drawing/2014/main" id="{734C8AE7-6631-448B-B57D-282854C1F2EC}"/>
                </a:ext>
              </a:extLst>
            </p:cNvPr>
            <p:cNvSpPr/>
            <p:nvPr/>
          </p:nvSpPr>
          <p:spPr>
            <a:xfrm>
              <a:off x="2954883" y="4737076"/>
              <a:ext cx="41751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41754"/>
                <a:gd name="f8" fmla="+- 0 0 -90"/>
                <a:gd name="f9" fmla="abs f3"/>
                <a:gd name="f10" fmla="abs f4"/>
                <a:gd name="f11" fmla="abs f5"/>
                <a:gd name="f12" fmla="*/ f3 1 41754"/>
                <a:gd name="f13" fmla="val f6"/>
                <a:gd name="f14" fmla="+- f6 0 f6"/>
                <a:gd name="f15" fmla="+- f7 0 f6"/>
                <a:gd name="f16" fmla="*/ f8 f0 1"/>
                <a:gd name="f17" fmla="?: f9 f3 1"/>
                <a:gd name="f18" fmla="?: f10 f4 1"/>
                <a:gd name="f19" fmla="?: f11 f5 1"/>
                <a:gd name="f20" fmla="*/ f15 1 41754"/>
                <a:gd name="f21" fmla="*/ f14 1 0"/>
                <a:gd name="f22" fmla="*/ f16 1 f2"/>
                <a:gd name="f23" fmla="*/ f17 1 41754"/>
                <a:gd name="f24" fmla="*/ f18 1 21600"/>
                <a:gd name="f25" fmla="*/ 21600 f18 1"/>
                <a:gd name="f26" fmla="*/ 41754 1 f20"/>
                <a:gd name="f27" fmla="*/ 0 1 f21"/>
                <a:gd name="f28" fmla="*/ 0 1 f20"/>
                <a:gd name="f29" fmla="*/ 1 1 f21"/>
                <a:gd name="f30" fmla="+- f22 0 f1"/>
                <a:gd name="f31" fmla="min f24 f23"/>
                <a:gd name="f32" fmla="*/ f25 1 f19"/>
                <a:gd name="f33" fmla="*/ f28 f12 1"/>
                <a:gd name="f34" fmla="*/ f26 f12 1"/>
                <a:gd name="f35" fmla="val f32"/>
                <a:gd name="f36" fmla="*/ f6 f31 1"/>
                <a:gd name="f37" fmla="+- f35 0 f13"/>
                <a:gd name="f38" fmla="*/ f37 1 0"/>
                <a:gd name="f39" fmla="*/ f29 f38 1"/>
                <a:gd name="f40" fmla="*/ f27 f38 1"/>
                <a:gd name="f41" fmla="*/ f40 f31 1"/>
                <a:gd name="f42" fmla="*/ f39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4" y="f41"/>
                </a:cxn>
                <a:cxn ang="f30">
                  <a:pos x="f34" y="f41"/>
                </a:cxn>
                <a:cxn ang="f30">
                  <a:pos x="f33" y="f41"/>
                </a:cxn>
                <a:cxn ang="f30">
                  <a:pos x="f34" y="f41"/>
                </a:cxn>
              </a:cxnLst>
              <a:rect l="f33" t="f41" r="f34" b="f42"/>
              <a:pathLst>
                <a:path w="41754">
                  <a:moveTo>
                    <a:pt x="f7" y="f36"/>
                  </a:moveTo>
                  <a:lnTo>
                    <a:pt x="f7" y="f36"/>
                  </a:lnTo>
                  <a:lnTo>
                    <a:pt x="f6" y="f36"/>
                  </a:lnTo>
                  <a:lnTo>
                    <a:pt x="f7" y="f36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4" name="Freeform 115">
              <a:extLst>
                <a:ext uri="{FF2B5EF4-FFF2-40B4-BE49-F238E27FC236}">
                  <a16:creationId xmlns:a16="http://schemas.microsoft.com/office/drawing/2014/main" id="{0A7D68C6-956A-4114-BBFD-F46D03ED99E5}"/>
                </a:ext>
              </a:extLst>
            </p:cNvPr>
            <p:cNvSpPr/>
            <p:nvPr/>
          </p:nvSpPr>
          <p:spPr>
            <a:xfrm>
              <a:off x="2996635" y="4737076"/>
              <a:ext cx="32296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"/>
                <a:gd name="f7" fmla="val 1"/>
                <a:gd name="f8" fmla="val 33"/>
                <a:gd name="f9" fmla="+- 0 0 -90"/>
                <a:gd name="f10" fmla="*/ f3 1 34"/>
                <a:gd name="f11" fmla="*/ f4 1 1"/>
                <a:gd name="f12" fmla="+- f7 0 f5"/>
                <a:gd name="f13" fmla="+- f6 0 f5"/>
                <a:gd name="f14" fmla="*/ f9 f0 1"/>
                <a:gd name="f15" fmla="*/ f13 1 34"/>
                <a:gd name="f16" fmla="*/ 34 f13 1"/>
                <a:gd name="f17" fmla="*/ 1 f12 1"/>
                <a:gd name="f18" fmla="*/ 33 f13 1"/>
                <a:gd name="f19" fmla="*/ 0 f12 1"/>
                <a:gd name="f20" fmla="*/ 0 f13 1"/>
                <a:gd name="f21" fmla="*/ 0 1 f12"/>
                <a:gd name="f22" fmla="*/ f7 1 f12"/>
                <a:gd name="f23" fmla="*/ f14 1 f2"/>
                <a:gd name="f24" fmla="*/ f16 1 34"/>
                <a:gd name="f25" fmla="*/ f18 1 34"/>
                <a:gd name="f26" fmla="*/ f20 1 34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34" h="1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lnTo>
                    <a:pt x="f5" y="f5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5" name="Freeform 116">
              <a:extLst>
                <a:ext uri="{FF2B5EF4-FFF2-40B4-BE49-F238E27FC236}">
                  <a16:creationId xmlns:a16="http://schemas.microsoft.com/office/drawing/2014/main" id="{A74E8730-9186-42D3-8BB3-B032EB3DEC27}"/>
                </a:ext>
              </a:extLst>
            </p:cNvPr>
            <p:cNvSpPr/>
            <p:nvPr/>
          </p:nvSpPr>
          <p:spPr>
            <a:xfrm>
              <a:off x="3019485" y="4734543"/>
              <a:ext cx="51206" cy="38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"/>
                <a:gd name="f7" fmla="val 4"/>
                <a:gd name="f8" fmla="val 49"/>
                <a:gd name="f9" fmla="val 2"/>
                <a:gd name="f10" fmla="val 43"/>
                <a:gd name="f11" fmla="val 1"/>
                <a:gd name="f12" fmla="val 9"/>
                <a:gd name="f13" fmla="val 3"/>
                <a:gd name="f14" fmla="+- 0 0 -90"/>
                <a:gd name="f15" fmla="*/ f3 1 54"/>
                <a:gd name="f16" fmla="*/ f4 1 4"/>
                <a:gd name="f17" fmla="+- f7 0 f5"/>
                <a:gd name="f18" fmla="+- f6 0 f5"/>
                <a:gd name="f19" fmla="*/ f14 f0 1"/>
                <a:gd name="f20" fmla="*/ f17 1 4"/>
                <a:gd name="f21" fmla="*/ f18 1 54"/>
                <a:gd name="f22" fmla="*/ 54 f18 1"/>
                <a:gd name="f23" fmla="*/ 4 f17 1"/>
                <a:gd name="f24" fmla="*/ 0 f18 1"/>
                <a:gd name="f25" fmla="*/ 1 f17 1"/>
                <a:gd name="f26" fmla="*/ 9 f18 1"/>
                <a:gd name="f27" fmla="*/ 3 f17 1"/>
                <a:gd name="f28" fmla="*/ f19 1 f2"/>
                <a:gd name="f29" fmla="*/ f22 1 54"/>
                <a:gd name="f30" fmla="*/ f23 1 4"/>
                <a:gd name="f31" fmla="*/ f24 1 54"/>
                <a:gd name="f32" fmla="*/ f25 1 4"/>
                <a:gd name="f33" fmla="*/ f26 1 54"/>
                <a:gd name="f34" fmla="*/ f27 1 4"/>
                <a:gd name="f35" fmla="*/ 0 1 f21"/>
                <a:gd name="f36" fmla="*/ f6 1 f21"/>
                <a:gd name="f37" fmla="*/ 0 1 f20"/>
                <a:gd name="f38" fmla="*/ f7 1 f20"/>
                <a:gd name="f39" fmla="+- f28 0 f1"/>
                <a:gd name="f40" fmla="*/ f29 1 f21"/>
                <a:gd name="f41" fmla="*/ f30 1 f20"/>
                <a:gd name="f42" fmla="*/ f31 1 f21"/>
                <a:gd name="f43" fmla="*/ f32 1 f20"/>
                <a:gd name="f44" fmla="*/ f33 1 f21"/>
                <a:gd name="f45" fmla="*/ f34 1 f20"/>
                <a:gd name="f46" fmla="*/ f35 f15 1"/>
                <a:gd name="f47" fmla="*/ f36 f15 1"/>
                <a:gd name="f48" fmla="*/ f38 f16 1"/>
                <a:gd name="f49" fmla="*/ f37 f16 1"/>
                <a:gd name="f50" fmla="*/ f40 f15 1"/>
                <a:gd name="f51" fmla="*/ f41 f16 1"/>
                <a:gd name="f52" fmla="*/ f42 f15 1"/>
                <a:gd name="f53" fmla="*/ f43 f16 1"/>
                <a:gd name="f54" fmla="*/ f44 f15 1"/>
                <a:gd name="f55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50" y="f51"/>
                </a:cxn>
                <a:cxn ang="f39">
                  <a:pos x="f50" y="f51"/>
                </a:cxn>
                <a:cxn ang="f39">
                  <a:pos x="f52" y="f53"/>
                </a:cxn>
                <a:cxn ang="f39">
                  <a:pos x="f54" y="f55"/>
                </a:cxn>
                <a:cxn ang="f39">
                  <a:pos x="f50" y="f51"/>
                </a:cxn>
              </a:cxnLst>
              <a:rect l="f46" t="f49" r="f47" b="f48"/>
              <a:pathLst>
                <a:path w="54" h="4">
                  <a:moveTo>
                    <a:pt x="f6" y="f7"/>
                  </a:moveTo>
                  <a:lnTo>
                    <a:pt x="f6" y="f7"/>
                  </a:lnTo>
                  <a:cubicBezTo>
                    <a:pt x="f8" y="f9"/>
                    <a:pt x="f10" y="f5"/>
                    <a:pt x="f5" y="f11"/>
                  </a:cubicBezTo>
                  <a:lnTo>
                    <a:pt x="f12" y="f13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6" name="Freeform 117">
              <a:extLst>
                <a:ext uri="{FF2B5EF4-FFF2-40B4-BE49-F238E27FC236}">
                  <a16:creationId xmlns:a16="http://schemas.microsoft.com/office/drawing/2014/main" id="{89A003EB-6B64-477F-BF80-7F48C093F812}"/>
                </a:ext>
              </a:extLst>
            </p:cNvPr>
            <p:cNvSpPr/>
            <p:nvPr/>
          </p:nvSpPr>
          <p:spPr>
            <a:xfrm>
              <a:off x="4232693" y="4775097"/>
              <a:ext cx="36237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2"/>
                <a:gd name="f8" fmla="val 34"/>
                <a:gd name="f9" fmla="val 1"/>
                <a:gd name="f10" fmla="val 4"/>
                <a:gd name="f11" fmla="+- 0 0 -90"/>
                <a:gd name="f12" fmla="*/ f3 1 38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38"/>
                <a:gd name="f19" fmla="*/ 34 f15 1"/>
                <a:gd name="f20" fmla="*/ 0 f14 1"/>
                <a:gd name="f21" fmla="*/ 0 f15 1"/>
                <a:gd name="f22" fmla="*/ 1 f14 1"/>
                <a:gd name="f23" fmla="*/ 4 f15 1"/>
                <a:gd name="f24" fmla="*/ 2 f14 1"/>
                <a:gd name="f25" fmla="*/ 38 f15 1"/>
                <a:gd name="f26" fmla="*/ f16 1 f2"/>
                <a:gd name="f27" fmla="*/ f19 1 38"/>
                <a:gd name="f28" fmla="*/ f20 1 2"/>
                <a:gd name="f29" fmla="*/ f21 1 38"/>
                <a:gd name="f30" fmla="*/ f22 1 2"/>
                <a:gd name="f31" fmla="*/ f23 1 38"/>
                <a:gd name="f32" fmla="*/ f24 1 2"/>
                <a:gd name="f33" fmla="*/ f25 1 38"/>
                <a:gd name="f34" fmla="*/ 0 1 f18"/>
                <a:gd name="f35" fmla="*/ f6 1 f18"/>
                <a:gd name="f36" fmla="*/ 0 1 f17"/>
                <a:gd name="f37" fmla="*/ f7 1 f17"/>
                <a:gd name="f38" fmla="+- f26 0 f1"/>
                <a:gd name="f39" fmla="*/ f27 1 f18"/>
                <a:gd name="f40" fmla="*/ f28 1 f17"/>
                <a:gd name="f41" fmla="*/ f29 1 f18"/>
                <a:gd name="f42" fmla="*/ f30 1 f17"/>
                <a:gd name="f43" fmla="*/ f31 1 f18"/>
                <a:gd name="f44" fmla="*/ f32 1 f17"/>
                <a:gd name="f45" fmla="*/ f33 1 f18"/>
                <a:gd name="f46" fmla="*/ f34 f12 1"/>
                <a:gd name="f47" fmla="*/ f35 f12 1"/>
                <a:gd name="f48" fmla="*/ f37 f13 1"/>
                <a:gd name="f49" fmla="*/ f36 f13 1"/>
                <a:gd name="f50" fmla="*/ f39 f12 1"/>
                <a:gd name="f51" fmla="*/ f40 f13 1"/>
                <a:gd name="f52" fmla="*/ f41 f12 1"/>
                <a:gd name="f53" fmla="*/ f42 f13 1"/>
                <a:gd name="f54" fmla="*/ f43 f12 1"/>
                <a:gd name="f55" fmla="*/ f44 f13 1"/>
                <a:gd name="f56" fmla="*/ f4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50" y="f51"/>
                </a:cxn>
                <a:cxn ang="f38">
                  <a:pos x="f50" y="f51"/>
                </a:cxn>
                <a:cxn ang="f38">
                  <a:pos x="f52" y="f53"/>
                </a:cxn>
                <a:cxn ang="f38">
                  <a:pos x="f54" y="f55"/>
                </a:cxn>
                <a:cxn ang="f38">
                  <a:pos x="f56" y="f53"/>
                </a:cxn>
                <a:cxn ang="f38">
                  <a:pos x="f50" y="f51"/>
                </a:cxn>
              </a:cxnLst>
              <a:rect l="f46" t="f49" r="f47" b="f48"/>
              <a:pathLst>
                <a:path w="38" h="2">
                  <a:moveTo>
                    <a:pt x="f8" y="f5"/>
                  </a:moveTo>
                  <a:lnTo>
                    <a:pt x="f8" y="f5"/>
                  </a:lnTo>
                  <a:lnTo>
                    <a:pt x="f5" y="f9"/>
                  </a:lnTo>
                  <a:lnTo>
                    <a:pt x="f10" y="f7"/>
                  </a:lnTo>
                  <a:lnTo>
                    <a:pt x="f6" y="f9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7" name="Freeform 118">
              <a:extLst>
                <a:ext uri="{FF2B5EF4-FFF2-40B4-BE49-F238E27FC236}">
                  <a16:creationId xmlns:a16="http://schemas.microsoft.com/office/drawing/2014/main" id="{8D1D392A-7839-4938-9DF8-60B7EBE4293E}"/>
                </a:ext>
              </a:extLst>
            </p:cNvPr>
            <p:cNvSpPr/>
            <p:nvPr/>
          </p:nvSpPr>
          <p:spPr>
            <a:xfrm>
              <a:off x="4058591" y="4773835"/>
              <a:ext cx="19696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1"/>
                <a:gd name="f8" fmla="val 9"/>
                <a:gd name="f9" fmla="val 16"/>
                <a:gd name="f10" fmla="+- 0 0 -90"/>
                <a:gd name="f11" fmla="*/ f3 1 21"/>
                <a:gd name="f12" fmla="*/ f4 1 1"/>
                <a:gd name="f13" fmla="+- f7 0 f5"/>
                <a:gd name="f14" fmla="+- f6 0 f5"/>
                <a:gd name="f15" fmla="*/ f10 f0 1"/>
                <a:gd name="f16" fmla="*/ f14 1 21"/>
                <a:gd name="f17" fmla="*/ 21 f14 1"/>
                <a:gd name="f18" fmla="*/ 0 f13 1"/>
                <a:gd name="f19" fmla="*/ 0 f14 1"/>
                <a:gd name="f20" fmla="*/ 1 f13 1"/>
                <a:gd name="f21" fmla="*/ 0 1 f13"/>
                <a:gd name="f22" fmla="*/ f7 1 f13"/>
                <a:gd name="f23" fmla="*/ f15 1 f2"/>
                <a:gd name="f24" fmla="*/ f17 1 21"/>
                <a:gd name="f25" fmla="*/ f19 1 21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21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cubicBezTo>
                    <a:pt x="f8" y="f7"/>
                    <a:pt x="f9" y="f7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8" name="Freeform 119">
              <a:extLst>
                <a:ext uri="{FF2B5EF4-FFF2-40B4-BE49-F238E27FC236}">
                  <a16:creationId xmlns:a16="http://schemas.microsoft.com/office/drawing/2014/main" id="{0C91EC06-480E-4305-8742-A14272200B03}"/>
                </a:ext>
              </a:extLst>
            </p:cNvPr>
            <p:cNvSpPr/>
            <p:nvPr/>
          </p:nvSpPr>
          <p:spPr>
            <a:xfrm>
              <a:off x="3831701" y="4773835"/>
              <a:ext cx="226890" cy="126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8"/>
                <a:gd name="f7" fmla="val 14"/>
                <a:gd name="f8" fmla="val 113"/>
                <a:gd name="f9" fmla="val 12"/>
                <a:gd name="f10" fmla="val 73"/>
                <a:gd name="f11" fmla="val 10"/>
                <a:gd name="f12" fmla="val 168"/>
                <a:gd name="f13" fmla="val 9"/>
                <a:gd name="f14" fmla="val 94"/>
                <a:gd name="f15" fmla="val 88"/>
                <a:gd name="f16" fmla="val 7"/>
                <a:gd name="f17" fmla="val 122"/>
                <a:gd name="f18" fmla="val 5"/>
                <a:gd name="f19" fmla="val 157"/>
                <a:gd name="f20" fmla="val 6"/>
                <a:gd name="f21" fmla="val 155"/>
                <a:gd name="f22" fmla="val 123"/>
                <a:gd name="f23" fmla="val 145"/>
                <a:gd name="f24" fmla="val 8"/>
                <a:gd name="f25" fmla="val 177"/>
                <a:gd name="f26" fmla="val 169"/>
                <a:gd name="f27" fmla="val 208"/>
                <a:gd name="f28" fmla="val 4"/>
                <a:gd name="f29" fmla="val 212"/>
                <a:gd name="f30" fmla="val 3"/>
                <a:gd name="f31" fmla="val 1"/>
                <a:gd name="f32" fmla="val 191"/>
                <a:gd name="f33" fmla="val 2"/>
                <a:gd name="f34" fmla="val 92"/>
                <a:gd name="f35" fmla="val 32"/>
                <a:gd name="f36" fmla="val 20"/>
                <a:gd name="f37" fmla="val 19"/>
                <a:gd name="f38" fmla="val 13"/>
                <a:gd name="f39" fmla="val 24"/>
                <a:gd name="f40" fmla="val 110"/>
                <a:gd name="f41" fmla="+- 0 0 -90"/>
                <a:gd name="f42" fmla="*/ f3 1 238"/>
                <a:gd name="f43" fmla="*/ f4 1 14"/>
                <a:gd name="f44" fmla="+- f7 0 f5"/>
                <a:gd name="f45" fmla="+- f6 0 f5"/>
                <a:gd name="f46" fmla="*/ f41 f0 1"/>
                <a:gd name="f47" fmla="*/ f45 1 238"/>
                <a:gd name="f48" fmla="*/ f44 1 14"/>
                <a:gd name="f49" fmla="*/ 113 f45 1"/>
                <a:gd name="f50" fmla="*/ 12 f44 1"/>
                <a:gd name="f51" fmla="*/ 94 f45 1"/>
                <a:gd name="f52" fmla="*/ 9 f44 1"/>
                <a:gd name="f53" fmla="*/ 157 f45 1"/>
                <a:gd name="f54" fmla="*/ 6 f44 1"/>
                <a:gd name="f55" fmla="*/ 145 f45 1"/>
                <a:gd name="f56" fmla="*/ 8 f44 1"/>
                <a:gd name="f57" fmla="*/ 169 f45 1"/>
                <a:gd name="f58" fmla="*/ 238 f45 1"/>
                <a:gd name="f59" fmla="*/ 1 f44 1"/>
                <a:gd name="f60" fmla="*/ 32 f45 1"/>
                <a:gd name="f61" fmla="*/ 3 f44 1"/>
                <a:gd name="f62" fmla="*/ 19 f45 1"/>
                <a:gd name="f63" fmla="*/ 13 f44 1"/>
                <a:gd name="f64" fmla="*/ f46 1 f2"/>
                <a:gd name="f65" fmla="*/ f49 1 238"/>
                <a:gd name="f66" fmla="*/ f50 1 14"/>
                <a:gd name="f67" fmla="*/ f51 1 238"/>
                <a:gd name="f68" fmla="*/ f52 1 14"/>
                <a:gd name="f69" fmla="*/ f53 1 238"/>
                <a:gd name="f70" fmla="*/ f54 1 14"/>
                <a:gd name="f71" fmla="*/ f55 1 238"/>
                <a:gd name="f72" fmla="*/ f56 1 14"/>
                <a:gd name="f73" fmla="*/ f57 1 238"/>
                <a:gd name="f74" fmla="*/ f58 1 238"/>
                <a:gd name="f75" fmla="*/ f59 1 14"/>
                <a:gd name="f76" fmla="*/ f60 1 238"/>
                <a:gd name="f77" fmla="*/ f61 1 14"/>
                <a:gd name="f78" fmla="*/ f62 1 238"/>
                <a:gd name="f79" fmla="*/ f63 1 14"/>
                <a:gd name="f80" fmla="*/ 0 1 f47"/>
                <a:gd name="f81" fmla="*/ f6 1 f47"/>
                <a:gd name="f82" fmla="*/ 0 1 f48"/>
                <a:gd name="f83" fmla="*/ f7 1 f48"/>
                <a:gd name="f84" fmla="+- f64 0 f1"/>
                <a:gd name="f85" fmla="*/ f65 1 f47"/>
                <a:gd name="f86" fmla="*/ f66 1 f48"/>
                <a:gd name="f87" fmla="*/ f67 1 f47"/>
                <a:gd name="f88" fmla="*/ f68 1 f48"/>
                <a:gd name="f89" fmla="*/ f69 1 f47"/>
                <a:gd name="f90" fmla="*/ f70 1 f48"/>
                <a:gd name="f91" fmla="*/ f71 1 f47"/>
                <a:gd name="f92" fmla="*/ f72 1 f48"/>
                <a:gd name="f93" fmla="*/ f73 1 f47"/>
                <a:gd name="f94" fmla="*/ f74 1 f47"/>
                <a:gd name="f95" fmla="*/ f75 1 f48"/>
                <a:gd name="f96" fmla="*/ f76 1 f47"/>
                <a:gd name="f97" fmla="*/ f77 1 f48"/>
                <a:gd name="f98" fmla="*/ f78 1 f47"/>
                <a:gd name="f99" fmla="*/ f79 1 f48"/>
                <a:gd name="f100" fmla="*/ f80 f42 1"/>
                <a:gd name="f101" fmla="*/ f81 f42 1"/>
                <a:gd name="f102" fmla="*/ f83 f43 1"/>
                <a:gd name="f103" fmla="*/ f82 f43 1"/>
                <a:gd name="f104" fmla="*/ f85 f42 1"/>
                <a:gd name="f105" fmla="*/ f86 f43 1"/>
                <a:gd name="f106" fmla="*/ f87 f42 1"/>
                <a:gd name="f107" fmla="*/ f88 f43 1"/>
                <a:gd name="f108" fmla="*/ f89 f42 1"/>
                <a:gd name="f109" fmla="*/ f90 f43 1"/>
                <a:gd name="f110" fmla="*/ f91 f42 1"/>
                <a:gd name="f111" fmla="*/ f92 f43 1"/>
                <a:gd name="f112" fmla="*/ f93 f42 1"/>
                <a:gd name="f113" fmla="*/ f94 f42 1"/>
                <a:gd name="f114" fmla="*/ f95 f43 1"/>
                <a:gd name="f115" fmla="*/ f96 f42 1"/>
                <a:gd name="f116" fmla="*/ f97 f43 1"/>
                <a:gd name="f117" fmla="*/ f98 f42 1"/>
                <a:gd name="f118" fmla="*/ f99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4">
                  <a:pos x="f104" y="f105"/>
                </a:cxn>
                <a:cxn ang="f84">
                  <a:pos x="f104" y="f105"/>
                </a:cxn>
                <a:cxn ang="f84">
                  <a:pos x="f106" y="f107"/>
                </a:cxn>
                <a:cxn ang="f84">
                  <a:pos x="f108" y="f109"/>
                </a:cxn>
                <a:cxn ang="f84">
                  <a:pos x="f110" y="f111"/>
                </a:cxn>
                <a:cxn ang="f84">
                  <a:pos x="f112" y="f109"/>
                </a:cxn>
                <a:cxn ang="f84">
                  <a:pos x="f113" y="f114"/>
                </a:cxn>
                <a:cxn ang="f84">
                  <a:pos x="f115" y="f116"/>
                </a:cxn>
                <a:cxn ang="f84">
                  <a:pos x="f117" y="f118"/>
                </a:cxn>
                <a:cxn ang="f84">
                  <a:pos x="f104" y="f105"/>
                </a:cxn>
              </a:cxnLst>
              <a:rect l="f100" t="f103" r="f101" b="f102"/>
              <a:pathLst>
                <a:path w="238" h="14">
                  <a:moveTo>
                    <a:pt x="f8" y="f9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16"/>
                    <a:pt x="f22" y="f16"/>
                    <a:pt x="f23" y="f24"/>
                  </a:cubicBezTo>
                  <a:cubicBezTo>
                    <a:pt x="f12" y="f16"/>
                    <a:pt x="f25" y="f24"/>
                    <a:pt x="f26" y="f20"/>
                  </a:cubicBezTo>
                  <a:cubicBezTo>
                    <a:pt x="f27" y="f28"/>
                    <a:pt x="f29" y="f30"/>
                    <a:pt x="f6" y="f31"/>
                  </a:cubicBezTo>
                  <a:cubicBezTo>
                    <a:pt x="f32" y="f33"/>
                    <a:pt x="f34" y="f5"/>
                    <a:pt x="f35" y="f30"/>
                  </a:cubicBezTo>
                  <a:cubicBezTo>
                    <a:pt x="f5" y="f20"/>
                    <a:pt x="f36" y="f13"/>
                    <a:pt x="f37" y="f38"/>
                  </a:cubicBezTo>
                  <a:cubicBezTo>
                    <a:pt x="f39" y="f7"/>
                    <a:pt x="f40" y="f7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9" name="Freeform 120">
              <a:extLst>
                <a:ext uri="{FF2B5EF4-FFF2-40B4-BE49-F238E27FC236}">
                  <a16:creationId xmlns:a16="http://schemas.microsoft.com/office/drawing/2014/main" id="{35155DBD-56DA-4588-8EDD-DD85A3E7AE59}"/>
                </a:ext>
              </a:extLst>
            </p:cNvPr>
            <p:cNvSpPr/>
            <p:nvPr/>
          </p:nvSpPr>
          <p:spPr>
            <a:xfrm>
              <a:off x="3999503" y="4786509"/>
              <a:ext cx="33878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2"/>
                <a:gd name="f8" fmla="val 1"/>
                <a:gd name="f9" fmla="val 19"/>
                <a:gd name="f10" fmla="val 24"/>
                <a:gd name="f11" fmla="val 33"/>
                <a:gd name="f12" fmla="val 15"/>
                <a:gd name="f13" fmla="+- 0 0 -90"/>
                <a:gd name="f14" fmla="*/ f3 1 36"/>
                <a:gd name="f15" fmla="*/ f4 1 2"/>
                <a:gd name="f16" fmla="+- f7 0 f5"/>
                <a:gd name="f17" fmla="+- f6 0 f5"/>
                <a:gd name="f18" fmla="*/ f13 f0 1"/>
                <a:gd name="f19" fmla="*/ f16 1 2"/>
                <a:gd name="f20" fmla="*/ f17 1 36"/>
                <a:gd name="f21" fmla="*/ 0 f17 1"/>
                <a:gd name="f22" fmla="*/ 1 f16 1"/>
                <a:gd name="f23" fmla="*/ 36 f17 1"/>
                <a:gd name="f24" fmla="*/ f18 1 f2"/>
                <a:gd name="f25" fmla="*/ f21 1 36"/>
                <a:gd name="f26" fmla="*/ f22 1 2"/>
                <a:gd name="f27" fmla="*/ f23 1 36"/>
                <a:gd name="f28" fmla="*/ 0 1 f20"/>
                <a:gd name="f29" fmla="*/ f6 1 f20"/>
                <a:gd name="f30" fmla="*/ 0 1 f19"/>
                <a:gd name="f31" fmla="*/ f7 1 f19"/>
                <a:gd name="f32" fmla="+- f24 0 f1"/>
                <a:gd name="f33" fmla="*/ f25 1 f20"/>
                <a:gd name="f34" fmla="*/ f26 1 f19"/>
                <a:gd name="f35" fmla="*/ f27 1 f20"/>
                <a:gd name="f36" fmla="*/ f28 f14 1"/>
                <a:gd name="f37" fmla="*/ f29 f14 1"/>
                <a:gd name="f38" fmla="*/ f31 f15 1"/>
                <a:gd name="f39" fmla="*/ f30 f15 1"/>
                <a:gd name="f40" fmla="*/ f33 f14 1"/>
                <a:gd name="f41" fmla="*/ f34 f15 1"/>
                <a:gd name="f42" fmla="*/ f35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0" y="f41"/>
                </a:cxn>
                <a:cxn ang="f32">
                  <a:pos x="f40" y="f41"/>
                </a:cxn>
                <a:cxn ang="f32">
                  <a:pos x="f42" y="f41"/>
                </a:cxn>
                <a:cxn ang="f32">
                  <a:pos x="f40" y="f41"/>
                </a:cxn>
              </a:cxnLst>
              <a:rect l="f36" t="f39" r="f37" b="f38"/>
              <a:pathLst>
                <a:path w="36" h="2">
                  <a:moveTo>
                    <a:pt x="f5" y="f8"/>
                  </a:moveTo>
                  <a:lnTo>
                    <a:pt x="f5" y="f8"/>
                  </a:lnTo>
                  <a:cubicBezTo>
                    <a:pt x="f9" y="f7"/>
                    <a:pt x="f10" y="f8"/>
                    <a:pt x="f6" y="f8"/>
                  </a:cubicBezTo>
                  <a:cubicBezTo>
                    <a:pt x="f11" y="f5"/>
                    <a:pt x="f12" y="f8"/>
                    <a:pt x="f5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20" name="Freeform 121">
              <a:extLst>
                <a:ext uri="{FF2B5EF4-FFF2-40B4-BE49-F238E27FC236}">
                  <a16:creationId xmlns:a16="http://schemas.microsoft.com/office/drawing/2014/main" id="{D393E8B9-9960-4CAE-A2D6-062F5F537169}"/>
                </a:ext>
              </a:extLst>
            </p:cNvPr>
            <p:cNvSpPr/>
            <p:nvPr/>
          </p:nvSpPr>
          <p:spPr>
            <a:xfrm>
              <a:off x="3558341" y="4762423"/>
              <a:ext cx="55147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8"/>
                <a:gd name="f7" fmla="val 2"/>
                <a:gd name="f8" fmla="val 37"/>
                <a:gd name="f9" fmla="val 34"/>
                <a:gd name="f10" fmla="val 1"/>
                <a:gd name="f11" fmla="val 7"/>
                <a:gd name="f12" fmla="val 46"/>
                <a:gd name="f13" fmla="val 42"/>
                <a:gd name="f14" fmla="+- 0 0 -90"/>
                <a:gd name="f15" fmla="*/ f3 1 58"/>
                <a:gd name="f16" fmla="*/ f4 1 2"/>
                <a:gd name="f17" fmla="+- f7 0 f5"/>
                <a:gd name="f18" fmla="+- f6 0 f5"/>
                <a:gd name="f19" fmla="*/ f14 f0 1"/>
                <a:gd name="f20" fmla="*/ f17 1 2"/>
                <a:gd name="f21" fmla="*/ f18 1 58"/>
                <a:gd name="f22" fmla="*/ 37 f18 1"/>
                <a:gd name="f23" fmla="*/ 0 f17 1"/>
                <a:gd name="f24" fmla="*/ 7 f18 1"/>
                <a:gd name="f25" fmla="*/ 2 f17 1"/>
                <a:gd name="f26" fmla="*/ 58 f18 1"/>
                <a:gd name="f27" fmla="*/ f19 1 f2"/>
                <a:gd name="f28" fmla="*/ f22 1 58"/>
                <a:gd name="f29" fmla="*/ f23 1 2"/>
                <a:gd name="f30" fmla="*/ f24 1 58"/>
                <a:gd name="f31" fmla="*/ f25 1 2"/>
                <a:gd name="f32" fmla="*/ f26 1 58"/>
                <a:gd name="f33" fmla="*/ 0 1 f21"/>
                <a:gd name="f34" fmla="*/ f6 1 f21"/>
                <a:gd name="f35" fmla="*/ 0 1 f20"/>
                <a:gd name="f36" fmla="*/ f7 1 f20"/>
                <a:gd name="f37" fmla="+- f27 0 f1"/>
                <a:gd name="f38" fmla="*/ f28 1 f21"/>
                <a:gd name="f39" fmla="*/ f29 1 f20"/>
                <a:gd name="f40" fmla="*/ f30 1 f21"/>
                <a:gd name="f41" fmla="*/ f31 1 f20"/>
                <a:gd name="f42" fmla="*/ f32 1 f21"/>
                <a:gd name="f43" fmla="*/ f33 f15 1"/>
                <a:gd name="f44" fmla="*/ f34 f15 1"/>
                <a:gd name="f45" fmla="*/ f36 f16 1"/>
                <a:gd name="f46" fmla="*/ f35 f16 1"/>
                <a:gd name="f47" fmla="*/ f38 f15 1"/>
                <a:gd name="f48" fmla="*/ f39 f16 1"/>
                <a:gd name="f49" fmla="*/ f40 f15 1"/>
                <a:gd name="f50" fmla="*/ f41 f16 1"/>
                <a:gd name="f51" fmla="*/ f4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7" y="f48"/>
                </a:cxn>
                <a:cxn ang="f37">
                  <a:pos x="f47" y="f48"/>
                </a:cxn>
                <a:cxn ang="f37">
                  <a:pos x="f49" y="f50"/>
                </a:cxn>
                <a:cxn ang="f37">
                  <a:pos x="f51" y="f50"/>
                </a:cxn>
                <a:cxn ang="f37">
                  <a:pos x="f47" y="f48"/>
                </a:cxn>
              </a:cxnLst>
              <a:rect l="f43" t="f46" r="f44" b="f45"/>
              <a:pathLst>
                <a:path w="58" h="2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5" y="f10"/>
                    <a:pt x="f11" y="f7"/>
                  </a:cubicBezTo>
                  <a:lnTo>
                    <a:pt x="f6" y="f7"/>
                  </a:lnTo>
                  <a:cubicBezTo>
                    <a:pt x="f12" y="f7"/>
                    <a:pt x="f13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21" name="Freeform 122">
              <a:extLst>
                <a:ext uri="{FF2B5EF4-FFF2-40B4-BE49-F238E27FC236}">
                  <a16:creationId xmlns:a16="http://schemas.microsoft.com/office/drawing/2014/main" id="{EC822926-D773-4202-B6B5-E02FAB8B4471}"/>
                </a:ext>
              </a:extLst>
            </p:cNvPr>
            <p:cNvSpPr/>
            <p:nvPr/>
          </p:nvSpPr>
          <p:spPr>
            <a:xfrm>
              <a:off x="3613480" y="4763054"/>
              <a:ext cx="22055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"/>
                <a:gd name="f7" fmla="val 1"/>
                <a:gd name="f8" fmla="val 6"/>
                <a:gd name="f9" fmla="val 13"/>
                <a:gd name="f10" fmla="+- 0 0 -90"/>
                <a:gd name="f11" fmla="*/ f3 1 23"/>
                <a:gd name="f12" fmla="*/ f4 1 1"/>
                <a:gd name="f13" fmla="+- f7 0 f5"/>
                <a:gd name="f14" fmla="+- f6 0 f5"/>
                <a:gd name="f15" fmla="*/ f10 f0 1"/>
                <a:gd name="f16" fmla="*/ f14 1 23"/>
                <a:gd name="f17" fmla="*/ 23 f14 1"/>
                <a:gd name="f18" fmla="*/ 0 f13 1"/>
                <a:gd name="f19" fmla="*/ 0 f14 1"/>
                <a:gd name="f20" fmla="*/ 1 f13 1"/>
                <a:gd name="f21" fmla="*/ 0 1 f13"/>
                <a:gd name="f22" fmla="*/ f7 1 f13"/>
                <a:gd name="f23" fmla="*/ f15 1 f2"/>
                <a:gd name="f24" fmla="*/ f17 1 23"/>
                <a:gd name="f25" fmla="*/ f19 1 23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23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cubicBezTo>
                    <a:pt x="f8" y="f7"/>
                    <a:pt x="f9" y="f7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22" name="Freeform 123">
              <a:extLst>
                <a:ext uri="{FF2B5EF4-FFF2-40B4-BE49-F238E27FC236}">
                  <a16:creationId xmlns:a16="http://schemas.microsoft.com/office/drawing/2014/main" id="{400DB186-BF6D-4671-AF04-39B5D712CDB6}"/>
                </a:ext>
              </a:extLst>
            </p:cNvPr>
            <p:cNvSpPr/>
            <p:nvPr/>
          </p:nvSpPr>
          <p:spPr>
            <a:xfrm>
              <a:off x="3591424" y="4762423"/>
              <a:ext cx="3154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3151"/>
                <a:gd name="f8" fmla="val 2101"/>
                <a:gd name="f9" fmla="+- 0 0 -90"/>
                <a:gd name="f10" fmla="abs f3"/>
                <a:gd name="f11" fmla="abs f4"/>
                <a:gd name="f12" fmla="abs f5"/>
                <a:gd name="f13" fmla="*/ f3 1 3151"/>
                <a:gd name="f14" fmla="val f6"/>
                <a:gd name="f15" fmla="+- f6 0 f6"/>
                <a:gd name="f16" fmla="+- f7 0 f6"/>
                <a:gd name="f17" fmla="*/ f9 f0 1"/>
                <a:gd name="f18" fmla="?: f10 f3 1"/>
                <a:gd name="f19" fmla="?: f11 f4 1"/>
                <a:gd name="f20" fmla="?: f12 f5 1"/>
                <a:gd name="f21" fmla="*/ f16 1 3151"/>
                <a:gd name="f22" fmla="*/ f15 1 0"/>
                <a:gd name="f23" fmla="*/ f17 1 f2"/>
                <a:gd name="f24" fmla="*/ f18 1 3151"/>
                <a:gd name="f25" fmla="*/ f19 1 21600"/>
                <a:gd name="f26" fmla="*/ 21600 f19 1"/>
                <a:gd name="f27" fmla="*/ 0 1 f21"/>
                <a:gd name="f28" fmla="*/ 0 1 f22"/>
                <a:gd name="f29" fmla="*/ 2101 1 f21"/>
                <a:gd name="f30" fmla="*/ 3151 1 f21"/>
                <a:gd name="f31" fmla="*/ 1 1 f22"/>
                <a:gd name="f32" fmla="+- f23 0 f1"/>
                <a:gd name="f33" fmla="min f25 f24"/>
                <a:gd name="f34" fmla="*/ f26 1 f20"/>
                <a:gd name="f35" fmla="*/ f27 f13 1"/>
                <a:gd name="f36" fmla="*/ f30 f13 1"/>
                <a:gd name="f37" fmla="*/ f29 f13 1"/>
                <a:gd name="f38" fmla="val f34"/>
                <a:gd name="f39" fmla="*/ f6 f33 1"/>
                <a:gd name="f40" fmla="+- f38 0 f14"/>
                <a:gd name="f41" fmla="*/ f40 1 0"/>
                <a:gd name="f42" fmla="*/ f31 f41 1"/>
                <a:gd name="f43" fmla="*/ f28 f41 1"/>
                <a:gd name="f44" fmla="*/ f43 f33 1"/>
                <a:gd name="f45" fmla="*/ f42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5" y="f44"/>
                </a:cxn>
                <a:cxn ang="f32">
                  <a:pos x="f35" y="f44"/>
                </a:cxn>
                <a:cxn ang="f32">
                  <a:pos x="f37" y="f44"/>
                </a:cxn>
                <a:cxn ang="f32">
                  <a:pos x="f35" y="f44"/>
                </a:cxn>
              </a:cxnLst>
              <a:rect l="f35" t="f44" r="f36" b="f45"/>
              <a:pathLst>
                <a:path w="3151">
                  <a:moveTo>
                    <a:pt x="f6" y="f39"/>
                  </a:moveTo>
                  <a:lnTo>
                    <a:pt x="f6" y="f39"/>
                  </a:lnTo>
                  <a:lnTo>
                    <a:pt x="f8" y="f39"/>
                  </a:lnTo>
                  <a:cubicBezTo>
                    <a:pt x="f7" y="f39"/>
                    <a:pt x="f7" y="f39"/>
                    <a:pt x="f6" y="f3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23" name="Freeform 124">
              <a:extLst>
                <a:ext uri="{FF2B5EF4-FFF2-40B4-BE49-F238E27FC236}">
                  <a16:creationId xmlns:a16="http://schemas.microsoft.com/office/drawing/2014/main" id="{1EC8BCCC-2AEC-4AEA-A93D-6F911C390C17}"/>
                </a:ext>
              </a:extLst>
            </p:cNvPr>
            <p:cNvSpPr/>
            <p:nvPr/>
          </p:nvSpPr>
          <p:spPr>
            <a:xfrm>
              <a:off x="2846956" y="4735174"/>
              <a:ext cx="32296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"/>
                <a:gd name="f7" fmla="val 1"/>
                <a:gd name="f8" fmla="val 33"/>
                <a:gd name="f9" fmla="val 12"/>
                <a:gd name="f10" fmla="val 9"/>
                <a:gd name="f11" fmla="val 22"/>
                <a:gd name="f12" fmla="+- 0 0 -90"/>
                <a:gd name="f13" fmla="*/ f3 1 34"/>
                <a:gd name="f14" fmla="*/ f4 1 1"/>
                <a:gd name="f15" fmla="+- f7 0 f5"/>
                <a:gd name="f16" fmla="+- f6 0 f5"/>
                <a:gd name="f17" fmla="*/ f12 f0 1"/>
                <a:gd name="f18" fmla="*/ f16 1 34"/>
                <a:gd name="f19" fmla="*/ 33 f16 1"/>
                <a:gd name="f20" fmla="*/ 1 f15 1"/>
                <a:gd name="f21" fmla="*/ 0 f16 1"/>
                <a:gd name="f22" fmla="*/ 0 1 f15"/>
                <a:gd name="f23" fmla="*/ f7 1 f15"/>
                <a:gd name="f24" fmla="*/ f17 1 f2"/>
                <a:gd name="f25" fmla="*/ f19 1 34"/>
                <a:gd name="f26" fmla="*/ f21 1 34"/>
                <a:gd name="f27" fmla="*/ f20 1 f15"/>
                <a:gd name="f28" fmla="*/ 0 1 f18"/>
                <a:gd name="f29" fmla="*/ f6 1 f18"/>
                <a:gd name="f30" fmla="*/ f23 f14 1"/>
                <a:gd name="f31" fmla="*/ f22 f14 1"/>
                <a:gd name="f32" fmla="+- f24 0 f1"/>
                <a:gd name="f33" fmla="*/ f25 1 f18"/>
                <a:gd name="f34" fmla="*/ f26 1 f18"/>
                <a:gd name="f35" fmla="*/ f28 f13 1"/>
                <a:gd name="f36" fmla="*/ f29 f13 1"/>
                <a:gd name="f37" fmla="*/ f27 f14 1"/>
                <a:gd name="f38" fmla="*/ f33 f13 1"/>
                <a:gd name="f39" fmla="*/ f34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8" y="f37"/>
                </a:cxn>
                <a:cxn ang="f32">
                  <a:pos x="f38" y="f37"/>
                </a:cxn>
                <a:cxn ang="f32">
                  <a:pos x="f39" y="f37"/>
                </a:cxn>
                <a:cxn ang="f32">
                  <a:pos x="f38" y="f37"/>
                </a:cxn>
              </a:cxnLst>
              <a:rect l="f35" t="f31" r="f36" b="f30"/>
              <a:pathLst>
                <a:path w="34" h="1">
                  <a:moveTo>
                    <a:pt x="f8" y="f7"/>
                  </a:moveTo>
                  <a:lnTo>
                    <a:pt x="f8" y="f7"/>
                  </a:lnTo>
                  <a:cubicBezTo>
                    <a:pt x="f6" y="f5"/>
                    <a:pt x="f9" y="f7"/>
                    <a:pt x="f5" y="f7"/>
                  </a:cubicBezTo>
                  <a:cubicBezTo>
                    <a:pt x="f10" y="f7"/>
                    <a:pt x="f11" y="f7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24" name="Freeform 125">
              <a:extLst>
                <a:ext uri="{FF2B5EF4-FFF2-40B4-BE49-F238E27FC236}">
                  <a16:creationId xmlns:a16="http://schemas.microsoft.com/office/drawing/2014/main" id="{88EC8958-9288-4DD8-AF97-F0D4BACAFD36}"/>
                </a:ext>
              </a:extLst>
            </p:cNvPr>
            <p:cNvSpPr/>
            <p:nvPr/>
          </p:nvSpPr>
          <p:spPr>
            <a:xfrm>
              <a:off x="2048914" y="4738978"/>
              <a:ext cx="18909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8907"/>
                <a:gd name="f8" fmla="val 6617"/>
                <a:gd name="f9" fmla="val 10399"/>
                <a:gd name="f10" fmla="+- 0 0 -90"/>
                <a:gd name="f11" fmla="abs f3"/>
                <a:gd name="f12" fmla="abs f4"/>
                <a:gd name="f13" fmla="abs f5"/>
                <a:gd name="f14" fmla="*/ f3 1 18907"/>
                <a:gd name="f15" fmla="val f6"/>
                <a:gd name="f16" fmla="+- f6 0 f6"/>
                <a:gd name="f17" fmla="+- f7 0 f6"/>
                <a:gd name="f18" fmla="*/ f10 f0 1"/>
                <a:gd name="f19" fmla="?: f11 f3 1"/>
                <a:gd name="f20" fmla="?: f12 f4 1"/>
                <a:gd name="f21" fmla="?: f13 f5 1"/>
                <a:gd name="f22" fmla="*/ f17 1 18907"/>
                <a:gd name="f23" fmla="*/ f16 1 0"/>
                <a:gd name="f24" fmla="*/ f18 1 f2"/>
                <a:gd name="f25" fmla="*/ f19 1 18907"/>
                <a:gd name="f26" fmla="*/ f20 1 21600"/>
                <a:gd name="f27" fmla="*/ 21600 f20 1"/>
                <a:gd name="f28" fmla="*/ 18907 1 f22"/>
                <a:gd name="f29" fmla="*/ 0 1 f23"/>
                <a:gd name="f30" fmla="*/ 0 1 f22"/>
                <a:gd name="f31" fmla="*/ 1 1 f23"/>
                <a:gd name="f32" fmla="+- f24 0 f1"/>
                <a:gd name="f33" fmla="min f26 f25"/>
                <a:gd name="f34" fmla="*/ f27 1 f21"/>
                <a:gd name="f35" fmla="*/ f30 f14 1"/>
                <a:gd name="f36" fmla="*/ f28 f14 1"/>
                <a:gd name="f37" fmla="val f34"/>
                <a:gd name="f38" fmla="*/ f6 f33 1"/>
                <a:gd name="f39" fmla="+- f37 0 f15"/>
                <a:gd name="f40" fmla="*/ f39 1 0"/>
                <a:gd name="f41" fmla="*/ f31 f40 1"/>
                <a:gd name="f42" fmla="*/ f29 f40 1"/>
                <a:gd name="f43" fmla="*/ f42 f33 1"/>
                <a:gd name="f44" fmla="*/ f41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6" y="f43"/>
                </a:cxn>
                <a:cxn ang="f32">
                  <a:pos x="f36" y="f43"/>
                </a:cxn>
                <a:cxn ang="f32">
                  <a:pos x="f35" y="f43"/>
                </a:cxn>
                <a:cxn ang="f32">
                  <a:pos x="f36" y="f43"/>
                </a:cxn>
              </a:cxnLst>
              <a:rect l="f35" t="f43" r="f36" b="f44"/>
              <a:pathLst>
                <a:path w="18907">
                  <a:moveTo>
                    <a:pt x="f7" y="f38"/>
                  </a:moveTo>
                  <a:lnTo>
                    <a:pt x="f7" y="f38"/>
                  </a:lnTo>
                  <a:lnTo>
                    <a:pt x="f6" y="f38"/>
                  </a:lnTo>
                  <a:cubicBezTo>
                    <a:pt x="f8" y="f38"/>
                    <a:pt x="f9" y="f38"/>
                    <a:pt x="f7" y="f3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25" name="Freeform 126">
              <a:extLst>
                <a:ext uri="{FF2B5EF4-FFF2-40B4-BE49-F238E27FC236}">
                  <a16:creationId xmlns:a16="http://schemas.microsoft.com/office/drawing/2014/main" id="{F53A4800-0113-4427-8EF6-518F5D3CB954}"/>
                </a:ext>
              </a:extLst>
            </p:cNvPr>
            <p:cNvSpPr/>
            <p:nvPr/>
          </p:nvSpPr>
          <p:spPr>
            <a:xfrm>
              <a:off x="1770817" y="4764325"/>
              <a:ext cx="3154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"/>
                <a:gd name="f7" fmla="val 1"/>
                <a:gd name="f8" fmla="val 3"/>
                <a:gd name="f9" fmla="val 2"/>
                <a:gd name="f10" fmla="+- 0 0 -90"/>
                <a:gd name="f11" fmla="*/ f3 1 4"/>
                <a:gd name="f12" fmla="*/ f4 1 1"/>
                <a:gd name="f13" fmla="+- f7 0 f5"/>
                <a:gd name="f14" fmla="+- f6 0 f5"/>
                <a:gd name="f15" fmla="*/ f10 f0 1"/>
                <a:gd name="f16" fmla="*/ f14 1 4"/>
                <a:gd name="f17" fmla="*/ 4 f14 1"/>
                <a:gd name="f18" fmla="*/ 0 f13 1"/>
                <a:gd name="f19" fmla="*/ 0 f14 1"/>
                <a:gd name="f20" fmla="*/ 1 f13 1"/>
                <a:gd name="f21" fmla="*/ 0 1 f13"/>
                <a:gd name="f22" fmla="*/ f7 1 f13"/>
                <a:gd name="f23" fmla="*/ f15 1 f2"/>
                <a:gd name="f24" fmla="*/ f17 1 4"/>
                <a:gd name="f25" fmla="*/ f19 1 4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4" h="1">
                  <a:moveTo>
                    <a:pt x="f6" y="f5"/>
                  </a:moveTo>
                  <a:lnTo>
                    <a:pt x="f6" y="f5"/>
                  </a:lnTo>
                  <a:cubicBezTo>
                    <a:pt x="f8" y="f5"/>
                    <a:pt x="f9" y="f7"/>
                    <a:pt x="f5" y="f7"/>
                  </a:cubicBezTo>
                  <a:cubicBezTo>
                    <a:pt x="f9" y="f7"/>
                    <a:pt x="f8" y="f7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26" name="Freeform 127">
              <a:extLst>
                <a:ext uri="{FF2B5EF4-FFF2-40B4-BE49-F238E27FC236}">
                  <a16:creationId xmlns:a16="http://schemas.microsoft.com/office/drawing/2014/main" id="{8825A7C0-517A-4093-97C0-6A41C454F117}"/>
                </a:ext>
              </a:extLst>
            </p:cNvPr>
            <p:cNvSpPr/>
            <p:nvPr/>
          </p:nvSpPr>
          <p:spPr>
            <a:xfrm>
              <a:off x="1677064" y="4764325"/>
              <a:ext cx="93753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8"/>
                <a:gd name="f7" fmla="val 2"/>
                <a:gd name="f8" fmla="val 1"/>
                <a:gd name="f9" fmla="val 84"/>
                <a:gd name="f10" fmla="val 42"/>
                <a:gd name="f11" fmla="val 26"/>
                <a:gd name="f12" fmla="val 28"/>
                <a:gd name="f13" fmla="val 27"/>
                <a:gd name="f14" fmla="val 82"/>
                <a:gd name="f15" fmla="+- 0 0 -90"/>
                <a:gd name="f16" fmla="*/ f3 1 98"/>
                <a:gd name="f17" fmla="*/ f4 1 2"/>
                <a:gd name="f18" fmla="+- f7 0 f5"/>
                <a:gd name="f19" fmla="+- f6 0 f5"/>
                <a:gd name="f20" fmla="*/ f15 f0 1"/>
                <a:gd name="f21" fmla="*/ f18 1 2"/>
                <a:gd name="f22" fmla="*/ f19 1 98"/>
                <a:gd name="f23" fmla="*/ 98 f19 1"/>
                <a:gd name="f24" fmla="*/ 1 f18 1"/>
                <a:gd name="f25" fmla="*/ 26 f19 1"/>
                <a:gd name="f26" fmla="*/ 28 f19 1"/>
                <a:gd name="f27" fmla="*/ 0 f19 1"/>
                <a:gd name="f28" fmla="*/ 2 f18 1"/>
                <a:gd name="f29" fmla="*/ f20 1 f2"/>
                <a:gd name="f30" fmla="*/ f23 1 98"/>
                <a:gd name="f31" fmla="*/ f24 1 2"/>
                <a:gd name="f32" fmla="*/ f25 1 98"/>
                <a:gd name="f33" fmla="*/ f26 1 98"/>
                <a:gd name="f34" fmla="*/ f27 1 98"/>
                <a:gd name="f35" fmla="*/ f28 1 2"/>
                <a:gd name="f36" fmla="*/ 0 1 f22"/>
                <a:gd name="f37" fmla="*/ f6 1 f22"/>
                <a:gd name="f38" fmla="*/ 0 1 f21"/>
                <a:gd name="f39" fmla="*/ f7 1 f21"/>
                <a:gd name="f40" fmla="+- f29 0 f1"/>
                <a:gd name="f41" fmla="*/ f30 1 f22"/>
                <a:gd name="f42" fmla="*/ f31 1 f21"/>
                <a:gd name="f43" fmla="*/ f32 1 f22"/>
                <a:gd name="f44" fmla="*/ f33 1 f22"/>
                <a:gd name="f45" fmla="*/ f34 1 f22"/>
                <a:gd name="f46" fmla="*/ f35 1 f21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6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1" y="f52"/>
                </a:cxn>
                <a:cxn ang="f40">
                  <a:pos x="f53" y="f52"/>
                </a:cxn>
                <a:cxn ang="f40">
                  <a:pos x="f54" y="f52"/>
                </a:cxn>
                <a:cxn ang="f40">
                  <a:pos x="f55" y="f56"/>
                </a:cxn>
                <a:cxn ang="f40">
                  <a:pos x="f51" y="f52"/>
                </a:cxn>
              </a:cxnLst>
              <a:rect l="f47" t="f50" r="f48" b="f49"/>
              <a:pathLst>
                <a:path w="98" h="2">
                  <a:moveTo>
                    <a:pt x="f6" y="f8"/>
                  </a:moveTo>
                  <a:lnTo>
                    <a:pt x="f6" y="f8"/>
                  </a:lnTo>
                  <a:cubicBezTo>
                    <a:pt x="f9" y="f7"/>
                    <a:pt x="f10" y="f5"/>
                    <a:pt x="f11" y="f8"/>
                  </a:cubicBezTo>
                  <a:lnTo>
                    <a:pt x="f12" y="f8"/>
                  </a:lnTo>
                  <a:lnTo>
                    <a:pt x="f5" y="f7"/>
                  </a:lnTo>
                  <a:cubicBezTo>
                    <a:pt x="f13" y="f7"/>
                    <a:pt x="f14" y="f7"/>
                    <a:pt x="f6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</p:grpSp>
      <p:sp>
        <p:nvSpPr>
          <p:cNvPr id="127" name="Subtitle 2">
            <a:extLst>
              <a:ext uri="{FF2B5EF4-FFF2-40B4-BE49-F238E27FC236}">
                <a16:creationId xmlns:a16="http://schemas.microsoft.com/office/drawing/2014/main" id="{E330B10A-1E7B-468E-9B9D-572E094ADB0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2411" y="5105396"/>
            <a:ext cx="9144000" cy="106680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19809665"/>
      </p:ext>
    </p:extLst>
  </p:cSld>
  <p:clrMapOvr>
    <a:masterClrMapping/>
  </p:clrMapOvr>
  <p:transition spd="med">
    <p:fade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15A88-72DB-41B1-9D3A-4C66AA1F5AF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grpSp>
        <p:nvGrpSpPr>
          <p:cNvPr id="3" name="line" descr="Line graphic">
            <a:extLst>
              <a:ext uri="{FF2B5EF4-FFF2-40B4-BE49-F238E27FC236}">
                <a16:creationId xmlns:a16="http://schemas.microsoft.com/office/drawing/2014/main" id="{E2F83CC8-E93C-4674-9638-DD9C80AB2C6F}"/>
              </a:ext>
            </a:extLst>
          </p:cNvPr>
          <p:cNvGrpSpPr/>
          <p:nvPr/>
        </p:nvGrpSpPr>
        <p:grpSpPr>
          <a:xfrm>
            <a:off x="1522411" y="1514475"/>
            <a:ext cx="10569567" cy="64008"/>
            <a:chOff x="1522411" y="1514475"/>
            <a:chExt cx="10569567" cy="64008"/>
          </a:xfrm>
        </p:grpSpPr>
        <p:sp>
          <p:nvSpPr>
            <p:cNvPr id="4" name="Freeform 7">
              <a:extLst>
                <a:ext uri="{FF2B5EF4-FFF2-40B4-BE49-F238E27FC236}">
                  <a16:creationId xmlns:a16="http://schemas.microsoft.com/office/drawing/2014/main" id="{E0278CFA-C629-42E2-ACA7-A2433BF8E434}"/>
                </a:ext>
              </a:extLst>
            </p:cNvPr>
            <p:cNvSpPr/>
            <p:nvPr/>
          </p:nvSpPr>
          <p:spPr>
            <a:xfrm>
              <a:off x="12028483" y="1525557"/>
              <a:ext cx="63495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7"/>
                <a:gd name="f7" fmla="val 6"/>
                <a:gd name="f8" fmla="val 30"/>
                <a:gd name="f9" fmla="val 3"/>
                <a:gd name="f10" fmla="val 60"/>
                <a:gd name="f11" fmla="val 2"/>
                <a:gd name="f12" fmla="val 26"/>
                <a:gd name="f13" fmla="val 1"/>
                <a:gd name="f14" fmla="val 39"/>
                <a:gd name="f15" fmla="val 8"/>
                <a:gd name="f16" fmla="+- 0 0 -90"/>
                <a:gd name="f17" fmla="*/ f3 1 67"/>
                <a:gd name="f18" fmla="*/ f4 1 6"/>
                <a:gd name="f19" fmla="+- f7 0 f5"/>
                <a:gd name="f20" fmla="+- f6 0 f5"/>
                <a:gd name="f21" fmla="*/ f16 f0 1"/>
                <a:gd name="f22" fmla="*/ f19 1 6"/>
                <a:gd name="f23" fmla="*/ f20 1 67"/>
                <a:gd name="f24" fmla="*/ 30 f20 1"/>
                <a:gd name="f25" fmla="*/ 6 f19 1"/>
                <a:gd name="f26" fmla="*/ 67 f20 1"/>
                <a:gd name="f27" fmla="*/ 3 f19 1"/>
                <a:gd name="f28" fmla="*/ 39 f20 1"/>
                <a:gd name="f29" fmla="*/ 0 f19 1"/>
                <a:gd name="f30" fmla="*/ f21 1 f2"/>
                <a:gd name="f31" fmla="*/ f24 1 67"/>
                <a:gd name="f32" fmla="*/ f25 1 6"/>
                <a:gd name="f33" fmla="*/ f26 1 67"/>
                <a:gd name="f34" fmla="*/ f27 1 6"/>
                <a:gd name="f35" fmla="*/ f28 1 67"/>
                <a:gd name="f36" fmla="*/ f29 1 6"/>
                <a:gd name="f37" fmla="*/ 0 1 f23"/>
                <a:gd name="f38" fmla="*/ f6 1 f23"/>
                <a:gd name="f39" fmla="*/ 0 1 f22"/>
                <a:gd name="f40" fmla="*/ f7 1 f22"/>
                <a:gd name="f41" fmla="+- f30 0 f1"/>
                <a:gd name="f42" fmla="*/ f31 1 f23"/>
                <a:gd name="f43" fmla="*/ f32 1 f22"/>
                <a:gd name="f44" fmla="*/ f33 1 f23"/>
                <a:gd name="f45" fmla="*/ f34 1 f22"/>
                <a:gd name="f46" fmla="*/ f35 1 f23"/>
                <a:gd name="f47" fmla="*/ f36 1 f22"/>
                <a:gd name="f48" fmla="*/ f37 f17 1"/>
                <a:gd name="f49" fmla="*/ f38 f17 1"/>
                <a:gd name="f50" fmla="*/ f40 f18 1"/>
                <a:gd name="f51" fmla="*/ f39 f18 1"/>
                <a:gd name="f52" fmla="*/ f42 f17 1"/>
                <a:gd name="f53" fmla="*/ f43 f18 1"/>
                <a:gd name="f54" fmla="*/ f44 f17 1"/>
                <a:gd name="f55" fmla="*/ f45 f18 1"/>
                <a:gd name="f56" fmla="*/ f46 f17 1"/>
                <a:gd name="f57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2" y="f53"/>
                </a:cxn>
                <a:cxn ang="f41">
                  <a:pos x="f52" y="f53"/>
                </a:cxn>
                <a:cxn ang="f41">
                  <a:pos x="f54" y="f55"/>
                </a:cxn>
                <a:cxn ang="f41">
                  <a:pos x="f56" y="f57"/>
                </a:cxn>
                <a:cxn ang="f41">
                  <a:pos x="f52" y="f53"/>
                </a:cxn>
              </a:cxnLst>
              <a:rect l="f48" t="f51" r="f49" b="f50"/>
              <a:pathLst>
                <a:path w="67" h="6">
                  <a:moveTo>
                    <a:pt x="f8" y="f7"/>
                  </a:moveTo>
                  <a:lnTo>
                    <a:pt x="f8" y="f7"/>
                  </a:lnTo>
                  <a:lnTo>
                    <a:pt x="f6" y="f9"/>
                  </a:lnTo>
                  <a:cubicBezTo>
                    <a:pt x="f10" y="f11"/>
                    <a:pt x="f12" y="f13"/>
                    <a:pt x="f14" y="f5"/>
                  </a:cubicBezTo>
                  <a:cubicBezTo>
                    <a:pt x="f5" y="f13"/>
                    <a:pt x="f15" y="f9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59820F45-084C-4CB7-9804-D46BAA70D85F}"/>
                </a:ext>
              </a:extLst>
            </p:cNvPr>
            <p:cNvSpPr/>
            <p:nvPr/>
          </p:nvSpPr>
          <p:spPr>
            <a:xfrm>
              <a:off x="12022138" y="1532936"/>
              <a:ext cx="1904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2"/>
                <a:gd name="f8" fmla="val 1"/>
                <a:gd name="f9" fmla="val 16"/>
                <a:gd name="f10" fmla="val 11"/>
                <a:gd name="f11" fmla="+- 0 0 -90"/>
                <a:gd name="f12" fmla="*/ f3 1 20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20"/>
                <a:gd name="f19" fmla="*/ 0 f15 1"/>
                <a:gd name="f20" fmla="*/ 2 f14 1"/>
                <a:gd name="f21" fmla="*/ 20 f15 1"/>
                <a:gd name="f22" fmla="*/ 1 f14 1"/>
                <a:gd name="f23" fmla="*/ f16 1 f2"/>
                <a:gd name="f24" fmla="*/ f19 1 20"/>
                <a:gd name="f25" fmla="*/ f20 1 2"/>
                <a:gd name="f26" fmla="*/ f21 1 20"/>
                <a:gd name="f27" fmla="*/ f22 1 2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20" h="2">
                  <a:moveTo>
                    <a:pt x="f5" y="f7"/>
                  </a:moveTo>
                  <a:lnTo>
                    <a:pt x="f5" y="f7"/>
                  </a:lnTo>
                  <a:lnTo>
                    <a:pt x="f6" y="f8"/>
                  </a:lnTo>
                  <a:cubicBezTo>
                    <a:pt x="f9" y="f5"/>
                    <a:pt x="f10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34259EEC-145D-4F52-AB33-361DF6A83AAC}"/>
                </a:ext>
              </a:extLst>
            </p:cNvPr>
            <p:cNvSpPr/>
            <p:nvPr/>
          </p:nvSpPr>
          <p:spPr>
            <a:xfrm>
              <a:off x="12041184" y="1531711"/>
              <a:ext cx="39684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6"/>
                <a:gd name="f8" fmla="val 2"/>
                <a:gd name="f9" fmla="val 5"/>
                <a:gd name="f10" fmla="val 3"/>
                <a:gd name="f11" fmla="val 19"/>
                <a:gd name="f12" fmla="val 1"/>
                <a:gd name="f13" fmla="val 15"/>
                <a:gd name="f14" fmla="val 23"/>
                <a:gd name="f15" fmla="+- 0 0 -90"/>
                <a:gd name="f16" fmla="*/ f3 1 41"/>
                <a:gd name="f17" fmla="*/ f4 1 6"/>
                <a:gd name="f18" fmla="+- f7 0 f5"/>
                <a:gd name="f19" fmla="+- f6 0 f5"/>
                <a:gd name="f20" fmla="*/ f15 f0 1"/>
                <a:gd name="f21" fmla="*/ f18 1 6"/>
                <a:gd name="f22" fmla="*/ f19 1 41"/>
                <a:gd name="f23" fmla="*/ 41 f19 1"/>
                <a:gd name="f24" fmla="*/ 0 f18 1"/>
                <a:gd name="f25" fmla="*/ 0 f19 1"/>
                <a:gd name="f26" fmla="*/ 2 f18 1"/>
                <a:gd name="f27" fmla="*/ 19 f19 1"/>
                <a:gd name="f28" fmla="*/ 1 f18 1"/>
                <a:gd name="f29" fmla="*/ f20 1 f2"/>
                <a:gd name="f30" fmla="*/ f23 1 41"/>
                <a:gd name="f31" fmla="*/ f24 1 6"/>
                <a:gd name="f32" fmla="*/ f25 1 41"/>
                <a:gd name="f33" fmla="*/ f26 1 6"/>
                <a:gd name="f34" fmla="*/ f27 1 41"/>
                <a:gd name="f35" fmla="*/ f28 1 6"/>
                <a:gd name="f36" fmla="*/ 0 1 f22"/>
                <a:gd name="f37" fmla="*/ f6 1 f22"/>
                <a:gd name="f38" fmla="*/ 0 1 f21"/>
                <a:gd name="f39" fmla="*/ f7 1 f21"/>
                <a:gd name="f40" fmla="+- f29 0 f1"/>
                <a:gd name="f41" fmla="*/ f30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1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6"/>
                </a:cxn>
                <a:cxn ang="f40">
                  <a:pos x="f51" y="f52"/>
                </a:cxn>
              </a:cxnLst>
              <a:rect l="f47" t="f50" r="f48" b="f49"/>
              <a:pathLst>
                <a:path w="41" h="6">
                  <a:moveTo>
                    <a:pt x="f6" y="f5"/>
                  </a:moveTo>
                  <a:lnTo>
                    <a:pt x="f6" y="f5"/>
                  </a:lnTo>
                  <a:lnTo>
                    <a:pt x="f5" y="f8"/>
                  </a:lnTo>
                  <a:cubicBezTo>
                    <a:pt x="f9" y="f10"/>
                    <a:pt x="f7" y="f7"/>
                    <a:pt x="f11" y="f12"/>
                  </a:cubicBezTo>
                  <a:cubicBezTo>
                    <a:pt x="f13" y="f10"/>
                    <a:pt x="f14" y="f12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" name="Freeform 15">
              <a:extLst>
                <a:ext uri="{FF2B5EF4-FFF2-40B4-BE49-F238E27FC236}">
                  <a16:creationId xmlns:a16="http://schemas.microsoft.com/office/drawing/2014/main" id="{FBF166EF-7965-40FF-82C2-BAD49535A592}"/>
                </a:ext>
              </a:extLst>
            </p:cNvPr>
            <p:cNvSpPr/>
            <p:nvPr/>
          </p:nvSpPr>
          <p:spPr>
            <a:xfrm>
              <a:off x="11831641" y="1526782"/>
              <a:ext cx="42857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"/>
                <a:gd name="f7" fmla="val 6"/>
                <a:gd name="f8" fmla="val 2"/>
                <a:gd name="f9" fmla="val 1"/>
                <a:gd name="f10" fmla="val 15"/>
                <a:gd name="f11" fmla="val 4"/>
                <a:gd name="f12" fmla="val 18"/>
                <a:gd name="f13" fmla="val 31"/>
                <a:gd name="f14" fmla="val 3"/>
                <a:gd name="f15" fmla="+- 0 0 -90"/>
                <a:gd name="f16" fmla="*/ f3 1 45"/>
                <a:gd name="f17" fmla="*/ f4 1 6"/>
                <a:gd name="f18" fmla="+- f7 0 f5"/>
                <a:gd name="f19" fmla="+- f6 0 f5"/>
                <a:gd name="f20" fmla="*/ f15 f0 1"/>
                <a:gd name="f21" fmla="*/ f18 1 6"/>
                <a:gd name="f22" fmla="*/ f19 1 45"/>
                <a:gd name="f23" fmla="*/ 2 f19 1"/>
                <a:gd name="f24" fmla="*/ 0 f18 1"/>
                <a:gd name="f25" fmla="*/ 18 f19 1"/>
                <a:gd name="f26" fmla="*/ 6 f18 1"/>
                <a:gd name="f27" fmla="*/ 45 f19 1"/>
                <a:gd name="f28" fmla="*/ 4 f18 1"/>
                <a:gd name="f29" fmla="*/ f20 1 f2"/>
                <a:gd name="f30" fmla="*/ f23 1 45"/>
                <a:gd name="f31" fmla="*/ f24 1 6"/>
                <a:gd name="f32" fmla="*/ f25 1 45"/>
                <a:gd name="f33" fmla="*/ f26 1 6"/>
                <a:gd name="f34" fmla="*/ f27 1 45"/>
                <a:gd name="f35" fmla="*/ f28 1 6"/>
                <a:gd name="f36" fmla="*/ 0 1 f22"/>
                <a:gd name="f37" fmla="*/ f6 1 f22"/>
                <a:gd name="f38" fmla="*/ 0 1 f21"/>
                <a:gd name="f39" fmla="*/ f7 1 f21"/>
                <a:gd name="f40" fmla="+- f29 0 f1"/>
                <a:gd name="f41" fmla="*/ f30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1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6"/>
                </a:cxn>
                <a:cxn ang="f40">
                  <a:pos x="f51" y="f52"/>
                </a:cxn>
              </a:cxnLst>
              <a:rect l="f47" t="f50" r="f48" b="f49"/>
              <a:pathLst>
                <a:path w="45" h="6">
                  <a:moveTo>
                    <a:pt x="f8" y="f5"/>
                  </a:moveTo>
                  <a:lnTo>
                    <a:pt x="f8" y="f5"/>
                  </a:lnTo>
                  <a:cubicBezTo>
                    <a:pt x="f5" y="f9"/>
                    <a:pt x="f10" y="f11"/>
                    <a:pt x="f12" y="f7"/>
                  </a:cubicBezTo>
                  <a:lnTo>
                    <a:pt x="f6" y="f11"/>
                  </a:lnTo>
                  <a:cubicBezTo>
                    <a:pt x="f13" y="f14"/>
                    <a:pt x="f11" y="f8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" name="Freeform 16">
              <a:extLst>
                <a:ext uri="{FF2B5EF4-FFF2-40B4-BE49-F238E27FC236}">
                  <a16:creationId xmlns:a16="http://schemas.microsoft.com/office/drawing/2014/main" id="{9B2495D1-B181-4110-8455-1D5EA61A6821}"/>
                </a:ext>
              </a:extLst>
            </p:cNvPr>
            <p:cNvSpPr/>
            <p:nvPr/>
          </p:nvSpPr>
          <p:spPr>
            <a:xfrm>
              <a:off x="11809411" y="1531711"/>
              <a:ext cx="41276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"/>
                <a:gd name="f8" fmla="val 42"/>
                <a:gd name="f9" fmla="val 37"/>
                <a:gd name="f10" fmla="val 2"/>
                <a:gd name="f11" fmla="+- 0 0 -90"/>
                <a:gd name="f12" fmla="*/ f3 1 44"/>
                <a:gd name="f13" fmla="*/ f4 1 3"/>
                <a:gd name="f14" fmla="+- f7 0 f5"/>
                <a:gd name="f15" fmla="+- f6 0 f5"/>
                <a:gd name="f16" fmla="*/ f11 f0 1"/>
                <a:gd name="f17" fmla="*/ f14 1 3"/>
                <a:gd name="f18" fmla="*/ f15 1 44"/>
                <a:gd name="f19" fmla="*/ 42 f15 1"/>
                <a:gd name="f20" fmla="*/ 0 f14 1"/>
                <a:gd name="f21" fmla="*/ 0 f15 1"/>
                <a:gd name="f22" fmla="*/ 3 f14 1"/>
                <a:gd name="f23" fmla="*/ f16 1 f2"/>
                <a:gd name="f24" fmla="*/ f19 1 44"/>
                <a:gd name="f25" fmla="*/ f20 1 3"/>
                <a:gd name="f26" fmla="*/ f21 1 44"/>
                <a:gd name="f27" fmla="*/ f22 1 3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44" h="3">
                  <a:moveTo>
                    <a:pt x="f8" y="f5"/>
                  </a:moveTo>
                  <a:lnTo>
                    <a:pt x="f8" y="f5"/>
                  </a:lnTo>
                  <a:lnTo>
                    <a:pt x="f5" y="f7"/>
                  </a:lnTo>
                  <a:cubicBezTo>
                    <a:pt x="f9" y="f7"/>
                    <a:pt x="f6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" name="Freeform 17">
              <a:extLst>
                <a:ext uri="{FF2B5EF4-FFF2-40B4-BE49-F238E27FC236}">
                  <a16:creationId xmlns:a16="http://schemas.microsoft.com/office/drawing/2014/main" id="{683AC62A-BA61-4FB4-8004-555C630BE188}"/>
                </a:ext>
              </a:extLst>
            </p:cNvPr>
            <p:cNvSpPr/>
            <p:nvPr/>
          </p:nvSpPr>
          <p:spPr>
            <a:xfrm>
              <a:off x="12003091" y="1537865"/>
              <a:ext cx="77788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2"/>
                <a:gd name="f7" fmla="val 5"/>
                <a:gd name="f8" fmla="val 14"/>
                <a:gd name="f9" fmla="+- 0 0 -90"/>
                <a:gd name="f10" fmla="*/ f3 1 82"/>
                <a:gd name="f11" fmla="*/ f4 1 5"/>
                <a:gd name="f12" fmla="+- f7 0 f5"/>
                <a:gd name="f13" fmla="+- f6 0 f5"/>
                <a:gd name="f14" fmla="*/ f9 f0 1"/>
                <a:gd name="f15" fmla="*/ f12 1 5"/>
                <a:gd name="f16" fmla="*/ f13 1 82"/>
                <a:gd name="f17" fmla="*/ 14 f13 1"/>
                <a:gd name="f18" fmla="*/ 5 f12 1"/>
                <a:gd name="f19" fmla="*/ 82 f13 1"/>
                <a:gd name="f20" fmla="*/ 0 f12 1"/>
                <a:gd name="f21" fmla="*/ 0 f13 1"/>
                <a:gd name="f22" fmla="*/ f14 1 f2"/>
                <a:gd name="f23" fmla="*/ f17 1 82"/>
                <a:gd name="f24" fmla="*/ f18 1 5"/>
                <a:gd name="f25" fmla="*/ f19 1 82"/>
                <a:gd name="f26" fmla="*/ f20 1 5"/>
                <a:gd name="f27" fmla="*/ f21 1 82"/>
                <a:gd name="f28" fmla="*/ 0 1 f16"/>
                <a:gd name="f29" fmla="*/ f6 1 f16"/>
                <a:gd name="f30" fmla="*/ 0 1 f15"/>
                <a:gd name="f31" fmla="*/ f7 1 f15"/>
                <a:gd name="f32" fmla="+- f22 0 f1"/>
                <a:gd name="f33" fmla="*/ f23 1 f16"/>
                <a:gd name="f34" fmla="*/ f24 1 f15"/>
                <a:gd name="f35" fmla="*/ f25 1 f16"/>
                <a:gd name="f36" fmla="*/ f26 1 f15"/>
                <a:gd name="f37" fmla="*/ f27 1 f16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1 1"/>
                <a:gd name="f46" fmla="*/ f3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2" y="f43"/>
                </a:cxn>
                <a:cxn ang="f32">
                  <a:pos x="f44" y="f45"/>
                </a:cxn>
                <a:cxn ang="f32">
                  <a:pos x="f46" y="f43"/>
                </a:cxn>
                <a:cxn ang="f32">
                  <a:pos x="f42" y="f43"/>
                </a:cxn>
              </a:cxnLst>
              <a:rect l="f38" t="f41" r="f39" b="f40"/>
              <a:pathLst>
                <a:path w="82" h="5">
                  <a:moveTo>
                    <a:pt x="f8" y="f7"/>
                  </a:moveTo>
                  <a:lnTo>
                    <a:pt x="f8" y="f7"/>
                  </a:lnTo>
                  <a:lnTo>
                    <a:pt x="f6" y="f5"/>
                  </a:lnTo>
                  <a:lnTo>
                    <a:pt x="f5" y="f7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" name="Freeform 18">
              <a:extLst>
                <a:ext uri="{FF2B5EF4-FFF2-40B4-BE49-F238E27FC236}">
                  <a16:creationId xmlns:a16="http://schemas.microsoft.com/office/drawing/2014/main" id="{C19FD0AE-BF1A-40D2-879B-E9B59C6D5A4E}"/>
                </a:ext>
              </a:extLst>
            </p:cNvPr>
            <p:cNvSpPr/>
            <p:nvPr/>
          </p:nvSpPr>
          <p:spPr>
            <a:xfrm>
              <a:off x="11664945" y="1523088"/>
              <a:ext cx="39684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5"/>
                <a:gd name="f8" fmla="val 19"/>
                <a:gd name="f9" fmla="val 4"/>
                <a:gd name="f10" fmla="+- 0 0 -90"/>
                <a:gd name="f11" fmla="*/ f3 1 42"/>
                <a:gd name="f12" fmla="*/ f4 1 5"/>
                <a:gd name="f13" fmla="+- f7 0 f5"/>
                <a:gd name="f14" fmla="+- f6 0 f5"/>
                <a:gd name="f15" fmla="*/ f10 f0 1"/>
                <a:gd name="f16" fmla="*/ f13 1 5"/>
                <a:gd name="f17" fmla="*/ f14 1 42"/>
                <a:gd name="f18" fmla="*/ 19 f14 1"/>
                <a:gd name="f19" fmla="*/ 4 f13 1"/>
                <a:gd name="f20" fmla="*/ 42 f14 1"/>
                <a:gd name="f21" fmla="*/ 0 f13 1"/>
                <a:gd name="f22" fmla="*/ 0 f14 1"/>
                <a:gd name="f23" fmla="*/ 5 f13 1"/>
                <a:gd name="f24" fmla="*/ f15 1 f2"/>
                <a:gd name="f25" fmla="*/ f18 1 42"/>
                <a:gd name="f26" fmla="*/ f19 1 5"/>
                <a:gd name="f27" fmla="*/ f20 1 42"/>
                <a:gd name="f28" fmla="*/ f21 1 5"/>
                <a:gd name="f29" fmla="*/ f22 1 42"/>
                <a:gd name="f30" fmla="*/ f23 1 5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42" h="5">
                  <a:moveTo>
                    <a:pt x="f8" y="f9"/>
                  </a:moveTo>
                  <a:lnTo>
                    <a:pt x="f8" y="f9"/>
                  </a:lnTo>
                  <a:lnTo>
                    <a:pt x="f6" y="f5"/>
                  </a:lnTo>
                  <a:lnTo>
                    <a:pt x="f5" y="f7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BB729AF9-EEB3-47CF-954D-8674834FBDF3}"/>
                </a:ext>
              </a:extLst>
            </p:cNvPr>
            <p:cNvSpPr/>
            <p:nvPr/>
          </p:nvSpPr>
          <p:spPr>
            <a:xfrm>
              <a:off x="11506196" y="1521863"/>
              <a:ext cx="92070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8"/>
                <a:gd name="f7" fmla="val 6"/>
                <a:gd name="f8" fmla="val 81"/>
                <a:gd name="f9" fmla="val 3"/>
                <a:gd name="f10" fmla="val 57"/>
                <a:gd name="f11" fmla="val 1"/>
                <a:gd name="f12" fmla="val 75"/>
                <a:gd name="f13" fmla="val 47"/>
                <a:gd name="f14" fmla="val 22"/>
                <a:gd name="f15" fmla="val 2"/>
                <a:gd name="f16" fmla="val 5"/>
                <a:gd name="f17" fmla="val 24"/>
                <a:gd name="f18" fmla="val 49"/>
                <a:gd name="f19" fmla="val 4"/>
                <a:gd name="f20" fmla="+- 0 0 -90"/>
                <a:gd name="f21" fmla="*/ f3 1 98"/>
                <a:gd name="f22" fmla="*/ f4 1 6"/>
                <a:gd name="f23" fmla="+- f7 0 f5"/>
                <a:gd name="f24" fmla="+- f6 0 f5"/>
                <a:gd name="f25" fmla="*/ f20 f0 1"/>
                <a:gd name="f26" fmla="*/ f23 1 6"/>
                <a:gd name="f27" fmla="*/ f24 1 98"/>
                <a:gd name="f28" fmla="*/ 81 f24 1"/>
                <a:gd name="f29" fmla="*/ 6 f23 1"/>
                <a:gd name="f30" fmla="*/ 75 f24 1"/>
                <a:gd name="f31" fmla="*/ 0 f23 1"/>
                <a:gd name="f32" fmla="*/ 0 f24 1"/>
                <a:gd name="f33" fmla="*/ 5 f23 1"/>
                <a:gd name="f34" fmla="*/ f25 1 f2"/>
                <a:gd name="f35" fmla="*/ f28 1 98"/>
                <a:gd name="f36" fmla="*/ f29 1 6"/>
                <a:gd name="f37" fmla="*/ f30 1 98"/>
                <a:gd name="f38" fmla="*/ f31 1 6"/>
                <a:gd name="f39" fmla="*/ f32 1 98"/>
                <a:gd name="f40" fmla="*/ f33 1 6"/>
                <a:gd name="f41" fmla="*/ 0 1 f27"/>
                <a:gd name="f42" fmla="*/ f6 1 f27"/>
                <a:gd name="f43" fmla="*/ 0 1 f26"/>
                <a:gd name="f44" fmla="*/ f7 1 f26"/>
                <a:gd name="f45" fmla="+- f34 0 f1"/>
                <a:gd name="f46" fmla="*/ f35 1 f27"/>
                <a:gd name="f47" fmla="*/ f36 1 f26"/>
                <a:gd name="f48" fmla="*/ f37 1 f27"/>
                <a:gd name="f49" fmla="*/ f38 1 f26"/>
                <a:gd name="f50" fmla="*/ f39 1 f27"/>
                <a:gd name="f51" fmla="*/ f40 1 f26"/>
                <a:gd name="f52" fmla="*/ f41 f21 1"/>
                <a:gd name="f53" fmla="*/ f42 f21 1"/>
                <a:gd name="f54" fmla="*/ f44 f22 1"/>
                <a:gd name="f55" fmla="*/ f43 f22 1"/>
                <a:gd name="f56" fmla="*/ f46 f21 1"/>
                <a:gd name="f57" fmla="*/ f47 f22 1"/>
                <a:gd name="f58" fmla="*/ f48 f21 1"/>
                <a:gd name="f59" fmla="*/ f49 f22 1"/>
                <a:gd name="f60" fmla="*/ f50 f21 1"/>
                <a:gd name="f61" fmla="*/ f51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56" y="f57"/>
                </a:cxn>
                <a:cxn ang="f45">
                  <a:pos x="f56" y="f57"/>
                </a:cxn>
                <a:cxn ang="f45">
                  <a:pos x="f58" y="f59"/>
                </a:cxn>
                <a:cxn ang="f45">
                  <a:pos x="f60" y="f61"/>
                </a:cxn>
                <a:cxn ang="f45">
                  <a:pos x="f56" y="f57"/>
                </a:cxn>
              </a:cxnLst>
              <a:rect l="f52" t="f55" r="f53" b="f54"/>
              <a:pathLst>
                <a:path w="98" h="6">
                  <a:moveTo>
                    <a:pt x="f8" y="f7"/>
                  </a:moveTo>
                  <a:lnTo>
                    <a:pt x="f8" y="f7"/>
                  </a:lnTo>
                  <a:cubicBezTo>
                    <a:pt x="f6" y="f9"/>
                    <a:pt x="f10" y="f11"/>
                    <a:pt x="f12" y="f5"/>
                  </a:cubicBezTo>
                  <a:cubicBezTo>
                    <a:pt x="f13" y="f5"/>
                    <a:pt x="f14" y="f15"/>
                    <a:pt x="f5" y="f16"/>
                  </a:cubicBezTo>
                  <a:cubicBezTo>
                    <a:pt x="f17" y="f9"/>
                    <a:pt x="f18" y="f19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9A4CCA83-9C0F-4B74-901E-CF784A43CB88}"/>
                </a:ext>
              </a:extLst>
            </p:cNvPr>
            <p:cNvSpPr/>
            <p:nvPr/>
          </p:nvSpPr>
          <p:spPr>
            <a:xfrm>
              <a:off x="11471276" y="1525557"/>
              <a:ext cx="34920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3"/>
                <a:gd name="f8" fmla="val 11"/>
                <a:gd name="f9" fmla="val 2"/>
                <a:gd name="f10" fmla="val 23"/>
                <a:gd name="f11" fmla="val 1"/>
                <a:gd name="f12" fmla="val 24"/>
                <a:gd name="f13" fmla="val 12"/>
                <a:gd name="f14" fmla="+- 0 0 -90"/>
                <a:gd name="f15" fmla="*/ f3 1 36"/>
                <a:gd name="f16" fmla="*/ f4 1 3"/>
                <a:gd name="f17" fmla="+- f7 0 f5"/>
                <a:gd name="f18" fmla="+- f6 0 f5"/>
                <a:gd name="f19" fmla="*/ f14 f0 1"/>
                <a:gd name="f20" fmla="*/ f17 1 3"/>
                <a:gd name="f21" fmla="*/ f18 1 36"/>
                <a:gd name="f22" fmla="*/ 0 f18 1"/>
                <a:gd name="f23" fmla="*/ 3 f17 1"/>
                <a:gd name="f24" fmla="*/ 36 f18 1"/>
                <a:gd name="f25" fmla="*/ 0 f17 1"/>
                <a:gd name="f26" fmla="*/ f19 1 f2"/>
                <a:gd name="f27" fmla="*/ f22 1 36"/>
                <a:gd name="f28" fmla="*/ f23 1 3"/>
                <a:gd name="f29" fmla="*/ f24 1 36"/>
                <a:gd name="f30" fmla="*/ f25 1 3"/>
                <a:gd name="f31" fmla="*/ 0 1 f21"/>
                <a:gd name="f32" fmla="*/ f6 1 f21"/>
                <a:gd name="f33" fmla="*/ 0 1 f20"/>
                <a:gd name="f34" fmla="*/ f7 1 f20"/>
                <a:gd name="f35" fmla="+- f26 0 f1"/>
                <a:gd name="f36" fmla="*/ f27 1 f21"/>
                <a:gd name="f37" fmla="*/ f28 1 f20"/>
                <a:gd name="f38" fmla="*/ f29 1 f21"/>
                <a:gd name="f39" fmla="*/ f30 1 f20"/>
                <a:gd name="f40" fmla="*/ f31 f15 1"/>
                <a:gd name="f41" fmla="*/ f32 f15 1"/>
                <a:gd name="f42" fmla="*/ f34 f16 1"/>
                <a:gd name="f43" fmla="*/ f33 f16 1"/>
                <a:gd name="f44" fmla="*/ f36 f15 1"/>
                <a:gd name="f45" fmla="*/ f37 f16 1"/>
                <a:gd name="f46" fmla="*/ f38 f15 1"/>
                <a:gd name="f47" fmla="*/ f39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4" y="f45"/>
                </a:cxn>
                <a:cxn ang="f35">
                  <a:pos x="f44" y="f45"/>
                </a:cxn>
                <a:cxn ang="f35">
                  <a:pos x="f46" y="f47"/>
                </a:cxn>
                <a:cxn ang="f35">
                  <a:pos x="f44" y="f45"/>
                </a:cxn>
              </a:cxnLst>
              <a:rect l="f40" t="f43" r="f41" b="f42"/>
              <a:pathLst>
                <a:path w="36" h="3">
                  <a:moveTo>
                    <a:pt x="f5" y="f7"/>
                  </a:moveTo>
                  <a:lnTo>
                    <a:pt x="f5" y="f7"/>
                  </a:lnTo>
                  <a:cubicBezTo>
                    <a:pt x="f8" y="f9"/>
                    <a:pt x="f10" y="f11"/>
                    <a:pt x="f6" y="f5"/>
                  </a:cubicBezTo>
                  <a:cubicBezTo>
                    <a:pt x="f12" y="f5"/>
                    <a:pt x="f13" y="f11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772D8F10-3B9E-47CD-9959-4AC3F70FECFE}"/>
                </a:ext>
              </a:extLst>
            </p:cNvPr>
            <p:cNvSpPr/>
            <p:nvPr/>
          </p:nvSpPr>
          <p:spPr>
            <a:xfrm>
              <a:off x="11710985" y="1529242"/>
              <a:ext cx="30166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"/>
                <a:gd name="f7" fmla="val 5"/>
                <a:gd name="f8" fmla="val 29"/>
                <a:gd name="f9" fmla="val 4"/>
                <a:gd name="f10" fmla="val 23"/>
                <a:gd name="f11" fmla="val 1"/>
                <a:gd name="f12" fmla="val 16"/>
                <a:gd name="f13" fmla="+- 0 0 -90"/>
                <a:gd name="f14" fmla="*/ f3 1 32"/>
                <a:gd name="f15" fmla="*/ f4 1 5"/>
                <a:gd name="f16" fmla="+- f7 0 f5"/>
                <a:gd name="f17" fmla="+- f6 0 f5"/>
                <a:gd name="f18" fmla="*/ f13 f0 1"/>
                <a:gd name="f19" fmla="*/ f16 1 5"/>
                <a:gd name="f20" fmla="*/ f17 1 32"/>
                <a:gd name="f21" fmla="*/ 32 f17 1"/>
                <a:gd name="f22" fmla="*/ 5 f16 1"/>
                <a:gd name="f23" fmla="*/ 0 f17 1"/>
                <a:gd name="f24" fmla="*/ 0 f16 1"/>
                <a:gd name="f25" fmla="*/ 16 f17 1"/>
                <a:gd name="f26" fmla="*/ f18 1 f2"/>
                <a:gd name="f27" fmla="*/ f21 1 32"/>
                <a:gd name="f28" fmla="*/ f22 1 5"/>
                <a:gd name="f29" fmla="*/ f23 1 32"/>
                <a:gd name="f30" fmla="*/ f24 1 5"/>
                <a:gd name="f31" fmla="*/ f25 1 32"/>
                <a:gd name="f32" fmla="*/ 0 1 f20"/>
                <a:gd name="f33" fmla="*/ f6 1 f20"/>
                <a:gd name="f34" fmla="*/ 0 1 f19"/>
                <a:gd name="f35" fmla="*/ f7 1 f19"/>
                <a:gd name="f36" fmla="+- f26 0 f1"/>
                <a:gd name="f37" fmla="*/ f27 1 f20"/>
                <a:gd name="f38" fmla="*/ f28 1 f19"/>
                <a:gd name="f39" fmla="*/ f29 1 f20"/>
                <a:gd name="f40" fmla="*/ f30 1 f19"/>
                <a:gd name="f41" fmla="*/ f31 1 f20"/>
                <a:gd name="f42" fmla="*/ f32 f14 1"/>
                <a:gd name="f43" fmla="*/ f33 f14 1"/>
                <a:gd name="f44" fmla="*/ f35 f15 1"/>
                <a:gd name="f45" fmla="*/ f34 f15 1"/>
                <a:gd name="f46" fmla="*/ f37 f14 1"/>
                <a:gd name="f47" fmla="*/ f38 f15 1"/>
                <a:gd name="f48" fmla="*/ f39 f14 1"/>
                <a:gd name="f49" fmla="*/ f40 f15 1"/>
                <a:gd name="f50" fmla="*/ f4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46" y="f47"/>
                </a:cxn>
                <a:cxn ang="f36">
                  <a:pos x="f46" y="f47"/>
                </a:cxn>
                <a:cxn ang="f36">
                  <a:pos x="f48" y="f49"/>
                </a:cxn>
                <a:cxn ang="f36">
                  <a:pos x="f50" y="f47"/>
                </a:cxn>
                <a:cxn ang="f36">
                  <a:pos x="f46" y="f47"/>
                </a:cxn>
              </a:cxnLst>
              <a:rect l="f42" t="f45" r="f43" b="f44"/>
              <a:pathLst>
                <a:path w="32" h="5">
                  <a:moveTo>
                    <a:pt x="f6" y="f7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5" y="f5"/>
                  </a:cubicBezTo>
                  <a:lnTo>
                    <a:pt x="f12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0CA0C926-5058-40F4-BC88-C1CA407A240F}"/>
                </a:ext>
              </a:extLst>
            </p:cNvPr>
            <p:cNvSpPr/>
            <p:nvPr/>
          </p:nvSpPr>
          <p:spPr>
            <a:xfrm>
              <a:off x="11691939" y="1532936"/>
              <a:ext cx="34920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1"/>
                <a:gd name="f8" fmla="val 35"/>
                <a:gd name="f9" fmla="+- 0 0 -90"/>
                <a:gd name="f10" fmla="*/ f3 1 36"/>
                <a:gd name="f11" fmla="*/ f4 1 1"/>
                <a:gd name="f12" fmla="+- f7 0 f5"/>
                <a:gd name="f13" fmla="+- f6 0 f5"/>
                <a:gd name="f14" fmla="*/ f9 f0 1"/>
                <a:gd name="f15" fmla="*/ f13 1 36"/>
                <a:gd name="f16" fmla="*/ 36 f13 1"/>
                <a:gd name="f17" fmla="*/ 1 f12 1"/>
                <a:gd name="f18" fmla="*/ 35 f13 1"/>
                <a:gd name="f19" fmla="*/ 0 f13 1"/>
                <a:gd name="f20" fmla="*/ 0 f12 1"/>
                <a:gd name="f21" fmla="*/ 0 1 f12"/>
                <a:gd name="f22" fmla="*/ f7 1 f12"/>
                <a:gd name="f23" fmla="*/ f14 1 f2"/>
                <a:gd name="f24" fmla="*/ f16 1 36"/>
                <a:gd name="f25" fmla="*/ f18 1 36"/>
                <a:gd name="f26" fmla="*/ f19 1 36"/>
                <a:gd name="f27" fmla="*/ f17 1 f12"/>
                <a:gd name="f28" fmla="*/ f20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39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36" h="1">
                  <a:moveTo>
                    <a:pt x="f6" y="f7"/>
                  </a:moveTo>
                  <a:lnTo>
                    <a:pt x="f6" y="f7"/>
                  </a:lnTo>
                  <a:lnTo>
                    <a:pt x="f8" y="f7"/>
                  </a:lnTo>
                  <a:lnTo>
                    <a:pt x="f5" y="f5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78FA6B40-259A-42B5-865D-170AD6952422}"/>
                </a:ext>
              </a:extLst>
            </p:cNvPr>
            <p:cNvSpPr/>
            <p:nvPr/>
          </p:nvSpPr>
          <p:spPr>
            <a:xfrm>
              <a:off x="11741152" y="1534171"/>
              <a:ext cx="4764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4762"/>
                <a:gd name="f8" fmla="val 1905"/>
                <a:gd name="f9" fmla="val 2857"/>
                <a:gd name="f10" fmla="+- 0 0 -90"/>
                <a:gd name="f11" fmla="abs f3"/>
                <a:gd name="f12" fmla="abs f4"/>
                <a:gd name="f13" fmla="abs f5"/>
                <a:gd name="f14" fmla="*/ f3 1 4762"/>
                <a:gd name="f15" fmla="val f6"/>
                <a:gd name="f16" fmla="+- f6 0 f6"/>
                <a:gd name="f17" fmla="+- f7 0 f6"/>
                <a:gd name="f18" fmla="*/ f10 f0 1"/>
                <a:gd name="f19" fmla="?: f11 f3 1"/>
                <a:gd name="f20" fmla="?: f12 f4 1"/>
                <a:gd name="f21" fmla="?: f13 f5 1"/>
                <a:gd name="f22" fmla="*/ f17 1 4762"/>
                <a:gd name="f23" fmla="*/ f16 1 0"/>
                <a:gd name="f24" fmla="*/ f18 1 f2"/>
                <a:gd name="f25" fmla="*/ f19 1 4762"/>
                <a:gd name="f26" fmla="*/ f20 1 21600"/>
                <a:gd name="f27" fmla="*/ 21600 f20 1"/>
                <a:gd name="f28" fmla="*/ 4762 1 f22"/>
                <a:gd name="f29" fmla="*/ 0 1 f23"/>
                <a:gd name="f30" fmla="*/ 0 1 f22"/>
                <a:gd name="f31" fmla="*/ 1 1 f23"/>
                <a:gd name="f32" fmla="+- f24 0 f1"/>
                <a:gd name="f33" fmla="min f26 f25"/>
                <a:gd name="f34" fmla="*/ f27 1 f21"/>
                <a:gd name="f35" fmla="*/ f30 f14 1"/>
                <a:gd name="f36" fmla="*/ f28 f14 1"/>
                <a:gd name="f37" fmla="val f34"/>
                <a:gd name="f38" fmla="*/ f6 f33 1"/>
                <a:gd name="f39" fmla="+- f37 0 f15"/>
                <a:gd name="f40" fmla="*/ f39 1 0"/>
                <a:gd name="f41" fmla="*/ f31 f40 1"/>
                <a:gd name="f42" fmla="*/ f29 f40 1"/>
                <a:gd name="f43" fmla="*/ f42 f33 1"/>
                <a:gd name="f44" fmla="*/ f41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6" y="f43"/>
                </a:cxn>
                <a:cxn ang="f32">
                  <a:pos x="f36" y="f43"/>
                </a:cxn>
                <a:cxn ang="f32">
                  <a:pos x="f35" y="f43"/>
                </a:cxn>
                <a:cxn ang="f32">
                  <a:pos x="f36" y="f43"/>
                </a:cxn>
              </a:cxnLst>
              <a:rect l="f35" t="f43" r="f36" b="f44"/>
              <a:pathLst>
                <a:path w="4762">
                  <a:moveTo>
                    <a:pt x="f7" y="f38"/>
                  </a:moveTo>
                  <a:lnTo>
                    <a:pt x="f7" y="f38"/>
                  </a:lnTo>
                  <a:lnTo>
                    <a:pt x="f6" y="f38"/>
                  </a:lnTo>
                  <a:cubicBezTo>
                    <a:pt x="f8" y="f38"/>
                    <a:pt x="f9" y="f38"/>
                    <a:pt x="f7" y="f3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6" name="Freeform 24">
              <a:extLst>
                <a:ext uri="{FF2B5EF4-FFF2-40B4-BE49-F238E27FC236}">
                  <a16:creationId xmlns:a16="http://schemas.microsoft.com/office/drawing/2014/main" id="{929FE1FF-C3CD-4A86-9EB5-E4AC3F1F1528}"/>
                </a:ext>
              </a:extLst>
            </p:cNvPr>
            <p:cNvSpPr/>
            <p:nvPr/>
          </p:nvSpPr>
          <p:spPr>
            <a:xfrm>
              <a:off x="11841159" y="1537865"/>
              <a:ext cx="71432" cy="86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"/>
                <a:gd name="f7" fmla="val 9"/>
                <a:gd name="f8" fmla="val 51"/>
                <a:gd name="f9" fmla="val 3"/>
                <a:gd name="f10" fmla="val 5"/>
                <a:gd name="f11" fmla="val 49"/>
                <a:gd name="f12" fmla="val 66"/>
                <a:gd name="f13" fmla="val 6"/>
                <a:gd name="f14" fmla="val 38"/>
                <a:gd name="f15" fmla="val 4"/>
                <a:gd name="f16" fmla="+- 0 0 -90"/>
                <a:gd name="f17" fmla="*/ f3 1 75"/>
                <a:gd name="f18" fmla="*/ f4 1 9"/>
                <a:gd name="f19" fmla="+- f7 0 f5"/>
                <a:gd name="f20" fmla="+- f6 0 f5"/>
                <a:gd name="f21" fmla="*/ f16 f0 1"/>
                <a:gd name="f22" fmla="*/ f20 1 75"/>
                <a:gd name="f23" fmla="*/ f19 1 9"/>
                <a:gd name="f24" fmla="*/ 75 f20 1"/>
                <a:gd name="f25" fmla="*/ 0 f19 1"/>
                <a:gd name="f26" fmla="*/ 49 f20 1"/>
                <a:gd name="f27" fmla="*/ 9 f19 1"/>
                <a:gd name="f28" fmla="*/ f21 1 f2"/>
                <a:gd name="f29" fmla="*/ f24 1 75"/>
                <a:gd name="f30" fmla="*/ f25 1 9"/>
                <a:gd name="f31" fmla="*/ f26 1 75"/>
                <a:gd name="f32" fmla="*/ f27 1 9"/>
                <a:gd name="f33" fmla="*/ 0 1 f22"/>
                <a:gd name="f34" fmla="*/ f6 1 f22"/>
                <a:gd name="f35" fmla="*/ 0 1 f23"/>
                <a:gd name="f36" fmla="*/ f7 1 f23"/>
                <a:gd name="f37" fmla="+- f28 0 f1"/>
                <a:gd name="f38" fmla="*/ f29 1 f22"/>
                <a:gd name="f39" fmla="*/ f30 1 f23"/>
                <a:gd name="f40" fmla="*/ f31 1 f22"/>
                <a:gd name="f41" fmla="*/ f32 1 f23"/>
                <a:gd name="f42" fmla="*/ f33 f17 1"/>
                <a:gd name="f43" fmla="*/ f34 f17 1"/>
                <a:gd name="f44" fmla="*/ f36 f18 1"/>
                <a:gd name="f45" fmla="*/ f35 f18 1"/>
                <a:gd name="f46" fmla="*/ f38 f17 1"/>
                <a:gd name="f47" fmla="*/ f39 f18 1"/>
                <a:gd name="f48" fmla="*/ f40 f17 1"/>
                <a:gd name="f49" fmla="*/ f41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6" y="f47"/>
                </a:cxn>
                <a:cxn ang="f37">
                  <a:pos x="f46" y="f47"/>
                </a:cxn>
                <a:cxn ang="f37">
                  <a:pos x="f48" y="f49"/>
                </a:cxn>
                <a:cxn ang="f37">
                  <a:pos x="f46" y="f47"/>
                </a:cxn>
              </a:cxnLst>
              <a:rect l="f42" t="f45" r="f43" b="f44"/>
              <a:pathLst>
                <a:path w="75" h="9">
                  <a:moveTo>
                    <a:pt x="f6" y="f5"/>
                  </a:moveTo>
                  <a:lnTo>
                    <a:pt x="f6" y="f5"/>
                  </a:lnTo>
                  <a:cubicBezTo>
                    <a:pt x="f8" y="f9"/>
                    <a:pt x="f5" y="f10"/>
                    <a:pt x="f11" y="f7"/>
                  </a:cubicBezTo>
                  <a:cubicBezTo>
                    <a:pt x="f12" y="f13"/>
                    <a:pt x="f14" y="f15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7" name="Freeform 25">
              <a:extLst>
                <a:ext uri="{FF2B5EF4-FFF2-40B4-BE49-F238E27FC236}">
                  <a16:creationId xmlns:a16="http://schemas.microsoft.com/office/drawing/2014/main" id="{304DA96E-B7FC-46F9-9A98-148A40C7B17A}"/>
                </a:ext>
              </a:extLst>
            </p:cNvPr>
            <p:cNvSpPr/>
            <p:nvPr/>
          </p:nvSpPr>
          <p:spPr>
            <a:xfrm>
              <a:off x="11764963" y="1535396"/>
              <a:ext cx="44448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4"/>
                <a:gd name="f8" fmla="val 3"/>
                <a:gd name="f9" fmla="val 44"/>
                <a:gd name="f10" fmla="val 43"/>
                <a:gd name="f11" fmla="val 35"/>
                <a:gd name="f12" fmla="val 1"/>
                <a:gd name="f13" fmla="+- 0 0 -90"/>
                <a:gd name="f14" fmla="*/ f3 1 47"/>
                <a:gd name="f15" fmla="*/ f4 1 4"/>
                <a:gd name="f16" fmla="+- f7 0 f5"/>
                <a:gd name="f17" fmla="+- f6 0 f5"/>
                <a:gd name="f18" fmla="*/ f13 f0 1"/>
                <a:gd name="f19" fmla="*/ f16 1 4"/>
                <a:gd name="f20" fmla="*/ f17 1 47"/>
                <a:gd name="f21" fmla="*/ 0 f17 1"/>
                <a:gd name="f22" fmla="*/ 3 f16 1"/>
                <a:gd name="f23" fmla="*/ 44 f17 1"/>
                <a:gd name="f24" fmla="*/ 4 f16 1"/>
                <a:gd name="f25" fmla="*/ 47 f17 1"/>
                <a:gd name="f26" fmla="*/ 0 f16 1"/>
                <a:gd name="f27" fmla="*/ f18 1 f2"/>
                <a:gd name="f28" fmla="*/ f21 1 47"/>
                <a:gd name="f29" fmla="*/ f22 1 4"/>
                <a:gd name="f30" fmla="*/ f23 1 47"/>
                <a:gd name="f31" fmla="*/ f24 1 4"/>
                <a:gd name="f32" fmla="*/ f25 1 47"/>
                <a:gd name="f33" fmla="*/ f26 1 4"/>
                <a:gd name="f34" fmla="*/ 0 1 f20"/>
                <a:gd name="f35" fmla="*/ f6 1 f20"/>
                <a:gd name="f36" fmla="*/ 0 1 f19"/>
                <a:gd name="f37" fmla="*/ f7 1 f19"/>
                <a:gd name="f38" fmla="+- f27 0 f1"/>
                <a:gd name="f39" fmla="*/ f28 1 f20"/>
                <a:gd name="f40" fmla="*/ f29 1 f19"/>
                <a:gd name="f41" fmla="*/ f30 1 f20"/>
                <a:gd name="f42" fmla="*/ f31 1 f19"/>
                <a:gd name="f43" fmla="*/ f32 1 f20"/>
                <a:gd name="f44" fmla="*/ f33 1 f19"/>
                <a:gd name="f45" fmla="*/ f34 f14 1"/>
                <a:gd name="f46" fmla="*/ f35 f14 1"/>
                <a:gd name="f47" fmla="*/ f37 f15 1"/>
                <a:gd name="f48" fmla="*/ f36 f15 1"/>
                <a:gd name="f49" fmla="*/ f39 f14 1"/>
                <a:gd name="f50" fmla="*/ f40 f15 1"/>
                <a:gd name="f51" fmla="*/ f41 f14 1"/>
                <a:gd name="f52" fmla="*/ f42 f15 1"/>
                <a:gd name="f53" fmla="*/ f43 f14 1"/>
                <a:gd name="f54" fmla="*/ f4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9" y="f50"/>
                </a:cxn>
                <a:cxn ang="f38">
                  <a:pos x="f49" y="f50"/>
                </a:cxn>
                <a:cxn ang="f38">
                  <a:pos x="f51" y="f52"/>
                </a:cxn>
                <a:cxn ang="f38">
                  <a:pos x="f53" y="f54"/>
                </a:cxn>
                <a:cxn ang="f38">
                  <a:pos x="f49" y="f50"/>
                </a:cxn>
              </a:cxnLst>
              <a:rect l="f45" t="f48" r="f46" b="f47"/>
              <a:pathLst>
                <a:path w="47" h="4">
                  <a:moveTo>
                    <a:pt x="f5" y="f8"/>
                  </a:moveTo>
                  <a:lnTo>
                    <a:pt x="f5" y="f8"/>
                  </a:lnTo>
                  <a:lnTo>
                    <a:pt x="f9" y="f7"/>
                  </a:lnTo>
                  <a:cubicBezTo>
                    <a:pt x="f10" y="f8"/>
                    <a:pt x="f11" y="f12"/>
                    <a:pt x="f6" y="f5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8" name="Freeform 26">
              <a:extLst>
                <a:ext uri="{FF2B5EF4-FFF2-40B4-BE49-F238E27FC236}">
                  <a16:creationId xmlns:a16="http://schemas.microsoft.com/office/drawing/2014/main" id="{37657697-E519-4E58-867C-02CECE0AD438}"/>
                </a:ext>
              </a:extLst>
            </p:cNvPr>
            <p:cNvSpPr/>
            <p:nvPr/>
          </p:nvSpPr>
          <p:spPr>
            <a:xfrm>
              <a:off x="11744325" y="1537865"/>
              <a:ext cx="20638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"/>
                <a:gd name="f7" fmla="val 2"/>
                <a:gd name="f8" fmla="val 5"/>
                <a:gd name="f9" fmla="+- 0 0 -90"/>
                <a:gd name="f10" fmla="*/ f3 1 22"/>
                <a:gd name="f11" fmla="*/ f4 1 2"/>
                <a:gd name="f12" fmla="+- f7 0 f5"/>
                <a:gd name="f13" fmla="+- f6 0 f5"/>
                <a:gd name="f14" fmla="*/ f9 f0 1"/>
                <a:gd name="f15" fmla="*/ f12 1 2"/>
                <a:gd name="f16" fmla="*/ f13 1 22"/>
                <a:gd name="f17" fmla="*/ 0 f13 1"/>
                <a:gd name="f18" fmla="*/ 2 f12 1"/>
                <a:gd name="f19" fmla="*/ 22 f13 1"/>
                <a:gd name="f20" fmla="*/ 0 f12 1"/>
                <a:gd name="f21" fmla="*/ 5 f13 1"/>
                <a:gd name="f22" fmla="*/ f14 1 f2"/>
                <a:gd name="f23" fmla="*/ f17 1 22"/>
                <a:gd name="f24" fmla="*/ f18 1 2"/>
                <a:gd name="f25" fmla="*/ f19 1 22"/>
                <a:gd name="f26" fmla="*/ f20 1 2"/>
                <a:gd name="f27" fmla="*/ f21 1 22"/>
                <a:gd name="f28" fmla="*/ 0 1 f16"/>
                <a:gd name="f29" fmla="*/ f6 1 f16"/>
                <a:gd name="f30" fmla="*/ 0 1 f15"/>
                <a:gd name="f31" fmla="*/ f7 1 f15"/>
                <a:gd name="f32" fmla="+- f22 0 f1"/>
                <a:gd name="f33" fmla="*/ f23 1 f16"/>
                <a:gd name="f34" fmla="*/ f24 1 f15"/>
                <a:gd name="f35" fmla="*/ f25 1 f16"/>
                <a:gd name="f36" fmla="*/ f26 1 f15"/>
                <a:gd name="f37" fmla="*/ f27 1 f16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1 1"/>
                <a:gd name="f46" fmla="*/ f3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2" y="f43"/>
                </a:cxn>
                <a:cxn ang="f32">
                  <a:pos x="f44" y="f45"/>
                </a:cxn>
                <a:cxn ang="f32">
                  <a:pos x="f46" y="f45"/>
                </a:cxn>
                <a:cxn ang="f32">
                  <a:pos x="f42" y="f43"/>
                </a:cxn>
              </a:cxnLst>
              <a:rect l="f38" t="f41" r="f39" b="f40"/>
              <a:pathLst>
                <a:path w="22" h="2">
                  <a:moveTo>
                    <a:pt x="f5" y="f7"/>
                  </a:moveTo>
                  <a:lnTo>
                    <a:pt x="f5" y="f7"/>
                  </a:lnTo>
                  <a:lnTo>
                    <a:pt x="f6" y="f5"/>
                  </a:lnTo>
                  <a:lnTo>
                    <a:pt x="f8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9" name="Freeform 27">
              <a:extLst>
                <a:ext uri="{FF2B5EF4-FFF2-40B4-BE49-F238E27FC236}">
                  <a16:creationId xmlns:a16="http://schemas.microsoft.com/office/drawing/2014/main" id="{67C804C0-D9FC-487B-B2C4-6962F3BD96F7}"/>
                </a:ext>
              </a:extLst>
            </p:cNvPr>
            <p:cNvSpPr/>
            <p:nvPr/>
          </p:nvSpPr>
          <p:spPr>
            <a:xfrm>
              <a:off x="11482385" y="1531711"/>
              <a:ext cx="85725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0"/>
                <a:gd name="f7" fmla="val 4"/>
                <a:gd name="f8" fmla="val 63"/>
                <a:gd name="f9" fmla="val 44"/>
                <a:gd name="f10" fmla="val 2"/>
                <a:gd name="f11" fmla="val 23"/>
                <a:gd name="f12" fmla="val 25"/>
                <a:gd name="f13" fmla="val 3"/>
                <a:gd name="f14" fmla="val 51"/>
                <a:gd name="f15" fmla="val 76"/>
                <a:gd name="f16" fmla="val 79"/>
                <a:gd name="f17" fmla="+- 0 0 -90"/>
                <a:gd name="f18" fmla="*/ f3 1 90"/>
                <a:gd name="f19" fmla="*/ f4 1 4"/>
                <a:gd name="f20" fmla="+- f7 0 f5"/>
                <a:gd name="f21" fmla="+- f6 0 f5"/>
                <a:gd name="f22" fmla="*/ f17 f0 1"/>
                <a:gd name="f23" fmla="*/ f20 1 4"/>
                <a:gd name="f24" fmla="*/ f21 1 90"/>
                <a:gd name="f25" fmla="*/ 63 f21 1"/>
                <a:gd name="f26" fmla="*/ 0 f20 1"/>
                <a:gd name="f27" fmla="*/ 0 f21 1"/>
                <a:gd name="f28" fmla="*/ 2 f20 1"/>
                <a:gd name="f29" fmla="*/ 76 f21 1"/>
                <a:gd name="f30" fmla="*/ 4 f20 1"/>
                <a:gd name="f31" fmla="*/ f22 1 f2"/>
                <a:gd name="f32" fmla="*/ f25 1 90"/>
                <a:gd name="f33" fmla="*/ f26 1 4"/>
                <a:gd name="f34" fmla="*/ f27 1 90"/>
                <a:gd name="f35" fmla="*/ f28 1 4"/>
                <a:gd name="f36" fmla="*/ f29 1 90"/>
                <a:gd name="f37" fmla="*/ f30 1 4"/>
                <a:gd name="f38" fmla="*/ 0 1 f24"/>
                <a:gd name="f39" fmla="*/ f6 1 f24"/>
                <a:gd name="f40" fmla="*/ 0 1 f23"/>
                <a:gd name="f41" fmla="*/ f7 1 f23"/>
                <a:gd name="f42" fmla="+- f31 0 f1"/>
                <a:gd name="f43" fmla="*/ f32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f18 1"/>
                <a:gd name="f50" fmla="*/ f39 f18 1"/>
                <a:gd name="f51" fmla="*/ f41 f19 1"/>
                <a:gd name="f52" fmla="*/ f40 f19 1"/>
                <a:gd name="f53" fmla="*/ f43 f18 1"/>
                <a:gd name="f54" fmla="*/ f44 f19 1"/>
                <a:gd name="f55" fmla="*/ f45 f18 1"/>
                <a:gd name="f56" fmla="*/ f46 f19 1"/>
                <a:gd name="f57" fmla="*/ f47 f18 1"/>
                <a:gd name="f58" fmla="*/ f48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53" y="f54"/>
                </a:cxn>
                <a:cxn ang="f42">
                  <a:pos x="f53" y="f54"/>
                </a:cxn>
                <a:cxn ang="f42">
                  <a:pos x="f55" y="f56"/>
                </a:cxn>
                <a:cxn ang="f42">
                  <a:pos x="f57" y="f58"/>
                </a:cxn>
                <a:cxn ang="f42">
                  <a:pos x="f53" y="f54"/>
                </a:cxn>
              </a:cxnLst>
              <a:rect l="f49" t="f52" r="f50" b="f51"/>
              <a:pathLst>
                <a:path w="90" h="4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11" y="f10"/>
                    <a:pt x="f5" y="f10"/>
                  </a:cubicBezTo>
                  <a:cubicBezTo>
                    <a:pt x="f12" y="f13"/>
                    <a:pt x="f14" y="f7"/>
                    <a:pt x="f15" y="f7"/>
                  </a:cubicBezTo>
                  <a:cubicBezTo>
                    <a:pt x="f16" y="f10"/>
                    <a:pt x="f6" y="f5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0" name="Freeform 28">
              <a:extLst>
                <a:ext uri="{FF2B5EF4-FFF2-40B4-BE49-F238E27FC236}">
                  <a16:creationId xmlns:a16="http://schemas.microsoft.com/office/drawing/2014/main" id="{26492949-76F8-4C93-95B0-15C5E4A94B24}"/>
                </a:ext>
              </a:extLst>
            </p:cNvPr>
            <p:cNvSpPr/>
            <p:nvPr/>
          </p:nvSpPr>
          <p:spPr>
            <a:xfrm>
              <a:off x="11626852" y="1532936"/>
              <a:ext cx="4764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3"/>
                <a:gd name="f9" fmla="+- 0 0 -90"/>
                <a:gd name="f10" fmla="*/ f3 1 5"/>
                <a:gd name="f11" fmla="*/ f4 1 1"/>
                <a:gd name="f12" fmla="+- f7 0 f5"/>
                <a:gd name="f13" fmla="+- f6 0 f5"/>
                <a:gd name="f14" fmla="*/ f9 f0 1"/>
                <a:gd name="f15" fmla="*/ f13 1 5"/>
                <a:gd name="f16" fmla="*/ 5 f13 1"/>
                <a:gd name="f17" fmla="*/ 0 f12 1"/>
                <a:gd name="f18" fmla="*/ 0 f13 1"/>
                <a:gd name="f19" fmla="*/ 1 f12 1"/>
                <a:gd name="f20" fmla="*/ 0 1 f12"/>
                <a:gd name="f21" fmla="*/ f7 1 f12"/>
                <a:gd name="f22" fmla="*/ f14 1 f2"/>
                <a:gd name="f23" fmla="*/ f16 1 5"/>
                <a:gd name="f24" fmla="*/ f18 1 5"/>
                <a:gd name="f25" fmla="*/ f17 1 f12"/>
                <a:gd name="f26" fmla="*/ f19 1 f12"/>
                <a:gd name="f27" fmla="*/ 0 1 f15"/>
                <a:gd name="f28" fmla="*/ f6 1 f15"/>
                <a:gd name="f29" fmla="*/ f21 f11 1"/>
                <a:gd name="f30" fmla="*/ f20 f11 1"/>
                <a:gd name="f31" fmla="+- f22 0 f1"/>
                <a:gd name="f32" fmla="*/ f23 1 f15"/>
                <a:gd name="f33" fmla="*/ f24 1 f15"/>
                <a:gd name="f34" fmla="*/ f27 f10 1"/>
                <a:gd name="f35" fmla="*/ f28 f10 1"/>
                <a:gd name="f36" fmla="*/ f25 f11 1"/>
                <a:gd name="f37" fmla="*/ f26 f11 1"/>
                <a:gd name="f38" fmla="*/ f32 f10 1"/>
                <a:gd name="f39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8" y="f36"/>
                </a:cxn>
                <a:cxn ang="f31">
                  <a:pos x="f38" y="f36"/>
                </a:cxn>
                <a:cxn ang="f31">
                  <a:pos x="f39" y="f37"/>
                </a:cxn>
                <a:cxn ang="f31">
                  <a:pos x="f38" y="f36"/>
                </a:cxn>
              </a:cxnLst>
              <a:rect l="f34" t="f30" r="f35" b="f29"/>
              <a:pathLst>
                <a:path w="5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cubicBezTo>
                    <a:pt x="f8" y="f7"/>
                    <a:pt x="f6" y="f7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1" name="Freeform 29">
              <a:extLst>
                <a:ext uri="{FF2B5EF4-FFF2-40B4-BE49-F238E27FC236}">
                  <a16:creationId xmlns:a16="http://schemas.microsoft.com/office/drawing/2014/main" id="{BEC497D2-57DE-4B1D-BD6F-8D2C6C77EA34}"/>
                </a:ext>
              </a:extLst>
            </p:cNvPr>
            <p:cNvSpPr/>
            <p:nvPr/>
          </p:nvSpPr>
          <p:spPr>
            <a:xfrm>
              <a:off x="11261722" y="1534171"/>
              <a:ext cx="4764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4"/>
                <a:gd name="f9" fmla="+- 0 0 -90"/>
                <a:gd name="f10" fmla="*/ f3 1 5"/>
                <a:gd name="f11" fmla="*/ f4 1 1"/>
                <a:gd name="f12" fmla="+- f7 0 f5"/>
                <a:gd name="f13" fmla="+- f6 0 f5"/>
                <a:gd name="f14" fmla="*/ f9 f0 1"/>
                <a:gd name="f15" fmla="*/ f13 1 5"/>
                <a:gd name="f16" fmla="*/ 0 f13 1"/>
                <a:gd name="f17" fmla="*/ 0 f12 1"/>
                <a:gd name="f18" fmla="*/ 4 f13 1"/>
                <a:gd name="f19" fmla="*/ 1 f12 1"/>
                <a:gd name="f20" fmla="*/ 5 f13 1"/>
                <a:gd name="f21" fmla="*/ 0 1 f12"/>
                <a:gd name="f22" fmla="*/ f7 1 f12"/>
                <a:gd name="f23" fmla="*/ f14 1 f2"/>
                <a:gd name="f24" fmla="*/ f16 1 5"/>
                <a:gd name="f25" fmla="*/ f18 1 5"/>
                <a:gd name="f26" fmla="*/ f20 1 5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39"/>
                </a:cxn>
                <a:cxn ang="f33">
                  <a:pos x="f41" y="f39"/>
                </a:cxn>
              </a:cxnLst>
              <a:rect l="f37" t="f32" r="f38" b="f31"/>
              <a:pathLst>
                <a:path w="5" h="1">
                  <a:moveTo>
                    <a:pt x="f5" y="f5"/>
                  </a:moveTo>
                  <a:lnTo>
                    <a:pt x="f5" y="f5"/>
                  </a:lnTo>
                  <a:lnTo>
                    <a:pt x="f8" y="f7"/>
                  </a:lnTo>
                  <a:cubicBezTo>
                    <a:pt x="f8" y="f7"/>
                    <a:pt x="f8" y="f5"/>
                    <a:pt x="f6" y="f5"/>
                  </a:cubicBezTo>
                  <a:lnTo>
                    <a:pt x="f5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2" name="Freeform 30">
              <a:extLst>
                <a:ext uri="{FF2B5EF4-FFF2-40B4-BE49-F238E27FC236}">
                  <a16:creationId xmlns:a16="http://schemas.microsoft.com/office/drawing/2014/main" id="{AC659FBE-2834-418B-8C22-060C921BE6FB}"/>
                </a:ext>
              </a:extLst>
            </p:cNvPr>
            <p:cNvSpPr/>
            <p:nvPr/>
          </p:nvSpPr>
          <p:spPr>
            <a:xfrm>
              <a:off x="11553828" y="1534171"/>
              <a:ext cx="44448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2"/>
                <a:gd name="f8" fmla="val 6"/>
                <a:gd name="f9" fmla="val 25"/>
                <a:gd name="f10" fmla="val 36"/>
                <a:gd name="f11" fmla="val 1"/>
                <a:gd name="f12" fmla="val 33"/>
                <a:gd name="f13" fmla="val 18"/>
                <a:gd name="f14" fmla="+- 0 0 -90"/>
                <a:gd name="f15" fmla="*/ f3 1 47"/>
                <a:gd name="f16" fmla="*/ f4 1 2"/>
                <a:gd name="f17" fmla="+- f7 0 f5"/>
                <a:gd name="f18" fmla="+- f6 0 f5"/>
                <a:gd name="f19" fmla="*/ f14 f0 1"/>
                <a:gd name="f20" fmla="*/ f17 1 2"/>
                <a:gd name="f21" fmla="*/ f18 1 47"/>
                <a:gd name="f22" fmla="*/ 6 f18 1"/>
                <a:gd name="f23" fmla="*/ 2 f17 1"/>
                <a:gd name="f24" fmla="*/ 47 f18 1"/>
                <a:gd name="f25" fmla="*/ 0 f17 1"/>
                <a:gd name="f26" fmla="*/ 2 f18 1"/>
                <a:gd name="f27" fmla="*/ 1 f17 1"/>
                <a:gd name="f28" fmla="*/ f19 1 f2"/>
                <a:gd name="f29" fmla="*/ f22 1 47"/>
                <a:gd name="f30" fmla="*/ f23 1 2"/>
                <a:gd name="f31" fmla="*/ f24 1 47"/>
                <a:gd name="f32" fmla="*/ f25 1 2"/>
                <a:gd name="f33" fmla="*/ f26 1 47"/>
                <a:gd name="f34" fmla="*/ f27 1 2"/>
                <a:gd name="f35" fmla="*/ 0 1 f21"/>
                <a:gd name="f36" fmla="*/ f6 1 f21"/>
                <a:gd name="f37" fmla="*/ 0 1 f20"/>
                <a:gd name="f38" fmla="*/ f7 1 f20"/>
                <a:gd name="f39" fmla="+- f28 0 f1"/>
                <a:gd name="f40" fmla="*/ f29 1 f21"/>
                <a:gd name="f41" fmla="*/ f30 1 f20"/>
                <a:gd name="f42" fmla="*/ f31 1 f21"/>
                <a:gd name="f43" fmla="*/ f32 1 f20"/>
                <a:gd name="f44" fmla="*/ f33 1 f21"/>
                <a:gd name="f45" fmla="*/ f34 1 f20"/>
                <a:gd name="f46" fmla="*/ f35 f15 1"/>
                <a:gd name="f47" fmla="*/ f36 f15 1"/>
                <a:gd name="f48" fmla="*/ f38 f16 1"/>
                <a:gd name="f49" fmla="*/ f37 f16 1"/>
                <a:gd name="f50" fmla="*/ f40 f15 1"/>
                <a:gd name="f51" fmla="*/ f41 f16 1"/>
                <a:gd name="f52" fmla="*/ f42 f15 1"/>
                <a:gd name="f53" fmla="*/ f43 f16 1"/>
                <a:gd name="f54" fmla="*/ f44 f15 1"/>
                <a:gd name="f55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50" y="f51"/>
                </a:cxn>
                <a:cxn ang="f39">
                  <a:pos x="f50" y="f51"/>
                </a:cxn>
                <a:cxn ang="f39">
                  <a:pos x="f52" y="f53"/>
                </a:cxn>
                <a:cxn ang="f39">
                  <a:pos x="f54" y="f55"/>
                </a:cxn>
                <a:cxn ang="f39">
                  <a:pos x="f50" y="f51"/>
                </a:cxn>
              </a:cxnLst>
              <a:rect l="f46" t="f49" r="f47" b="f48"/>
              <a:pathLst>
                <a:path w="47" h="2">
                  <a:moveTo>
                    <a:pt x="f8" y="f7"/>
                  </a:moveTo>
                  <a:lnTo>
                    <a:pt x="f8" y="f7"/>
                  </a:lnTo>
                  <a:cubicBezTo>
                    <a:pt x="f9" y="f7"/>
                    <a:pt x="f10" y="f11"/>
                    <a:pt x="f6" y="f5"/>
                  </a:cubicBezTo>
                  <a:cubicBezTo>
                    <a:pt x="f12" y="f5"/>
                    <a:pt x="f13" y="f11"/>
                    <a:pt x="f7" y="f11"/>
                  </a:cubicBezTo>
                  <a:cubicBezTo>
                    <a:pt x="f5" y="f11"/>
                    <a:pt x="f5" y="f7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3" name="Freeform 31">
              <a:extLst>
                <a:ext uri="{FF2B5EF4-FFF2-40B4-BE49-F238E27FC236}">
                  <a16:creationId xmlns:a16="http://schemas.microsoft.com/office/drawing/2014/main" id="{76662BC8-BF43-4FB2-A785-5DEEAF637FDA}"/>
                </a:ext>
              </a:extLst>
            </p:cNvPr>
            <p:cNvSpPr/>
            <p:nvPr/>
          </p:nvSpPr>
          <p:spPr>
            <a:xfrm>
              <a:off x="11409361" y="1529242"/>
              <a:ext cx="31747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"/>
                <a:gd name="f7" fmla="val 3"/>
                <a:gd name="f8" fmla="val 1"/>
                <a:gd name="f9" fmla="val 10"/>
                <a:gd name="f10" fmla="val 2"/>
                <a:gd name="f11" fmla="val 21"/>
                <a:gd name="f12" fmla="val 23"/>
                <a:gd name="f13" fmla="+- 0 0 -90"/>
                <a:gd name="f14" fmla="*/ f3 1 33"/>
                <a:gd name="f15" fmla="*/ f4 1 3"/>
                <a:gd name="f16" fmla="+- f7 0 f5"/>
                <a:gd name="f17" fmla="+- f6 0 f5"/>
                <a:gd name="f18" fmla="*/ f13 f0 1"/>
                <a:gd name="f19" fmla="*/ f16 1 3"/>
                <a:gd name="f20" fmla="*/ f17 1 33"/>
                <a:gd name="f21" fmla="*/ 0 f17 1"/>
                <a:gd name="f22" fmla="*/ 1 f16 1"/>
                <a:gd name="f23" fmla="*/ 33 f17 1"/>
                <a:gd name="f24" fmla="*/ 3 f16 1"/>
                <a:gd name="f25" fmla="*/ f18 1 f2"/>
                <a:gd name="f26" fmla="*/ f21 1 33"/>
                <a:gd name="f27" fmla="*/ f22 1 3"/>
                <a:gd name="f28" fmla="*/ f23 1 33"/>
                <a:gd name="f29" fmla="*/ f24 1 3"/>
                <a:gd name="f30" fmla="*/ 0 1 f20"/>
                <a:gd name="f31" fmla="*/ f6 1 f20"/>
                <a:gd name="f32" fmla="*/ 0 1 f19"/>
                <a:gd name="f33" fmla="*/ f7 1 f19"/>
                <a:gd name="f34" fmla="+- f25 0 f1"/>
                <a:gd name="f35" fmla="*/ f26 1 f20"/>
                <a:gd name="f36" fmla="*/ f27 1 f19"/>
                <a:gd name="f37" fmla="*/ f28 1 f20"/>
                <a:gd name="f38" fmla="*/ f29 1 f19"/>
                <a:gd name="f39" fmla="*/ f30 f14 1"/>
                <a:gd name="f40" fmla="*/ f31 f14 1"/>
                <a:gd name="f41" fmla="*/ f33 f15 1"/>
                <a:gd name="f42" fmla="*/ f32 f15 1"/>
                <a:gd name="f43" fmla="*/ f35 f14 1"/>
                <a:gd name="f44" fmla="*/ f36 f15 1"/>
                <a:gd name="f45" fmla="*/ f37 f14 1"/>
                <a:gd name="f46" fmla="*/ f38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3" y="f44"/>
                </a:cxn>
                <a:cxn ang="f34">
                  <a:pos x="f43" y="f44"/>
                </a:cxn>
                <a:cxn ang="f34">
                  <a:pos x="f45" y="f46"/>
                </a:cxn>
                <a:cxn ang="f34">
                  <a:pos x="f43" y="f44"/>
                </a:cxn>
              </a:cxnLst>
              <a:rect l="f39" t="f42" r="f40" b="f41"/>
              <a:pathLst>
                <a:path w="33" h="3">
                  <a:moveTo>
                    <a:pt x="f5" y="f8"/>
                  </a:moveTo>
                  <a:lnTo>
                    <a:pt x="f5" y="f8"/>
                  </a:lnTo>
                  <a:cubicBezTo>
                    <a:pt x="f9" y="f10"/>
                    <a:pt x="f11" y="f7"/>
                    <a:pt x="f6" y="f7"/>
                  </a:cubicBezTo>
                  <a:cubicBezTo>
                    <a:pt x="f12" y="f10"/>
                    <a:pt x="f7" y="f5"/>
                    <a:pt x="f5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4" name="Freeform 32">
              <a:extLst>
                <a:ext uri="{FF2B5EF4-FFF2-40B4-BE49-F238E27FC236}">
                  <a16:creationId xmlns:a16="http://schemas.microsoft.com/office/drawing/2014/main" id="{0994C1D3-9546-478E-916D-67E085A95E70}"/>
                </a:ext>
              </a:extLst>
            </p:cNvPr>
            <p:cNvSpPr/>
            <p:nvPr/>
          </p:nvSpPr>
          <p:spPr>
            <a:xfrm>
              <a:off x="11618915" y="1531711"/>
              <a:ext cx="6345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"/>
                <a:gd name="f7" fmla="val 1"/>
                <a:gd name="f8" fmla="val 3"/>
                <a:gd name="f9" fmla="+- 0 0 -90"/>
                <a:gd name="f10" fmla="*/ f3 1 6"/>
                <a:gd name="f11" fmla="*/ f4 1 1"/>
                <a:gd name="f12" fmla="+- f7 0 f5"/>
                <a:gd name="f13" fmla="+- f6 0 f5"/>
                <a:gd name="f14" fmla="*/ f9 f0 1"/>
                <a:gd name="f15" fmla="*/ f13 1 6"/>
                <a:gd name="f16" fmla="*/ 3 f13 1"/>
                <a:gd name="f17" fmla="*/ 1 f12 1"/>
                <a:gd name="f18" fmla="*/ 6 f13 1"/>
                <a:gd name="f19" fmla="*/ 0 1 f12"/>
                <a:gd name="f20" fmla="*/ f7 1 f12"/>
                <a:gd name="f21" fmla="*/ f14 1 f2"/>
                <a:gd name="f22" fmla="*/ f16 1 6"/>
                <a:gd name="f23" fmla="*/ f18 1 6"/>
                <a:gd name="f24" fmla="*/ f17 1 f12"/>
                <a:gd name="f25" fmla="*/ 0 1 f15"/>
                <a:gd name="f26" fmla="*/ f6 1 f15"/>
                <a:gd name="f27" fmla="*/ f20 f11 1"/>
                <a:gd name="f28" fmla="*/ f19 f11 1"/>
                <a:gd name="f29" fmla="+- f21 0 f1"/>
                <a:gd name="f30" fmla="*/ f22 1 f15"/>
                <a:gd name="f31" fmla="*/ f23 1 f15"/>
                <a:gd name="f32" fmla="*/ f25 f10 1"/>
                <a:gd name="f33" fmla="*/ f26 f10 1"/>
                <a:gd name="f34" fmla="*/ f24 f11 1"/>
                <a:gd name="f35" fmla="*/ f30 f10 1"/>
                <a:gd name="f36" fmla="*/ f31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5" y="f34"/>
                </a:cxn>
                <a:cxn ang="f29">
                  <a:pos x="f35" y="f34"/>
                </a:cxn>
                <a:cxn ang="f29">
                  <a:pos x="f36" y="f34"/>
                </a:cxn>
                <a:cxn ang="f29">
                  <a:pos x="f35" y="f34"/>
                </a:cxn>
              </a:cxnLst>
              <a:rect l="f32" t="f28" r="f33" b="f27"/>
              <a:pathLst>
                <a:path w="6" h="1">
                  <a:moveTo>
                    <a:pt x="f8" y="f7"/>
                  </a:moveTo>
                  <a:lnTo>
                    <a:pt x="f8" y="f7"/>
                  </a:lnTo>
                  <a:lnTo>
                    <a:pt x="f6" y="f7"/>
                  </a:lnTo>
                  <a:cubicBezTo>
                    <a:pt x="f5" y="f5"/>
                    <a:pt x="f5" y="f7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5" name="Freeform 33">
              <a:extLst>
                <a:ext uri="{FF2B5EF4-FFF2-40B4-BE49-F238E27FC236}">
                  <a16:creationId xmlns:a16="http://schemas.microsoft.com/office/drawing/2014/main" id="{5D82BCC2-272D-4B21-96F2-6480384EF272}"/>
                </a:ext>
              </a:extLst>
            </p:cNvPr>
            <p:cNvSpPr/>
            <p:nvPr/>
          </p:nvSpPr>
          <p:spPr>
            <a:xfrm>
              <a:off x="11598277" y="1531711"/>
              <a:ext cx="28575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3"/>
                <a:gd name="f8" fmla="val 25"/>
                <a:gd name="f9" fmla="val 15"/>
                <a:gd name="f10" fmla="val 1"/>
                <a:gd name="f11" fmla="val 8"/>
                <a:gd name="f12" fmla="val 2"/>
                <a:gd name="f13" fmla="val 11"/>
                <a:gd name="f14" fmla="val 22"/>
                <a:gd name="f15" fmla="val 29"/>
                <a:gd name="f16" fmla="val 27"/>
                <a:gd name="f17" fmla="+- 0 0 -90"/>
                <a:gd name="f18" fmla="*/ f3 1 31"/>
                <a:gd name="f19" fmla="*/ f4 1 3"/>
                <a:gd name="f20" fmla="+- f7 0 f5"/>
                <a:gd name="f21" fmla="+- f6 0 f5"/>
                <a:gd name="f22" fmla="*/ f17 f0 1"/>
                <a:gd name="f23" fmla="*/ f20 1 3"/>
                <a:gd name="f24" fmla="*/ f21 1 31"/>
                <a:gd name="f25" fmla="*/ 25 f21 1"/>
                <a:gd name="f26" fmla="*/ 0 f20 1"/>
                <a:gd name="f27" fmla="*/ 0 f21 1"/>
                <a:gd name="f28" fmla="*/ 3 f20 1"/>
                <a:gd name="f29" fmla="*/ 31 f21 1"/>
                <a:gd name="f30" fmla="*/ 2 f20 1"/>
                <a:gd name="f31" fmla="*/ f22 1 f2"/>
                <a:gd name="f32" fmla="*/ f25 1 31"/>
                <a:gd name="f33" fmla="*/ f26 1 3"/>
                <a:gd name="f34" fmla="*/ f27 1 31"/>
                <a:gd name="f35" fmla="*/ f28 1 3"/>
                <a:gd name="f36" fmla="*/ f29 1 31"/>
                <a:gd name="f37" fmla="*/ f30 1 3"/>
                <a:gd name="f38" fmla="*/ 0 1 f24"/>
                <a:gd name="f39" fmla="*/ f6 1 f24"/>
                <a:gd name="f40" fmla="*/ 0 1 f23"/>
                <a:gd name="f41" fmla="*/ f7 1 f23"/>
                <a:gd name="f42" fmla="+- f31 0 f1"/>
                <a:gd name="f43" fmla="*/ f32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f18 1"/>
                <a:gd name="f50" fmla="*/ f39 f18 1"/>
                <a:gd name="f51" fmla="*/ f41 f19 1"/>
                <a:gd name="f52" fmla="*/ f40 f19 1"/>
                <a:gd name="f53" fmla="*/ f43 f18 1"/>
                <a:gd name="f54" fmla="*/ f44 f19 1"/>
                <a:gd name="f55" fmla="*/ f45 f18 1"/>
                <a:gd name="f56" fmla="*/ f46 f19 1"/>
                <a:gd name="f57" fmla="*/ f47 f18 1"/>
                <a:gd name="f58" fmla="*/ f48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53" y="f54"/>
                </a:cxn>
                <a:cxn ang="f42">
                  <a:pos x="f53" y="f54"/>
                </a:cxn>
                <a:cxn ang="f42">
                  <a:pos x="f55" y="f56"/>
                </a:cxn>
                <a:cxn ang="f42">
                  <a:pos x="f57" y="f58"/>
                </a:cxn>
                <a:cxn ang="f42">
                  <a:pos x="f53" y="f54"/>
                </a:cxn>
              </a:cxnLst>
              <a:rect l="f49" t="f52" r="f50" b="f51"/>
              <a:pathLst>
                <a:path w="31" h="3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11" y="f12"/>
                    <a:pt x="f5" y="f7"/>
                  </a:cubicBezTo>
                  <a:cubicBezTo>
                    <a:pt x="f13" y="f7"/>
                    <a:pt x="f14" y="f12"/>
                    <a:pt x="f6" y="f12"/>
                  </a:cubicBezTo>
                  <a:cubicBezTo>
                    <a:pt x="f15" y="f10"/>
                    <a:pt x="f16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6" name="Freeform 34">
              <a:extLst>
                <a:ext uri="{FF2B5EF4-FFF2-40B4-BE49-F238E27FC236}">
                  <a16:creationId xmlns:a16="http://schemas.microsoft.com/office/drawing/2014/main" id="{5E37FB7D-891B-4718-8BC9-F73058FDDFA8}"/>
                </a:ext>
              </a:extLst>
            </p:cNvPr>
            <p:cNvSpPr/>
            <p:nvPr/>
          </p:nvSpPr>
          <p:spPr>
            <a:xfrm>
              <a:off x="11137904" y="1534171"/>
              <a:ext cx="188915" cy="233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8"/>
                <a:gd name="f7" fmla="val 27"/>
                <a:gd name="f8" fmla="val 60"/>
                <a:gd name="f9" fmla="val 63"/>
                <a:gd name="f10" fmla="val 23"/>
                <a:gd name="f11" fmla="val 113"/>
                <a:gd name="f12" fmla="val 19"/>
                <a:gd name="f13" fmla="val 156"/>
                <a:gd name="f14" fmla="val 24"/>
                <a:gd name="f15" fmla="val 21"/>
                <a:gd name="f16" fmla="val 171"/>
                <a:gd name="f17" fmla="val 7"/>
                <a:gd name="f18" fmla="val 134"/>
                <a:gd name="f19" fmla="val 133"/>
                <a:gd name="f20" fmla="val 2"/>
                <a:gd name="f21" fmla="val 3"/>
                <a:gd name="f22" fmla="val 89"/>
                <a:gd name="f23" fmla="val 6"/>
                <a:gd name="f24" fmla="val 104"/>
                <a:gd name="f25" fmla="val 8"/>
                <a:gd name="f26" fmla="val 186"/>
                <a:gd name="f27" fmla="val 11"/>
                <a:gd name="f28" fmla="val 149"/>
                <a:gd name="f29" fmla="val 14"/>
                <a:gd name="f30" fmla="val 91"/>
                <a:gd name="f31" fmla="val 16"/>
                <a:gd name="f32" fmla="val 102"/>
                <a:gd name="f33" fmla="val 13"/>
                <a:gd name="f34" fmla="val 74"/>
                <a:gd name="f35" fmla="val 97"/>
                <a:gd name="f36" fmla="val 18"/>
                <a:gd name="f37" fmla="val 25"/>
                <a:gd name="f38" fmla="val 64"/>
                <a:gd name="f39" fmla="val 46"/>
                <a:gd name="f40" fmla="val 26"/>
                <a:gd name="f41" fmla="+- 0 0 -90"/>
                <a:gd name="f42" fmla="*/ f3 1 198"/>
                <a:gd name="f43" fmla="*/ f4 1 27"/>
                <a:gd name="f44" fmla="+- f7 0 f5"/>
                <a:gd name="f45" fmla="+- f6 0 f5"/>
                <a:gd name="f46" fmla="*/ f41 f0 1"/>
                <a:gd name="f47" fmla="*/ f45 1 198"/>
                <a:gd name="f48" fmla="*/ f44 1 27"/>
                <a:gd name="f49" fmla="*/ 60 f45 1"/>
                <a:gd name="f50" fmla="*/ 27 f44 1"/>
                <a:gd name="f51" fmla="*/ 156 f45 1"/>
                <a:gd name="f52" fmla="*/ 24 f44 1"/>
                <a:gd name="f53" fmla="*/ 134 f45 1"/>
                <a:gd name="f54" fmla="*/ 0 f44 1"/>
                <a:gd name="f55" fmla="*/ 89 f45 1"/>
                <a:gd name="f56" fmla="*/ 6 f44 1"/>
                <a:gd name="f57" fmla="*/ 149 f45 1"/>
                <a:gd name="f58" fmla="*/ 14 f44 1"/>
                <a:gd name="f59" fmla="*/ 74 f45 1"/>
                <a:gd name="f60" fmla="*/ 11 f44 1"/>
                <a:gd name="f61" fmla="*/ 13 f45 1"/>
                <a:gd name="f62" fmla="*/ 25 f44 1"/>
                <a:gd name="f63" fmla="*/ 63 f45 1"/>
                <a:gd name="f64" fmla="*/ 23 f44 1"/>
                <a:gd name="f65" fmla="*/ f46 1 f2"/>
                <a:gd name="f66" fmla="*/ f49 1 198"/>
                <a:gd name="f67" fmla="*/ f50 1 27"/>
                <a:gd name="f68" fmla="*/ f51 1 198"/>
                <a:gd name="f69" fmla="*/ f52 1 27"/>
                <a:gd name="f70" fmla="*/ f53 1 198"/>
                <a:gd name="f71" fmla="*/ f54 1 27"/>
                <a:gd name="f72" fmla="*/ f55 1 198"/>
                <a:gd name="f73" fmla="*/ f56 1 27"/>
                <a:gd name="f74" fmla="*/ f57 1 198"/>
                <a:gd name="f75" fmla="*/ f58 1 27"/>
                <a:gd name="f76" fmla="*/ f59 1 198"/>
                <a:gd name="f77" fmla="*/ f60 1 27"/>
                <a:gd name="f78" fmla="*/ f61 1 198"/>
                <a:gd name="f79" fmla="*/ f62 1 27"/>
                <a:gd name="f80" fmla="*/ f63 1 198"/>
                <a:gd name="f81" fmla="*/ f64 1 27"/>
                <a:gd name="f82" fmla="*/ 0 1 f47"/>
                <a:gd name="f83" fmla="*/ f6 1 f47"/>
                <a:gd name="f84" fmla="*/ 0 1 f48"/>
                <a:gd name="f85" fmla="*/ f7 1 f48"/>
                <a:gd name="f86" fmla="+- f65 0 f1"/>
                <a:gd name="f87" fmla="*/ f66 1 f47"/>
                <a:gd name="f88" fmla="*/ f67 1 f48"/>
                <a:gd name="f89" fmla="*/ f68 1 f47"/>
                <a:gd name="f90" fmla="*/ f69 1 f48"/>
                <a:gd name="f91" fmla="*/ f70 1 f47"/>
                <a:gd name="f92" fmla="*/ f71 1 f48"/>
                <a:gd name="f93" fmla="*/ f72 1 f47"/>
                <a:gd name="f94" fmla="*/ f73 1 f48"/>
                <a:gd name="f95" fmla="*/ f74 1 f47"/>
                <a:gd name="f96" fmla="*/ f75 1 f48"/>
                <a:gd name="f97" fmla="*/ f76 1 f47"/>
                <a:gd name="f98" fmla="*/ f77 1 f48"/>
                <a:gd name="f99" fmla="*/ f78 1 f47"/>
                <a:gd name="f100" fmla="*/ f79 1 f48"/>
                <a:gd name="f101" fmla="*/ f80 1 f47"/>
                <a:gd name="f102" fmla="*/ f81 1 f48"/>
                <a:gd name="f103" fmla="*/ f82 f42 1"/>
                <a:gd name="f104" fmla="*/ f83 f42 1"/>
                <a:gd name="f105" fmla="*/ f85 f43 1"/>
                <a:gd name="f106" fmla="*/ f84 f43 1"/>
                <a:gd name="f107" fmla="*/ f87 f42 1"/>
                <a:gd name="f108" fmla="*/ f88 f43 1"/>
                <a:gd name="f109" fmla="*/ f89 f42 1"/>
                <a:gd name="f110" fmla="*/ f90 f43 1"/>
                <a:gd name="f111" fmla="*/ f91 f42 1"/>
                <a:gd name="f112" fmla="*/ f92 f43 1"/>
                <a:gd name="f113" fmla="*/ f93 f42 1"/>
                <a:gd name="f114" fmla="*/ f94 f43 1"/>
                <a:gd name="f115" fmla="*/ f95 f42 1"/>
                <a:gd name="f116" fmla="*/ f96 f43 1"/>
                <a:gd name="f117" fmla="*/ f97 f42 1"/>
                <a:gd name="f118" fmla="*/ f98 f43 1"/>
                <a:gd name="f119" fmla="*/ f99 f42 1"/>
                <a:gd name="f120" fmla="*/ f100 f43 1"/>
                <a:gd name="f121" fmla="*/ f101 f42 1"/>
                <a:gd name="f122" fmla="*/ f102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6">
                  <a:pos x="f107" y="f108"/>
                </a:cxn>
                <a:cxn ang="f86">
                  <a:pos x="f107" y="f108"/>
                </a:cxn>
                <a:cxn ang="f86">
                  <a:pos x="f109" y="f110"/>
                </a:cxn>
                <a:cxn ang="f86">
                  <a:pos x="f111" y="f112"/>
                </a:cxn>
                <a:cxn ang="f86">
                  <a:pos x="f113" y="f114"/>
                </a:cxn>
                <a:cxn ang="f86">
                  <a:pos x="f115" y="f116"/>
                </a:cxn>
                <a:cxn ang="f86">
                  <a:pos x="f117" y="f118"/>
                </a:cxn>
                <a:cxn ang="f86">
                  <a:pos x="f119" y="f120"/>
                </a:cxn>
                <a:cxn ang="f86">
                  <a:pos x="f121" y="f122"/>
                </a:cxn>
                <a:cxn ang="f86">
                  <a:pos x="f107" y="f108"/>
                </a:cxn>
              </a:cxnLst>
              <a:rect l="f103" t="f106" r="f104" b="f105"/>
              <a:pathLst>
                <a:path w="198" h="27">
                  <a:moveTo>
                    <a:pt x="f8" y="f7"/>
                  </a:moveTo>
                  <a:lnTo>
                    <a:pt x="f8" y="f7"/>
                  </a:lnTo>
                  <a:cubicBezTo>
                    <a:pt x="f9" y="f10"/>
                    <a:pt x="f11" y="f12"/>
                    <a:pt x="f13" y="f14"/>
                  </a:cubicBezTo>
                  <a:cubicBezTo>
                    <a:pt x="f6" y="f15"/>
                    <a:pt x="f16" y="f17"/>
                    <a:pt x="f18" y="f5"/>
                  </a:cubicBezTo>
                  <a:cubicBezTo>
                    <a:pt x="f19" y="f20"/>
                    <a:pt x="f19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27"/>
                  </a:cubicBezTo>
                  <a:cubicBezTo>
                    <a:pt x="f35" y="f31"/>
                    <a:pt x="f5" y="f36"/>
                    <a:pt x="f33" y="f37"/>
                  </a:cubicBezTo>
                  <a:lnTo>
                    <a:pt x="f9" y="f10"/>
                  </a:lnTo>
                  <a:cubicBezTo>
                    <a:pt x="f38" y="f14"/>
                    <a:pt x="f39" y="f40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7" name="Freeform 35">
              <a:extLst>
                <a:ext uri="{FF2B5EF4-FFF2-40B4-BE49-F238E27FC236}">
                  <a16:creationId xmlns:a16="http://schemas.microsoft.com/office/drawing/2014/main" id="{6EC46194-772E-4840-9811-E41E876FB723}"/>
                </a:ext>
              </a:extLst>
            </p:cNvPr>
            <p:cNvSpPr/>
            <p:nvPr/>
          </p:nvSpPr>
          <p:spPr>
            <a:xfrm>
              <a:off x="11266486" y="1529242"/>
              <a:ext cx="95253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"/>
                <a:gd name="f7" fmla="val 6"/>
                <a:gd name="f8" fmla="val 82"/>
                <a:gd name="f9" fmla="val 79"/>
                <a:gd name="f10" fmla="val 5"/>
                <a:gd name="f11" fmla="val 65"/>
                <a:gd name="f12" fmla="val 4"/>
                <a:gd name="f13" fmla="val 38"/>
                <a:gd name="f14" fmla="val 8"/>
                <a:gd name="f15" fmla="val 2"/>
                <a:gd name="f16" fmla="val 88"/>
                <a:gd name="f17" fmla="+- 0 0 -90"/>
                <a:gd name="f18" fmla="*/ f3 1 100"/>
                <a:gd name="f19" fmla="*/ f4 1 6"/>
                <a:gd name="f20" fmla="+- f7 0 f5"/>
                <a:gd name="f21" fmla="+- f6 0 f5"/>
                <a:gd name="f22" fmla="*/ f17 f0 1"/>
                <a:gd name="f23" fmla="*/ f20 1 6"/>
                <a:gd name="f24" fmla="*/ f21 1 100"/>
                <a:gd name="f25" fmla="*/ 82 f21 1"/>
                <a:gd name="f26" fmla="*/ 6 f20 1"/>
                <a:gd name="f27" fmla="*/ 100 f21 1"/>
                <a:gd name="f28" fmla="*/ 38 f21 1"/>
                <a:gd name="f29" fmla="*/ 0 f20 1"/>
                <a:gd name="f30" fmla="*/ 0 f21 1"/>
                <a:gd name="f31" fmla="*/ 5 f20 1"/>
                <a:gd name="f32" fmla="*/ 88 f21 1"/>
                <a:gd name="f33" fmla="*/ f22 1 f2"/>
                <a:gd name="f34" fmla="*/ f25 1 100"/>
                <a:gd name="f35" fmla="*/ f26 1 6"/>
                <a:gd name="f36" fmla="*/ f27 1 100"/>
                <a:gd name="f37" fmla="*/ f28 1 100"/>
                <a:gd name="f38" fmla="*/ f29 1 6"/>
                <a:gd name="f39" fmla="*/ f30 1 100"/>
                <a:gd name="f40" fmla="*/ f31 1 6"/>
                <a:gd name="f41" fmla="*/ f32 1 100"/>
                <a:gd name="f42" fmla="*/ 0 1 f24"/>
                <a:gd name="f43" fmla="*/ f6 1 f24"/>
                <a:gd name="f44" fmla="*/ 0 1 f23"/>
                <a:gd name="f45" fmla="*/ f7 1 f23"/>
                <a:gd name="f46" fmla="+- f33 0 f1"/>
                <a:gd name="f47" fmla="*/ f34 1 f24"/>
                <a:gd name="f48" fmla="*/ f35 1 f23"/>
                <a:gd name="f49" fmla="*/ f36 1 f24"/>
                <a:gd name="f50" fmla="*/ f37 1 f24"/>
                <a:gd name="f51" fmla="*/ f38 1 f23"/>
                <a:gd name="f52" fmla="*/ f39 1 f24"/>
                <a:gd name="f53" fmla="*/ f40 1 f23"/>
                <a:gd name="f54" fmla="*/ f41 1 f24"/>
                <a:gd name="f55" fmla="*/ f42 f18 1"/>
                <a:gd name="f56" fmla="*/ f43 f18 1"/>
                <a:gd name="f57" fmla="*/ f45 f19 1"/>
                <a:gd name="f58" fmla="*/ f44 f19 1"/>
                <a:gd name="f59" fmla="*/ f47 f18 1"/>
                <a:gd name="f60" fmla="*/ f48 f19 1"/>
                <a:gd name="f61" fmla="*/ f49 f18 1"/>
                <a:gd name="f62" fmla="*/ f50 f18 1"/>
                <a:gd name="f63" fmla="*/ f51 f19 1"/>
                <a:gd name="f64" fmla="*/ f52 f18 1"/>
                <a:gd name="f65" fmla="*/ f53 f19 1"/>
                <a:gd name="f66" fmla="*/ f5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59" y="f60"/>
                </a:cxn>
                <a:cxn ang="f46">
                  <a:pos x="f59" y="f60"/>
                </a:cxn>
                <a:cxn ang="f46">
                  <a:pos x="f61" y="f60"/>
                </a:cxn>
                <a:cxn ang="f46">
                  <a:pos x="f62" y="f63"/>
                </a:cxn>
                <a:cxn ang="f46">
                  <a:pos x="f64" y="f65"/>
                </a:cxn>
                <a:cxn ang="f46">
                  <a:pos x="f66" y="f60"/>
                </a:cxn>
                <a:cxn ang="f46">
                  <a:pos x="f59" y="f60"/>
                </a:cxn>
              </a:cxnLst>
              <a:rect l="f55" t="f58" r="f56" b="f57"/>
              <a:pathLst>
                <a:path w="100" h="6">
                  <a:moveTo>
                    <a:pt x="f8" y="f7"/>
                  </a:moveTo>
                  <a:lnTo>
                    <a:pt x="f8" y="f7"/>
                  </a:lnTo>
                  <a:lnTo>
                    <a:pt x="f6" y="f7"/>
                  </a:lnTo>
                  <a:cubicBezTo>
                    <a:pt x="f9" y="f10"/>
                    <a:pt x="f11" y="f12"/>
                    <a:pt x="f13" y="f5"/>
                  </a:cubicBezTo>
                  <a:cubicBezTo>
                    <a:pt x="f14" y="f15"/>
                    <a:pt x="f15" y="f12"/>
                    <a:pt x="f5" y="f10"/>
                  </a:cubicBezTo>
                  <a:lnTo>
                    <a:pt x="f16" y="f7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8" name="Freeform 36">
              <a:extLst>
                <a:ext uri="{FF2B5EF4-FFF2-40B4-BE49-F238E27FC236}">
                  <a16:creationId xmlns:a16="http://schemas.microsoft.com/office/drawing/2014/main" id="{21ACAF03-3CB3-40A4-BFE7-645A382730FD}"/>
                </a:ext>
              </a:extLst>
            </p:cNvPr>
            <p:cNvSpPr/>
            <p:nvPr/>
          </p:nvSpPr>
          <p:spPr>
            <a:xfrm>
              <a:off x="11361740" y="1531711"/>
              <a:ext cx="134938" cy="123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2"/>
                <a:gd name="f7" fmla="val 14"/>
                <a:gd name="f8" fmla="val 80"/>
                <a:gd name="f9" fmla="val 3"/>
                <a:gd name="f10" fmla="val 66"/>
                <a:gd name="f11" fmla="val 7"/>
                <a:gd name="f12" fmla="val 23"/>
                <a:gd name="f13" fmla="val 9"/>
                <a:gd name="f14" fmla="val 49"/>
                <a:gd name="f15" fmla="val 102"/>
                <a:gd name="f16" fmla="val 86"/>
                <a:gd name="f17" fmla="val 10"/>
                <a:gd name="f18" fmla="val 118"/>
                <a:gd name="f19" fmla="val 8"/>
                <a:gd name="f20" fmla="val 33"/>
                <a:gd name="f21" fmla="val 6"/>
                <a:gd name="f22" fmla="val 81"/>
                <a:gd name="f23" fmla="val 97"/>
                <a:gd name="f24" fmla="val 112"/>
                <a:gd name="f25" fmla="val 2"/>
                <a:gd name="f26" fmla="val 127"/>
                <a:gd name="f27" fmla="val 111"/>
                <a:gd name="f28" fmla="val 1"/>
                <a:gd name="f29" fmla="val 83"/>
                <a:gd name="f30" fmla="val 85"/>
                <a:gd name="f31" fmla="val 89"/>
                <a:gd name="f32" fmla="val 90"/>
                <a:gd name="f33" fmla="val 84"/>
                <a:gd name="f34" fmla="val 82"/>
                <a:gd name="f35" fmla="val 56"/>
                <a:gd name="f36" fmla="val 76"/>
                <a:gd name="f37" fmla="val 18"/>
                <a:gd name="f38" fmla="val 40"/>
                <a:gd name="f39" fmla="+- 0 0 -90"/>
                <a:gd name="f40" fmla="*/ f3 1 142"/>
                <a:gd name="f41" fmla="*/ f4 1 14"/>
                <a:gd name="f42" fmla="+- f7 0 f5"/>
                <a:gd name="f43" fmla="+- f6 0 f5"/>
                <a:gd name="f44" fmla="*/ f39 f0 1"/>
                <a:gd name="f45" fmla="*/ f43 1 142"/>
                <a:gd name="f46" fmla="*/ f42 1 14"/>
                <a:gd name="f47" fmla="*/ 80 f43 1"/>
                <a:gd name="f48" fmla="*/ 3 f42 1"/>
                <a:gd name="f49" fmla="*/ 49 f43 1"/>
                <a:gd name="f50" fmla="*/ 14 f42 1"/>
                <a:gd name="f51" fmla="*/ 118 f43 1"/>
                <a:gd name="f52" fmla="*/ 8 f42 1"/>
                <a:gd name="f53" fmla="*/ 81 f43 1"/>
                <a:gd name="f54" fmla="*/ 127 f43 1"/>
                <a:gd name="f55" fmla="*/ 2 f42 1"/>
                <a:gd name="f56" fmla="*/ 83 f43 1"/>
                <a:gd name="f57" fmla="*/ 0 f42 1"/>
                <a:gd name="f58" fmla="*/ 85 f43 1"/>
                <a:gd name="f59" fmla="*/ 1 f42 1"/>
                <a:gd name="f60" fmla="*/ 86 f43 1"/>
                <a:gd name="f61" fmla="*/ 84 f43 1"/>
                <a:gd name="f62" fmla="*/ 0 f43 1"/>
                <a:gd name="f63" fmla="*/ f44 1 f2"/>
                <a:gd name="f64" fmla="*/ f47 1 142"/>
                <a:gd name="f65" fmla="*/ f48 1 14"/>
                <a:gd name="f66" fmla="*/ f49 1 142"/>
                <a:gd name="f67" fmla="*/ f50 1 14"/>
                <a:gd name="f68" fmla="*/ f51 1 142"/>
                <a:gd name="f69" fmla="*/ f52 1 14"/>
                <a:gd name="f70" fmla="*/ f53 1 142"/>
                <a:gd name="f71" fmla="*/ f54 1 142"/>
                <a:gd name="f72" fmla="*/ f55 1 14"/>
                <a:gd name="f73" fmla="*/ f56 1 142"/>
                <a:gd name="f74" fmla="*/ f57 1 14"/>
                <a:gd name="f75" fmla="*/ f58 1 142"/>
                <a:gd name="f76" fmla="*/ f59 1 14"/>
                <a:gd name="f77" fmla="*/ f60 1 142"/>
                <a:gd name="f78" fmla="*/ f61 1 142"/>
                <a:gd name="f79" fmla="*/ f62 1 142"/>
                <a:gd name="f80" fmla="*/ 0 1 f45"/>
                <a:gd name="f81" fmla="*/ f6 1 f45"/>
                <a:gd name="f82" fmla="*/ 0 1 f46"/>
                <a:gd name="f83" fmla="*/ f7 1 f46"/>
                <a:gd name="f84" fmla="+- f63 0 f1"/>
                <a:gd name="f85" fmla="*/ f64 1 f45"/>
                <a:gd name="f86" fmla="*/ f65 1 f46"/>
                <a:gd name="f87" fmla="*/ f66 1 f45"/>
                <a:gd name="f88" fmla="*/ f67 1 f46"/>
                <a:gd name="f89" fmla="*/ f68 1 f45"/>
                <a:gd name="f90" fmla="*/ f69 1 f46"/>
                <a:gd name="f91" fmla="*/ f70 1 f45"/>
                <a:gd name="f92" fmla="*/ f71 1 f45"/>
                <a:gd name="f93" fmla="*/ f72 1 f46"/>
                <a:gd name="f94" fmla="*/ f73 1 f45"/>
                <a:gd name="f95" fmla="*/ f74 1 f46"/>
                <a:gd name="f96" fmla="*/ f75 1 f45"/>
                <a:gd name="f97" fmla="*/ f76 1 f46"/>
                <a:gd name="f98" fmla="*/ f77 1 f45"/>
                <a:gd name="f99" fmla="*/ f78 1 f45"/>
                <a:gd name="f100" fmla="*/ f79 1 f45"/>
                <a:gd name="f101" fmla="*/ f80 f40 1"/>
                <a:gd name="f102" fmla="*/ f81 f40 1"/>
                <a:gd name="f103" fmla="*/ f83 f41 1"/>
                <a:gd name="f104" fmla="*/ f82 f41 1"/>
                <a:gd name="f105" fmla="*/ f85 f40 1"/>
                <a:gd name="f106" fmla="*/ f86 f41 1"/>
                <a:gd name="f107" fmla="*/ f87 f40 1"/>
                <a:gd name="f108" fmla="*/ f88 f41 1"/>
                <a:gd name="f109" fmla="*/ f89 f40 1"/>
                <a:gd name="f110" fmla="*/ f90 f41 1"/>
                <a:gd name="f111" fmla="*/ f91 f40 1"/>
                <a:gd name="f112" fmla="*/ f92 f40 1"/>
                <a:gd name="f113" fmla="*/ f93 f41 1"/>
                <a:gd name="f114" fmla="*/ f94 f40 1"/>
                <a:gd name="f115" fmla="*/ f95 f41 1"/>
                <a:gd name="f116" fmla="*/ f96 f40 1"/>
                <a:gd name="f117" fmla="*/ f97 f41 1"/>
                <a:gd name="f118" fmla="*/ f98 f40 1"/>
                <a:gd name="f119" fmla="*/ f99 f40 1"/>
                <a:gd name="f120" fmla="*/ f10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4">
                  <a:pos x="f105" y="f106"/>
                </a:cxn>
                <a:cxn ang="f84">
                  <a:pos x="f105" y="f106"/>
                </a:cxn>
                <a:cxn ang="f84">
                  <a:pos x="f107" y="f108"/>
                </a:cxn>
                <a:cxn ang="f84">
                  <a:pos x="f109" y="f110"/>
                </a:cxn>
                <a:cxn ang="f84">
                  <a:pos x="f111" y="f106"/>
                </a:cxn>
                <a:cxn ang="f84">
                  <a:pos x="f112" y="f113"/>
                </a:cxn>
                <a:cxn ang="f84">
                  <a:pos x="f114" y="f115"/>
                </a:cxn>
                <a:cxn ang="f84">
                  <a:pos x="f116" y="f117"/>
                </a:cxn>
                <a:cxn ang="f84">
                  <a:pos x="f116" y="f117"/>
                </a:cxn>
                <a:cxn ang="f84">
                  <a:pos x="f116" y="f117"/>
                </a:cxn>
                <a:cxn ang="f84">
                  <a:pos x="f118" y="f117"/>
                </a:cxn>
                <a:cxn ang="f84">
                  <a:pos x="f119" y="f117"/>
                </a:cxn>
                <a:cxn ang="f84">
                  <a:pos x="f105" y="f106"/>
                </a:cxn>
                <a:cxn ang="f84">
                  <a:pos x="f119" y="f117"/>
                </a:cxn>
                <a:cxn ang="f84">
                  <a:pos x="f116" y="f117"/>
                </a:cxn>
                <a:cxn ang="f84">
                  <a:pos x="f116" y="f117"/>
                </a:cxn>
                <a:cxn ang="f84">
                  <a:pos x="f120" y="f106"/>
                </a:cxn>
                <a:cxn ang="f84">
                  <a:pos x="f105" y="f106"/>
                </a:cxn>
              </a:cxnLst>
              <a:rect l="f101" t="f104" r="f102" b="f103"/>
              <a:pathLst>
                <a:path w="142" h="14">
                  <a:moveTo>
                    <a:pt x="f8" y="f9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14" y="f7"/>
                  </a:cubicBezTo>
                  <a:cubicBezTo>
                    <a:pt x="f15" y="f7"/>
                    <a:pt x="f16" y="f17"/>
                    <a:pt x="f18" y="f19"/>
                  </a:cubicBezTo>
                  <a:cubicBezTo>
                    <a:pt x="f20" y="f13"/>
                    <a:pt x="f6" y="f21"/>
                    <a:pt x="f22" y="f9"/>
                  </a:cubicBezTo>
                  <a:cubicBezTo>
                    <a:pt x="f23" y="f9"/>
                    <a:pt x="f24" y="f25"/>
                    <a:pt x="f26" y="f25"/>
                  </a:cubicBezTo>
                  <a:cubicBezTo>
                    <a:pt x="f27" y="f25"/>
                    <a:pt x="f23" y="f28"/>
                    <a:pt x="f29" y="f5"/>
                  </a:cubicBezTo>
                  <a:lnTo>
                    <a:pt x="f30" y="f28"/>
                  </a:lnTo>
                  <a:lnTo>
                    <a:pt x="f30" y="f28"/>
                  </a:lnTo>
                  <a:cubicBezTo>
                    <a:pt x="f30" y="f28"/>
                    <a:pt x="f30" y="f28"/>
                    <a:pt x="f30" y="f28"/>
                  </a:cubicBezTo>
                  <a:cubicBezTo>
                    <a:pt x="f31" y="f28"/>
                    <a:pt x="f32" y="f28"/>
                    <a:pt x="f16" y="f28"/>
                  </a:cubicBezTo>
                  <a:lnTo>
                    <a:pt x="f33" y="f28"/>
                  </a:lnTo>
                  <a:cubicBezTo>
                    <a:pt x="f29" y="f25"/>
                    <a:pt x="f34" y="f25"/>
                    <a:pt x="f8" y="f9"/>
                  </a:cubicBezTo>
                  <a:cubicBezTo>
                    <a:pt x="f35" y="f25"/>
                    <a:pt x="f36" y="f25"/>
                    <a:pt x="f33" y="f28"/>
                  </a:cubicBezTo>
                  <a:cubicBezTo>
                    <a:pt x="f33" y="f28"/>
                    <a:pt x="f30" y="f28"/>
                    <a:pt x="f30" y="f28"/>
                  </a:cubicBezTo>
                  <a:lnTo>
                    <a:pt x="f30" y="f28"/>
                  </a:lnTo>
                  <a:lnTo>
                    <a:pt x="f5" y="f9"/>
                  </a:lnTo>
                  <a:cubicBezTo>
                    <a:pt x="f37" y="f9"/>
                    <a:pt x="f38" y="f9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9" name="Freeform 37">
              <a:extLst>
                <a:ext uri="{FF2B5EF4-FFF2-40B4-BE49-F238E27FC236}">
                  <a16:creationId xmlns:a16="http://schemas.microsoft.com/office/drawing/2014/main" id="{2682FCF7-C115-4EFA-83C1-DE6CF8748FEB}"/>
                </a:ext>
              </a:extLst>
            </p:cNvPr>
            <p:cNvSpPr/>
            <p:nvPr/>
          </p:nvSpPr>
          <p:spPr>
            <a:xfrm>
              <a:off x="11834814" y="1552632"/>
              <a:ext cx="9528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"/>
                <a:gd name="f7" fmla="val 1"/>
                <a:gd name="f8" fmla="val 8"/>
                <a:gd name="f9" fmla="val 2"/>
                <a:gd name="f10" fmla="+- 0 0 -90"/>
                <a:gd name="f11" fmla="*/ f3 1 11"/>
                <a:gd name="f12" fmla="*/ f4 1 1"/>
                <a:gd name="f13" fmla="+- f7 0 f5"/>
                <a:gd name="f14" fmla="+- f6 0 f5"/>
                <a:gd name="f15" fmla="*/ f10 f0 1"/>
                <a:gd name="f16" fmla="*/ f14 1 11"/>
                <a:gd name="f17" fmla="*/ 11 f14 1"/>
                <a:gd name="f18" fmla="*/ 1 f13 1"/>
                <a:gd name="f19" fmla="*/ 8 f14 1"/>
                <a:gd name="f20" fmla="*/ 0 f13 1"/>
                <a:gd name="f21" fmla="*/ 0 1 f13"/>
                <a:gd name="f22" fmla="*/ f7 1 f13"/>
                <a:gd name="f23" fmla="*/ f15 1 f2"/>
                <a:gd name="f24" fmla="*/ f17 1 11"/>
                <a:gd name="f25" fmla="*/ f19 1 11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11" h="1">
                  <a:moveTo>
                    <a:pt x="f6" y="f7"/>
                  </a:moveTo>
                  <a:lnTo>
                    <a:pt x="f6" y="f7"/>
                  </a:lnTo>
                  <a:cubicBezTo>
                    <a:pt x="f8" y="f7"/>
                    <a:pt x="f8" y="f7"/>
                    <a:pt x="f8" y="f5"/>
                  </a:cubicBezTo>
                  <a:cubicBezTo>
                    <a:pt x="f9" y="f7"/>
                    <a:pt x="f5" y="f7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0" name="Freeform 38">
              <a:extLst>
                <a:ext uri="{FF2B5EF4-FFF2-40B4-BE49-F238E27FC236}">
                  <a16:creationId xmlns:a16="http://schemas.microsoft.com/office/drawing/2014/main" id="{0865D283-31EF-4563-A61F-29DF3D972D0D}"/>
                </a:ext>
              </a:extLst>
            </p:cNvPr>
            <p:cNvSpPr/>
            <p:nvPr/>
          </p:nvSpPr>
          <p:spPr>
            <a:xfrm>
              <a:off x="11764963" y="1542784"/>
              <a:ext cx="117472" cy="98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2"/>
                <a:gd name="f7" fmla="val 12"/>
                <a:gd name="f8" fmla="val 48"/>
                <a:gd name="f9" fmla="val 11"/>
                <a:gd name="f10" fmla="val 54"/>
                <a:gd name="f11" fmla="val 10"/>
                <a:gd name="f12" fmla="val 59"/>
                <a:gd name="f13" fmla="val 8"/>
                <a:gd name="f14" fmla="val 79"/>
                <a:gd name="f15" fmla="val 9"/>
                <a:gd name="f16" fmla="val 96"/>
                <a:gd name="f17" fmla="val 80"/>
                <a:gd name="f18" fmla="val 92"/>
                <a:gd name="f19" fmla="val 84"/>
                <a:gd name="f20" fmla="val 7"/>
                <a:gd name="f21" fmla="val 78"/>
                <a:gd name="f22" fmla="val 44"/>
                <a:gd name="f23" fmla="val 6"/>
                <a:gd name="f24" fmla="val 1"/>
                <a:gd name="f25" fmla="val 16"/>
                <a:gd name="f26" fmla="val 4"/>
                <a:gd name="f27" fmla="val 25"/>
                <a:gd name="f28" fmla="+- 0 0 -90"/>
                <a:gd name="f29" fmla="*/ f3 1 122"/>
                <a:gd name="f30" fmla="*/ f4 1 12"/>
                <a:gd name="f31" fmla="+- f7 0 f5"/>
                <a:gd name="f32" fmla="+- f6 0 f5"/>
                <a:gd name="f33" fmla="*/ f28 f0 1"/>
                <a:gd name="f34" fmla="*/ f32 1 122"/>
                <a:gd name="f35" fmla="*/ f31 1 12"/>
                <a:gd name="f36" fmla="*/ 48 f32 1"/>
                <a:gd name="f37" fmla="*/ 11 f31 1"/>
                <a:gd name="f38" fmla="*/ 79 f32 1"/>
                <a:gd name="f39" fmla="*/ 9 f31 1"/>
                <a:gd name="f40" fmla="*/ 80 f32 1"/>
                <a:gd name="f41" fmla="*/ 12 f31 1"/>
                <a:gd name="f42" fmla="*/ 84 f32 1"/>
                <a:gd name="f43" fmla="*/ 7 f31 1"/>
                <a:gd name="f44" fmla="*/ 78 f32 1"/>
                <a:gd name="f45" fmla="*/ 8 f31 1"/>
                <a:gd name="f46" fmla="*/ 6 f32 1"/>
                <a:gd name="f47" fmla="*/ 0 f31 1"/>
                <a:gd name="f48" fmla="*/ f33 1 f2"/>
                <a:gd name="f49" fmla="*/ f36 1 122"/>
                <a:gd name="f50" fmla="*/ f37 1 12"/>
                <a:gd name="f51" fmla="*/ f38 1 122"/>
                <a:gd name="f52" fmla="*/ f39 1 12"/>
                <a:gd name="f53" fmla="*/ f40 1 122"/>
                <a:gd name="f54" fmla="*/ f41 1 12"/>
                <a:gd name="f55" fmla="*/ f42 1 122"/>
                <a:gd name="f56" fmla="*/ f43 1 12"/>
                <a:gd name="f57" fmla="*/ f44 1 122"/>
                <a:gd name="f58" fmla="*/ f45 1 12"/>
                <a:gd name="f59" fmla="*/ f46 1 122"/>
                <a:gd name="f60" fmla="*/ f47 1 12"/>
                <a:gd name="f61" fmla="*/ 0 1 f34"/>
                <a:gd name="f62" fmla="*/ f6 1 f34"/>
                <a:gd name="f63" fmla="*/ 0 1 f35"/>
                <a:gd name="f64" fmla="*/ f7 1 f35"/>
                <a:gd name="f65" fmla="+- f48 0 f1"/>
                <a:gd name="f66" fmla="*/ f49 1 f34"/>
                <a:gd name="f67" fmla="*/ f50 1 f35"/>
                <a:gd name="f68" fmla="*/ f51 1 f34"/>
                <a:gd name="f69" fmla="*/ f52 1 f35"/>
                <a:gd name="f70" fmla="*/ f53 1 f34"/>
                <a:gd name="f71" fmla="*/ f54 1 f35"/>
                <a:gd name="f72" fmla="*/ f55 1 f34"/>
                <a:gd name="f73" fmla="*/ f56 1 f35"/>
                <a:gd name="f74" fmla="*/ f57 1 f34"/>
                <a:gd name="f75" fmla="*/ f58 1 f35"/>
                <a:gd name="f76" fmla="*/ f59 1 f34"/>
                <a:gd name="f77" fmla="*/ f60 1 f35"/>
                <a:gd name="f78" fmla="*/ f61 f29 1"/>
                <a:gd name="f79" fmla="*/ f62 f29 1"/>
                <a:gd name="f80" fmla="*/ f64 f30 1"/>
                <a:gd name="f81" fmla="*/ f63 f30 1"/>
                <a:gd name="f82" fmla="*/ f66 f29 1"/>
                <a:gd name="f83" fmla="*/ f67 f30 1"/>
                <a:gd name="f84" fmla="*/ f68 f29 1"/>
                <a:gd name="f85" fmla="*/ f69 f30 1"/>
                <a:gd name="f86" fmla="*/ f70 f29 1"/>
                <a:gd name="f87" fmla="*/ f71 f30 1"/>
                <a:gd name="f88" fmla="*/ f72 f29 1"/>
                <a:gd name="f89" fmla="*/ f73 f30 1"/>
                <a:gd name="f90" fmla="*/ f74 f29 1"/>
                <a:gd name="f91" fmla="*/ f75 f30 1"/>
                <a:gd name="f92" fmla="*/ f76 f29 1"/>
                <a:gd name="f93" fmla="*/ f7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5">
                  <a:pos x="f82" y="f83"/>
                </a:cxn>
                <a:cxn ang="f65">
                  <a:pos x="f82" y="f83"/>
                </a:cxn>
                <a:cxn ang="f65">
                  <a:pos x="f84" y="f85"/>
                </a:cxn>
                <a:cxn ang="f65">
                  <a:pos x="f86" y="f87"/>
                </a:cxn>
                <a:cxn ang="f65">
                  <a:pos x="f88" y="f89"/>
                </a:cxn>
                <a:cxn ang="f65">
                  <a:pos x="f90" y="f91"/>
                </a:cxn>
                <a:cxn ang="f65">
                  <a:pos x="f92" y="f93"/>
                </a:cxn>
                <a:cxn ang="f65">
                  <a:pos x="f82" y="f83"/>
                </a:cxn>
              </a:cxnLst>
              <a:rect l="f78" t="f81" r="f79" b="f80"/>
              <a:pathLst>
                <a:path w="122" h="12">
                  <a:moveTo>
                    <a:pt x="f8" y="f9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14" y="f15"/>
                  </a:cubicBezTo>
                  <a:cubicBezTo>
                    <a:pt x="f16" y="f11"/>
                    <a:pt x="f14" y="f9"/>
                    <a:pt x="f17" y="f7"/>
                  </a:cubicBezTo>
                  <a:cubicBezTo>
                    <a:pt x="f18" y="f9"/>
                    <a:pt x="f6" y="f15"/>
                    <a:pt x="f19" y="f20"/>
                  </a:cubicBezTo>
                  <a:lnTo>
                    <a:pt x="f21" y="f13"/>
                  </a:lnTo>
                  <a:cubicBezTo>
                    <a:pt x="f22" y="f23"/>
                    <a:pt x="f5" y="f24"/>
                    <a:pt x="f23" y="f5"/>
                  </a:cubicBezTo>
                  <a:cubicBezTo>
                    <a:pt x="f25" y="f26"/>
                    <a:pt x="f27" y="f20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1" name="Freeform 39">
              <a:extLst>
                <a:ext uri="{FF2B5EF4-FFF2-40B4-BE49-F238E27FC236}">
                  <a16:creationId xmlns:a16="http://schemas.microsoft.com/office/drawing/2014/main" id="{EDC3BBE1-8BB8-43CF-82A3-76218C3F5F96}"/>
                </a:ext>
              </a:extLst>
            </p:cNvPr>
            <p:cNvSpPr/>
            <p:nvPr/>
          </p:nvSpPr>
          <p:spPr>
            <a:xfrm>
              <a:off x="11555409" y="1544019"/>
              <a:ext cx="69851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4"/>
                <a:gd name="f7" fmla="val 6"/>
                <a:gd name="f8" fmla="val 70"/>
                <a:gd name="f9" fmla="val 2"/>
                <a:gd name="f10" fmla="val 36"/>
                <a:gd name="f11" fmla="val 34"/>
                <a:gd name="f12" fmla="val 4"/>
                <a:gd name="f13" fmla="val 65"/>
                <a:gd name="f14" fmla="+- 0 0 -90"/>
                <a:gd name="f15" fmla="*/ f3 1 74"/>
                <a:gd name="f16" fmla="*/ f4 1 6"/>
                <a:gd name="f17" fmla="+- f7 0 f5"/>
                <a:gd name="f18" fmla="+- f6 0 f5"/>
                <a:gd name="f19" fmla="*/ f14 f0 1"/>
                <a:gd name="f20" fmla="*/ f17 1 6"/>
                <a:gd name="f21" fmla="*/ f18 1 74"/>
                <a:gd name="f22" fmla="*/ 70 f18 1"/>
                <a:gd name="f23" fmla="*/ 0 f17 1"/>
                <a:gd name="f24" fmla="*/ 0 f18 1"/>
                <a:gd name="f25" fmla="*/ 2 f17 1"/>
                <a:gd name="f26" fmla="*/ 36 f18 1"/>
                <a:gd name="f27" fmla="*/ 6 f17 1"/>
                <a:gd name="f28" fmla="*/ 34 f18 1"/>
                <a:gd name="f29" fmla="*/ 4 f17 1"/>
                <a:gd name="f30" fmla="*/ f19 1 f2"/>
                <a:gd name="f31" fmla="*/ f22 1 74"/>
                <a:gd name="f32" fmla="*/ f23 1 6"/>
                <a:gd name="f33" fmla="*/ f24 1 74"/>
                <a:gd name="f34" fmla="*/ f25 1 6"/>
                <a:gd name="f35" fmla="*/ f26 1 74"/>
                <a:gd name="f36" fmla="*/ f27 1 6"/>
                <a:gd name="f37" fmla="*/ f28 1 74"/>
                <a:gd name="f38" fmla="*/ f29 1 6"/>
                <a:gd name="f39" fmla="*/ 0 1 f21"/>
                <a:gd name="f40" fmla="*/ f6 1 f21"/>
                <a:gd name="f41" fmla="*/ 0 1 f20"/>
                <a:gd name="f42" fmla="*/ f7 1 f20"/>
                <a:gd name="f43" fmla="+- f30 0 f1"/>
                <a:gd name="f44" fmla="*/ f31 1 f21"/>
                <a:gd name="f45" fmla="*/ f32 1 f20"/>
                <a:gd name="f46" fmla="*/ f33 1 f21"/>
                <a:gd name="f47" fmla="*/ f34 1 f20"/>
                <a:gd name="f48" fmla="*/ f35 1 f21"/>
                <a:gd name="f49" fmla="*/ f36 1 f20"/>
                <a:gd name="f50" fmla="*/ f37 1 f21"/>
                <a:gd name="f51" fmla="*/ f38 1 f20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6 1"/>
                <a:gd name="f62" fmla="*/ f50 f15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61"/>
                </a:cxn>
                <a:cxn ang="f43">
                  <a:pos x="f62" y="f63"/>
                </a:cxn>
                <a:cxn ang="f43">
                  <a:pos x="f56" y="f57"/>
                </a:cxn>
              </a:cxnLst>
              <a:rect l="f52" t="f55" r="f53" b="f54"/>
              <a:pathLst>
                <a:path w="74" h="6">
                  <a:moveTo>
                    <a:pt x="f8" y="f5"/>
                  </a:moveTo>
                  <a:lnTo>
                    <a:pt x="f8" y="f5"/>
                  </a:lnTo>
                  <a:lnTo>
                    <a:pt x="f5" y="f9"/>
                  </a:lnTo>
                  <a:lnTo>
                    <a:pt x="f10" y="f7"/>
                  </a:lnTo>
                  <a:lnTo>
                    <a:pt x="f11" y="f12"/>
                  </a:lnTo>
                  <a:cubicBezTo>
                    <a:pt x="f6" y="f12"/>
                    <a:pt x="f13" y="f9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2" name="Freeform 40">
              <a:extLst>
                <a:ext uri="{FF2B5EF4-FFF2-40B4-BE49-F238E27FC236}">
                  <a16:creationId xmlns:a16="http://schemas.microsoft.com/office/drawing/2014/main" id="{9C9191EA-5AB7-4DBB-B17C-7937750A4FEA}"/>
                </a:ext>
              </a:extLst>
            </p:cNvPr>
            <p:cNvSpPr/>
            <p:nvPr/>
          </p:nvSpPr>
          <p:spPr>
            <a:xfrm>
              <a:off x="11223629" y="1528017"/>
              <a:ext cx="38103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7"/>
                <a:gd name="f8" fmla="val 31"/>
                <a:gd name="f9" fmla="val 5"/>
                <a:gd name="f10" fmla="+- 0 0 -90"/>
                <a:gd name="f11" fmla="*/ f3 1 40"/>
                <a:gd name="f12" fmla="*/ f4 1 7"/>
                <a:gd name="f13" fmla="+- f7 0 f5"/>
                <a:gd name="f14" fmla="+- f6 0 f5"/>
                <a:gd name="f15" fmla="*/ f10 f0 1"/>
                <a:gd name="f16" fmla="*/ f14 1 40"/>
                <a:gd name="f17" fmla="*/ f13 1 7"/>
                <a:gd name="f18" fmla="*/ 31 f14 1"/>
                <a:gd name="f19" fmla="*/ 5 f13 1"/>
                <a:gd name="f20" fmla="*/ 40 f14 1"/>
                <a:gd name="f21" fmla="*/ 0 f13 1"/>
                <a:gd name="f22" fmla="*/ 0 f14 1"/>
                <a:gd name="f23" fmla="*/ 7 f13 1"/>
                <a:gd name="f24" fmla="*/ f15 1 f2"/>
                <a:gd name="f25" fmla="*/ f18 1 40"/>
                <a:gd name="f26" fmla="*/ f19 1 7"/>
                <a:gd name="f27" fmla="*/ f20 1 40"/>
                <a:gd name="f28" fmla="*/ f21 1 7"/>
                <a:gd name="f29" fmla="*/ f22 1 40"/>
                <a:gd name="f30" fmla="*/ f23 1 7"/>
                <a:gd name="f31" fmla="*/ 0 1 f16"/>
                <a:gd name="f32" fmla="*/ f6 1 f16"/>
                <a:gd name="f33" fmla="*/ 0 1 f17"/>
                <a:gd name="f34" fmla="*/ f7 1 f17"/>
                <a:gd name="f35" fmla="+- f24 0 f1"/>
                <a:gd name="f36" fmla="*/ f25 1 f16"/>
                <a:gd name="f37" fmla="*/ f26 1 f17"/>
                <a:gd name="f38" fmla="*/ f27 1 f16"/>
                <a:gd name="f39" fmla="*/ f28 1 f17"/>
                <a:gd name="f40" fmla="*/ f29 1 f16"/>
                <a:gd name="f41" fmla="*/ f30 1 f17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40" h="7">
                  <a:moveTo>
                    <a:pt x="f8" y="f9"/>
                  </a:moveTo>
                  <a:lnTo>
                    <a:pt x="f8" y="f9"/>
                  </a:lnTo>
                  <a:lnTo>
                    <a:pt x="f6" y="f5"/>
                  </a:lnTo>
                  <a:lnTo>
                    <a:pt x="f5" y="f7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3" name="Freeform 41">
              <a:extLst>
                <a:ext uri="{FF2B5EF4-FFF2-40B4-BE49-F238E27FC236}">
                  <a16:creationId xmlns:a16="http://schemas.microsoft.com/office/drawing/2014/main" id="{3E6BD32C-F7F1-4202-921B-96BC68926C82}"/>
                </a:ext>
              </a:extLst>
            </p:cNvPr>
            <p:cNvSpPr/>
            <p:nvPr/>
          </p:nvSpPr>
          <p:spPr>
            <a:xfrm>
              <a:off x="11145841" y="1529242"/>
              <a:ext cx="22229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4"/>
                <a:gd name="f8" fmla="val 21"/>
                <a:gd name="f9" fmla="val 3"/>
                <a:gd name="f10" fmla="+- 0 0 -90"/>
                <a:gd name="f11" fmla="*/ f3 1 24"/>
                <a:gd name="f12" fmla="*/ f4 1 4"/>
                <a:gd name="f13" fmla="+- f7 0 f5"/>
                <a:gd name="f14" fmla="+- f6 0 f5"/>
                <a:gd name="f15" fmla="*/ f10 f0 1"/>
                <a:gd name="f16" fmla="*/ f13 1 4"/>
                <a:gd name="f17" fmla="*/ f14 1 24"/>
                <a:gd name="f18" fmla="*/ 21 f14 1"/>
                <a:gd name="f19" fmla="*/ 4 f13 1"/>
                <a:gd name="f20" fmla="*/ 24 f14 1"/>
                <a:gd name="f21" fmla="*/ 0 f13 1"/>
                <a:gd name="f22" fmla="*/ 0 f14 1"/>
                <a:gd name="f23" fmla="*/ 3 f13 1"/>
                <a:gd name="f24" fmla="*/ f15 1 f2"/>
                <a:gd name="f25" fmla="*/ f18 1 24"/>
                <a:gd name="f26" fmla="*/ f19 1 4"/>
                <a:gd name="f27" fmla="*/ f20 1 24"/>
                <a:gd name="f28" fmla="*/ f21 1 4"/>
                <a:gd name="f29" fmla="*/ f22 1 24"/>
                <a:gd name="f30" fmla="*/ f23 1 4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24" h="4">
                  <a:moveTo>
                    <a:pt x="f8" y="f7"/>
                  </a:moveTo>
                  <a:lnTo>
                    <a:pt x="f8" y="f7"/>
                  </a:lnTo>
                  <a:lnTo>
                    <a:pt x="f6" y="f5"/>
                  </a:lnTo>
                  <a:lnTo>
                    <a:pt x="f5" y="f9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4" name="Freeform 42">
              <a:extLst>
                <a:ext uri="{FF2B5EF4-FFF2-40B4-BE49-F238E27FC236}">
                  <a16:creationId xmlns:a16="http://schemas.microsoft.com/office/drawing/2014/main" id="{D9DA863A-85CD-483E-8E71-63967DEDA8C4}"/>
                </a:ext>
              </a:extLst>
            </p:cNvPr>
            <p:cNvSpPr/>
            <p:nvPr/>
          </p:nvSpPr>
          <p:spPr>
            <a:xfrm>
              <a:off x="6197602" y="1566175"/>
              <a:ext cx="20638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1"/>
                <a:gd name="f8" fmla="val 10"/>
                <a:gd name="f9" fmla="val 16"/>
                <a:gd name="f10" fmla="+- 0 0 -90"/>
                <a:gd name="f11" fmla="*/ f3 1 21"/>
                <a:gd name="f12" fmla="*/ f4 1 1"/>
                <a:gd name="f13" fmla="+- f7 0 f5"/>
                <a:gd name="f14" fmla="+- f6 0 f5"/>
                <a:gd name="f15" fmla="*/ f10 f0 1"/>
                <a:gd name="f16" fmla="*/ f14 1 21"/>
                <a:gd name="f17" fmla="*/ 21 f14 1"/>
                <a:gd name="f18" fmla="*/ 0 f13 1"/>
                <a:gd name="f19" fmla="*/ 0 f14 1"/>
                <a:gd name="f20" fmla="*/ 1 f13 1"/>
                <a:gd name="f21" fmla="*/ 0 1 f13"/>
                <a:gd name="f22" fmla="*/ f7 1 f13"/>
                <a:gd name="f23" fmla="*/ f15 1 f2"/>
                <a:gd name="f24" fmla="*/ f17 1 21"/>
                <a:gd name="f25" fmla="*/ f19 1 21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21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cubicBezTo>
                    <a:pt x="f8" y="f5"/>
                    <a:pt x="f9" y="f5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5" name="Freeform 43">
              <a:extLst>
                <a:ext uri="{FF2B5EF4-FFF2-40B4-BE49-F238E27FC236}">
                  <a16:creationId xmlns:a16="http://schemas.microsoft.com/office/drawing/2014/main" id="{6B91C1A7-8782-4956-B421-3EDD0CB05A48}"/>
                </a:ext>
              </a:extLst>
            </p:cNvPr>
            <p:cNvSpPr/>
            <p:nvPr/>
          </p:nvSpPr>
          <p:spPr>
            <a:xfrm>
              <a:off x="6356351" y="1564940"/>
              <a:ext cx="9528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"/>
                <a:gd name="f7" fmla="val 2"/>
                <a:gd name="f8" fmla="val 6"/>
                <a:gd name="f9" fmla="val 3"/>
                <a:gd name="f10" fmla="val 1"/>
                <a:gd name="f11" fmla="+- 0 0 -90"/>
                <a:gd name="f12" fmla="*/ f3 1 10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10"/>
                <a:gd name="f19" fmla="*/ 6 f15 1"/>
                <a:gd name="f20" fmla="*/ 2 f14 1"/>
                <a:gd name="f21" fmla="*/ 10 f15 1"/>
                <a:gd name="f22" fmla="*/ 0 f14 1"/>
                <a:gd name="f23" fmla="*/ f16 1 f2"/>
                <a:gd name="f24" fmla="*/ f19 1 10"/>
                <a:gd name="f25" fmla="*/ f20 1 2"/>
                <a:gd name="f26" fmla="*/ f21 1 10"/>
                <a:gd name="f27" fmla="*/ f22 1 2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10" h="2">
                  <a:moveTo>
                    <a:pt x="f8" y="f7"/>
                  </a:moveTo>
                  <a:lnTo>
                    <a:pt x="f8" y="f7"/>
                  </a:lnTo>
                  <a:lnTo>
                    <a:pt x="f6" y="f5"/>
                  </a:lnTo>
                  <a:cubicBezTo>
                    <a:pt x="f9" y="f10"/>
                    <a:pt x="f5" y="f7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6" name="Freeform 44">
              <a:extLst>
                <a:ext uri="{FF2B5EF4-FFF2-40B4-BE49-F238E27FC236}">
                  <a16:creationId xmlns:a16="http://schemas.microsoft.com/office/drawing/2014/main" id="{BEEC79D2-6FCB-416A-9641-898FC259C2CC}"/>
                </a:ext>
              </a:extLst>
            </p:cNvPr>
            <p:cNvSpPr/>
            <p:nvPr/>
          </p:nvSpPr>
          <p:spPr>
            <a:xfrm>
              <a:off x="8950320" y="1521863"/>
              <a:ext cx="61914" cy="73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9"/>
                <a:gd name="f8" fmla="val 34"/>
                <a:gd name="f9" fmla="val 5"/>
                <a:gd name="f10" fmla="val 4"/>
                <a:gd name="f11" fmla="val 13"/>
                <a:gd name="f12" fmla="val 8"/>
                <a:gd name="f13" fmla="val 35"/>
                <a:gd name="f14" fmla="val 7"/>
                <a:gd name="f15" fmla="val 51"/>
                <a:gd name="f16" fmla="+- 0 0 -90"/>
                <a:gd name="f17" fmla="*/ f3 1 65"/>
                <a:gd name="f18" fmla="*/ f4 1 9"/>
                <a:gd name="f19" fmla="+- f7 0 f5"/>
                <a:gd name="f20" fmla="+- f6 0 f5"/>
                <a:gd name="f21" fmla="*/ f16 f0 1"/>
                <a:gd name="f22" fmla="*/ f20 1 65"/>
                <a:gd name="f23" fmla="*/ f19 1 9"/>
                <a:gd name="f24" fmla="*/ 65 f20 1"/>
                <a:gd name="f25" fmla="*/ 9 f19 1"/>
                <a:gd name="f26" fmla="*/ 4 f20 1"/>
                <a:gd name="f27" fmla="*/ 4 f19 1"/>
                <a:gd name="f28" fmla="*/ 13 f20 1"/>
                <a:gd name="f29" fmla="*/ 8 f19 1"/>
                <a:gd name="f30" fmla="*/ f21 1 f2"/>
                <a:gd name="f31" fmla="*/ f24 1 65"/>
                <a:gd name="f32" fmla="*/ f25 1 9"/>
                <a:gd name="f33" fmla="*/ f26 1 65"/>
                <a:gd name="f34" fmla="*/ f27 1 9"/>
                <a:gd name="f35" fmla="*/ f28 1 65"/>
                <a:gd name="f36" fmla="*/ f29 1 9"/>
                <a:gd name="f37" fmla="*/ 0 1 f22"/>
                <a:gd name="f38" fmla="*/ f6 1 f22"/>
                <a:gd name="f39" fmla="*/ 0 1 f23"/>
                <a:gd name="f40" fmla="*/ f7 1 f23"/>
                <a:gd name="f41" fmla="+- f30 0 f1"/>
                <a:gd name="f42" fmla="*/ f31 1 f22"/>
                <a:gd name="f43" fmla="*/ f32 1 f23"/>
                <a:gd name="f44" fmla="*/ f33 1 f22"/>
                <a:gd name="f45" fmla="*/ f34 1 f23"/>
                <a:gd name="f46" fmla="*/ f35 1 f22"/>
                <a:gd name="f47" fmla="*/ f36 1 f23"/>
                <a:gd name="f48" fmla="*/ f37 f17 1"/>
                <a:gd name="f49" fmla="*/ f38 f17 1"/>
                <a:gd name="f50" fmla="*/ f40 f18 1"/>
                <a:gd name="f51" fmla="*/ f39 f18 1"/>
                <a:gd name="f52" fmla="*/ f42 f17 1"/>
                <a:gd name="f53" fmla="*/ f43 f18 1"/>
                <a:gd name="f54" fmla="*/ f44 f17 1"/>
                <a:gd name="f55" fmla="*/ f45 f18 1"/>
                <a:gd name="f56" fmla="*/ f46 f17 1"/>
                <a:gd name="f57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2" y="f53"/>
                </a:cxn>
                <a:cxn ang="f41">
                  <a:pos x="f52" y="f53"/>
                </a:cxn>
                <a:cxn ang="f41">
                  <a:pos x="f54" y="f55"/>
                </a:cxn>
                <a:cxn ang="f41">
                  <a:pos x="f56" y="f57"/>
                </a:cxn>
                <a:cxn ang="f41">
                  <a:pos x="f52" y="f53"/>
                </a:cxn>
              </a:cxnLst>
              <a:rect l="f48" t="f51" r="f49" b="f50"/>
              <a:pathLst>
                <a:path w="65" h="9">
                  <a:moveTo>
                    <a:pt x="f6" y="f7"/>
                  </a:moveTo>
                  <a:lnTo>
                    <a:pt x="f6" y="f7"/>
                  </a:lnTo>
                  <a:cubicBezTo>
                    <a:pt x="f8" y="f9"/>
                    <a:pt x="f5" y="f5"/>
                    <a:pt x="f10" y="f10"/>
                  </a:cubicBezTo>
                  <a:lnTo>
                    <a:pt x="f11" y="f12"/>
                  </a:lnTo>
                  <a:cubicBezTo>
                    <a:pt x="f13" y="f14"/>
                    <a:pt x="f15" y="f12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7" name="Freeform 45">
              <a:extLst>
                <a:ext uri="{FF2B5EF4-FFF2-40B4-BE49-F238E27FC236}">
                  <a16:creationId xmlns:a16="http://schemas.microsoft.com/office/drawing/2014/main" id="{EBF7B3EE-1520-4AD6-9F86-9A975B90A78E}"/>
                </a:ext>
              </a:extLst>
            </p:cNvPr>
            <p:cNvSpPr/>
            <p:nvPr/>
          </p:nvSpPr>
          <p:spPr>
            <a:xfrm>
              <a:off x="7537454" y="1546479"/>
              <a:ext cx="28575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4"/>
                <a:gd name="f8" fmla="val 3"/>
                <a:gd name="f9" fmla="val 9"/>
                <a:gd name="f10" fmla="+- 0 0 -90"/>
                <a:gd name="f11" fmla="*/ f3 1 29"/>
                <a:gd name="f12" fmla="*/ f4 1 4"/>
                <a:gd name="f13" fmla="+- f7 0 f5"/>
                <a:gd name="f14" fmla="+- f6 0 f5"/>
                <a:gd name="f15" fmla="*/ f10 f0 1"/>
                <a:gd name="f16" fmla="*/ f13 1 4"/>
                <a:gd name="f17" fmla="*/ f14 1 29"/>
                <a:gd name="f18" fmla="*/ 0 f14 1"/>
                <a:gd name="f19" fmla="*/ 3 f13 1"/>
                <a:gd name="f20" fmla="*/ 9 f14 1"/>
                <a:gd name="f21" fmla="*/ 4 f13 1"/>
                <a:gd name="f22" fmla="*/ 29 f14 1"/>
                <a:gd name="f23" fmla="*/ 0 f13 1"/>
                <a:gd name="f24" fmla="*/ f15 1 f2"/>
                <a:gd name="f25" fmla="*/ f18 1 29"/>
                <a:gd name="f26" fmla="*/ f19 1 4"/>
                <a:gd name="f27" fmla="*/ f20 1 29"/>
                <a:gd name="f28" fmla="*/ f21 1 4"/>
                <a:gd name="f29" fmla="*/ f22 1 29"/>
                <a:gd name="f30" fmla="*/ f23 1 4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29" h="4">
                  <a:moveTo>
                    <a:pt x="f5" y="f8"/>
                  </a:moveTo>
                  <a:lnTo>
                    <a:pt x="f5" y="f8"/>
                  </a:lnTo>
                  <a:lnTo>
                    <a:pt x="f9" y="f7"/>
                  </a:lnTo>
                  <a:lnTo>
                    <a:pt x="f6" y="f5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8" name="Freeform 46">
              <a:extLst>
                <a:ext uri="{FF2B5EF4-FFF2-40B4-BE49-F238E27FC236}">
                  <a16:creationId xmlns:a16="http://schemas.microsoft.com/office/drawing/2014/main" id="{023EA50D-572E-4137-9856-2860FF48DA3E}"/>
                </a:ext>
              </a:extLst>
            </p:cNvPr>
            <p:cNvSpPr/>
            <p:nvPr/>
          </p:nvSpPr>
          <p:spPr>
            <a:xfrm>
              <a:off x="7478713" y="1562481"/>
              <a:ext cx="38103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3"/>
                <a:gd name="f8" fmla="val 9"/>
                <a:gd name="f9" fmla="val 1"/>
                <a:gd name="f10" fmla="val 22"/>
                <a:gd name="f11" fmla="val 2"/>
                <a:gd name="f12" fmla="+- 0 0 -90"/>
                <a:gd name="f13" fmla="*/ f3 1 40"/>
                <a:gd name="f14" fmla="*/ f4 1 3"/>
                <a:gd name="f15" fmla="+- f7 0 f5"/>
                <a:gd name="f16" fmla="+- f6 0 f5"/>
                <a:gd name="f17" fmla="*/ f12 f0 1"/>
                <a:gd name="f18" fmla="*/ f15 1 3"/>
                <a:gd name="f19" fmla="*/ f16 1 40"/>
                <a:gd name="f20" fmla="*/ 40 f16 1"/>
                <a:gd name="f21" fmla="*/ 3 f15 1"/>
                <a:gd name="f22" fmla="*/ 0 f16 1"/>
                <a:gd name="f23" fmla="*/ 0 f15 1"/>
                <a:gd name="f24" fmla="*/ f17 1 f2"/>
                <a:gd name="f25" fmla="*/ f20 1 40"/>
                <a:gd name="f26" fmla="*/ f21 1 3"/>
                <a:gd name="f27" fmla="*/ f22 1 40"/>
                <a:gd name="f28" fmla="*/ f23 1 3"/>
                <a:gd name="f29" fmla="*/ 0 1 f19"/>
                <a:gd name="f30" fmla="*/ f6 1 f19"/>
                <a:gd name="f31" fmla="*/ 0 1 f18"/>
                <a:gd name="f32" fmla="*/ f7 1 f18"/>
                <a:gd name="f33" fmla="+- f24 0 f1"/>
                <a:gd name="f34" fmla="*/ f25 1 f19"/>
                <a:gd name="f35" fmla="*/ f26 1 f18"/>
                <a:gd name="f36" fmla="*/ f27 1 f19"/>
                <a:gd name="f37" fmla="*/ f28 1 f18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2" y="f43"/>
                </a:cxn>
                <a:cxn ang="f33">
                  <a:pos x="f44" y="f45"/>
                </a:cxn>
                <a:cxn ang="f33">
                  <a:pos x="f42" y="f43"/>
                </a:cxn>
              </a:cxnLst>
              <a:rect l="f38" t="f41" r="f39" b="f40"/>
              <a:pathLst>
                <a:path w="40" h="3">
                  <a:moveTo>
                    <a:pt x="f6" y="f7"/>
                  </a:moveTo>
                  <a:lnTo>
                    <a:pt x="f6" y="f7"/>
                  </a:lnTo>
                  <a:lnTo>
                    <a:pt x="f5" y="f5"/>
                  </a:lnTo>
                  <a:cubicBezTo>
                    <a:pt x="f8" y="f9"/>
                    <a:pt x="f10" y="f11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9" name="Freeform 47">
              <a:extLst>
                <a:ext uri="{FF2B5EF4-FFF2-40B4-BE49-F238E27FC236}">
                  <a16:creationId xmlns:a16="http://schemas.microsoft.com/office/drawing/2014/main" id="{FDBF7767-0BEA-4A13-A0E3-2803F3EC9CF8}"/>
                </a:ext>
              </a:extLst>
            </p:cNvPr>
            <p:cNvSpPr/>
            <p:nvPr/>
          </p:nvSpPr>
          <p:spPr>
            <a:xfrm>
              <a:off x="5410203" y="1568634"/>
              <a:ext cx="36511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5"/>
                <a:gd name="f8" fmla="val 24"/>
                <a:gd name="f9" fmla="val 21"/>
                <a:gd name="f10" fmla="val 3"/>
                <a:gd name="f11" fmla="+- 0 0 -90"/>
                <a:gd name="f12" fmla="*/ f3 1 38"/>
                <a:gd name="f13" fmla="*/ f4 1 5"/>
                <a:gd name="f14" fmla="+- f7 0 f5"/>
                <a:gd name="f15" fmla="+- f6 0 f5"/>
                <a:gd name="f16" fmla="*/ f11 f0 1"/>
                <a:gd name="f17" fmla="*/ f14 1 5"/>
                <a:gd name="f18" fmla="*/ f15 1 38"/>
                <a:gd name="f19" fmla="*/ 24 f15 1"/>
                <a:gd name="f20" fmla="*/ 0 f14 1"/>
                <a:gd name="f21" fmla="*/ 0 f15 1"/>
                <a:gd name="f22" fmla="*/ 5 f14 1"/>
                <a:gd name="f23" fmla="*/ f16 1 f2"/>
                <a:gd name="f24" fmla="*/ f19 1 38"/>
                <a:gd name="f25" fmla="*/ f20 1 5"/>
                <a:gd name="f26" fmla="*/ f21 1 38"/>
                <a:gd name="f27" fmla="*/ f22 1 5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38" h="5">
                  <a:moveTo>
                    <a:pt x="f8" y="f5"/>
                  </a:moveTo>
                  <a:lnTo>
                    <a:pt x="f8" y="f5"/>
                  </a:lnTo>
                  <a:lnTo>
                    <a:pt x="f5" y="f7"/>
                  </a:lnTo>
                  <a:cubicBezTo>
                    <a:pt x="f6" y="f7"/>
                    <a:pt x="f9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0" name="Freeform 48">
              <a:extLst>
                <a:ext uri="{FF2B5EF4-FFF2-40B4-BE49-F238E27FC236}">
                  <a16:creationId xmlns:a16="http://schemas.microsoft.com/office/drawing/2014/main" id="{580F7947-D7CD-455C-9150-36ECC3BF8106}"/>
                </a:ext>
              </a:extLst>
            </p:cNvPr>
            <p:cNvSpPr/>
            <p:nvPr/>
          </p:nvSpPr>
          <p:spPr>
            <a:xfrm>
              <a:off x="10206039" y="1530477"/>
              <a:ext cx="61914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6"/>
                <a:gd name="f8" fmla="val 3"/>
                <a:gd name="f9" fmla="val 39"/>
                <a:gd name="f10" fmla="val 1"/>
                <a:gd name="f11" fmla="val 18"/>
                <a:gd name="f12" fmla="val 32"/>
                <a:gd name="f13" fmla="val 2"/>
                <a:gd name="f14" fmla="val 57"/>
                <a:gd name="f15" fmla="+- 0 0 -90"/>
                <a:gd name="f16" fmla="*/ f3 1 65"/>
                <a:gd name="f17" fmla="*/ f4 1 6"/>
                <a:gd name="f18" fmla="+- f7 0 f5"/>
                <a:gd name="f19" fmla="+- f6 0 f5"/>
                <a:gd name="f20" fmla="*/ f15 f0 1"/>
                <a:gd name="f21" fmla="*/ f18 1 6"/>
                <a:gd name="f22" fmla="*/ f19 1 65"/>
                <a:gd name="f23" fmla="*/ 65 f19 1"/>
                <a:gd name="f24" fmla="*/ 3 f18 1"/>
                <a:gd name="f25" fmla="*/ 0 f19 1"/>
                <a:gd name="f26" fmla="*/ 0 f18 1"/>
                <a:gd name="f27" fmla="*/ f20 1 f2"/>
                <a:gd name="f28" fmla="*/ f23 1 65"/>
                <a:gd name="f29" fmla="*/ f24 1 6"/>
                <a:gd name="f30" fmla="*/ f25 1 65"/>
                <a:gd name="f31" fmla="*/ f26 1 6"/>
                <a:gd name="f32" fmla="*/ 0 1 f22"/>
                <a:gd name="f33" fmla="*/ f6 1 f22"/>
                <a:gd name="f34" fmla="*/ 0 1 f21"/>
                <a:gd name="f35" fmla="*/ f7 1 f21"/>
                <a:gd name="f36" fmla="+- f27 0 f1"/>
                <a:gd name="f37" fmla="*/ f28 1 f22"/>
                <a:gd name="f38" fmla="*/ f29 1 f21"/>
                <a:gd name="f39" fmla="*/ f30 1 f22"/>
                <a:gd name="f40" fmla="*/ f31 1 f21"/>
                <a:gd name="f41" fmla="*/ f32 f16 1"/>
                <a:gd name="f42" fmla="*/ f33 f16 1"/>
                <a:gd name="f43" fmla="*/ f35 f17 1"/>
                <a:gd name="f44" fmla="*/ f34 f17 1"/>
                <a:gd name="f45" fmla="*/ f37 f16 1"/>
                <a:gd name="f46" fmla="*/ f38 f17 1"/>
                <a:gd name="f47" fmla="*/ f39 f16 1"/>
                <a:gd name="f48" fmla="*/ f40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45" y="f46"/>
                </a:cxn>
                <a:cxn ang="f36">
                  <a:pos x="f45" y="f46"/>
                </a:cxn>
                <a:cxn ang="f36">
                  <a:pos x="f47" y="f48"/>
                </a:cxn>
                <a:cxn ang="f36">
                  <a:pos x="f45" y="f46"/>
                </a:cxn>
              </a:cxnLst>
              <a:rect l="f41" t="f44" r="f42" b="f43"/>
              <a:pathLst>
                <a:path w="65" h="6">
                  <a:moveTo>
                    <a:pt x="f6" y="f8"/>
                  </a:moveTo>
                  <a:lnTo>
                    <a:pt x="f6" y="f8"/>
                  </a:lnTo>
                  <a:cubicBezTo>
                    <a:pt x="f9" y="f10"/>
                    <a:pt x="f11" y="f5"/>
                    <a:pt x="f5" y="f5"/>
                  </a:cubicBezTo>
                  <a:cubicBezTo>
                    <a:pt x="f12" y="f13"/>
                    <a:pt x="f14" y="f7"/>
                    <a:pt x="f6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1" name="Freeform 49">
              <a:extLst>
                <a:ext uri="{FF2B5EF4-FFF2-40B4-BE49-F238E27FC236}">
                  <a16:creationId xmlns:a16="http://schemas.microsoft.com/office/drawing/2014/main" id="{294982AF-EAA4-44DB-BAA2-BD45A519F9F9}"/>
                </a:ext>
              </a:extLst>
            </p:cNvPr>
            <p:cNvSpPr/>
            <p:nvPr/>
          </p:nvSpPr>
          <p:spPr>
            <a:xfrm>
              <a:off x="6257925" y="1525557"/>
              <a:ext cx="19046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2"/>
                <a:gd name="f8" fmla="val 18"/>
                <a:gd name="f9" fmla="val 5"/>
                <a:gd name="f10" fmla="val 1"/>
                <a:gd name="f11" fmla="val 13"/>
                <a:gd name="f12" fmla="+- 0 0 -90"/>
                <a:gd name="f13" fmla="*/ f3 1 21"/>
                <a:gd name="f14" fmla="*/ f4 1 2"/>
                <a:gd name="f15" fmla="+- f7 0 f5"/>
                <a:gd name="f16" fmla="+- f6 0 f5"/>
                <a:gd name="f17" fmla="*/ f12 f0 1"/>
                <a:gd name="f18" fmla="*/ f15 1 2"/>
                <a:gd name="f19" fmla="*/ f16 1 21"/>
                <a:gd name="f20" fmla="*/ 18 f16 1"/>
                <a:gd name="f21" fmla="*/ 0 f15 1"/>
                <a:gd name="f22" fmla="*/ 0 f16 1"/>
                <a:gd name="f23" fmla="*/ 2 f15 1"/>
                <a:gd name="f24" fmla="*/ f17 1 f2"/>
                <a:gd name="f25" fmla="*/ f20 1 21"/>
                <a:gd name="f26" fmla="*/ f21 1 2"/>
                <a:gd name="f27" fmla="*/ f22 1 21"/>
                <a:gd name="f28" fmla="*/ f23 1 2"/>
                <a:gd name="f29" fmla="*/ 0 1 f19"/>
                <a:gd name="f30" fmla="*/ f6 1 f19"/>
                <a:gd name="f31" fmla="*/ 0 1 f18"/>
                <a:gd name="f32" fmla="*/ f7 1 f18"/>
                <a:gd name="f33" fmla="+- f24 0 f1"/>
                <a:gd name="f34" fmla="*/ f25 1 f19"/>
                <a:gd name="f35" fmla="*/ f26 1 f18"/>
                <a:gd name="f36" fmla="*/ f27 1 f19"/>
                <a:gd name="f37" fmla="*/ f28 1 f18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2" y="f43"/>
                </a:cxn>
                <a:cxn ang="f33">
                  <a:pos x="f44" y="f45"/>
                </a:cxn>
                <a:cxn ang="f33">
                  <a:pos x="f42" y="f43"/>
                </a:cxn>
              </a:cxnLst>
              <a:rect l="f38" t="f41" r="f39" b="f40"/>
              <a:pathLst>
                <a:path w="21" h="2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5" y="f7"/>
                    <a:pt x="f5" y="f7"/>
                  </a:cubicBezTo>
                  <a:cubicBezTo>
                    <a:pt x="f11" y="f7"/>
                    <a:pt x="f6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2" name="Freeform 50">
              <a:extLst>
                <a:ext uri="{FF2B5EF4-FFF2-40B4-BE49-F238E27FC236}">
                  <a16:creationId xmlns:a16="http://schemas.microsoft.com/office/drawing/2014/main" id="{84680D6F-CA92-4DC5-BFCA-F4195A86387E}"/>
                </a:ext>
              </a:extLst>
            </p:cNvPr>
            <p:cNvSpPr/>
            <p:nvPr/>
          </p:nvSpPr>
          <p:spPr>
            <a:xfrm>
              <a:off x="10134596" y="1528017"/>
              <a:ext cx="71432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"/>
                <a:gd name="f7" fmla="val 4"/>
                <a:gd name="f8" fmla="val 3"/>
                <a:gd name="f9" fmla="val 13"/>
                <a:gd name="f10" fmla="val 32"/>
                <a:gd name="f11" fmla="val 52"/>
                <a:gd name="f12" fmla="val 2"/>
                <a:gd name="f13" fmla="val 1"/>
                <a:gd name="f14" fmla="val 25"/>
                <a:gd name="f15" fmla="+- 0 0 -90"/>
                <a:gd name="f16" fmla="*/ f3 1 75"/>
                <a:gd name="f17" fmla="*/ f4 1 4"/>
                <a:gd name="f18" fmla="+- f7 0 f5"/>
                <a:gd name="f19" fmla="+- f6 0 f5"/>
                <a:gd name="f20" fmla="*/ f15 f0 1"/>
                <a:gd name="f21" fmla="*/ f18 1 4"/>
                <a:gd name="f22" fmla="*/ f19 1 75"/>
                <a:gd name="f23" fmla="*/ 0 f19 1"/>
                <a:gd name="f24" fmla="*/ 3 f18 1"/>
                <a:gd name="f25" fmla="*/ 13 f19 1"/>
                <a:gd name="f26" fmla="*/ 4 f18 1"/>
                <a:gd name="f27" fmla="*/ 75 f19 1"/>
                <a:gd name="f28" fmla="*/ f20 1 f2"/>
                <a:gd name="f29" fmla="*/ f23 1 75"/>
                <a:gd name="f30" fmla="*/ f24 1 4"/>
                <a:gd name="f31" fmla="*/ f25 1 75"/>
                <a:gd name="f32" fmla="*/ f26 1 4"/>
                <a:gd name="f33" fmla="*/ f27 1 75"/>
                <a:gd name="f34" fmla="*/ 0 1 f22"/>
                <a:gd name="f35" fmla="*/ f6 1 f22"/>
                <a:gd name="f36" fmla="*/ 0 1 f21"/>
                <a:gd name="f37" fmla="*/ f7 1 f21"/>
                <a:gd name="f38" fmla="+- f28 0 f1"/>
                <a:gd name="f39" fmla="*/ f29 1 f22"/>
                <a:gd name="f40" fmla="*/ f30 1 f21"/>
                <a:gd name="f41" fmla="*/ f31 1 f22"/>
                <a:gd name="f42" fmla="*/ f32 1 f21"/>
                <a:gd name="f43" fmla="*/ f33 1 f22"/>
                <a:gd name="f44" fmla="*/ f34 f16 1"/>
                <a:gd name="f45" fmla="*/ f35 f16 1"/>
                <a:gd name="f46" fmla="*/ f37 f17 1"/>
                <a:gd name="f47" fmla="*/ f36 f17 1"/>
                <a:gd name="f48" fmla="*/ f39 f16 1"/>
                <a:gd name="f49" fmla="*/ f40 f17 1"/>
                <a:gd name="f50" fmla="*/ f41 f16 1"/>
                <a:gd name="f51" fmla="*/ f42 f17 1"/>
                <a:gd name="f52" fmla="*/ f4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8" y="f49"/>
                </a:cxn>
                <a:cxn ang="f38">
                  <a:pos x="f48" y="f49"/>
                </a:cxn>
                <a:cxn ang="f38">
                  <a:pos x="f50" y="f51"/>
                </a:cxn>
                <a:cxn ang="f38">
                  <a:pos x="f52" y="f49"/>
                </a:cxn>
                <a:cxn ang="f38">
                  <a:pos x="f48" y="f49"/>
                </a:cxn>
              </a:cxnLst>
              <a:rect l="f44" t="f47" r="f45" b="f46"/>
              <a:pathLst>
                <a:path w="75" h="4">
                  <a:moveTo>
                    <a:pt x="f5" y="f8"/>
                  </a:moveTo>
                  <a:lnTo>
                    <a:pt x="f5" y="f8"/>
                  </a:lnTo>
                  <a:lnTo>
                    <a:pt x="f9" y="f7"/>
                  </a:lnTo>
                  <a:cubicBezTo>
                    <a:pt x="f10" y="f8"/>
                    <a:pt x="f11" y="f12"/>
                    <a:pt x="f6" y="f8"/>
                  </a:cubicBezTo>
                  <a:cubicBezTo>
                    <a:pt x="f11" y="f13"/>
                    <a:pt x="f14" y="f5"/>
                    <a:pt x="f5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3" name="Freeform 51">
              <a:extLst>
                <a:ext uri="{FF2B5EF4-FFF2-40B4-BE49-F238E27FC236}">
                  <a16:creationId xmlns:a16="http://schemas.microsoft.com/office/drawing/2014/main" id="{BE26BC9E-3853-4DE9-8249-4906060A9E26}"/>
                </a:ext>
              </a:extLst>
            </p:cNvPr>
            <p:cNvSpPr/>
            <p:nvPr/>
          </p:nvSpPr>
          <p:spPr>
            <a:xfrm>
              <a:off x="2582859" y="1560021"/>
              <a:ext cx="793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1"/>
                <a:gd name="f8" fmla="val 3"/>
                <a:gd name="f9" fmla="+- 0 0 -90"/>
                <a:gd name="f10" fmla="*/ f3 1 8"/>
                <a:gd name="f11" fmla="*/ f4 1 1"/>
                <a:gd name="f12" fmla="+- f7 0 f5"/>
                <a:gd name="f13" fmla="+- f6 0 f5"/>
                <a:gd name="f14" fmla="*/ f9 f0 1"/>
                <a:gd name="f15" fmla="*/ f13 1 8"/>
                <a:gd name="f16" fmla="*/ 8 f13 1"/>
                <a:gd name="f17" fmla="*/ 1 f12 1"/>
                <a:gd name="f18" fmla="*/ 1 f13 1"/>
                <a:gd name="f19" fmla="*/ 0 f12 1"/>
                <a:gd name="f20" fmla="*/ 0 1 f12"/>
                <a:gd name="f21" fmla="*/ f7 1 f12"/>
                <a:gd name="f22" fmla="*/ f14 1 f2"/>
                <a:gd name="f23" fmla="*/ f16 1 8"/>
                <a:gd name="f24" fmla="*/ f18 1 8"/>
                <a:gd name="f25" fmla="*/ f17 1 f12"/>
                <a:gd name="f26" fmla="*/ f19 1 f12"/>
                <a:gd name="f27" fmla="*/ 0 1 f15"/>
                <a:gd name="f28" fmla="*/ f6 1 f15"/>
                <a:gd name="f29" fmla="*/ f21 f11 1"/>
                <a:gd name="f30" fmla="*/ f20 f11 1"/>
                <a:gd name="f31" fmla="+- f22 0 f1"/>
                <a:gd name="f32" fmla="*/ f23 1 f15"/>
                <a:gd name="f33" fmla="*/ f24 1 f15"/>
                <a:gd name="f34" fmla="*/ f27 f10 1"/>
                <a:gd name="f35" fmla="*/ f28 f10 1"/>
                <a:gd name="f36" fmla="*/ f25 f11 1"/>
                <a:gd name="f37" fmla="*/ f26 f11 1"/>
                <a:gd name="f38" fmla="*/ f32 f10 1"/>
                <a:gd name="f39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8" y="f36"/>
                </a:cxn>
                <a:cxn ang="f31">
                  <a:pos x="f38" y="f36"/>
                </a:cxn>
                <a:cxn ang="f31">
                  <a:pos x="f39" y="f37"/>
                </a:cxn>
                <a:cxn ang="f31">
                  <a:pos x="f38" y="f36"/>
                </a:cxn>
              </a:cxnLst>
              <a:rect l="f34" t="f30" r="f35" b="f29"/>
              <a:pathLst>
                <a:path w="8" h="1">
                  <a:moveTo>
                    <a:pt x="f6" y="f7"/>
                  </a:moveTo>
                  <a:lnTo>
                    <a:pt x="f6" y="f7"/>
                  </a:lnTo>
                  <a:lnTo>
                    <a:pt x="f7" y="f5"/>
                  </a:lnTo>
                  <a:cubicBezTo>
                    <a:pt x="f5" y="f7"/>
                    <a:pt x="f8" y="f7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4" name="Freeform 52">
              <a:extLst>
                <a:ext uri="{FF2B5EF4-FFF2-40B4-BE49-F238E27FC236}">
                  <a16:creationId xmlns:a16="http://schemas.microsoft.com/office/drawing/2014/main" id="{19CBB278-34A3-429B-80D7-0AF17A0AB89B}"/>
                </a:ext>
              </a:extLst>
            </p:cNvPr>
            <p:cNvSpPr/>
            <p:nvPr/>
          </p:nvSpPr>
          <p:spPr>
            <a:xfrm>
              <a:off x="1762121" y="1521863"/>
              <a:ext cx="34920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1"/>
                <a:gd name="f8" fmla="val 9"/>
                <a:gd name="f9" fmla="val 23"/>
                <a:gd name="f10" fmla="val 29"/>
                <a:gd name="f11" fmla="val 19"/>
                <a:gd name="f12" fmla="+- 0 0 -90"/>
                <a:gd name="f13" fmla="*/ f3 1 36"/>
                <a:gd name="f14" fmla="*/ f4 1 1"/>
                <a:gd name="f15" fmla="+- f7 0 f5"/>
                <a:gd name="f16" fmla="+- f6 0 f5"/>
                <a:gd name="f17" fmla="*/ f12 f0 1"/>
                <a:gd name="f18" fmla="*/ f16 1 36"/>
                <a:gd name="f19" fmla="*/ 0 f16 1"/>
                <a:gd name="f20" fmla="*/ 1 f15 1"/>
                <a:gd name="f21" fmla="*/ 36 f16 1"/>
                <a:gd name="f22" fmla="*/ 0 1 f15"/>
                <a:gd name="f23" fmla="*/ f7 1 f15"/>
                <a:gd name="f24" fmla="*/ f17 1 f2"/>
                <a:gd name="f25" fmla="*/ f19 1 36"/>
                <a:gd name="f26" fmla="*/ f21 1 36"/>
                <a:gd name="f27" fmla="*/ f20 1 f15"/>
                <a:gd name="f28" fmla="*/ 0 1 f18"/>
                <a:gd name="f29" fmla="*/ f6 1 f18"/>
                <a:gd name="f30" fmla="*/ f23 f14 1"/>
                <a:gd name="f31" fmla="*/ f22 f14 1"/>
                <a:gd name="f32" fmla="+- f24 0 f1"/>
                <a:gd name="f33" fmla="*/ f25 1 f18"/>
                <a:gd name="f34" fmla="*/ f26 1 f18"/>
                <a:gd name="f35" fmla="*/ f28 f13 1"/>
                <a:gd name="f36" fmla="*/ f29 f13 1"/>
                <a:gd name="f37" fmla="*/ f27 f14 1"/>
                <a:gd name="f38" fmla="*/ f33 f13 1"/>
                <a:gd name="f39" fmla="*/ f34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8" y="f37"/>
                </a:cxn>
                <a:cxn ang="f32">
                  <a:pos x="f38" y="f37"/>
                </a:cxn>
                <a:cxn ang="f32">
                  <a:pos x="f39" y="f37"/>
                </a:cxn>
                <a:cxn ang="f32">
                  <a:pos x="f38" y="f37"/>
                </a:cxn>
              </a:cxnLst>
              <a:rect l="f35" t="f31" r="f36" b="f30"/>
              <a:pathLst>
                <a:path w="36" h="1">
                  <a:moveTo>
                    <a:pt x="f5" y="f7"/>
                  </a:moveTo>
                  <a:lnTo>
                    <a:pt x="f5" y="f7"/>
                  </a:lnTo>
                  <a:cubicBezTo>
                    <a:pt x="f8" y="f7"/>
                    <a:pt x="f9" y="f7"/>
                    <a:pt x="f6" y="f7"/>
                  </a:cubicBezTo>
                  <a:cubicBezTo>
                    <a:pt x="f10" y="f5"/>
                    <a:pt x="f11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5" name="Freeform 53">
              <a:extLst>
                <a:ext uri="{FF2B5EF4-FFF2-40B4-BE49-F238E27FC236}">
                  <a16:creationId xmlns:a16="http://schemas.microsoft.com/office/drawing/2014/main" id="{1770DAE4-4E71-4DE2-A108-5681428A05A4}"/>
                </a:ext>
              </a:extLst>
            </p:cNvPr>
            <p:cNvSpPr/>
            <p:nvPr/>
          </p:nvSpPr>
          <p:spPr>
            <a:xfrm>
              <a:off x="10812459" y="1529242"/>
              <a:ext cx="1904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1"/>
                <a:gd name="f8" fmla="val 3"/>
                <a:gd name="f9" fmla="+- 0 0 -90"/>
                <a:gd name="f10" fmla="*/ f3 1 20"/>
                <a:gd name="f11" fmla="*/ f4 1 1"/>
                <a:gd name="f12" fmla="+- f7 0 f5"/>
                <a:gd name="f13" fmla="+- f6 0 f5"/>
                <a:gd name="f14" fmla="*/ f9 f0 1"/>
                <a:gd name="f15" fmla="*/ f13 1 20"/>
                <a:gd name="f16" fmla="*/ 0 f13 1"/>
                <a:gd name="f17" fmla="*/ 1 f12 1"/>
                <a:gd name="f18" fmla="*/ 0 1 f12"/>
                <a:gd name="f19" fmla="*/ f7 1 f12"/>
                <a:gd name="f20" fmla="*/ f14 1 f2"/>
                <a:gd name="f21" fmla="*/ f16 1 20"/>
                <a:gd name="f22" fmla="*/ f17 1 f12"/>
                <a:gd name="f23" fmla="*/ 0 1 f15"/>
                <a:gd name="f24" fmla="*/ f6 1 f15"/>
                <a:gd name="f25" fmla="*/ f19 f11 1"/>
                <a:gd name="f26" fmla="*/ f18 f11 1"/>
                <a:gd name="f27" fmla="+- f20 0 f1"/>
                <a:gd name="f28" fmla="*/ f21 1 f15"/>
                <a:gd name="f29" fmla="*/ f23 f10 1"/>
                <a:gd name="f30" fmla="*/ f24 f10 1"/>
                <a:gd name="f31" fmla="*/ f22 f11 1"/>
                <a:gd name="f32" fmla="*/ f28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32" y="f31"/>
                </a:cxn>
                <a:cxn ang="f27">
                  <a:pos x="f32" y="f31"/>
                </a:cxn>
                <a:cxn ang="f27">
                  <a:pos x="f32" y="f31"/>
                </a:cxn>
              </a:cxnLst>
              <a:rect l="f29" t="f26" r="f30" b="f25"/>
              <a:pathLst>
                <a:path w="20" h="1">
                  <a:moveTo>
                    <a:pt x="f5" y="f7"/>
                  </a:moveTo>
                  <a:lnTo>
                    <a:pt x="f5" y="f7"/>
                  </a:lnTo>
                  <a:cubicBezTo>
                    <a:pt x="f6" y="f7"/>
                    <a:pt x="f8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6" name="Freeform 54">
              <a:extLst>
                <a:ext uri="{FF2B5EF4-FFF2-40B4-BE49-F238E27FC236}">
                  <a16:creationId xmlns:a16="http://schemas.microsoft.com/office/drawing/2014/main" id="{F8E31F9E-3A38-476B-BE54-EC39E61F7FDC}"/>
                </a:ext>
              </a:extLst>
            </p:cNvPr>
            <p:cNvSpPr/>
            <p:nvPr/>
          </p:nvSpPr>
          <p:spPr>
            <a:xfrm>
              <a:off x="10896603" y="1545244"/>
              <a:ext cx="7936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3"/>
                <a:gd name="f8" fmla="val 4"/>
                <a:gd name="f9" fmla="val 1"/>
                <a:gd name="f10" fmla="val 2"/>
                <a:gd name="f11" fmla="+- 0 0 -90"/>
                <a:gd name="f12" fmla="*/ f3 1 8"/>
                <a:gd name="f13" fmla="*/ f4 1 3"/>
                <a:gd name="f14" fmla="+- f7 0 f5"/>
                <a:gd name="f15" fmla="+- f6 0 f5"/>
                <a:gd name="f16" fmla="*/ f11 f0 1"/>
                <a:gd name="f17" fmla="*/ f14 1 3"/>
                <a:gd name="f18" fmla="*/ f15 1 8"/>
                <a:gd name="f19" fmla="*/ 8 f15 1"/>
                <a:gd name="f20" fmla="*/ 0 f14 1"/>
                <a:gd name="f21" fmla="*/ 0 f15 1"/>
                <a:gd name="f22" fmla="*/ 3 f14 1"/>
                <a:gd name="f23" fmla="*/ f16 1 f2"/>
                <a:gd name="f24" fmla="*/ f19 1 8"/>
                <a:gd name="f25" fmla="*/ f20 1 3"/>
                <a:gd name="f26" fmla="*/ f21 1 8"/>
                <a:gd name="f27" fmla="*/ f22 1 3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8" h="3">
                  <a:moveTo>
                    <a:pt x="f6" y="f5"/>
                  </a:moveTo>
                  <a:lnTo>
                    <a:pt x="f6" y="f5"/>
                  </a:lnTo>
                  <a:cubicBezTo>
                    <a:pt x="f8" y="f9"/>
                    <a:pt x="f9" y="f10"/>
                    <a:pt x="f5" y="f7"/>
                  </a:cubicBezTo>
                  <a:cubicBezTo>
                    <a:pt x="f10" y="f10"/>
                    <a:pt x="f8" y="f9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7" name="Freeform 55">
              <a:extLst>
                <a:ext uri="{FF2B5EF4-FFF2-40B4-BE49-F238E27FC236}">
                  <a16:creationId xmlns:a16="http://schemas.microsoft.com/office/drawing/2014/main" id="{C21EF358-1047-45AE-BAE9-7D394DE6AE29}"/>
                </a:ext>
              </a:extLst>
            </p:cNvPr>
            <p:cNvSpPr/>
            <p:nvPr/>
          </p:nvSpPr>
          <p:spPr>
            <a:xfrm>
              <a:off x="9947272" y="1553867"/>
              <a:ext cx="4764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4"/>
                <a:gd name="f9" fmla="+- 0 0 -90"/>
                <a:gd name="f10" fmla="*/ f3 1 5"/>
                <a:gd name="f11" fmla="*/ f4 1 1"/>
                <a:gd name="f12" fmla="+- f7 0 f5"/>
                <a:gd name="f13" fmla="+- f6 0 f5"/>
                <a:gd name="f14" fmla="*/ f9 f0 1"/>
                <a:gd name="f15" fmla="*/ f13 1 5"/>
                <a:gd name="f16" fmla="*/ 1 f13 1"/>
                <a:gd name="f17" fmla="*/ 0 f12 1"/>
                <a:gd name="f18" fmla="*/ 0 f13 1"/>
                <a:gd name="f19" fmla="*/ 0 1 f12"/>
                <a:gd name="f20" fmla="*/ f7 1 f12"/>
                <a:gd name="f21" fmla="*/ f14 1 f2"/>
                <a:gd name="f22" fmla="*/ f16 1 5"/>
                <a:gd name="f23" fmla="*/ f18 1 5"/>
                <a:gd name="f24" fmla="*/ f17 1 f12"/>
                <a:gd name="f25" fmla="*/ 0 1 f15"/>
                <a:gd name="f26" fmla="*/ f6 1 f15"/>
                <a:gd name="f27" fmla="*/ f20 f11 1"/>
                <a:gd name="f28" fmla="*/ f19 f11 1"/>
                <a:gd name="f29" fmla="+- f21 0 f1"/>
                <a:gd name="f30" fmla="*/ f22 1 f15"/>
                <a:gd name="f31" fmla="*/ f23 1 f15"/>
                <a:gd name="f32" fmla="*/ f25 f10 1"/>
                <a:gd name="f33" fmla="*/ f26 f10 1"/>
                <a:gd name="f34" fmla="*/ f24 f11 1"/>
                <a:gd name="f35" fmla="*/ f30 f10 1"/>
                <a:gd name="f36" fmla="*/ f31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5" y="f34"/>
                </a:cxn>
                <a:cxn ang="f29">
                  <a:pos x="f35" y="f34"/>
                </a:cxn>
                <a:cxn ang="f29">
                  <a:pos x="f36" y="f34"/>
                </a:cxn>
                <a:cxn ang="f29">
                  <a:pos x="f35" y="f34"/>
                </a:cxn>
              </a:cxnLst>
              <a:rect l="f32" t="f28" r="f33" b="f27"/>
              <a:pathLst>
                <a:path w="5" h="1">
                  <a:moveTo>
                    <a:pt x="f7" y="f5"/>
                  </a:moveTo>
                  <a:lnTo>
                    <a:pt x="f7" y="f5"/>
                  </a:lnTo>
                  <a:lnTo>
                    <a:pt x="f5" y="f5"/>
                  </a:lnTo>
                  <a:cubicBezTo>
                    <a:pt x="f6" y="f7"/>
                    <a:pt x="f8" y="f5"/>
                    <a:pt x="f7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8" name="Freeform 56">
              <a:extLst>
                <a:ext uri="{FF2B5EF4-FFF2-40B4-BE49-F238E27FC236}">
                  <a16:creationId xmlns:a16="http://schemas.microsoft.com/office/drawing/2014/main" id="{95326EA1-9031-4BDD-967B-37E01791A6AA}"/>
                </a:ext>
              </a:extLst>
            </p:cNvPr>
            <p:cNvSpPr/>
            <p:nvPr/>
          </p:nvSpPr>
          <p:spPr>
            <a:xfrm>
              <a:off x="10817223" y="1531711"/>
              <a:ext cx="2381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1"/>
                <a:gd name="f8" fmla="val 18"/>
                <a:gd name="f9" fmla="val 10"/>
                <a:gd name="f10" fmla="val 5"/>
                <a:gd name="f11" fmla="val 12"/>
                <a:gd name="f12" fmla="+- 0 0 -90"/>
                <a:gd name="f13" fmla="*/ f3 1 25"/>
                <a:gd name="f14" fmla="*/ f4 1 1"/>
                <a:gd name="f15" fmla="+- f7 0 f5"/>
                <a:gd name="f16" fmla="+- f6 0 f5"/>
                <a:gd name="f17" fmla="*/ f12 f0 1"/>
                <a:gd name="f18" fmla="*/ f16 1 25"/>
                <a:gd name="f19" fmla="*/ 25 f16 1"/>
                <a:gd name="f20" fmla="*/ 1 f15 1"/>
                <a:gd name="f21" fmla="*/ 0 f16 1"/>
                <a:gd name="f22" fmla="*/ 0 f15 1"/>
                <a:gd name="f23" fmla="*/ 0 1 f15"/>
                <a:gd name="f24" fmla="*/ f7 1 f15"/>
                <a:gd name="f25" fmla="*/ f17 1 f2"/>
                <a:gd name="f26" fmla="*/ f19 1 25"/>
                <a:gd name="f27" fmla="*/ f21 1 25"/>
                <a:gd name="f28" fmla="*/ f20 1 f15"/>
                <a:gd name="f29" fmla="*/ f22 1 f15"/>
                <a:gd name="f30" fmla="*/ 0 1 f18"/>
                <a:gd name="f31" fmla="*/ f6 1 f18"/>
                <a:gd name="f32" fmla="*/ f24 f14 1"/>
                <a:gd name="f33" fmla="*/ f23 f14 1"/>
                <a:gd name="f34" fmla="+- f25 0 f1"/>
                <a:gd name="f35" fmla="*/ f26 1 f18"/>
                <a:gd name="f36" fmla="*/ f27 1 f18"/>
                <a:gd name="f37" fmla="*/ f30 f13 1"/>
                <a:gd name="f38" fmla="*/ f31 f13 1"/>
                <a:gd name="f39" fmla="*/ f28 f14 1"/>
                <a:gd name="f40" fmla="*/ f29 f14 1"/>
                <a:gd name="f41" fmla="*/ f35 f13 1"/>
                <a:gd name="f42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1" y="f39"/>
                </a:cxn>
                <a:cxn ang="f34">
                  <a:pos x="f41" y="f39"/>
                </a:cxn>
                <a:cxn ang="f34">
                  <a:pos x="f42" y="f40"/>
                </a:cxn>
                <a:cxn ang="f34">
                  <a:pos x="f41" y="f39"/>
                </a:cxn>
              </a:cxnLst>
              <a:rect l="f37" t="f33" r="f38" b="f32"/>
              <a:pathLst>
                <a:path w="25" h="1">
                  <a:moveTo>
                    <a:pt x="f6" y="f7"/>
                  </a:moveTo>
                  <a:lnTo>
                    <a:pt x="f6" y="f7"/>
                  </a:lnTo>
                  <a:cubicBezTo>
                    <a:pt x="f8" y="f5"/>
                    <a:pt x="f9" y="f5"/>
                    <a:pt x="f5" y="f5"/>
                  </a:cubicBezTo>
                  <a:cubicBezTo>
                    <a:pt x="f10" y="f5"/>
                    <a:pt x="f11" y="f5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9" name="Freeform 57">
              <a:extLst>
                <a:ext uri="{FF2B5EF4-FFF2-40B4-BE49-F238E27FC236}">
                  <a16:creationId xmlns:a16="http://schemas.microsoft.com/office/drawing/2014/main" id="{74AA7164-7DB1-4298-B63B-509F494B11BE}"/>
                </a:ext>
              </a:extLst>
            </p:cNvPr>
            <p:cNvSpPr/>
            <p:nvPr/>
          </p:nvSpPr>
          <p:spPr>
            <a:xfrm>
              <a:off x="10836270" y="1529242"/>
              <a:ext cx="1904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1"/>
                <a:gd name="f8" fmla="val 18"/>
                <a:gd name="f9" fmla="+- 0 0 -90"/>
                <a:gd name="f10" fmla="*/ f3 1 20"/>
                <a:gd name="f11" fmla="*/ f4 1 1"/>
                <a:gd name="f12" fmla="+- f7 0 f5"/>
                <a:gd name="f13" fmla="+- f6 0 f5"/>
                <a:gd name="f14" fmla="*/ f9 f0 1"/>
                <a:gd name="f15" fmla="*/ f13 1 20"/>
                <a:gd name="f16" fmla="*/ 0 f13 1"/>
                <a:gd name="f17" fmla="*/ 1 f12 1"/>
                <a:gd name="f18" fmla="*/ 18 f13 1"/>
                <a:gd name="f19" fmla="*/ 0 1 f12"/>
                <a:gd name="f20" fmla="*/ f7 1 f12"/>
                <a:gd name="f21" fmla="*/ f14 1 f2"/>
                <a:gd name="f22" fmla="*/ f16 1 20"/>
                <a:gd name="f23" fmla="*/ f18 1 20"/>
                <a:gd name="f24" fmla="*/ f17 1 f12"/>
                <a:gd name="f25" fmla="*/ 0 1 f15"/>
                <a:gd name="f26" fmla="*/ f6 1 f15"/>
                <a:gd name="f27" fmla="*/ f20 f11 1"/>
                <a:gd name="f28" fmla="*/ f19 f11 1"/>
                <a:gd name="f29" fmla="+- f21 0 f1"/>
                <a:gd name="f30" fmla="*/ f22 1 f15"/>
                <a:gd name="f31" fmla="*/ f23 1 f15"/>
                <a:gd name="f32" fmla="*/ f25 f10 1"/>
                <a:gd name="f33" fmla="*/ f26 f10 1"/>
                <a:gd name="f34" fmla="*/ f24 f11 1"/>
                <a:gd name="f35" fmla="*/ f30 f10 1"/>
                <a:gd name="f36" fmla="*/ f31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5" y="f34"/>
                </a:cxn>
                <a:cxn ang="f29">
                  <a:pos x="f35" y="f34"/>
                </a:cxn>
                <a:cxn ang="f29">
                  <a:pos x="f36" y="f34"/>
                </a:cxn>
                <a:cxn ang="f29">
                  <a:pos x="f35" y="f34"/>
                </a:cxn>
              </a:cxnLst>
              <a:rect l="f32" t="f28" r="f33" b="f27"/>
              <a:pathLst>
                <a:path w="20" h="1">
                  <a:moveTo>
                    <a:pt x="f5" y="f7"/>
                  </a:moveTo>
                  <a:lnTo>
                    <a:pt x="f5" y="f7"/>
                  </a:lnTo>
                  <a:lnTo>
                    <a:pt x="f8" y="f7"/>
                  </a:lnTo>
                  <a:cubicBezTo>
                    <a:pt x="f6" y="f7"/>
                    <a:pt x="f8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0" name="Freeform 58">
              <a:extLst>
                <a:ext uri="{FF2B5EF4-FFF2-40B4-BE49-F238E27FC236}">
                  <a16:creationId xmlns:a16="http://schemas.microsoft.com/office/drawing/2014/main" id="{BEAC874D-3D8E-4A32-9CE1-6373C5DF609D}"/>
                </a:ext>
              </a:extLst>
            </p:cNvPr>
            <p:cNvSpPr/>
            <p:nvPr/>
          </p:nvSpPr>
          <p:spPr>
            <a:xfrm>
              <a:off x="10787067" y="1530477"/>
              <a:ext cx="3016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1"/>
                <a:gd name="f8" fmla="val 11"/>
                <a:gd name="f9" fmla="val 21"/>
                <a:gd name="f10" fmla="val 28"/>
                <a:gd name="f11" fmla="val 26"/>
                <a:gd name="f12" fmla="val 27"/>
                <a:gd name="f13" fmla="+- 0 0 -90"/>
                <a:gd name="f14" fmla="*/ f3 1 31"/>
                <a:gd name="f15" fmla="*/ f4 1 1"/>
                <a:gd name="f16" fmla="+- f7 0 f5"/>
                <a:gd name="f17" fmla="+- f6 0 f5"/>
                <a:gd name="f18" fmla="*/ f13 f0 1"/>
                <a:gd name="f19" fmla="*/ f17 1 31"/>
                <a:gd name="f20" fmla="*/ 0 f17 1"/>
                <a:gd name="f21" fmla="*/ 0 f16 1"/>
                <a:gd name="f22" fmla="*/ 31 f17 1"/>
                <a:gd name="f23" fmla="*/ 1 f16 1"/>
                <a:gd name="f24" fmla="*/ 27 f17 1"/>
                <a:gd name="f25" fmla="*/ 0 1 f16"/>
                <a:gd name="f26" fmla="*/ f7 1 f16"/>
                <a:gd name="f27" fmla="*/ f18 1 f2"/>
                <a:gd name="f28" fmla="*/ f20 1 31"/>
                <a:gd name="f29" fmla="*/ f22 1 31"/>
                <a:gd name="f30" fmla="*/ f24 1 31"/>
                <a:gd name="f31" fmla="*/ f21 1 f16"/>
                <a:gd name="f32" fmla="*/ f23 1 f16"/>
                <a:gd name="f33" fmla="*/ 0 1 f19"/>
                <a:gd name="f34" fmla="*/ f6 1 f19"/>
                <a:gd name="f35" fmla="*/ f26 f15 1"/>
                <a:gd name="f36" fmla="*/ f25 f15 1"/>
                <a:gd name="f37" fmla="+- f27 0 f1"/>
                <a:gd name="f38" fmla="*/ f28 1 f19"/>
                <a:gd name="f39" fmla="*/ f29 1 f19"/>
                <a:gd name="f40" fmla="*/ f30 1 f19"/>
                <a:gd name="f41" fmla="*/ f33 f14 1"/>
                <a:gd name="f42" fmla="*/ f34 f14 1"/>
                <a:gd name="f43" fmla="*/ f31 f15 1"/>
                <a:gd name="f44" fmla="*/ f32 f15 1"/>
                <a:gd name="f45" fmla="*/ f38 f14 1"/>
                <a:gd name="f46" fmla="*/ f39 f14 1"/>
                <a:gd name="f47" fmla="*/ f4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5" y="f43"/>
                </a:cxn>
                <a:cxn ang="f37">
                  <a:pos x="f45" y="f43"/>
                </a:cxn>
                <a:cxn ang="f37">
                  <a:pos x="f46" y="f44"/>
                </a:cxn>
                <a:cxn ang="f37">
                  <a:pos x="f47" y="f43"/>
                </a:cxn>
                <a:cxn ang="f37">
                  <a:pos x="f45" y="f43"/>
                </a:cxn>
              </a:cxnLst>
              <a:rect l="f41" t="f36" r="f42" b="f35"/>
              <a:pathLst>
                <a:path w="31" h="1">
                  <a:moveTo>
                    <a:pt x="f5" y="f5"/>
                  </a:moveTo>
                  <a:lnTo>
                    <a:pt x="f5" y="f5"/>
                  </a:lnTo>
                  <a:cubicBezTo>
                    <a:pt x="f8" y="f5"/>
                    <a:pt x="f9" y="f5"/>
                    <a:pt x="f6" y="f7"/>
                  </a:cubicBezTo>
                  <a:cubicBezTo>
                    <a:pt x="f10" y="f5"/>
                    <a:pt x="f11" y="f5"/>
                    <a:pt x="f12" y="f5"/>
                  </a:cubicBezTo>
                  <a:lnTo>
                    <a:pt x="f5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1" name="Freeform 59">
              <a:extLst>
                <a:ext uri="{FF2B5EF4-FFF2-40B4-BE49-F238E27FC236}">
                  <a16:creationId xmlns:a16="http://schemas.microsoft.com/office/drawing/2014/main" id="{35434C30-7646-4146-A611-6EC1565BFA91}"/>
                </a:ext>
              </a:extLst>
            </p:cNvPr>
            <p:cNvSpPr/>
            <p:nvPr/>
          </p:nvSpPr>
          <p:spPr>
            <a:xfrm>
              <a:off x="4092570" y="1552632"/>
              <a:ext cx="20638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"/>
                <a:gd name="f7" fmla="val 2"/>
                <a:gd name="f8" fmla="val 19"/>
                <a:gd name="f9" fmla="val 8"/>
                <a:gd name="f10" fmla="val 1"/>
                <a:gd name="f11" fmla="+- 0 0 -90"/>
                <a:gd name="f12" fmla="*/ f3 1 23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23"/>
                <a:gd name="f19" fmla="*/ 23 f15 1"/>
                <a:gd name="f20" fmla="*/ 0 f14 1"/>
                <a:gd name="f21" fmla="*/ 19 f15 1"/>
                <a:gd name="f22" fmla="*/ f16 1 f2"/>
                <a:gd name="f23" fmla="*/ f19 1 23"/>
                <a:gd name="f24" fmla="*/ f20 1 2"/>
                <a:gd name="f25" fmla="*/ f21 1 23"/>
                <a:gd name="f26" fmla="*/ 0 1 f18"/>
                <a:gd name="f27" fmla="*/ f6 1 f18"/>
                <a:gd name="f28" fmla="*/ 0 1 f17"/>
                <a:gd name="f29" fmla="*/ f7 1 f17"/>
                <a:gd name="f30" fmla="+- f22 0 f1"/>
                <a:gd name="f31" fmla="*/ f23 1 f18"/>
                <a:gd name="f32" fmla="*/ f24 1 f17"/>
                <a:gd name="f33" fmla="*/ f25 1 f18"/>
                <a:gd name="f34" fmla="*/ f26 f12 1"/>
                <a:gd name="f35" fmla="*/ f27 f12 1"/>
                <a:gd name="f36" fmla="*/ f29 f13 1"/>
                <a:gd name="f37" fmla="*/ f28 f13 1"/>
                <a:gd name="f38" fmla="*/ f31 f12 1"/>
                <a:gd name="f39" fmla="*/ f32 f13 1"/>
                <a:gd name="f40" fmla="*/ f33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8" y="f39"/>
                </a:cxn>
                <a:cxn ang="f30">
                  <a:pos x="f38" y="f39"/>
                </a:cxn>
                <a:cxn ang="f30">
                  <a:pos x="f40" y="f39"/>
                </a:cxn>
                <a:cxn ang="f30">
                  <a:pos x="f38" y="f39"/>
                </a:cxn>
              </a:cxnLst>
              <a:rect l="f34" t="f37" r="f35" b="f36"/>
              <a:pathLst>
                <a:path w="23" h="2">
                  <a:moveTo>
                    <a:pt x="f6" y="f5"/>
                  </a:moveTo>
                  <a:lnTo>
                    <a:pt x="f6" y="f5"/>
                  </a:lnTo>
                  <a:lnTo>
                    <a:pt x="f8" y="f5"/>
                  </a:lnTo>
                  <a:cubicBezTo>
                    <a:pt x="f5" y="f7"/>
                    <a:pt x="f9" y="f10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2" name="Freeform 60">
              <a:extLst>
                <a:ext uri="{FF2B5EF4-FFF2-40B4-BE49-F238E27FC236}">
                  <a16:creationId xmlns:a16="http://schemas.microsoft.com/office/drawing/2014/main" id="{FBA495EA-E9BE-45BF-9648-7E392E5F81E2}"/>
                </a:ext>
              </a:extLst>
            </p:cNvPr>
            <p:cNvSpPr/>
            <p:nvPr/>
          </p:nvSpPr>
          <p:spPr>
            <a:xfrm>
              <a:off x="8528051" y="1567400"/>
              <a:ext cx="3172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"/>
                <a:gd name="f7" fmla="val 1"/>
                <a:gd name="f8" fmla="+- 0 0 -90"/>
                <a:gd name="f9" fmla="*/ f3 1 3"/>
                <a:gd name="f10" fmla="*/ f4 1 1"/>
                <a:gd name="f11" fmla="+- f7 0 f5"/>
                <a:gd name="f12" fmla="+- f6 0 f5"/>
                <a:gd name="f13" fmla="*/ f8 f0 1"/>
                <a:gd name="f14" fmla="*/ f12 1 3"/>
                <a:gd name="f15" fmla="*/ 1 f12 1"/>
                <a:gd name="f16" fmla="*/ 1 f11 1"/>
                <a:gd name="f17" fmla="*/ 3 f12 1"/>
                <a:gd name="f18" fmla="*/ 0 f11 1"/>
                <a:gd name="f19" fmla="*/ 0 f12 1"/>
                <a:gd name="f20" fmla="*/ 0 1 f11"/>
                <a:gd name="f21" fmla="*/ f7 1 f11"/>
                <a:gd name="f22" fmla="*/ f13 1 f2"/>
                <a:gd name="f23" fmla="*/ f15 1 3"/>
                <a:gd name="f24" fmla="*/ f17 1 3"/>
                <a:gd name="f25" fmla="*/ f19 1 3"/>
                <a:gd name="f26" fmla="*/ f16 1 f11"/>
                <a:gd name="f27" fmla="*/ f18 1 f11"/>
                <a:gd name="f28" fmla="*/ 0 1 f14"/>
                <a:gd name="f29" fmla="*/ f6 1 f14"/>
                <a:gd name="f30" fmla="*/ f21 f10 1"/>
                <a:gd name="f31" fmla="*/ f20 f10 1"/>
                <a:gd name="f32" fmla="+- f22 0 f1"/>
                <a:gd name="f33" fmla="*/ f23 1 f14"/>
                <a:gd name="f34" fmla="*/ f24 1 f14"/>
                <a:gd name="f35" fmla="*/ f25 1 f14"/>
                <a:gd name="f36" fmla="*/ f28 f9 1"/>
                <a:gd name="f37" fmla="*/ f29 f9 1"/>
                <a:gd name="f38" fmla="*/ f26 f10 1"/>
                <a:gd name="f39" fmla="*/ f27 f10 1"/>
                <a:gd name="f40" fmla="*/ f33 f9 1"/>
                <a:gd name="f41" fmla="*/ f34 f9 1"/>
                <a:gd name="f42" fmla="*/ f35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0" y="f38"/>
                </a:cxn>
                <a:cxn ang="f32">
                  <a:pos x="f40" y="f38"/>
                </a:cxn>
                <a:cxn ang="f32">
                  <a:pos x="f41" y="f39"/>
                </a:cxn>
                <a:cxn ang="f32">
                  <a:pos x="f42" y="f39"/>
                </a:cxn>
                <a:cxn ang="f32">
                  <a:pos x="f40" y="f38"/>
                </a:cxn>
              </a:cxnLst>
              <a:rect l="f36" t="f31" r="f37" b="f30"/>
              <a:pathLst>
                <a:path w="3" h="1">
                  <a:moveTo>
                    <a:pt x="f7" y="f7"/>
                  </a:moveTo>
                  <a:lnTo>
                    <a:pt x="f7" y="f7"/>
                  </a:lnTo>
                  <a:lnTo>
                    <a:pt x="f6" y="f5"/>
                  </a:lnTo>
                  <a:lnTo>
                    <a:pt x="f5" y="f5"/>
                  </a:lnTo>
                  <a:lnTo>
                    <a:pt x="f7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3" name="Freeform 61">
              <a:extLst>
                <a:ext uri="{FF2B5EF4-FFF2-40B4-BE49-F238E27FC236}">
                  <a16:creationId xmlns:a16="http://schemas.microsoft.com/office/drawing/2014/main" id="{B986533E-6EFE-4096-9E51-C501DE4E8FD1}"/>
                </a:ext>
              </a:extLst>
            </p:cNvPr>
            <p:cNvSpPr/>
            <p:nvPr/>
          </p:nvSpPr>
          <p:spPr>
            <a:xfrm>
              <a:off x="8461372" y="1556327"/>
              <a:ext cx="66678" cy="147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9"/>
                <a:gd name="f7" fmla="val 17"/>
                <a:gd name="f8" fmla="val 30"/>
                <a:gd name="f9" fmla="val 11"/>
                <a:gd name="f10" fmla="val 47"/>
                <a:gd name="f11" fmla="val 12"/>
                <a:gd name="f12" fmla="val 13"/>
                <a:gd name="f13" fmla="val 46"/>
                <a:gd name="f14" fmla="+- 0 0 -90"/>
                <a:gd name="f15" fmla="*/ f3 1 69"/>
                <a:gd name="f16" fmla="*/ f4 1 17"/>
                <a:gd name="f17" fmla="+- f7 0 f5"/>
                <a:gd name="f18" fmla="+- f6 0 f5"/>
                <a:gd name="f19" fmla="*/ f14 f0 1"/>
                <a:gd name="f20" fmla="*/ f18 1 69"/>
                <a:gd name="f21" fmla="*/ f17 1 17"/>
                <a:gd name="f22" fmla="*/ 0 f18 1"/>
                <a:gd name="f23" fmla="*/ 17 f17 1"/>
                <a:gd name="f24" fmla="*/ 69 f18 1"/>
                <a:gd name="f25" fmla="*/ 13 f17 1"/>
                <a:gd name="f26" fmla="*/ 46 f18 1"/>
                <a:gd name="f27" fmla="*/ 0 f17 1"/>
                <a:gd name="f28" fmla="*/ f19 1 f2"/>
                <a:gd name="f29" fmla="*/ f22 1 69"/>
                <a:gd name="f30" fmla="*/ f23 1 17"/>
                <a:gd name="f31" fmla="*/ f24 1 69"/>
                <a:gd name="f32" fmla="*/ f25 1 17"/>
                <a:gd name="f33" fmla="*/ f26 1 69"/>
                <a:gd name="f34" fmla="*/ f27 1 17"/>
                <a:gd name="f35" fmla="*/ 0 1 f20"/>
                <a:gd name="f36" fmla="*/ f6 1 f20"/>
                <a:gd name="f37" fmla="*/ 0 1 f21"/>
                <a:gd name="f38" fmla="*/ f7 1 f21"/>
                <a:gd name="f39" fmla="+- f28 0 f1"/>
                <a:gd name="f40" fmla="*/ f29 1 f20"/>
                <a:gd name="f41" fmla="*/ f30 1 f21"/>
                <a:gd name="f42" fmla="*/ f31 1 f20"/>
                <a:gd name="f43" fmla="*/ f32 1 f21"/>
                <a:gd name="f44" fmla="*/ f33 1 f20"/>
                <a:gd name="f45" fmla="*/ f34 1 f21"/>
                <a:gd name="f46" fmla="*/ f35 f15 1"/>
                <a:gd name="f47" fmla="*/ f36 f15 1"/>
                <a:gd name="f48" fmla="*/ f38 f16 1"/>
                <a:gd name="f49" fmla="*/ f37 f16 1"/>
                <a:gd name="f50" fmla="*/ f40 f15 1"/>
                <a:gd name="f51" fmla="*/ f41 f16 1"/>
                <a:gd name="f52" fmla="*/ f42 f15 1"/>
                <a:gd name="f53" fmla="*/ f43 f16 1"/>
                <a:gd name="f54" fmla="*/ f44 f15 1"/>
                <a:gd name="f55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50" y="f51"/>
                </a:cxn>
                <a:cxn ang="f39">
                  <a:pos x="f50" y="f51"/>
                </a:cxn>
                <a:cxn ang="f39">
                  <a:pos x="f52" y="f53"/>
                </a:cxn>
                <a:cxn ang="f39">
                  <a:pos x="f54" y="f55"/>
                </a:cxn>
                <a:cxn ang="f39">
                  <a:pos x="f50" y="f51"/>
                </a:cxn>
              </a:cxnLst>
              <a:rect l="f46" t="f49" r="f47" b="f48"/>
              <a:pathLst>
                <a:path w="69" h="17">
                  <a:moveTo>
                    <a:pt x="f5" y="f7"/>
                  </a:moveTo>
                  <a:lnTo>
                    <a:pt x="f5" y="f7"/>
                  </a:lnTo>
                  <a:cubicBezTo>
                    <a:pt x="f8" y="f9"/>
                    <a:pt x="f10" y="f11"/>
                    <a:pt x="f6" y="f12"/>
                  </a:cubicBezTo>
                  <a:lnTo>
                    <a:pt x="f13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4" name="Freeform 62">
              <a:extLst>
                <a:ext uri="{FF2B5EF4-FFF2-40B4-BE49-F238E27FC236}">
                  <a16:creationId xmlns:a16="http://schemas.microsoft.com/office/drawing/2014/main" id="{AFBC3944-7524-4496-8228-8DF340855953}"/>
                </a:ext>
              </a:extLst>
            </p:cNvPr>
            <p:cNvSpPr/>
            <p:nvPr/>
          </p:nvSpPr>
          <p:spPr>
            <a:xfrm>
              <a:off x="1562096" y="1514475"/>
              <a:ext cx="9563096" cy="640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30"/>
                <a:gd name="f7" fmla="val 75"/>
                <a:gd name="f8" fmla="val 2469"/>
                <a:gd name="f9" fmla="val 12"/>
                <a:gd name="f10" fmla="val 2482"/>
                <a:gd name="f11" fmla="val 13"/>
                <a:gd name="f12" fmla="val 2453"/>
                <a:gd name="f13" fmla="val 15"/>
                <a:gd name="f14" fmla="val 2461"/>
                <a:gd name="f15" fmla="val 9555"/>
                <a:gd name="f16" fmla="val 25"/>
                <a:gd name="f17" fmla="val 9562"/>
                <a:gd name="f18" fmla="val 24"/>
                <a:gd name="f19" fmla="val 9561"/>
                <a:gd name="f20" fmla="val 23"/>
                <a:gd name="f21" fmla="val 9559"/>
                <a:gd name="f22" fmla="val 9554"/>
                <a:gd name="f23" fmla="val 9539"/>
                <a:gd name="f24" fmla="val 9522"/>
                <a:gd name="f25" fmla="val 9527"/>
                <a:gd name="f26" fmla="val 9536"/>
                <a:gd name="f27" fmla="val 26"/>
                <a:gd name="f28" fmla="val 9489"/>
                <a:gd name="f29" fmla="val 9488"/>
                <a:gd name="f30" fmla="val 9456"/>
                <a:gd name="f31" fmla="val 21"/>
                <a:gd name="f32" fmla="val 9467"/>
                <a:gd name="f33" fmla="val 22"/>
                <a:gd name="f34" fmla="val 6376"/>
                <a:gd name="f35" fmla="val 50"/>
                <a:gd name="f36" fmla="val 6365"/>
                <a:gd name="f37" fmla="val 52"/>
                <a:gd name="f38" fmla="val 6349"/>
                <a:gd name="f39" fmla="val 51"/>
                <a:gd name="f40" fmla="val 6330"/>
                <a:gd name="f41" fmla="val 49"/>
                <a:gd name="f42" fmla="val 6344"/>
                <a:gd name="f43" fmla="val 6359"/>
                <a:gd name="f44" fmla="val 5258"/>
                <a:gd name="f45" fmla="val 60"/>
                <a:gd name="f46" fmla="val 5244"/>
                <a:gd name="f47" fmla="val 61"/>
                <a:gd name="f48" fmla="val 5216"/>
                <a:gd name="f49" fmla="val 64"/>
                <a:gd name="f50" fmla="val 5205"/>
                <a:gd name="f51" fmla="val 5222"/>
                <a:gd name="f52" fmla="val 55"/>
                <a:gd name="f53" fmla="val 5234"/>
                <a:gd name="f54" fmla="val 58"/>
                <a:gd name="f55" fmla="val 4523"/>
                <a:gd name="f56" fmla="val 4572"/>
                <a:gd name="f57" fmla="val 65"/>
                <a:gd name="f58" fmla="val 4513"/>
                <a:gd name="f59" fmla="val 71"/>
                <a:gd name="f60" fmla="val 4470"/>
                <a:gd name="f61" fmla="val 69"/>
                <a:gd name="f62" fmla="val 4516"/>
                <a:gd name="f63" fmla="val 4707"/>
                <a:gd name="f64" fmla="val 74"/>
                <a:gd name="f65" fmla="val 4714"/>
                <a:gd name="f66" fmla="val 4747"/>
                <a:gd name="f67" fmla="val 63"/>
                <a:gd name="f68" fmla="val 4737"/>
                <a:gd name="f69" fmla="val 4736"/>
                <a:gd name="f70" fmla="val 4727"/>
                <a:gd name="f71" fmla="val 4790"/>
                <a:gd name="f72" fmla="val 70"/>
                <a:gd name="f73" fmla="val 4774"/>
                <a:gd name="f74" fmla="val 54"/>
                <a:gd name="f75" fmla="val 4855"/>
                <a:gd name="f76" fmla="val 56"/>
                <a:gd name="f77" fmla="val 4883"/>
                <a:gd name="f78" fmla="val 57"/>
                <a:gd name="f79" fmla="val 4903"/>
                <a:gd name="f80" fmla="val 59"/>
                <a:gd name="f81" fmla="val 4884"/>
                <a:gd name="f82" fmla="val 4947"/>
                <a:gd name="f83" fmla="val 4965"/>
                <a:gd name="f84" fmla="val 4961"/>
                <a:gd name="f85" fmla="val 4942"/>
                <a:gd name="f86" fmla="val 5039"/>
                <a:gd name="f87" fmla="val 5038"/>
                <a:gd name="f88" fmla="val 5052"/>
                <a:gd name="f89" fmla="val 5083"/>
                <a:gd name="f90" fmla="val 5098"/>
                <a:gd name="f91" fmla="val 5122"/>
                <a:gd name="f92" fmla="val 5086"/>
                <a:gd name="f93" fmla="val 5092"/>
                <a:gd name="f94" fmla="val 5145"/>
                <a:gd name="f95" fmla="val 5167"/>
                <a:gd name="f96" fmla="val 5123"/>
                <a:gd name="f97" fmla="val 5136"/>
                <a:gd name="f98" fmla="val 73"/>
                <a:gd name="f99" fmla="val 5130"/>
                <a:gd name="f100" fmla="val 5238"/>
                <a:gd name="f101" fmla="val 5187"/>
                <a:gd name="f102" fmla="val 5220"/>
                <a:gd name="f103" fmla="val 5259"/>
                <a:gd name="f104" fmla="val 5316"/>
                <a:gd name="f105" fmla="val 5302"/>
                <a:gd name="f106" fmla="val 5202"/>
                <a:gd name="f107" fmla="val 5260"/>
                <a:gd name="f108" fmla="val 5276"/>
                <a:gd name="f109" fmla="val 5298"/>
                <a:gd name="f110" fmla="val 5329"/>
                <a:gd name="f111" fmla="val 5359"/>
                <a:gd name="f112" fmla="val 62"/>
                <a:gd name="f113" fmla="val 5398"/>
                <a:gd name="f114" fmla="val 5395"/>
                <a:gd name="f115" fmla="val 5436"/>
                <a:gd name="f116" fmla="val 67"/>
                <a:gd name="f117" fmla="val 5433"/>
                <a:gd name="f118" fmla="val 5457"/>
                <a:gd name="f119" fmla="val 5503"/>
                <a:gd name="f120" fmla="val 5513"/>
                <a:gd name="f121" fmla="val 66"/>
                <a:gd name="f122" fmla="val 5523"/>
                <a:gd name="f123" fmla="val 5597"/>
                <a:gd name="f124" fmla="val 72"/>
                <a:gd name="f125" fmla="val 5473"/>
                <a:gd name="f126" fmla="val 5560"/>
                <a:gd name="f127" fmla="val 5621"/>
                <a:gd name="f128" fmla="val 5664"/>
                <a:gd name="f129" fmla="val 5737"/>
                <a:gd name="f130" fmla="val 5780"/>
                <a:gd name="f131" fmla="val 5730"/>
                <a:gd name="f132" fmla="val 5745"/>
                <a:gd name="f133" fmla="val 5783"/>
                <a:gd name="f134" fmla="val 5792"/>
                <a:gd name="f135" fmla="val 5789"/>
                <a:gd name="f136" fmla="val 5788"/>
                <a:gd name="f137" fmla="val 5820"/>
                <a:gd name="f138" fmla="val 5790"/>
                <a:gd name="f139" fmla="val 5841"/>
                <a:gd name="f140" fmla="val 53"/>
                <a:gd name="f141" fmla="val 5854"/>
                <a:gd name="f142" fmla="val 46"/>
                <a:gd name="f143" fmla="val 5944"/>
                <a:gd name="f144" fmla="val 6006"/>
                <a:gd name="f145" fmla="val 6021"/>
                <a:gd name="f146" fmla="val 5999"/>
                <a:gd name="f147" fmla="val 6003"/>
                <a:gd name="f148" fmla="val 6089"/>
                <a:gd name="f149" fmla="val 6077"/>
                <a:gd name="f150" fmla="val 6147"/>
                <a:gd name="f151" fmla="val 6206"/>
                <a:gd name="f152" fmla="val 6163"/>
                <a:gd name="f153" fmla="val 6219"/>
                <a:gd name="f154" fmla="val 45"/>
                <a:gd name="f155" fmla="val 6268"/>
                <a:gd name="f156" fmla="val 41"/>
                <a:gd name="f157" fmla="val 6252"/>
                <a:gd name="f158" fmla="val 38"/>
                <a:gd name="f159" fmla="val 6239"/>
                <a:gd name="f160" fmla="val 36"/>
                <a:gd name="f161" fmla="val 6230"/>
                <a:gd name="f162" fmla="val 35"/>
                <a:gd name="f163" fmla="val 6308"/>
                <a:gd name="f164" fmla="val 32"/>
                <a:gd name="f165" fmla="val 6318"/>
                <a:gd name="f166" fmla="val 33"/>
                <a:gd name="f167" fmla="val 6310"/>
                <a:gd name="f168" fmla="val 6297"/>
                <a:gd name="f169" fmla="val 6311"/>
                <a:gd name="f170" fmla="val 6339"/>
                <a:gd name="f171" fmla="val 39"/>
                <a:gd name="f172" fmla="val 6325"/>
                <a:gd name="f173" fmla="val 43"/>
                <a:gd name="f174" fmla="val 6305"/>
                <a:gd name="f175" fmla="val 6277"/>
                <a:gd name="f176" fmla="val 42"/>
                <a:gd name="f177" fmla="val 6257"/>
                <a:gd name="f178" fmla="val 6243"/>
                <a:gd name="f179" fmla="val 6248"/>
                <a:gd name="f180" fmla="val 6258"/>
                <a:gd name="f181" fmla="val 6269"/>
                <a:gd name="f182" fmla="val 6264"/>
                <a:gd name="f183" fmla="val 6261"/>
                <a:gd name="f184" fmla="val 6263"/>
                <a:gd name="f185" fmla="val 6266"/>
                <a:gd name="f186" fmla="val 6274"/>
                <a:gd name="f187" fmla="val 6287"/>
                <a:gd name="f188" fmla="val 6304"/>
                <a:gd name="f189" fmla="val 6309"/>
                <a:gd name="f190" fmla="val 6411"/>
                <a:gd name="f191" fmla="val 6485"/>
                <a:gd name="f192" fmla="val 6548"/>
                <a:gd name="f193" fmla="val 44"/>
                <a:gd name="f194" fmla="val 6665"/>
                <a:gd name="f195" fmla="val 6636"/>
                <a:gd name="f196" fmla="val 47"/>
                <a:gd name="f197" fmla="val 6659"/>
                <a:gd name="f198" fmla="val 6657"/>
                <a:gd name="f199" fmla="val 6625"/>
                <a:gd name="f200" fmla="val 6567"/>
                <a:gd name="f201" fmla="val 6507"/>
                <a:gd name="f202" fmla="val 6538"/>
                <a:gd name="f203" fmla="val 6531"/>
                <a:gd name="f204" fmla="val 6523"/>
                <a:gd name="f205" fmla="val 6631"/>
                <a:gd name="f206" fmla="val 6628"/>
                <a:gd name="f207" fmla="val 6654"/>
                <a:gd name="f208" fmla="val 6682"/>
                <a:gd name="f209" fmla="val 6660"/>
                <a:gd name="f210" fmla="val 6762"/>
                <a:gd name="f211" fmla="val 6806"/>
                <a:gd name="f212" fmla="val 6808"/>
                <a:gd name="f213" fmla="val 6798"/>
                <a:gd name="f214" fmla="val 6744"/>
                <a:gd name="f215" fmla="val 6803"/>
                <a:gd name="f216" fmla="val 6821"/>
                <a:gd name="f217" fmla="val 6879"/>
                <a:gd name="f218" fmla="val 6865"/>
                <a:gd name="f219" fmla="val 6858"/>
                <a:gd name="f220" fmla="val 6853"/>
                <a:gd name="f221" fmla="val 6884"/>
                <a:gd name="f222" fmla="val 6958"/>
                <a:gd name="f223" fmla="val 6941"/>
                <a:gd name="f224" fmla="val 6928"/>
                <a:gd name="f225" fmla="val 7014"/>
                <a:gd name="f226" fmla="val 7191"/>
                <a:gd name="f227" fmla="val 7204"/>
                <a:gd name="f228" fmla="val 7205"/>
                <a:gd name="f229" fmla="val 7193"/>
                <a:gd name="f230" fmla="val 7188"/>
                <a:gd name="f231" fmla="val 7342"/>
                <a:gd name="f232" fmla="val 7329"/>
                <a:gd name="f233" fmla="val 7381"/>
                <a:gd name="f234" fmla="val 7309"/>
                <a:gd name="f235" fmla="val 7330"/>
                <a:gd name="f236" fmla="val 7355"/>
                <a:gd name="f237" fmla="val 7399"/>
                <a:gd name="f238" fmla="val 7385"/>
                <a:gd name="f239" fmla="val 7364"/>
                <a:gd name="f240" fmla="val 7383"/>
                <a:gd name="f241" fmla="val 7436"/>
                <a:gd name="f242" fmla="val 7420"/>
                <a:gd name="f243" fmla="val 7485"/>
                <a:gd name="f244" fmla="val 7463"/>
                <a:gd name="f245" fmla="val 7487"/>
                <a:gd name="f246" fmla="val 7520"/>
                <a:gd name="f247" fmla="val 7515"/>
                <a:gd name="f248" fmla="val 7523"/>
                <a:gd name="f249" fmla="val 7511"/>
                <a:gd name="f250" fmla="val 7594"/>
                <a:gd name="f251" fmla="val 7573"/>
                <a:gd name="f252" fmla="val 7590"/>
                <a:gd name="f253" fmla="val 7609"/>
                <a:gd name="f254" fmla="val 7600"/>
                <a:gd name="f255" fmla="val 7680"/>
                <a:gd name="f256" fmla="val 7702"/>
                <a:gd name="f257" fmla="val 7667"/>
                <a:gd name="f258" fmla="val 7761"/>
                <a:gd name="f259" fmla="val 7760"/>
                <a:gd name="f260" fmla="val 7853"/>
                <a:gd name="f261" fmla="val 7842"/>
                <a:gd name="f262" fmla="val 48"/>
                <a:gd name="f263" fmla="val 7825"/>
                <a:gd name="f264" fmla="val 7872"/>
                <a:gd name="f265" fmla="val 7894"/>
                <a:gd name="f266" fmla="val 7968"/>
                <a:gd name="f267" fmla="val 34"/>
                <a:gd name="f268" fmla="val 8050"/>
                <a:gd name="f269" fmla="val 29"/>
                <a:gd name="f270" fmla="val 8066"/>
                <a:gd name="f271" fmla="val 8129"/>
                <a:gd name="f272" fmla="val 8090"/>
                <a:gd name="f273" fmla="val 7980"/>
                <a:gd name="f274" fmla="val 7919"/>
                <a:gd name="f275" fmla="val 7954"/>
                <a:gd name="f276" fmla="val 7929"/>
                <a:gd name="f277" fmla="val 7982"/>
                <a:gd name="f278" fmla="val 8000"/>
                <a:gd name="f279" fmla="val 7953"/>
                <a:gd name="f280" fmla="val 7938"/>
                <a:gd name="f281" fmla="val 8060"/>
                <a:gd name="f282" fmla="val 8054"/>
                <a:gd name="f283" fmla="val 8153"/>
                <a:gd name="f284" fmla="val 8149"/>
                <a:gd name="f285" fmla="val 8016"/>
                <a:gd name="f286" fmla="val 68"/>
                <a:gd name="f287" fmla="val 8011"/>
                <a:gd name="f288" fmla="val 8093"/>
                <a:gd name="f289" fmla="val 8179"/>
                <a:gd name="f290" fmla="val 8201"/>
                <a:gd name="f291" fmla="val 8163"/>
                <a:gd name="f292" fmla="val 8165"/>
                <a:gd name="f293" fmla="val 8176"/>
                <a:gd name="f294" fmla="val 8247"/>
                <a:gd name="f295" fmla="val 8255"/>
                <a:gd name="f296" fmla="val 8218"/>
                <a:gd name="f297" fmla="val 8266"/>
                <a:gd name="f298" fmla="val 8297"/>
                <a:gd name="f299" fmla="val 8355"/>
                <a:gd name="f300" fmla="val 8375"/>
                <a:gd name="f301" fmla="val 8414"/>
                <a:gd name="f302" fmla="val 8418"/>
                <a:gd name="f303" fmla="val 8385"/>
                <a:gd name="f304" fmla="val 8379"/>
                <a:gd name="f305" fmla="val 37"/>
                <a:gd name="f306" fmla="val 8401"/>
                <a:gd name="f307" fmla="val 31"/>
                <a:gd name="f308" fmla="val 8408"/>
                <a:gd name="f309" fmla="val 8505"/>
                <a:gd name="f310" fmla="val 8528"/>
                <a:gd name="f311" fmla="val 8561"/>
                <a:gd name="f312" fmla="val 8479"/>
                <a:gd name="f313" fmla="val 8507"/>
                <a:gd name="f314" fmla="val 8508"/>
                <a:gd name="f315" fmla="val 8526"/>
                <a:gd name="f316" fmla="val 8534"/>
                <a:gd name="f317" fmla="val 8555"/>
                <a:gd name="f318" fmla="val 8525"/>
                <a:gd name="f319" fmla="val 8571"/>
                <a:gd name="f320" fmla="val 8578"/>
                <a:gd name="f321" fmla="val 8664"/>
                <a:gd name="f322" fmla="val 8592"/>
                <a:gd name="f323" fmla="val 8637"/>
                <a:gd name="f324" fmla="val 8640"/>
                <a:gd name="f325" fmla="val 8692"/>
                <a:gd name="f326" fmla="val 8675"/>
                <a:gd name="f327" fmla="val 8739"/>
                <a:gd name="f328" fmla="val 8784"/>
                <a:gd name="f329" fmla="val 8781"/>
                <a:gd name="f330" fmla="val 8791"/>
                <a:gd name="f331" fmla="val 8796"/>
                <a:gd name="f332" fmla="val 8888"/>
                <a:gd name="f333" fmla="val 8937"/>
                <a:gd name="f334" fmla="val 9022"/>
                <a:gd name="f335" fmla="val 9030"/>
                <a:gd name="f336" fmla="val 9071"/>
                <a:gd name="f337" fmla="val 9054"/>
                <a:gd name="f338" fmla="val 9066"/>
                <a:gd name="f339" fmla="val 9077"/>
                <a:gd name="f340" fmla="val 9103"/>
                <a:gd name="f341" fmla="val 9154"/>
                <a:gd name="f342" fmla="val 9045"/>
                <a:gd name="f343" fmla="val 9084"/>
                <a:gd name="f344" fmla="val 9087"/>
                <a:gd name="f345" fmla="val 9152"/>
                <a:gd name="f346" fmla="val 9189"/>
                <a:gd name="f347" fmla="val 9178"/>
                <a:gd name="f348" fmla="val 9065"/>
                <a:gd name="f349" fmla="val 9130"/>
                <a:gd name="f350" fmla="val 9219"/>
                <a:gd name="f351" fmla="val 9290"/>
                <a:gd name="f352" fmla="val 9250"/>
                <a:gd name="f353" fmla="val 9262"/>
                <a:gd name="f354" fmla="val 9395"/>
                <a:gd name="f355" fmla="val 9376"/>
                <a:gd name="f356" fmla="val 9486"/>
                <a:gd name="f357" fmla="val 9530"/>
                <a:gd name="f358" fmla="val 40"/>
                <a:gd name="f359" fmla="val 9498"/>
                <a:gd name="f360" fmla="val 9440"/>
                <a:gd name="f361" fmla="val 9409"/>
                <a:gd name="f362" fmla="val 9370"/>
                <a:gd name="f363" fmla="val 9418"/>
                <a:gd name="f364" fmla="val 9400"/>
                <a:gd name="f365" fmla="val 9361"/>
                <a:gd name="f366" fmla="val 9340"/>
                <a:gd name="f367" fmla="val 9377"/>
                <a:gd name="f368" fmla="val 9565"/>
                <a:gd name="f369" fmla="val 9668"/>
                <a:gd name="f370" fmla="val 9686"/>
                <a:gd name="f371" fmla="val 9718"/>
                <a:gd name="f372" fmla="val 9703"/>
                <a:gd name="f373" fmla="val 9670"/>
                <a:gd name="f374" fmla="val 9640"/>
                <a:gd name="f375" fmla="val 9732"/>
                <a:gd name="f376" fmla="val 9690"/>
                <a:gd name="f377" fmla="val 9734"/>
                <a:gd name="f378" fmla="val 9783"/>
                <a:gd name="f379" fmla="val 9844"/>
                <a:gd name="f380" fmla="val 9856"/>
                <a:gd name="f381" fmla="val 9854"/>
                <a:gd name="f382" fmla="val 9816"/>
                <a:gd name="f383" fmla="val 9798"/>
                <a:gd name="f384" fmla="val 9824"/>
                <a:gd name="f385" fmla="val 9892"/>
                <a:gd name="f386" fmla="val 9920"/>
                <a:gd name="f387" fmla="val 9877"/>
                <a:gd name="f388" fmla="val 9921"/>
                <a:gd name="f389" fmla="val 9975"/>
                <a:gd name="f390" fmla="val 10005"/>
                <a:gd name="f391" fmla="val 19"/>
                <a:gd name="f392" fmla="val 10017"/>
                <a:gd name="f393" fmla="val 9979"/>
                <a:gd name="f394" fmla="val 18"/>
                <a:gd name="f395" fmla="val 10012"/>
                <a:gd name="f396" fmla="val 27"/>
                <a:gd name="f397" fmla="val 9839"/>
                <a:gd name="f398" fmla="val 9893"/>
                <a:gd name="f399" fmla="val 9825"/>
                <a:gd name="f400" fmla="val 9773"/>
                <a:gd name="f401" fmla="val 16"/>
                <a:gd name="f402" fmla="val 9774"/>
                <a:gd name="f403" fmla="val 9791"/>
                <a:gd name="f404" fmla="val 20"/>
                <a:gd name="f405" fmla="val 9746"/>
                <a:gd name="f406" fmla="val 9743"/>
                <a:gd name="f407" fmla="val 9739"/>
                <a:gd name="f408" fmla="val 9735"/>
                <a:gd name="f409" fmla="val 9733"/>
                <a:gd name="f410" fmla="val 9736"/>
                <a:gd name="f411" fmla="val 9747"/>
                <a:gd name="f412" fmla="val 9756"/>
                <a:gd name="f413" fmla="val 9759"/>
                <a:gd name="f414" fmla="val 9664"/>
                <a:gd name="f415" fmla="val 9639"/>
                <a:gd name="f416" fmla="val 9612"/>
                <a:gd name="f417" fmla="val 30"/>
                <a:gd name="f418" fmla="val 9651"/>
                <a:gd name="f419" fmla="val 9636"/>
                <a:gd name="f420" fmla="val 9599"/>
                <a:gd name="f421" fmla="val 9596"/>
                <a:gd name="f422" fmla="val 9591"/>
                <a:gd name="f423" fmla="val 9534"/>
                <a:gd name="f424" fmla="val 9500"/>
                <a:gd name="f425" fmla="val 17"/>
                <a:gd name="f426" fmla="val 9453"/>
                <a:gd name="f427" fmla="val 9425"/>
                <a:gd name="f428" fmla="val 9398"/>
                <a:gd name="f429" fmla="val 9356"/>
                <a:gd name="f430" fmla="val 9380"/>
                <a:gd name="f431" fmla="val 9289"/>
                <a:gd name="f432" fmla="val 9200"/>
                <a:gd name="f433" fmla="val 9106"/>
                <a:gd name="f434" fmla="val 28"/>
                <a:gd name="f435" fmla="val 9004"/>
                <a:gd name="f436" fmla="val 8974"/>
                <a:gd name="f437" fmla="val 8944"/>
                <a:gd name="f438" fmla="val 8893"/>
                <a:gd name="f439" fmla="val 8884"/>
                <a:gd name="f440" fmla="val 8845"/>
                <a:gd name="f441" fmla="val 8768"/>
                <a:gd name="f442" fmla="val 8752"/>
                <a:gd name="f443" fmla="val 8710"/>
                <a:gd name="f444" fmla="val 7"/>
                <a:gd name="f445" fmla="val 8565"/>
                <a:gd name="f446" fmla="val 14"/>
                <a:gd name="f447" fmla="val 8498"/>
                <a:gd name="f448" fmla="val 8495"/>
                <a:gd name="f449" fmla="val 8449"/>
                <a:gd name="f450" fmla="val 8404"/>
                <a:gd name="f451" fmla="val 8346"/>
                <a:gd name="f452" fmla="val 8350"/>
                <a:gd name="f453" fmla="val 8300"/>
                <a:gd name="f454" fmla="val 8222"/>
                <a:gd name="f455" fmla="val 8143"/>
                <a:gd name="f456" fmla="val 8169"/>
                <a:gd name="f457" fmla="val 8183"/>
                <a:gd name="f458" fmla="val 8089"/>
                <a:gd name="f459" fmla="val 11"/>
                <a:gd name="f460" fmla="val 7984"/>
                <a:gd name="f461" fmla="val 7899"/>
                <a:gd name="f462" fmla="val 7878"/>
                <a:gd name="f463" fmla="val 7862"/>
                <a:gd name="f464" fmla="val 7848"/>
                <a:gd name="f465" fmla="val 7850"/>
                <a:gd name="f466" fmla="val 7851"/>
                <a:gd name="f467" fmla="val 7844"/>
                <a:gd name="f468" fmla="val 7815"/>
                <a:gd name="f469" fmla="val 7823"/>
                <a:gd name="f470" fmla="val 7832"/>
                <a:gd name="f471" fmla="val 7839"/>
                <a:gd name="f472" fmla="val 7798"/>
                <a:gd name="f473" fmla="val 7774"/>
                <a:gd name="f474" fmla="val 7763"/>
                <a:gd name="f475" fmla="val 7758"/>
                <a:gd name="f476" fmla="val 7734"/>
                <a:gd name="f477" fmla="val 7739"/>
                <a:gd name="f478" fmla="val 7751"/>
                <a:gd name="f479" fmla="val 7728"/>
                <a:gd name="f480" fmla="val 7719"/>
                <a:gd name="f481" fmla="val 7700"/>
                <a:gd name="f482" fmla="val 7655"/>
                <a:gd name="f483" fmla="val 7629"/>
                <a:gd name="f484" fmla="val 7612"/>
                <a:gd name="f485" fmla="val 7506"/>
                <a:gd name="f486" fmla="val 7493"/>
                <a:gd name="f487" fmla="val 7492"/>
                <a:gd name="f488" fmla="val 7498"/>
                <a:gd name="f489" fmla="val 7471"/>
                <a:gd name="f490" fmla="val 7444"/>
                <a:gd name="f491" fmla="val 7408"/>
                <a:gd name="f492" fmla="val 7349"/>
                <a:gd name="f493" fmla="val 7313"/>
                <a:gd name="f494" fmla="val 7298"/>
                <a:gd name="f495" fmla="val 7334"/>
                <a:gd name="f496" fmla="val 7247"/>
                <a:gd name="f497" fmla="val 7263"/>
                <a:gd name="f498" fmla="val 7190"/>
                <a:gd name="f499" fmla="val 7194"/>
                <a:gd name="f500" fmla="val 7167"/>
                <a:gd name="f501" fmla="val 7125"/>
                <a:gd name="f502" fmla="val 7109"/>
                <a:gd name="f503" fmla="val 7051"/>
                <a:gd name="f504" fmla="val 6819"/>
                <a:gd name="f505" fmla="val 6668"/>
                <a:gd name="f506" fmla="val 6697"/>
                <a:gd name="f507" fmla="val 6598"/>
                <a:gd name="f508" fmla="val 6592"/>
                <a:gd name="f509" fmla="val 6583"/>
                <a:gd name="f510" fmla="val 6562"/>
                <a:gd name="f511" fmla="val 6586"/>
                <a:gd name="f512" fmla="val 6509"/>
                <a:gd name="f513" fmla="val 6471"/>
                <a:gd name="f514" fmla="val 6418"/>
                <a:gd name="f515" fmla="val 6409"/>
                <a:gd name="f516" fmla="val 6434"/>
                <a:gd name="f517" fmla="val 6426"/>
                <a:gd name="f518" fmla="val 6420"/>
                <a:gd name="f519" fmla="val 6402"/>
                <a:gd name="f520" fmla="val 6394"/>
                <a:gd name="f521" fmla="val 6386"/>
                <a:gd name="f522" fmla="val 6405"/>
                <a:gd name="f523" fmla="val 6417"/>
                <a:gd name="f524" fmla="val 6331"/>
                <a:gd name="f525" fmla="val 6285"/>
                <a:gd name="f526" fmla="val 6265"/>
                <a:gd name="f527" fmla="val 6236"/>
                <a:gd name="f528" fmla="val 6223"/>
                <a:gd name="f529" fmla="val 6199"/>
                <a:gd name="f530" fmla="val 6221"/>
                <a:gd name="f531" fmla="val 6080"/>
                <a:gd name="f532" fmla="val 6078"/>
                <a:gd name="f533" fmla="val 6069"/>
                <a:gd name="f534" fmla="val 6039"/>
                <a:gd name="f535" fmla="val 6032"/>
                <a:gd name="f536" fmla="val 5970"/>
                <a:gd name="f537" fmla="val 5965"/>
                <a:gd name="f538" fmla="val 5904"/>
                <a:gd name="f539" fmla="val 5921"/>
                <a:gd name="f540" fmla="val 5897"/>
                <a:gd name="f541" fmla="val 5871"/>
                <a:gd name="f542" fmla="val 5822"/>
                <a:gd name="f543" fmla="val 5823"/>
                <a:gd name="f544" fmla="val 5711"/>
                <a:gd name="f545" fmla="val 5775"/>
                <a:gd name="f546" fmla="val 5665"/>
                <a:gd name="f547" fmla="val 5671"/>
                <a:gd name="f548" fmla="val 5660"/>
                <a:gd name="f549" fmla="val 5573"/>
                <a:gd name="f550" fmla="val 5509"/>
                <a:gd name="f551" fmla="val 5532"/>
                <a:gd name="f552" fmla="val 5497"/>
                <a:gd name="f553" fmla="val 5434"/>
                <a:gd name="f554" fmla="val 5399"/>
                <a:gd name="f555" fmla="val 5391"/>
                <a:gd name="f556" fmla="val 5411"/>
                <a:gd name="f557" fmla="val 5422"/>
                <a:gd name="f558" fmla="val 5330"/>
                <a:gd name="f559" fmla="val 6"/>
                <a:gd name="f560" fmla="val 5410"/>
                <a:gd name="f561" fmla="val 5341"/>
                <a:gd name="f562" fmla="val 5328"/>
                <a:gd name="f563" fmla="val 5357"/>
                <a:gd name="f564" fmla="val 10"/>
                <a:gd name="f565" fmla="val 5311"/>
                <a:gd name="f566" fmla="val 9"/>
                <a:gd name="f567" fmla="val 5288"/>
                <a:gd name="f568" fmla="val 5177"/>
                <a:gd name="f569" fmla="val 5114"/>
                <a:gd name="f570" fmla="val 5128"/>
                <a:gd name="f571" fmla="val 5142"/>
                <a:gd name="f572" fmla="val 5110"/>
                <a:gd name="f573" fmla="val 5061"/>
                <a:gd name="f574" fmla="val 4978"/>
                <a:gd name="f575" fmla="val 4934"/>
                <a:gd name="f576" fmla="val 4928"/>
                <a:gd name="f577" fmla="val 4925"/>
                <a:gd name="f578" fmla="val 4888"/>
                <a:gd name="f579" fmla="val 4804"/>
                <a:gd name="f580" fmla="val 4781"/>
                <a:gd name="f581" fmla="val 8"/>
                <a:gd name="f582" fmla="val 4549"/>
                <a:gd name="f583" fmla="val 4550"/>
                <a:gd name="f584" fmla="val 4435"/>
                <a:gd name="f585" fmla="val 4438"/>
                <a:gd name="f586" fmla="val 4365"/>
                <a:gd name="f587" fmla="val 4339"/>
                <a:gd name="f588" fmla="val 4313"/>
                <a:gd name="f589" fmla="val 4296"/>
                <a:gd name="f590" fmla="val 4309"/>
                <a:gd name="f591" fmla="val 4310"/>
                <a:gd name="f592" fmla="val 4203"/>
                <a:gd name="f593" fmla="val 4192"/>
                <a:gd name="f594" fmla="val 4102"/>
                <a:gd name="f595" fmla="val 4093"/>
                <a:gd name="f596" fmla="val 4068"/>
                <a:gd name="f597" fmla="val 3938"/>
                <a:gd name="f598" fmla="val 3833"/>
                <a:gd name="f599" fmla="val 3834"/>
                <a:gd name="f600" fmla="val 3836"/>
                <a:gd name="f601" fmla="val 3844"/>
                <a:gd name="f602" fmla="val 3726"/>
                <a:gd name="f603" fmla="val 3561"/>
                <a:gd name="f604" fmla="val 3518"/>
                <a:gd name="f605" fmla="val 3439"/>
                <a:gd name="f606" fmla="val 3540"/>
                <a:gd name="f607" fmla="val 3424"/>
                <a:gd name="f608" fmla="val 3466"/>
                <a:gd name="f609" fmla="val 3426"/>
                <a:gd name="f610" fmla="val 3363"/>
                <a:gd name="f611" fmla="val 3412"/>
                <a:gd name="f612" fmla="val 3420"/>
                <a:gd name="f613" fmla="val 3438"/>
                <a:gd name="f614" fmla="val 3294"/>
                <a:gd name="f615" fmla="val 3297"/>
                <a:gd name="f616" fmla="val 3098"/>
                <a:gd name="f617" fmla="val 2904"/>
                <a:gd name="f618" fmla="val 2718"/>
                <a:gd name="f619" fmla="val 2740"/>
                <a:gd name="f620" fmla="val 2675"/>
                <a:gd name="f621" fmla="val 2658"/>
                <a:gd name="f622" fmla="val 2652"/>
                <a:gd name="f623" fmla="val 2698"/>
                <a:gd name="f624" fmla="val 2674"/>
                <a:gd name="f625" fmla="val 2620"/>
                <a:gd name="f626" fmla="val 2619"/>
                <a:gd name="f627" fmla="val 2528"/>
                <a:gd name="f628" fmla="val 2655"/>
                <a:gd name="f629" fmla="val 2627"/>
                <a:gd name="f630" fmla="val 2589"/>
                <a:gd name="f631" fmla="val 2597"/>
                <a:gd name="f632" fmla="val 2567"/>
                <a:gd name="f633" fmla="val 2564"/>
                <a:gd name="f634" fmla="val 2508"/>
                <a:gd name="f635" fmla="val 2473"/>
                <a:gd name="f636" fmla="val 2490"/>
                <a:gd name="f637" fmla="val 2476"/>
                <a:gd name="f638" fmla="val 2477"/>
                <a:gd name="f639" fmla="val 2472"/>
                <a:gd name="f640" fmla="val 2455"/>
                <a:gd name="f641" fmla="val 2373"/>
                <a:gd name="f642" fmla="val 2406"/>
                <a:gd name="f643" fmla="val 2370"/>
                <a:gd name="f644" fmla="val 2329"/>
                <a:gd name="f645" fmla="val 2367"/>
                <a:gd name="f646" fmla="val 2311"/>
                <a:gd name="f647" fmla="val 2062"/>
                <a:gd name="f648" fmla="val 2028"/>
                <a:gd name="f649" fmla="val 1977"/>
                <a:gd name="f650" fmla="val 1927"/>
                <a:gd name="f651" fmla="val 1864"/>
                <a:gd name="f652" fmla="val 1880"/>
                <a:gd name="f653" fmla="val 1889"/>
                <a:gd name="f654" fmla="val 1836"/>
                <a:gd name="f655" fmla="val 1855"/>
                <a:gd name="f656" fmla="val 1737"/>
                <a:gd name="f657" fmla="val 1694"/>
                <a:gd name="f658" fmla="val 1733"/>
                <a:gd name="f659" fmla="val 1542"/>
                <a:gd name="f660" fmla="val 1603"/>
                <a:gd name="f661" fmla="val 1558"/>
                <a:gd name="f662" fmla="val 1600"/>
                <a:gd name="f663" fmla="val 1566"/>
                <a:gd name="f664" fmla="val 1460"/>
                <a:gd name="f665" fmla="val 1331"/>
                <a:gd name="f666" fmla="val 1200"/>
                <a:gd name="f667" fmla="val 1198"/>
                <a:gd name="f668" fmla="val 1220"/>
                <a:gd name="f669" fmla="val 1192"/>
                <a:gd name="f670" fmla="val 1122"/>
                <a:gd name="f671" fmla="val 1096"/>
                <a:gd name="f672" fmla="val 1098"/>
                <a:gd name="f673" fmla="val 1051"/>
                <a:gd name="f674" fmla="val 1058"/>
                <a:gd name="f675" fmla="val 1068"/>
                <a:gd name="f676" fmla="val 1050"/>
                <a:gd name="f677" fmla="val 792"/>
                <a:gd name="f678" fmla="val 524"/>
                <a:gd name="f679" fmla="val 262"/>
                <a:gd name="f680" fmla="val 297"/>
                <a:gd name="f681" fmla="val 274"/>
                <a:gd name="f682" fmla="val 247"/>
                <a:gd name="f683" fmla="val 264"/>
                <a:gd name="f684" fmla="val 246"/>
                <a:gd name="f685" fmla="val 250"/>
                <a:gd name="f686" fmla="val 140"/>
                <a:gd name="f687" fmla="val 120"/>
                <a:gd name="f688" fmla="val 111"/>
                <a:gd name="f689" fmla="val 104"/>
                <a:gd name="f690" fmla="val 156"/>
                <a:gd name="f691" fmla="val 240"/>
                <a:gd name="f692" fmla="val 325"/>
                <a:gd name="f693" fmla="val 344"/>
                <a:gd name="f694" fmla="val 309"/>
                <a:gd name="f695" fmla="val 319"/>
                <a:gd name="f696" fmla="val 340"/>
                <a:gd name="f697" fmla="val 366"/>
                <a:gd name="f698" fmla="val 414"/>
                <a:gd name="f699" fmla="val 409"/>
                <a:gd name="f700" fmla="val 544"/>
                <a:gd name="f701" fmla="val 602"/>
                <a:gd name="f702" fmla="val 754"/>
                <a:gd name="f703" fmla="val 742"/>
                <a:gd name="f704" fmla="val 775"/>
                <a:gd name="f705" fmla="val 782"/>
                <a:gd name="f706" fmla="val 797"/>
                <a:gd name="f707" fmla="val 835"/>
                <a:gd name="f708" fmla="val 706"/>
                <a:gd name="f709" fmla="val 740"/>
                <a:gd name="f710" fmla="val 783"/>
                <a:gd name="f711" fmla="val 970"/>
                <a:gd name="f712" fmla="val 999"/>
                <a:gd name="f713" fmla="val 1049"/>
                <a:gd name="f714" fmla="val 984"/>
                <a:gd name="f715" fmla="val 1034"/>
                <a:gd name="f716" fmla="val 1048"/>
                <a:gd name="f717" fmla="val 1060"/>
                <a:gd name="f718" fmla="val 1093"/>
                <a:gd name="f719" fmla="val 1110"/>
                <a:gd name="f720" fmla="val 1111"/>
                <a:gd name="f721" fmla="val 1103"/>
                <a:gd name="f722" fmla="val 1088"/>
                <a:gd name="f723" fmla="val 1080"/>
                <a:gd name="f724" fmla="val 1215"/>
                <a:gd name="f725" fmla="val 1166"/>
                <a:gd name="f726" fmla="val 1303"/>
                <a:gd name="f727" fmla="val 1470"/>
                <a:gd name="f728" fmla="val 1593"/>
                <a:gd name="f729" fmla="val 1674"/>
                <a:gd name="f730" fmla="val 1784"/>
                <a:gd name="f731" fmla="val 1780"/>
                <a:gd name="f732" fmla="val 1803"/>
                <a:gd name="f733" fmla="val 1832"/>
                <a:gd name="f734" fmla="val 1863"/>
                <a:gd name="f735" fmla="val 1835"/>
                <a:gd name="f736" fmla="val 1915"/>
                <a:gd name="f737" fmla="val 1879"/>
                <a:gd name="f738" fmla="val 1988"/>
                <a:gd name="f739" fmla="val 1933"/>
                <a:gd name="f740" fmla="val 2005"/>
                <a:gd name="f741" fmla="val 2022"/>
                <a:gd name="f742" fmla="val 2046"/>
                <a:gd name="f743" fmla="val 2048"/>
                <a:gd name="f744" fmla="val 2104"/>
                <a:gd name="f745" fmla="val 2058"/>
                <a:gd name="f746" fmla="val 2139"/>
                <a:gd name="f747" fmla="val 2088"/>
                <a:gd name="f748" fmla="val 2205"/>
                <a:gd name="f749" fmla="val 2261"/>
                <a:gd name="f750" fmla="val 2314"/>
                <a:gd name="f751" fmla="val 2368"/>
                <a:gd name="f752" fmla="val 2214"/>
                <a:gd name="f753" fmla="val 2244"/>
                <a:gd name="f754" fmla="val 2219"/>
                <a:gd name="f755" fmla="val 2288"/>
                <a:gd name="f756" fmla="val 2324"/>
                <a:gd name="f757" fmla="val 2361"/>
                <a:gd name="f758" fmla="val 2387"/>
                <a:gd name="f759" fmla="val 2481"/>
                <a:gd name="f760" fmla="val 2471"/>
                <a:gd name="f761" fmla="val 2496"/>
                <a:gd name="f762" fmla="val 2530"/>
                <a:gd name="f763" fmla="val 2573"/>
                <a:gd name="f764" fmla="val 2628"/>
                <a:gd name="f765" fmla="val 2635"/>
                <a:gd name="f766" fmla="val 2550"/>
                <a:gd name="f767" fmla="val 2598"/>
                <a:gd name="f768" fmla="val 2644"/>
                <a:gd name="f769" fmla="val 2724"/>
                <a:gd name="f770" fmla="val 2694"/>
                <a:gd name="f771" fmla="val 2677"/>
                <a:gd name="f772" fmla="val 2701"/>
                <a:gd name="f773" fmla="val 2722"/>
                <a:gd name="f774" fmla="val 2747"/>
                <a:gd name="f775" fmla="val 2643"/>
                <a:gd name="f776" fmla="val 2591"/>
                <a:gd name="f777" fmla="val 2616"/>
                <a:gd name="f778" fmla="val 2689"/>
                <a:gd name="f779" fmla="val 2663"/>
                <a:gd name="f780" fmla="val 2700"/>
                <a:gd name="f781" fmla="val 2755"/>
                <a:gd name="f782" fmla="val 2818"/>
                <a:gd name="f783" fmla="val 2814"/>
                <a:gd name="f784" fmla="val 2824"/>
                <a:gd name="f785" fmla="val 2845"/>
                <a:gd name="f786" fmla="val 2863"/>
                <a:gd name="f787" fmla="val 2830"/>
                <a:gd name="f788" fmla="val 2881"/>
                <a:gd name="f789" fmla="val 2928"/>
                <a:gd name="f790" fmla="val 2977"/>
                <a:gd name="f791" fmla="val 2875"/>
                <a:gd name="f792" fmla="val 2954"/>
                <a:gd name="f793" fmla="val 2911"/>
                <a:gd name="f794" fmla="val 3038"/>
                <a:gd name="f795" fmla="val 2984"/>
                <a:gd name="f796" fmla="val 3126"/>
                <a:gd name="f797" fmla="val 3107"/>
                <a:gd name="f798" fmla="val 3054"/>
                <a:gd name="f799" fmla="val 3084"/>
                <a:gd name="f800" fmla="val 3111"/>
                <a:gd name="f801" fmla="val 3146"/>
                <a:gd name="f802" fmla="val 3163"/>
                <a:gd name="f803" fmla="val 3257"/>
                <a:gd name="f804" fmla="val 3149"/>
                <a:gd name="f805" fmla="val 3189"/>
                <a:gd name="f806" fmla="val 3221"/>
                <a:gd name="f807" fmla="val 3235"/>
                <a:gd name="f808" fmla="val 3276"/>
                <a:gd name="f809" fmla="val 3384"/>
                <a:gd name="f810" fmla="val 3305"/>
                <a:gd name="f811" fmla="val 3401"/>
                <a:gd name="f812" fmla="val 3361"/>
                <a:gd name="f813" fmla="val 3411"/>
                <a:gd name="f814" fmla="val 3400"/>
                <a:gd name="f815" fmla="val 3455"/>
                <a:gd name="f816" fmla="val 3472"/>
                <a:gd name="f817" fmla="val 3526"/>
                <a:gd name="f818" fmla="val 3513"/>
                <a:gd name="f819" fmla="val 3533"/>
                <a:gd name="f820" fmla="val 3580"/>
                <a:gd name="f821" fmla="val 3613"/>
                <a:gd name="f822" fmla="val 3562"/>
                <a:gd name="f823" fmla="val 3630"/>
                <a:gd name="f824" fmla="val 3614"/>
                <a:gd name="f825" fmla="val 3598"/>
                <a:gd name="f826" fmla="val 3568"/>
                <a:gd name="f827" fmla="val 3565"/>
                <a:gd name="f828" fmla="val 3553"/>
                <a:gd name="f829" fmla="val 3550"/>
                <a:gd name="f830" fmla="val 3585"/>
                <a:gd name="f831" fmla="val 3638"/>
                <a:gd name="f832" fmla="val 3662"/>
                <a:gd name="f833" fmla="val 3653"/>
                <a:gd name="f834" fmla="val 3642"/>
                <a:gd name="f835" fmla="val 3636"/>
                <a:gd name="f836" fmla="val 3734"/>
                <a:gd name="f837" fmla="val 3749"/>
                <a:gd name="f838" fmla="val 3737"/>
                <a:gd name="f839" fmla="val 3725"/>
                <a:gd name="f840" fmla="val 3744"/>
                <a:gd name="f841" fmla="val 3758"/>
                <a:gd name="f842" fmla="val 3787"/>
                <a:gd name="f843" fmla="val 3780"/>
                <a:gd name="f844" fmla="val 3781"/>
                <a:gd name="f845" fmla="val 3740"/>
                <a:gd name="f846" fmla="val 3839"/>
                <a:gd name="f847" fmla="val 3881"/>
                <a:gd name="f848" fmla="val 3869"/>
                <a:gd name="f849" fmla="val 3920"/>
                <a:gd name="f850" fmla="val 3995"/>
                <a:gd name="f851" fmla="val 4064"/>
                <a:gd name="f852" fmla="val 4067"/>
                <a:gd name="f853" fmla="val 4074"/>
                <a:gd name="f854" fmla="val 4089"/>
                <a:gd name="f855" fmla="val 4153"/>
                <a:gd name="f856" fmla="val 4210"/>
                <a:gd name="f857" fmla="val 4286"/>
                <a:gd name="f858" fmla="val 4329"/>
                <a:gd name="f859" fmla="val 4389"/>
                <a:gd name="f860" fmla="val 4271"/>
                <a:gd name="f861" fmla="val 4370"/>
                <a:gd name="f862" fmla="val 4440"/>
                <a:gd name="f863" fmla="val 4396"/>
                <a:gd name="f864" fmla="val 4421"/>
                <a:gd name="f865" fmla="val 4456"/>
                <a:gd name="f866" fmla="val 4517"/>
                <a:gd name="f867" fmla="val 4581"/>
                <a:gd name="f868" fmla="val 4560"/>
                <a:gd name="f869" fmla="val 4543"/>
                <a:gd name="f870" fmla="+- 0 0 -90"/>
                <a:gd name="f871" fmla="*/ f3 1 10030"/>
                <a:gd name="f872" fmla="*/ f4 1 75"/>
                <a:gd name="f873" fmla="+- f7 0 f5"/>
                <a:gd name="f874" fmla="+- f6 0 f5"/>
                <a:gd name="f875" fmla="*/ f870 f0 1"/>
                <a:gd name="f876" fmla="*/ f874 1 10030"/>
                <a:gd name="f877" fmla="*/ f873 1 75"/>
                <a:gd name="f878" fmla="*/ 9555 f874 1"/>
                <a:gd name="f879" fmla="*/ 25 f873 1"/>
                <a:gd name="f880" fmla="*/ 9488 f874 1"/>
                <a:gd name="f881" fmla="*/ 23 f873 1"/>
                <a:gd name="f882" fmla="*/ 5258 f874 1"/>
                <a:gd name="f883" fmla="*/ 60 f873 1"/>
                <a:gd name="f884" fmla="*/ 4572 f874 1"/>
                <a:gd name="f885" fmla="*/ 65 f873 1"/>
                <a:gd name="f886" fmla="*/ 4884 f874 1"/>
                <a:gd name="f887" fmla="*/ 61 f873 1"/>
                <a:gd name="f888" fmla="*/ 5092 f874 1"/>
                <a:gd name="f889" fmla="*/ 56 f873 1"/>
                <a:gd name="f890" fmla="*/ 5260 f874 1"/>
                <a:gd name="f891" fmla="*/ 5560 f874 1"/>
                <a:gd name="f892" fmla="*/ 62 f873 1"/>
                <a:gd name="f893" fmla="*/ 6006 f874 1"/>
                <a:gd name="f894" fmla="*/ 6308 f874 1"/>
                <a:gd name="f895" fmla="*/ 32 f873 1"/>
                <a:gd name="f896" fmla="*/ 6269 f874 1"/>
                <a:gd name="f897" fmla="*/ 52 f873 1"/>
                <a:gd name="f898" fmla="*/ 6665 f874 1"/>
                <a:gd name="f899" fmla="*/ 41 f873 1"/>
                <a:gd name="f900" fmla="*/ 6806 f874 1"/>
                <a:gd name="f901" fmla="*/ 53 f873 1"/>
                <a:gd name="f902" fmla="*/ 7204 f874 1"/>
                <a:gd name="f903" fmla="*/ 50 f873 1"/>
                <a:gd name="f904" fmla="*/ 7485 f874 1"/>
                <a:gd name="f905" fmla="*/ 7667 f874 1"/>
                <a:gd name="f906" fmla="*/ 7919 f874 1"/>
                <a:gd name="f907" fmla="*/ 63 f873 1"/>
                <a:gd name="f908" fmla="*/ 8179 f874 1"/>
                <a:gd name="f909" fmla="*/ 51 f873 1"/>
                <a:gd name="f910" fmla="*/ 8401 f874 1"/>
                <a:gd name="f911" fmla="*/ 31 f873 1"/>
                <a:gd name="f912" fmla="*/ 8692 f874 1"/>
                <a:gd name="f913" fmla="*/ 58 f873 1"/>
                <a:gd name="f914" fmla="*/ 9084 f874 1"/>
                <a:gd name="f915" fmla="*/ 9498 f874 1"/>
                <a:gd name="f916" fmla="*/ 44 f873 1"/>
                <a:gd name="f917" fmla="*/ 9670 f874 1"/>
                <a:gd name="f918" fmla="*/ 45 f873 1"/>
                <a:gd name="f919" fmla="*/ 9877 f874 1"/>
                <a:gd name="f920" fmla="*/ 9735 f874 1"/>
                <a:gd name="f921" fmla="*/ 21 f873 1"/>
                <a:gd name="f922" fmla="*/ 9636 f874 1"/>
                <a:gd name="f923" fmla="*/ 27 f873 1"/>
                <a:gd name="f924" fmla="*/ 9290 f874 1"/>
                <a:gd name="f925" fmla="*/ 22 f873 1"/>
                <a:gd name="f926" fmla="*/ 8498 f874 1"/>
                <a:gd name="f927" fmla="*/ 12 f873 1"/>
                <a:gd name="f928" fmla="*/ 7899 f874 1"/>
                <a:gd name="f929" fmla="*/ 7774 f874 1"/>
                <a:gd name="f930" fmla="*/ 7493 f874 1"/>
                <a:gd name="f931" fmla="*/ 7190 f874 1"/>
                <a:gd name="f932" fmla="*/ 6418 f874 1"/>
                <a:gd name="f933" fmla="*/ 20 f873 1"/>
                <a:gd name="f934" fmla="*/ 6248 f874 1"/>
                <a:gd name="f935" fmla="*/ 24 f873 1"/>
                <a:gd name="f936" fmla="*/ 5823 f874 1"/>
                <a:gd name="f937" fmla="*/ 28 f873 1"/>
                <a:gd name="f938" fmla="*/ 5422 f874 1"/>
                <a:gd name="f939" fmla="*/ 11 f873 1"/>
                <a:gd name="f940" fmla="*/ 4925 f874 1"/>
                <a:gd name="f941" fmla="*/ 16 f873 1"/>
                <a:gd name="f942" fmla="*/ 4310 f874 1"/>
                <a:gd name="f943" fmla="*/ 18 f873 1"/>
                <a:gd name="f944" fmla="*/ 3439 f874 1"/>
                <a:gd name="f945" fmla="*/ 2740 f874 1"/>
                <a:gd name="f946" fmla="*/ 2597 f874 1"/>
                <a:gd name="f947" fmla="*/ 9 f873 1"/>
                <a:gd name="f948" fmla="*/ 2367 f874 1"/>
                <a:gd name="f949" fmla="*/ 1566 f874 1"/>
                <a:gd name="f950" fmla="*/ 262 f874 1"/>
                <a:gd name="f951" fmla="*/ 7 f873 1"/>
                <a:gd name="f952" fmla="*/ 104 f874 1"/>
                <a:gd name="f953" fmla="*/ 42 f873 1"/>
                <a:gd name="f954" fmla="*/ 742 f874 1"/>
                <a:gd name="f955" fmla="*/ 47 f873 1"/>
                <a:gd name="f956" fmla="*/ 1060 f874 1"/>
                <a:gd name="f957" fmla="*/ 1593 f874 1"/>
                <a:gd name="f958" fmla="*/ 46 f873 1"/>
                <a:gd name="f959" fmla="*/ 2022 f874 1"/>
                <a:gd name="f960" fmla="*/ 2481 f874 1"/>
                <a:gd name="f961" fmla="*/ 2677 f874 1"/>
                <a:gd name="f962" fmla="*/ 2863 f874 1"/>
                <a:gd name="f963" fmla="*/ 3163 f874 1"/>
                <a:gd name="f964" fmla="*/ 3411 f874 1"/>
                <a:gd name="f965" fmla="*/ 54 f873 1"/>
                <a:gd name="f966" fmla="*/ 3550 f874 1"/>
                <a:gd name="f967" fmla="*/ 3740 f874 1"/>
                <a:gd name="f968" fmla="*/ 4329 f874 1"/>
                <a:gd name="f969" fmla="*/ 68 f873 1"/>
                <a:gd name="f970" fmla="*/ f875 1 f2"/>
                <a:gd name="f971" fmla="*/ f878 1 10030"/>
                <a:gd name="f972" fmla="*/ f879 1 75"/>
                <a:gd name="f973" fmla="*/ f880 1 10030"/>
                <a:gd name="f974" fmla="*/ f881 1 75"/>
                <a:gd name="f975" fmla="*/ f882 1 10030"/>
                <a:gd name="f976" fmla="*/ f883 1 75"/>
                <a:gd name="f977" fmla="*/ f884 1 10030"/>
                <a:gd name="f978" fmla="*/ f885 1 75"/>
                <a:gd name="f979" fmla="*/ f886 1 10030"/>
                <a:gd name="f980" fmla="*/ f887 1 75"/>
                <a:gd name="f981" fmla="*/ f888 1 10030"/>
                <a:gd name="f982" fmla="*/ f889 1 75"/>
                <a:gd name="f983" fmla="*/ f890 1 10030"/>
                <a:gd name="f984" fmla="*/ f891 1 10030"/>
                <a:gd name="f985" fmla="*/ f892 1 75"/>
                <a:gd name="f986" fmla="*/ f893 1 10030"/>
                <a:gd name="f987" fmla="*/ f894 1 10030"/>
                <a:gd name="f988" fmla="*/ f895 1 75"/>
                <a:gd name="f989" fmla="*/ f896 1 10030"/>
                <a:gd name="f990" fmla="*/ f897 1 75"/>
                <a:gd name="f991" fmla="*/ f898 1 10030"/>
                <a:gd name="f992" fmla="*/ f899 1 75"/>
                <a:gd name="f993" fmla="*/ f900 1 10030"/>
                <a:gd name="f994" fmla="*/ f901 1 75"/>
                <a:gd name="f995" fmla="*/ f902 1 10030"/>
                <a:gd name="f996" fmla="*/ f903 1 75"/>
                <a:gd name="f997" fmla="*/ f904 1 10030"/>
                <a:gd name="f998" fmla="*/ f905 1 10030"/>
                <a:gd name="f999" fmla="*/ f906 1 10030"/>
                <a:gd name="f1000" fmla="*/ f907 1 75"/>
                <a:gd name="f1001" fmla="*/ f908 1 10030"/>
                <a:gd name="f1002" fmla="*/ f909 1 75"/>
                <a:gd name="f1003" fmla="*/ f910 1 10030"/>
                <a:gd name="f1004" fmla="*/ f911 1 75"/>
                <a:gd name="f1005" fmla="*/ f912 1 10030"/>
                <a:gd name="f1006" fmla="*/ f913 1 75"/>
                <a:gd name="f1007" fmla="*/ f914 1 10030"/>
                <a:gd name="f1008" fmla="*/ f915 1 10030"/>
                <a:gd name="f1009" fmla="*/ f916 1 75"/>
                <a:gd name="f1010" fmla="*/ f917 1 10030"/>
                <a:gd name="f1011" fmla="*/ f918 1 75"/>
                <a:gd name="f1012" fmla="*/ f919 1 10030"/>
                <a:gd name="f1013" fmla="*/ f920 1 10030"/>
                <a:gd name="f1014" fmla="*/ f921 1 75"/>
                <a:gd name="f1015" fmla="*/ f922 1 10030"/>
                <a:gd name="f1016" fmla="*/ f923 1 75"/>
                <a:gd name="f1017" fmla="*/ f924 1 10030"/>
                <a:gd name="f1018" fmla="*/ f925 1 75"/>
                <a:gd name="f1019" fmla="*/ f926 1 10030"/>
                <a:gd name="f1020" fmla="*/ f927 1 75"/>
                <a:gd name="f1021" fmla="*/ f928 1 10030"/>
                <a:gd name="f1022" fmla="*/ f929 1 10030"/>
                <a:gd name="f1023" fmla="*/ f930 1 10030"/>
                <a:gd name="f1024" fmla="*/ f931 1 10030"/>
                <a:gd name="f1025" fmla="*/ f932 1 10030"/>
                <a:gd name="f1026" fmla="*/ f933 1 75"/>
                <a:gd name="f1027" fmla="*/ f934 1 10030"/>
                <a:gd name="f1028" fmla="*/ f935 1 75"/>
                <a:gd name="f1029" fmla="*/ f936 1 10030"/>
                <a:gd name="f1030" fmla="*/ f937 1 75"/>
                <a:gd name="f1031" fmla="*/ f938 1 10030"/>
                <a:gd name="f1032" fmla="*/ f939 1 75"/>
                <a:gd name="f1033" fmla="*/ f940 1 10030"/>
                <a:gd name="f1034" fmla="*/ f941 1 75"/>
                <a:gd name="f1035" fmla="*/ f942 1 10030"/>
                <a:gd name="f1036" fmla="*/ f943 1 75"/>
                <a:gd name="f1037" fmla="*/ f944 1 10030"/>
                <a:gd name="f1038" fmla="*/ f945 1 10030"/>
                <a:gd name="f1039" fmla="*/ f946 1 10030"/>
                <a:gd name="f1040" fmla="*/ f947 1 75"/>
                <a:gd name="f1041" fmla="*/ f948 1 10030"/>
                <a:gd name="f1042" fmla="*/ f949 1 10030"/>
                <a:gd name="f1043" fmla="*/ f950 1 10030"/>
                <a:gd name="f1044" fmla="*/ f951 1 75"/>
                <a:gd name="f1045" fmla="*/ f952 1 10030"/>
                <a:gd name="f1046" fmla="*/ f953 1 75"/>
                <a:gd name="f1047" fmla="*/ f954 1 10030"/>
                <a:gd name="f1048" fmla="*/ f955 1 75"/>
                <a:gd name="f1049" fmla="*/ f956 1 10030"/>
                <a:gd name="f1050" fmla="*/ f957 1 10030"/>
                <a:gd name="f1051" fmla="*/ f958 1 75"/>
                <a:gd name="f1052" fmla="*/ f959 1 10030"/>
                <a:gd name="f1053" fmla="*/ f960 1 10030"/>
                <a:gd name="f1054" fmla="*/ f961 1 10030"/>
                <a:gd name="f1055" fmla="*/ f962 1 10030"/>
                <a:gd name="f1056" fmla="*/ f963 1 10030"/>
                <a:gd name="f1057" fmla="*/ f964 1 10030"/>
                <a:gd name="f1058" fmla="*/ f965 1 75"/>
                <a:gd name="f1059" fmla="*/ f966 1 10030"/>
                <a:gd name="f1060" fmla="*/ f967 1 10030"/>
                <a:gd name="f1061" fmla="*/ f968 1 10030"/>
                <a:gd name="f1062" fmla="*/ f969 1 75"/>
                <a:gd name="f1063" fmla="*/ 0 1 f876"/>
                <a:gd name="f1064" fmla="*/ f6 1 f876"/>
                <a:gd name="f1065" fmla="*/ 0 1 f877"/>
                <a:gd name="f1066" fmla="*/ f7 1 f877"/>
                <a:gd name="f1067" fmla="+- f970 0 f1"/>
                <a:gd name="f1068" fmla="*/ f971 1 f876"/>
                <a:gd name="f1069" fmla="*/ f972 1 f877"/>
                <a:gd name="f1070" fmla="*/ f973 1 f876"/>
                <a:gd name="f1071" fmla="*/ f974 1 f877"/>
                <a:gd name="f1072" fmla="*/ f975 1 f876"/>
                <a:gd name="f1073" fmla="*/ f976 1 f877"/>
                <a:gd name="f1074" fmla="*/ f977 1 f876"/>
                <a:gd name="f1075" fmla="*/ f978 1 f877"/>
                <a:gd name="f1076" fmla="*/ f979 1 f876"/>
                <a:gd name="f1077" fmla="*/ f980 1 f877"/>
                <a:gd name="f1078" fmla="*/ f981 1 f876"/>
                <a:gd name="f1079" fmla="*/ f982 1 f877"/>
                <a:gd name="f1080" fmla="*/ f983 1 f876"/>
                <a:gd name="f1081" fmla="*/ f984 1 f876"/>
                <a:gd name="f1082" fmla="*/ f985 1 f877"/>
                <a:gd name="f1083" fmla="*/ f986 1 f876"/>
                <a:gd name="f1084" fmla="*/ f987 1 f876"/>
                <a:gd name="f1085" fmla="*/ f988 1 f877"/>
                <a:gd name="f1086" fmla="*/ f989 1 f876"/>
                <a:gd name="f1087" fmla="*/ f990 1 f877"/>
                <a:gd name="f1088" fmla="*/ f991 1 f876"/>
                <a:gd name="f1089" fmla="*/ f992 1 f877"/>
                <a:gd name="f1090" fmla="*/ f993 1 f876"/>
                <a:gd name="f1091" fmla="*/ f994 1 f877"/>
                <a:gd name="f1092" fmla="*/ f995 1 f876"/>
                <a:gd name="f1093" fmla="*/ f996 1 f877"/>
                <a:gd name="f1094" fmla="*/ f997 1 f876"/>
                <a:gd name="f1095" fmla="*/ f998 1 f876"/>
                <a:gd name="f1096" fmla="*/ f999 1 f876"/>
                <a:gd name="f1097" fmla="*/ f1000 1 f877"/>
                <a:gd name="f1098" fmla="*/ f1001 1 f876"/>
                <a:gd name="f1099" fmla="*/ f1002 1 f877"/>
                <a:gd name="f1100" fmla="*/ f1003 1 f876"/>
                <a:gd name="f1101" fmla="*/ f1004 1 f877"/>
                <a:gd name="f1102" fmla="*/ f1005 1 f876"/>
                <a:gd name="f1103" fmla="*/ f1006 1 f877"/>
                <a:gd name="f1104" fmla="*/ f1007 1 f876"/>
                <a:gd name="f1105" fmla="*/ f1008 1 f876"/>
                <a:gd name="f1106" fmla="*/ f1009 1 f877"/>
                <a:gd name="f1107" fmla="*/ f1010 1 f876"/>
                <a:gd name="f1108" fmla="*/ f1011 1 f877"/>
                <a:gd name="f1109" fmla="*/ f1012 1 f876"/>
                <a:gd name="f1110" fmla="*/ f1013 1 f876"/>
                <a:gd name="f1111" fmla="*/ f1014 1 f877"/>
                <a:gd name="f1112" fmla="*/ f1015 1 f876"/>
                <a:gd name="f1113" fmla="*/ f1016 1 f877"/>
                <a:gd name="f1114" fmla="*/ f1017 1 f876"/>
                <a:gd name="f1115" fmla="*/ f1018 1 f877"/>
                <a:gd name="f1116" fmla="*/ f1019 1 f876"/>
                <a:gd name="f1117" fmla="*/ f1020 1 f877"/>
                <a:gd name="f1118" fmla="*/ f1021 1 f876"/>
                <a:gd name="f1119" fmla="*/ f1022 1 f876"/>
                <a:gd name="f1120" fmla="*/ f1023 1 f876"/>
                <a:gd name="f1121" fmla="*/ f1024 1 f876"/>
                <a:gd name="f1122" fmla="*/ f1025 1 f876"/>
                <a:gd name="f1123" fmla="*/ f1026 1 f877"/>
                <a:gd name="f1124" fmla="*/ f1027 1 f876"/>
                <a:gd name="f1125" fmla="*/ f1028 1 f877"/>
                <a:gd name="f1126" fmla="*/ f1029 1 f876"/>
                <a:gd name="f1127" fmla="*/ f1030 1 f877"/>
                <a:gd name="f1128" fmla="*/ f1031 1 f876"/>
                <a:gd name="f1129" fmla="*/ f1032 1 f877"/>
                <a:gd name="f1130" fmla="*/ f1033 1 f876"/>
                <a:gd name="f1131" fmla="*/ f1034 1 f877"/>
                <a:gd name="f1132" fmla="*/ f1035 1 f876"/>
                <a:gd name="f1133" fmla="*/ f1036 1 f877"/>
                <a:gd name="f1134" fmla="*/ f1037 1 f876"/>
                <a:gd name="f1135" fmla="*/ f1038 1 f876"/>
                <a:gd name="f1136" fmla="*/ f1039 1 f876"/>
                <a:gd name="f1137" fmla="*/ f1040 1 f877"/>
                <a:gd name="f1138" fmla="*/ f1041 1 f876"/>
                <a:gd name="f1139" fmla="*/ f1042 1 f876"/>
                <a:gd name="f1140" fmla="*/ f1043 1 f876"/>
                <a:gd name="f1141" fmla="*/ f1044 1 f877"/>
                <a:gd name="f1142" fmla="*/ f1045 1 f876"/>
                <a:gd name="f1143" fmla="*/ f1046 1 f877"/>
                <a:gd name="f1144" fmla="*/ f1047 1 f876"/>
                <a:gd name="f1145" fmla="*/ f1048 1 f877"/>
                <a:gd name="f1146" fmla="*/ f1049 1 f876"/>
                <a:gd name="f1147" fmla="*/ f1050 1 f876"/>
                <a:gd name="f1148" fmla="*/ f1051 1 f877"/>
                <a:gd name="f1149" fmla="*/ f1052 1 f876"/>
                <a:gd name="f1150" fmla="*/ f1053 1 f876"/>
                <a:gd name="f1151" fmla="*/ f1054 1 f876"/>
                <a:gd name="f1152" fmla="*/ f1055 1 f876"/>
                <a:gd name="f1153" fmla="*/ f1056 1 f876"/>
                <a:gd name="f1154" fmla="*/ f1057 1 f876"/>
                <a:gd name="f1155" fmla="*/ f1058 1 f877"/>
                <a:gd name="f1156" fmla="*/ f1059 1 f876"/>
                <a:gd name="f1157" fmla="*/ f1060 1 f876"/>
                <a:gd name="f1158" fmla="*/ f1061 1 f876"/>
                <a:gd name="f1159" fmla="*/ f1062 1 f877"/>
                <a:gd name="f1160" fmla="*/ f1063 f871 1"/>
                <a:gd name="f1161" fmla="*/ f1064 f871 1"/>
                <a:gd name="f1162" fmla="*/ f1066 f872 1"/>
                <a:gd name="f1163" fmla="*/ f1065 f872 1"/>
                <a:gd name="f1164" fmla="*/ f1068 f871 1"/>
                <a:gd name="f1165" fmla="*/ f1069 f872 1"/>
                <a:gd name="f1166" fmla="*/ f1070 f871 1"/>
                <a:gd name="f1167" fmla="*/ f1071 f872 1"/>
                <a:gd name="f1168" fmla="*/ f1072 f871 1"/>
                <a:gd name="f1169" fmla="*/ f1073 f872 1"/>
                <a:gd name="f1170" fmla="*/ f1074 f871 1"/>
                <a:gd name="f1171" fmla="*/ f1075 f872 1"/>
                <a:gd name="f1172" fmla="*/ f1076 f871 1"/>
                <a:gd name="f1173" fmla="*/ f1077 f872 1"/>
                <a:gd name="f1174" fmla="*/ f1078 f871 1"/>
                <a:gd name="f1175" fmla="*/ f1079 f872 1"/>
                <a:gd name="f1176" fmla="*/ f1080 f871 1"/>
                <a:gd name="f1177" fmla="*/ f1081 f871 1"/>
                <a:gd name="f1178" fmla="*/ f1082 f872 1"/>
                <a:gd name="f1179" fmla="*/ f1083 f871 1"/>
                <a:gd name="f1180" fmla="*/ f1084 f871 1"/>
                <a:gd name="f1181" fmla="*/ f1085 f872 1"/>
                <a:gd name="f1182" fmla="*/ f1086 f871 1"/>
                <a:gd name="f1183" fmla="*/ f1087 f872 1"/>
                <a:gd name="f1184" fmla="*/ f1088 f871 1"/>
                <a:gd name="f1185" fmla="*/ f1089 f872 1"/>
                <a:gd name="f1186" fmla="*/ f1090 f871 1"/>
                <a:gd name="f1187" fmla="*/ f1091 f872 1"/>
                <a:gd name="f1188" fmla="*/ f1092 f871 1"/>
                <a:gd name="f1189" fmla="*/ f1093 f872 1"/>
                <a:gd name="f1190" fmla="*/ f1094 f871 1"/>
                <a:gd name="f1191" fmla="*/ f1095 f871 1"/>
                <a:gd name="f1192" fmla="*/ f1096 f871 1"/>
                <a:gd name="f1193" fmla="*/ f1097 f872 1"/>
                <a:gd name="f1194" fmla="*/ f1098 f871 1"/>
                <a:gd name="f1195" fmla="*/ f1099 f872 1"/>
                <a:gd name="f1196" fmla="*/ f1100 f871 1"/>
                <a:gd name="f1197" fmla="*/ f1101 f872 1"/>
                <a:gd name="f1198" fmla="*/ f1102 f871 1"/>
                <a:gd name="f1199" fmla="*/ f1103 f872 1"/>
                <a:gd name="f1200" fmla="*/ f1104 f871 1"/>
                <a:gd name="f1201" fmla="*/ f1105 f871 1"/>
                <a:gd name="f1202" fmla="*/ f1106 f872 1"/>
                <a:gd name="f1203" fmla="*/ f1107 f871 1"/>
                <a:gd name="f1204" fmla="*/ f1108 f872 1"/>
                <a:gd name="f1205" fmla="*/ f1109 f871 1"/>
                <a:gd name="f1206" fmla="*/ f1110 f871 1"/>
                <a:gd name="f1207" fmla="*/ f1111 f872 1"/>
                <a:gd name="f1208" fmla="*/ f1112 f871 1"/>
                <a:gd name="f1209" fmla="*/ f1113 f872 1"/>
                <a:gd name="f1210" fmla="*/ f1114 f871 1"/>
                <a:gd name="f1211" fmla="*/ f1115 f872 1"/>
                <a:gd name="f1212" fmla="*/ f1116 f871 1"/>
                <a:gd name="f1213" fmla="*/ f1117 f872 1"/>
                <a:gd name="f1214" fmla="*/ f1118 f871 1"/>
                <a:gd name="f1215" fmla="*/ f1119 f871 1"/>
                <a:gd name="f1216" fmla="*/ f1120 f871 1"/>
                <a:gd name="f1217" fmla="*/ f1121 f871 1"/>
                <a:gd name="f1218" fmla="*/ f1122 f871 1"/>
                <a:gd name="f1219" fmla="*/ f1123 f872 1"/>
                <a:gd name="f1220" fmla="*/ f1124 f871 1"/>
                <a:gd name="f1221" fmla="*/ f1125 f872 1"/>
                <a:gd name="f1222" fmla="*/ f1126 f871 1"/>
                <a:gd name="f1223" fmla="*/ f1127 f872 1"/>
                <a:gd name="f1224" fmla="*/ f1128 f871 1"/>
                <a:gd name="f1225" fmla="*/ f1129 f872 1"/>
                <a:gd name="f1226" fmla="*/ f1130 f871 1"/>
                <a:gd name="f1227" fmla="*/ f1131 f872 1"/>
                <a:gd name="f1228" fmla="*/ f1132 f871 1"/>
                <a:gd name="f1229" fmla="*/ f1133 f872 1"/>
                <a:gd name="f1230" fmla="*/ f1134 f871 1"/>
                <a:gd name="f1231" fmla="*/ f1135 f871 1"/>
                <a:gd name="f1232" fmla="*/ f1136 f871 1"/>
                <a:gd name="f1233" fmla="*/ f1137 f872 1"/>
                <a:gd name="f1234" fmla="*/ f1138 f871 1"/>
                <a:gd name="f1235" fmla="*/ f1139 f871 1"/>
                <a:gd name="f1236" fmla="*/ f1140 f871 1"/>
                <a:gd name="f1237" fmla="*/ f1141 f872 1"/>
                <a:gd name="f1238" fmla="*/ f1142 f871 1"/>
                <a:gd name="f1239" fmla="*/ f1143 f872 1"/>
                <a:gd name="f1240" fmla="*/ f1144 f871 1"/>
                <a:gd name="f1241" fmla="*/ f1145 f872 1"/>
                <a:gd name="f1242" fmla="*/ f1146 f871 1"/>
                <a:gd name="f1243" fmla="*/ f1147 f871 1"/>
                <a:gd name="f1244" fmla="*/ f1148 f872 1"/>
                <a:gd name="f1245" fmla="*/ f1149 f871 1"/>
                <a:gd name="f1246" fmla="*/ f1150 f871 1"/>
                <a:gd name="f1247" fmla="*/ f1151 f871 1"/>
                <a:gd name="f1248" fmla="*/ f1152 f871 1"/>
                <a:gd name="f1249" fmla="*/ f1153 f871 1"/>
                <a:gd name="f1250" fmla="*/ f1154 f871 1"/>
                <a:gd name="f1251" fmla="*/ f1155 f872 1"/>
                <a:gd name="f1252" fmla="*/ f1156 f871 1"/>
                <a:gd name="f1253" fmla="*/ f1157 f871 1"/>
                <a:gd name="f1254" fmla="*/ f1158 f871 1"/>
                <a:gd name="f1255" fmla="*/ f1159 f8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67">
                  <a:pos x="f1164" y="f1165"/>
                </a:cxn>
                <a:cxn ang="f1067">
                  <a:pos x="f1166" y="f1167"/>
                </a:cxn>
                <a:cxn ang="f1067">
                  <a:pos x="f1168" y="f1169"/>
                </a:cxn>
                <a:cxn ang="f1067">
                  <a:pos x="f1170" y="f1171"/>
                </a:cxn>
                <a:cxn ang="f1067">
                  <a:pos x="f1172" y="f1173"/>
                </a:cxn>
                <a:cxn ang="f1067">
                  <a:pos x="f1174" y="f1175"/>
                </a:cxn>
                <a:cxn ang="f1067">
                  <a:pos x="f1176" y="f1169"/>
                </a:cxn>
                <a:cxn ang="f1067">
                  <a:pos x="f1177" y="f1178"/>
                </a:cxn>
                <a:cxn ang="f1067">
                  <a:pos x="f1179" y="f1175"/>
                </a:cxn>
                <a:cxn ang="f1067">
                  <a:pos x="f1180" y="f1181"/>
                </a:cxn>
                <a:cxn ang="f1067">
                  <a:pos x="f1182" y="f1183"/>
                </a:cxn>
                <a:cxn ang="f1067">
                  <a:pos x="f1184" y="f1185"/>
                </a:cxn>
                <a:cxn ang="f1067">
                  <a:pos x="f1186" y="f1187"/>
                </a:cxn>
                <a:cxn ang="f1067">
                  <a:pos x="f1188" y="f1189"/>
                </a:cxn>
                <a:cxn ang="f1067">
                  <a:pos x="f1190" y="f1178"/>
                </a:cxn>
                <a:cxn ang="f1067">
                  <a:pos x="f1191" y="f1173"/>
                </a:cxn>
                <a:cxn ang="f1067">
                  <a:pos x="f1192" y="f1193"/>
                </a:cxn>
                <a:cxn ang="f1067">
                  <a:pos x="f1194" y="f1195"/>
                </a:cxn>
                <a:cxn ang="f1067">
                  <a:pos x="f1196" y="f1197"/>
                </a:cxn>
                <a:cxn ang="f1067">
                  <a:pos x="f1198" y="f1199"/>
                </a:cxn>
                <a:cxn ang="f1067">
                  <a:pos x="f1200" y="f1173"/>
                </a:cxn>
                <a:cxn ang="f1067">
                  <a:pos x="f1201" y="f1202"/>
                </a:cxn>
                <a:cxn ang="f1067">
                  <a:pos x="f1203" y="f1204"/>
                </a:cxn>
                <a:cxn ang="f1067">
                  <a:pos x="f1205" y="f1181"/>
                </a:cxn>
                <a:cxn ang="f1067">
                  <a:pos x="f1206" y="f1207"/>
                </a:cxn>
                <a:cxn ang="f1067">
                  <a:pos x="f1208" y="f1209"/>
                </a:cxn>
                <a:cxn ang="f1067">
                  <a:pos x="f1210" y="f1211"/>
                </a:cxn>
                <a:cxn ang="f1067">
                  <a:pos x="f1212" y="f1213"/>
                </a:cxn>
                <a:cxn ang="f1067">
                  <a:pos x="f1214" y="f1207"/>
                </a:cxn>
                <a:cxn ang="f1067">
                  <a:pos x="f1215" y="f1211"/>
                </a:cxn>
                <a:cxn ang="f1067">
                  <a:pos x="f1216" y="f1181"/>
                </a:cxn>
                <a:cxn ang="f1067">
                  <a:pos x="f1217" y="f1197"/>
                </a:cxn>
                <a:cxn ang="f1067">
                  <a:pos x="f1218" y="f1219"/>
                </a:cxn>
                <a:cxn ang="f1067">
                  <a:pos x="f1220" y="f1221"/>
                </a:cxn>
                <a:cxn ang="f1067">
                  <a:pos x="f1222" y="f1223"/>
                </a:cxn>
                <a:cxn ang="f1067">
                  <a:pos x="f1224" y="f1225"/>
                </a:cxn>
                <a:cxn ang="f1067">
                  <a:pos x="f1226" y="f1227"/>
                </a:cxn>
                <a:cxn ang="f1067">
                  <a:pos x="f1228" y="f1229"/>
                </a:cxn>
                <a:cxn ang="f1067">
                  <a:pos x="f1230" y="f1207"/>
                </a:cxn>
                <a:cxn ang="f1067">
                  <a:pos x="f1231" y="f1229"/>
                </a:cxn>
                <a:cxn ang="f1067">
                  <a:pos x="f1232" y="f1233"/>
                </a:cxn>
                <a:cxn ang="f1067">
                  <a:pos x="f1234" y="f1207"/>
                </a:cxn>
                <a:cxn ang="f1067">
                  <a:pos x="f1235" y="f1225"/>
                </a:cxn>
                <a:cxn ang="f1067">
                  <a:pos x="f1236" y="f1237"/>
                </a:cxn>
                <a:cxn ang="f1067">
                  <a:pos x="f1238" y="f1239"/>
                </a:cxn>
                <a:cxn ang="f1067">
                  <a:pos x="f1240" y="f1241"/>
                </a:cxn>
                <a:cxn ang="f1067">
                  <a:pos x="f1242" y="f1241"/>
                </a:cxn>
                <a:cxn ang="f1067">
                  <a:pos x="f1243" y="f1244"/>
                </a:cxn>
                <a:cxn ang="f1067">
                  <a:pos x="f1245" y="f1204"/>
                </a:cxn>
                <a:cxn ang="f1067">
                  <a:pos x="f1246" y="f1195"/>
                </a:cxn>
                <a:cxn ang="f1067">
                  <a:pos x="f1247" y="f1204"/>
                </a:cxn>
                <a:cxn ang="f1067">
                  <a:pos x="f1248" y="f1183"/>
                </a:cxn>
                <a:cxn ang="f1067">
                  <a:pos x="f1249" y="f1178"/>
                </a:cxn>
                <a:cxn ang="f1067">
                  <a:pos x="f1250" y="f1251"/>
                </a:cxn>
                <a:cxn ang="f1067">
                  <a:pos x="f1252" y="f1169"/>
                </a:cxn>
                <a:cxn ang="f1067">
                  <a:pos x="f1253" y="f1171"/>
                </a:cxn>
                <a:cxn ang="f1067">
                  <a:pos x="f1254" y="f1255"/>
                </a:cxn>
              </a:cxnLst>
              <a:rect l="f1160" t="f1163" r="f1161" b="f1162"/>
              <a:pathLst>
                <a:path w="10030" h="75">
                  <a:moveTo>
                    <a:pt x="f8" y="f9"/>
                  </a:moveTo>
                  <a:lnTo>
                    <a:pt x="f8" y="f9"/>
                  </a:lnTo>
                  <a:lnTo>
                    <a:pt x="f10" y="f11"/>
                  </a:lnTo>
                  <a:cubicBezTo>
                    <a:pt x="f12" y="f13"/>
                    <a:pt x="f14" y="f11"/>
                    <a:pt x="f8" y="f9"/>
                  </a:cubicBezTo>
                  <a:close/>
                  <a:moveTo>
                    <a:pt x="f15" y="f16"/>
                  </a:move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18"/>
                    <a:pt x="f23" y="f18"/>
                    <a:pt x="f24" y="f18"/>
                  </a:cubicBezTo>
                  <a:cubicBezTo>
                    <a:pt x="f25" y="f16"/>
                    <a:pt x="f26" y="f27"/>
                    <a:pt x="f15" y="f16"/>
                  </a:cubicBezTo>
                  <a:close/>
                  <a:moveTo>
                    <a:pt x="f28" y="f20"/>
                  </a:moveTo>
                  <a:lnTo>
                    <a:pt x="f28" y="f20"/>
                  </a:lnTo>
                  <a:lnTo>
                    <a:pt x="f29" y="f20"/>
                  </a:lnTo>
                  <a:cubicBezTo>
                    <a:pt x="f30" y="f31"/>
                    <a:pt x="f32" y="f33"/>
                    <a:pt x="f28" y="f20"/>
                  </a:cubicBezTo>
                  <a:close/>
                  <a:moveTo>
                    <a:pt x="f34" y="f35"/>
                  </a:moveTo>
                  <a:lnTo>
                    <a:pt x="f34" y="f35"/>
                  </a:lnTo>
                  <a:cubicBezTo>
                    <a:pt x="f36" y="f37"/>
                    <a:pt x="f38" y="f39"/>
                    <a:pt x="f40" y="f41"/>
                  </a:cubicBezTo>
                  <a:cubicBezTo>
                    <a:pt x="f42" y="f41"/>
                    <a:pt x="f43" y="f41"/>
                    <a:pt x="f34" y="f35"/>
                  </a:cubicBezTo>
                  <a:close/>
                  <a:moveTo>
                    <a:pt x="f44" y="f45"/>
                  </a:moveTo>
                  <a:lnTo>
                    <a:pt x="f44" y="f45"/>
                  </a:lnTo>
                  <a:cubicBezTo>
                    <a:pt x="f46" y="f47"/>
                    <a:pt x="f48" y="f49"/>
                    <a:pt x="f50" y="f47"/>
                  </a:cubicBezTo>
                  <a:cubicBezTo>
                    <a:pt x="f51" y="f52"/>
                    <a:pt x="f53" y="f54"/>
                    <a:pt x="f44" y="f45"/>
                  </a:cubicBezTo>
                  <a:close/>
                  <a:moveTo>
                    <a:pt x="f55" y="f47"/>
                  </a:moveTo>
                  <a:lnTo>
                    <a:pt x="f55" y="f47"/>
                  </a:lnTo>
                  <a:lnTo>
                    <a:pt x="f56" y="f57"/>
                  </a:lnTo>
                  <a:cubicBezTo>
                    <a:pt x="f58" y="f59"/>
                    <a:pt x="f60" y="f61"/>
                    <a:pt x="f62" y="f7"/>
                  </a:cubicBezTo>
                  <a:cubicBezTo>
                    <a:pt x="f55" y="f47"/>
                    <a:pt x="f63" y="f64"/>
                    <a:pt x="f65" y="f45"/>
                  </a:cubicBezTo>
                  <a:lnTo>
                    <a:pt x="f66" y="f67"/>
                  </a:lnTo>
                  <a:cubicBezTo>
                    <a:pt x="f68" y="f67"/>
                    <a:pt x="f69" y="f49"/>
                    <a:pt x="f70" y="f49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47"/>
                  </a:cubicBezTo>
                  <a:lnTo>
                    <a:pt x="f82" y="f78"/>
                  </a:lnTo>
                  <a:cubicBezTo>
                    <a:pt x="f83" y="f54"/>
                    <a:pt x="f84" y="f45"/>
                    <a:pt x="f85" y="f45"/>
                  </a:cubicBezTo>
                  <a:lnTo>
                    <a:pt x="f86" y="f80"/>
                  </a:lnTo>
                  <a:lnTo>
                    <a:pt x="f87" y="f80"/>
                  </a:lnTo>
                  <a:cubicBezTo>
                    <a:pt x="f88" y="f78"/>
                    <a:pt x="f89" y="f74"/>
                    <a:pt x="f90" y="f37"/>
                  </a:cubicBezTo>
                  <a:cubicBezTo>
                    <a:pt x="f91" y="f74"/>
                    <a:pt x="f92" y="f74"/>
                    <a:pt x="f93" y="f76"/>
                  </a:cubicBezTo>
                  <a:lnTo>
                    <a:pt x="f94" y="f37"/>
                  </a:lnTo>
                  <a:cubicBezTo>
                    <a:pt x="f95" y="f76"/>
                    <a:pt x="f96" y="f80"/>
                    <a:pt x="f92" y="f80"/>
                  </a:cubicBezTo>
                  <a:cubicBezTo>
                    <a:pt x="f97" y="f98"/>
                    <a:pt x="f99" y="f52"/>
                    <a:pt x="f100" y="f49"/>
                  </a:cubicBezTo>
                  <a:lnTo>
                    <a:pt x="f101" y="f57"/>
                  </a:lnTo>
                  <a:cubicBezTo>
                    <a:pt x="f102" y="f98"/>
                    <a:pt x="f103" y="f72"/>
                    <a:pt x="f104" y="f7"/>
                  </a:cubicBezTo>
                  <a:cubicBezTo>
                    <a:pt x="f105" y="f98"/>
                    <a:pt x="f106" y="f67"/>
                    <a:pt x="f107" y="f45"/>
                  </a:cubicBezTo>
                  <a:cubicBezTo>
                    <a:pt x="f108" y="f47"/>
                    <a:pt x="f109" y="f47"/>
                    <a:pt x="f110" y="f80"/>
                  </a:cubicBezTo>
                  <a:cubicBezTo>
                    <a:pt x="f110" y="f67"/>
                    <a:pt x="f111" y="f112"/>
                    <a:pt x="f113" y="f112"/>
                  </a:cubicBezTo>
                  <a:lnTo>
                    <a:pt x="f114" y="f61"/>
                  </a:lnTo>
                  <a:cubicBezTo>
                    <a:pt x="f115" y="f116"/>
                    <a:pt x="f117" y="f49"/>
                    <a:pt x="f118" y="f47"/>
                  </a:cubicBezTo>
                  <a:cubicBezTo>
                    <a:pt x="f119" y="f47"/>
                    <a:pt x="f120" y="f121"/>
                    <a:pt x="f122" y="f59"/>
                  </a:cubicBezTo>
                  <a:cubicBezTo>
                    <a:pt x="f123" y="f124"/>
                    <a:pt x="f125" y="f67"/>
                    <a:pt x="f126" y="f112"/>
                  </a:cubicBezTo>
                  <a:cubicBezTo>
                    <a:pt x="f127" y="f49"/>
                    <a:pt x="f128" y="f112"/>
                    <a:pt x="f129" y="f54"/>
                  </a:cubicBezTo>
                  <a:cubicBezTo>
                    <a:pt x="f130" y="f45"/>
                    <a:pt x="f131" y="f112"/>
                    <a:pt x="f132" y="f49"/>
                  </a:cubicBezTo>
                  <a:lnTo>
                    <a:pt x="f133" y="f80"/>
                  </a:lnTo>
                  <a:cubicBezTo>
                    <a:pt x="f134" y="f80"/>
                    <a:pt x="f135" y="f45"/>
                    <a:pt x="f136" y="f47"/>
                  </a:cubicBezTo>
                  <a:cubicBezTo>
                    <a:pt x="f137" y="f80"/>
                    <a:pt x="f138" y="f52"/>
                    <a:pt x="f139" y="f140"/>
                  </a:cubicBezTo>
                  <a:cubicBezTo>
                    <a:pt x="f141" y="f142"/>
                    <a:pt x="f143" y="f49"/>
                    <a:pt x="f144" y="f76"/>
                  </a:cubicBezTo>
                  <a:cubicBezTo>
                    <a:pt x="f145" y="f54"/>
                    <a:pt x="f146" y="f45"/>
                    <a:pt x="f147" y="f112"/>
                  </a:cubicBezTo>
                  <a:cubicBezTo>
                    <a:pt x="f148" y="f78"/>
                    <a:pt x="f149" y="f80"/>
                    <a:pt x="f150" y="f37"/>
                  </a:cubicBezTo>
                  <a:lnTo>
                    <a:pt x="f151" y="f76"/>
                  </a:lnTo>
                  <a:cubicBezTo>
                    <a:pt x="f152" y="f39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lnTo>
                    <a:pt x="f163" y="f164"/>
                  </a:lnTo>
                  <a:cubicBezTo>
                    <a:pt x="f165" y="f166"/>
                    <a:pt x="f167" y="f162"/>
                    <a:pt x="f168" y="f158"/>
                  </a:cubicBezTo>
                  <a:lnTo>
                    <a:pt x="f169" y="f160"/>
                  </a:lnTo>
                  <a:cubicBezTo>
                    <a:pt x="f170" y="f171"/>
                    <a:pt x="f172" y="f173"/>
                    <a:pt x="f174" y="f142"/>
                  </a:cubicBezTo>
                  <a:lnTo>
                    <a:pt x="f175" y="f176"/>
                  </a:lnTo>
                  <a:cubicBezTo>
                    <a:pt x="f177" y="f142"/>
                    <a:pt x="f159" y="f35"/>
                    <a:pt x="f178" y="f74"/>
                  </a:cubicBezTo>
                  <a:cubicBezTo>
                    <a:pt x="f179" y="f140"/>
                    <a:pt x="f180" y="f140"/>
                    <a:pt x="f181" y="f37"/>
                  </a:cubicBezTo>
                  <a:cubicBezTo>
                    <a:pt x="f182" y="f140"/>
                    <a:pt x="f183" y="f74"/>
                    <a:pt x="f184" y="f52"/>
                  </a:cubicBezTo>
                  <a:cubicBezTo>
                    <a:pt x="f185" y="f76"/>
                    <a:pt x="f186" y="f74"/>
                    <a:pt x="f187" y="f140"/>
                  </a:cubicBezTo>
                  <a:lnTo>
                    <a:pt x="f188" y="f45"/>
                  </a:lnTo>
                  <a:lnTo>
                    <a:pt x="f189" y="f78"/>
                  </a:lnTo>
                  <a:lnTo>
                    <a:pt x="f190" y="f112"/>
                  </a:lnTo>
                  <a:cubicBezTo>
                    <a:pt x="f191" y="f52"/>
                    <a:pt x="f192" y="f193"/>
                    <a:pt x="f194" y="f156"/>
                  </a:cubicBezTo>
                  <a:cubicBezTo>
                    <a:pt x="f195" y="f196"/>
                    <a:pt x="f197" y="f35"/>
                    <a:pt x="f198" y="f76"/>
                  </a:cubicBezTo>
                  <a:cubicBezTo>
                    <a:pt x="f199" y="f35"/>
                    <a:pt x="f200" y="f80"/>
                    <a:pt x="f201" y="f54"/>
                  </a:cubicBezTo>
                  <a:cubicBezTo>
                    <a:pt x="f202" y="f54"/>
                    <a:pt x="f203" y="f47"/>
                    <a:pt x="f204" y="f112"/>
                  </a:cubicBezTo>
                  <a:lnTo>
                    <a:pt x="f205" y="f78"/>
                  </a:lnTo>
                  <a:cubicBezTo>
                    <a:pt x="f206" y="f112"/>
                    <a:pt x="f207" y="f45"/>
                    <a:pt x="f208" y="f67"/>
                  </a:cubicBezTo>
                  <a:cubicBezTo>
                    <a:pt x="f209" y="f37"/>
                    <a:pt x="f210" y="f76"/>
                    <a:pt x="f211" y="f140"/>
                  </a:cubicBezTo>
                  <a:cubicBezTo>
                    <a:pt x="f212" y="f76"/>
                    <a:pt x="f213" y="f45"/>
                    <a:pt x="f214" y="f80"/>
                  </a:cubicBezTo>
                  <a:cubicBezTo>
                    <a:pt x="f215" y="f116"/>
                    <a:pt x="f216" y="f196"/>
                    <a:pt x="f217" y="f74"/>
                  </a:cubicBezTo>
                  <a:cubicBezTo>
                    <a:pt x="f218" y="f74"/>
                    <a:pt x="f219" y="f140"/>
                    <a:pt x="f220" y="f52"/>
                  </a:cubicBezTo>
                  <a:cubicBezTo>
                    <a:pt x="f221" y="f37"/>
                    <a:pt x="f222" y="f52"/>
                    <a:pt x="f223" y="f54"/>
                  </a:cubicBezTo>
                  <a:lnTo>
                    <a:pt x="f224" y="f54"/>
                  </a:lnTo>
                  <a:cubicBezTo>
                    <a:pt x="f225" y="f80"/>
                    <a:pt x="f226" y="f54"/>
                    <a:pt x="f227" y="f35"/>
                  </a:cubicBezTo>
                  <a:cubicBezTo>
                    <a:pt x="f228" y="f39"/>
                    <a:pt x="f229" y="f45"/>
                    <a:pt x="f230" y="f112"/>
                  </a:cubicBezTo>
                  <a:lnTo>
                    <a:pt x="f231" y="f166"/>
                  </a:lnTo>
                  <a:cubicBezTo>
                    <a:pt x="f232" y="f156"/>
                    <a:pt x="f233" y="f54"/>
                    <a:pt x="f234" y="f112"/>
                  </a:cubicBezTo>
                  <a:cubicBezTo>
                    <a:pt x="f235" y="f67"/>
                    <a:pt x="f236" y="f57"/>
                    <a:pt x="f237" y="f112"/>
                  </a:cubicBezTo>
                  <a:cubicBezTo>
                    <a:pt x="f238" y="f47"/>
                    <a:pt x="f239" y="f39"/>
                    <a:pt x="f240" y="f39"/>
                  </a:cubicBezTo>
                  <a:cubicBezTo>
                    <a:pt x="f241" y="f80"/>
                    <a:pt x="f242" y="f52"/>
                    <a:pt x="f243" y="f112"/>
                  </a:cubicBezTo>
                  <a:cubicBezTo>
                    <a:pt x="f244" y="f47"/>
                    <a:pt x="f245" y="f41"/>
                    <a:pt x="f246" y="f35"/>
                  </a:cubicBezTo>
                  <a:cubicBezTo>
                    <a:pt x="f247" y="f39"/>
                    <a:pt x="f248" y="f47"/>
                    <a:pt x="f249" y="f112"/>
                  </a:cubicBezTo>
                  <a:lnTo>
                    <a:pt x="f250" y="f39"/>
                  </a:lnTo>
                  <a:cubicBezTo>
                    <a:pt x="f251" y="f140"/>
                    <a:pt x="f252" y="f47"/>
                    <a:pt x="f253" y="f49"/>
                  </a:cubicBezTo>
                  <a:cubicBezTo>
                    <a:pt x="f254" y="f112"/>
                    <a:pt x="f255" y="f49"/>
                    <a:pt x="f256" y="f67"/>
                  </a:cubicBezTo>
                  <a:lnTo>
                    <a:pt x="f257" y="f47"/>
                  </a:lnTo>
                  <a:cubicBezTo>
                    <a:pt x="f258" y="f67"/>
                    <a:pt x="f259" y="f154"/>
                    <a:pt x="f260" y="f142"/>
                  </a:cubicBezTo>
                  <a:cubicBezTo>
                    <a:pt x="f261" y="f262"/>
                    <a:pt x="f263" y="f45"/>
                    <a:pt x="f264" y="f112"/>
                  </a:cubicBezTo>
                  <a:cubicBezTo>
                    <a:pt x="f265" y="f76"/>
                    <a:pt x="f266" y="f267"/>
                    <a:pt x="f268" y="f269"/>
                  </a:cubicBezTo>
                  <a:lnTo>
                    <a:pt x="f270" y="f166"/>
                  </a:lnTo>
                  <a:lnTo>
                    <a:pt x="f271" y="f269"/>
                  </a:lnTo>
                  <a:cubicBezTo>
                    <a:pt x="f272" y="f158"/>
                    <a:pt x="f273" y="f76"/>
                    <a:pt x="f274" y="f67"/>
                  </a:cubicBezTo>
                  <a:cubicBezTo>
                    <a:pt x="f275" y="f121"/>
                    <a:pt x="f276" y="f116"/>
                    <a:pt x="f277" y="f116"/>
                  </a:cubicBezTo>
                  <a:cubicBezTo>
                    <a:pt x="f278" y="f72"/>
                    <a:pt x="f279" y="f124"/>
                    <a:pt x="f280" y="f124"/>
                  </a:cubicBezTo>
                  <a:lnTo>
                    <a:pt x="f281" y="f64"/>
                  </a:lnTo>
                  <a:cubicBezTo>
                    <a:pt x="f282" y="f116"/>
                    <a:pt x="f283" y="f116"/>
                    <a:pt x="f284" y="f112"/>
                  </a:cubicBezTo>
                  <a:lnTo>
                    <a:pt x="f285" y="f286"/>
                  </a:lnTo>
                  <a:cubicBezTo>
                    <a:pt x="f287" y="f112"/>
                    <a:pt x="f288" y="f41"/>
                    <a:pt x="f289" y="f39"/>
                  </a:cubicBezTo>
                  <a:cubicBezTo>
                    <a:pt x="f290" y="f140"/>
                    <a:pt x="f291" y="f67"/>
                    <a:pt x="f292" y="f57"/>
                  </a:cubicBezTo>
                  <a:cubicBezTo>
                    <a:pt x="f293" y="f67"/>
                    <a:pt x="f294" y="f47"/>
                    <a:pt x="f295" y="f112"/>
                  </a:cubicBezTo>
                  <a:lnTo>
                    <a:pt x="f296" y="f121"/>
                  </a:lnTo>
                  <a:cubicBezTo>
                    <a:pt x="f297" y="f61"/>
                    <a:pt x="f298" y="f78"/>
                    <a:pt x="f299" y="f49"/>
                  </a:cubicBezTo>
                  <a:cubicBezTo>
                    <a:pt x="f300" y="f49"/>
                    <a:pt x="f301" y="f98"/>
                    <a:pt x="f302" y="f61"/>
                  </a:cubicBezTo>
                  <a:cubicBezTo>
                    <a:pt x="f303" y="f47"/>
                    <a:pt x="f304" y="f305"/>
                    <a:pt x="f306" y="f307"/>
                  </a:cubicBezTo>
                  <a:cubicBezTo>
                    <a:pt x="f308" y="f307"/>
                    <a:pt x="f309" y="f158"/>
                    <a:pt x="f310" y="f176"/>
                  </a:cubicBezTo>
                  <a:cubicBezTo>
                    <a:pt x="f311" y="f262"/>
                    <a:pt x="f312" y="f78"/>
                    <a:pt x="f313" y="f112"/>
                  </a:cubicBezTo>
                  <a:cubicBezTo>
                    <a:pt x="f314" y="f45"/>
                    <a:pt x="f315" y="f54"/>
                    <a:pt x="f316" y="f78"/>
                  </a:cubicBezTo>
                  <a:cubicBezTo>
                    <a:pt x="f317" y="f80"/>
                    <a:pt x="f318" y="f67"/>
                    <a:pt x="f319" y="f112"/>
                  </a:cubicBezTo>
                  <a:cubicBezTo>
                    <a:pt x="f320" y="f52"/>
                    <a:pt x="f321" y="f67"/>
                    <a:pt x="f322" y="f76"/>
                  </a:cubicBezTo>
                  <a:cubicBezTo>
                    <a:pt x="f323" y="f52"/>
                    <a:pt x="f324" y="f54"/>
                    <a:pt x="f325" y="f54"/>
                  </a:cubicBezTo>
                  <a:cubicBezTo>
                    <a:pt x="f326" y="f140"/>
                    <a:pt x="f327" y="f173"/>
                    <a:pt x="f328" y="f156"/>
                  </a:cubicBezTo>
                  <a:cubicBezTo>
                    <a:pt x="f329" y="f176"/>
                    <a:pt x="f330" y="f154"/>
                    <a:pt x="f331" y="f142"/>
                  </a:cubicBezTo>
                  <a:cubicBezTo>
                    <a:pt x="f332" y="f196"/>
                    <a:pt x="f333" y="f35"/>
                    <a:pt x="f334" y="f35"/>
                  </a:cubicBezTo>
                  <a:cubicBezTo>
                    <a:pt x="f335" y="f37"/>
                    <a:pt x="f336" y="f74"/>
                    <a:pt x="f337" y="f78"/>
                  </a:cubicBezTo>
                  <a:cubicBezTo>
                    <a:pt x="f338" y="f76"/>
                    <a:pt x="f339" y="f140"/>
                    <a:pt x="f340" y="f140"/>
                  </a:cubicBezTo>
                  <a:cubicBezTo>
                    <a:pt x="f341" y="f80"/>
                    <a:pt x="f342" y="f74"/>
                    <a:pt x="f343" y="f47"/>
                  </a:cubicBezTo>
                  <a:cubicBezTo>
                    <a:pt x="f344" y="f78"/>
                    <a:pt x="f345" y="f76"/>
                    <a:pt x="f346" y="f140"/>
                  </a:cubicBezTo>
                  <a:cubicBezTo>
                    <a:pt x="f347" y="f196"/>
                    <a:pt x="f340" y="f37"/>
                    <a:pt x="f348" y="f74"/>
                  </a:cubicBezTo>
                  <a:cubicBezTo>
                    <a:pt x="f348" y="f142"/>
                    <a:pt x="f349" y="f305"/>
                    <a:pt x="f350" y="f166"/>
                  </a:cubicBezTo>
                  <a:cubicBezTo>
                    <a:pt x="f351" y="f307"/>
                    <a:pt x="f352" y="f171"/>
                    <a:pt x="f353" y="f158"/>
                  </a:cubicBezTo>
                  <a:cubicBezTo>
                    <a:pt x="f354" y="f171"/>
                    <a:pt x="f355" y="f20"/>
                    <a:pt x="f356" y="f269"/>
                  </a:cubicBezTo>
                  <a:cubicBezTo>
                    <a:pt x="f357" y="f162"/>
                    <a:pt x="f29" y="f358"/>
                    <a:pt x="f359" y="f193"/>
                  </a:cubicBezTo>
                  <a:cubicBezTo>
                    <a:pt x="f360" y="f142"/>
                    <a:pt x="f361" y="f358"/>
                    <a:pt x="f362" y="f358"/>
                  </a:cubicBezTo>
                  <a:lnTo>
                    <a:pt x="f363" y="f173"/>
                  </a:lnTo>
                  <a:cubicBezTo>
                    <a:pt x="f364" y="f154"/>
                    <a:pt x="f365" y="f142"/>
                    <a:pt x="f366" y="f154"/>
                  </a:cubicBezTo>
                  <a:cubicBezTo>
                    <a:pt x="f367" y="f35"/>
                    <a:pt x="f368" y="f142"/>
                    <a:pt x="f369" y="f39"/>
                  </a:cubicBezTo>
                  <a:cubicBezTo>
                    <a:pt x="f370" y="f41"/>
                    <a:pt x="f371" y="f196"/>
                    <a:pt x="f372" y="f154"/>
                  </a:cubicBezTo>
                  <a:lnTo>
                    <a:pt x="f373" y="f154"/>
                  </a:lnTo>
                  <a:cubicBezTo>
                    <a:pt x="f374" y="f156"/>
                    <a:pt x="f375" y="f171"/>
                    <a:pt x="f376" y="f305"/>
                  </a:cubicBezTo>
                  <a:cubicBezTo>
                    <a:pt x="f377" y="f267"/>
                    <a:pt x="f378" y="f269"/>
                    <a:pt x="f379" y="f164"/>
                  </a:cubicBezTo>
                  <a:lnTo>
                    <a:pt x="f380" y="f158"/>
                  </a:lnTo>
                  <a:cubicBezTo>
                    <a:pt x="f381" y="f160"/>
                    <a:pt x="f382" y="f162"/>
                    <a:pt x="f383" y="f160"/>
                  </a:cubicBezTo>
                  <a:cubicBezTo>
                    <a:pt x="f384" y="f267"/>
                    <a:pt x="f385" y="f154"/>
                    <a:pt x="f386" y="f305"/>
                  </a:cubicBezTo>
                  <a:lnTo>
                    <a:pt x="f387" y="f164"/>
                  </a:lnTo>
                  <a:cubicBezTo>
                    <a:pt x="f388" y="f269"/>
                    <a:pt x="f389" y="f20"/>
                    <a:pt x="f6" y="f16"/>
                  </a:cubicBezTo>
                  <a:cubicBezTo>
                    <a:pt x="f390" y="f391"/>
                    <a:pt x="f392" y="f27"/>
                    <a:pt x="f393" y="f394"/>
                  </a:cubicBezTo>
                  <a:cubicBezTo>
                    <a:pt x="f395" y="f396"/>
                    <a:pt x="f397" y="f394"/>
                    <a:pt x="f398" y="f396"/>
                  </a:cubicBezTo>
                  <a:cubicBezTo>
                    <a:pt x="f381" y="f391"/>
                    <a:pt x="f399" y="f18"/>
                    <a:pt x="f400" y="f401"/>
                  </a:cubicBezTo>
                  <a:cubicBezTo>
                    <a:pt x="f402" y="f394"/>
                    <a:pt x="f403" y="f404"/>
                    <a:pt x="f405" y="f391"/>
                  </a:cubicBezTo>
                  <a:cubicBezTo>
                    <a:pt x="f406" y="f404"/>
                    <a:pt x="f407" y="f31"/>
                    <a:pt x="f408" y="f31"/>
                  </a:cubicBezTo>
                  <a:lnTo>
                    <a:pt x="f375" y="f31"/>
                  </a:lnTo>
                  <a:lnTo>
                    <a:pt x="f408" y="f31"/>
                  </a:lnTo>
                  <a:cubicBezTo>
                    <a:pt x="f409" y="f31"/>
                    <a:pt x="f409" y="f33"/>
                    <a:pt x="f410" y="f31"/>
                  </a:cubicBezTo>
                  <a:cubicBezTo>
                    <a:pt x="f411" y="f33"/>
                    <a:pt x="f412" y="f20"/>
                    <a:pt x="f413" y="f18"/>
                  </a:cubicBezTo>
                  <a:cubicBezTo>
                    <a:pt x="f410" y="f269"/>
                    <a:pt x="f414" y="f269"/>
                    <a:pt x="f415" y="f307"/>
                  </a:cubicBezTo>
                  <a:cubicBezTo>
                    <a:pt x="f416" y="f417"/>
                    <a:pt x="f418" y="f269"/>
                    <a:pt x="f419" y="f396"/>
                  </a:cubicBezTo>
                  <a:lnTo>
                    <a:pt x="f420" y="f417"/>
                  </a:lnTo>
                  <a:cubicBezTo>
                    <a:pt x="f421" y="f27"/>
                    <a:pt x="f25" y="f20"/>
                    <a:pt x="f422" y="f404"/>
                  </a:cubicBezTo>
                  <a:lnTo>
                    <a:pt x="f423" y="f404"/>
                  </a:lnTo>
                  <a:cubicBezTo>
                    <a:pt x="f424" y="f425"/>
                    <a:pt x="f426" y="f401"/>
                    <a:pt x="f427" y="f394"/>
                  </a:cubicBezTo>
                  <a:cubicBezTo>
                    <a:pt x="f428" y="f425"/>
                    <a:pt x="f429" y="f20"/>
                    <a:pt x="f430" y="f391"/>
                  </a:cubicBezTo>
                  <a:lnTo>
                    <a:pt x="f351" y="f33"/>
                  </a:lnTo>
                  <a:lnTo>
                    <a:pt x="f431" y="f31"/>
                  </a:lnTo>
                  <a:cubicBezTo>
                    <a:pt x="f432" y="f404"/>
                    <a:pt x="f433" y="f434"/>
                    <a:pt x="f435" y="f404"/>
                  </a:cubicBezTo>
                  <a:cubicBezTo>
                    <a:pt x="f436" y="f31"/>
                    <a:pt x="f437" y="f33"/>
                    <a:pt x="f438" y="f31"/>
                  </a:cubicBezTo>
                  <a:lnTo>
                    <a:pt x="f439" y="f425"/>
                  </a:lnTo>
                  <a:cubicBezTo>
                    <a:pt x="f440" y="f394"/>
                    <a:pt x="f441" y="f11"/>
                    <a:pt x="f442" y="f425"/>
                  </a:cubicBezTo>
                  <a:cubicBezTo>
                    <a:pt x="f443" y="f444"/>
                    <a:pt x="f445" y="f446"/>
                    <a:pt x="f447" y="f9"/>
                  </a:cubicBezTo>
                  <a:lnTo>
                    <a:pt x="f448" y="f425"/>
                  </a:lnTo>
                  <a:cubicBezTo>
                    <a:pt x="f449" y="f425"/>
                    <a:pt x="f450" y="f394"/>
                    <a:pt x="f451" y="f404"/>
                  </a:cubicBezTo>
                  <a:lnTo>
                    <a:pt x="f452" y="f16"/>
                  </a:lnTo>
                  <a:cubicBezTo>
                    <a:pt x="f453" y="f434"/>
                    <a:pt x="f454" y="f31"/>
                    <a:pt x="f455" y="f33"/>
                  </a:cubicBezTo>
                  <a:cubicBezTo>
                    <a:pt x="f284" y="f404"/>
                    <a:pt x="f456" y="f404"/>
                    <a:pt x="f457" y="f31"/>
                  </a:cubicBezTo>
                  <a:cubicBezTo>
                    <a:pt x="f458" y="f459"/>
                    <a:pt x="f460" y="f434"/>
                    <a:pt x="f461" y="f31"/>
                  </a:cubicBezTo>
                  <a:cubicBezTo>
                    <a:pt x="f462" y="f33"/>
                    <a:pt x="f463" y="f33"/>
                    <a:pt x="f464" y="f31"/>
                  </a:cubicBezTo>
                  <a:cubicBezTo>
                    <a:pt x="f465" y="f31"/>
                    <a:pt x="f466" y="f31"/>
                    <a:pt x="f260" y="f404"/>
                  </a:cubicBezTo>
                  <a:lnTo>
                    <a:pt x="f467" y="f404"/>
                  </a:lnTo>
                  <a:lnTo>
                    <a:pt x="f468" y="f394"/>
                  </a:lnTo>
                  <a:cubicBezTo>
                    <a:pt x="f469" y="f391"/>
                    <a:pt x="f470" y="f404"/>
                    <a:pt x="f471" y="f404"/>
                  </a:cubicBezTo>
                  <a:cubicBezTo>
                    <a:pt x="f469" y="f404"/>
                    <a:pt x="f472" y="f31"/>
                    <a:pt x="f473" y="f33"/>
                  </a:cubicBezTo>
                  <a:lnTo>
                    <a:pt x="f474" y="f425"/>
                  </a:lnTo>
                  <a:lnTo>
                    <a:pt x="f475" y="f425"/>
                  </a:lnTo>
                  <a:cubicBezTo>
                    <a:pt x="f476" y="f13"/>
                    <a:pt x="f477" y="f391"/>
                    <a:pt x="f478" y="f20"/>
                  </a:cubicBezTo>
                  <a:cubicBezTo>
                    <a:pt x="f477" y="f18"/>
                    <a:pt x="f479" y="f16"/>
                    <a:pt x="f480" y="f27"/>
                  </a:cubicBezTo>
                  <a:cubicBezTo>
                    <a:pt x="f481" y="f394"/>
                    <a:pt x="f482" y="f269"/>
                    <a:pt x="f483" y="f404"/>
                  </a:cubicBezTo>
                  <a:cubicBezTo>
                    <a:pt x="f484" y="f18"/>
                    <a:pt x="f485" y="f20"/>
                    <a:pt x="f486" y="f164"/>
                  </a:cubicBezTo>
                  <a:cubicBezTo>
                    <a:pt x="f487" y="f417"/>
                    <a:pt x="f243" y="f417"/>
                    <a:pt x="f488" y="f417"/>
                  </a:cubicBezTo>
                  <a:cubicBezTo>
                    <a:pt x="f489" y="f269"/>
                    <a:pt x="f490" y="f434"/>
                    <a:pt x="f242" y="f417"/>
                  </a:cubicBezTo>
                  <a:lnTo>
                    <a:pt x="f491" y="f18"/>
                  </a:lnTo>
                  <a:lnTo>
                    <a:pt x="f492" y="f164"/>
                  </a:lnTo>
                  <a:cubicBezTo>
                    <a:pt x="f493" y="f434"/>
                    <a:pt x="f494" y="f27"/>
                    <a:pt x="f495" y="f31"/>
                  </a:cubicBezTo>
                  <a:cubicBezTo>
                    <a:pt x="f496" y="f434"/>
                    <a:pt x="f497" y="f18"/>
                    <a:pt x="f498" y="f307"/>
                  </a:cubicBezTo>
                  <a:lnTo>
                    <a:pt x="f499" y="f396"/>
                  </a:lnTo>
                  <a:cubicBezTo>
                    <a:pt x="f500" y="f396"/>
                    <a:pt x="f501" y="f164"/>
                    <a:pt x="f502" y="f269"/>
                  </a:cubicBezTo>
                  <a:cubicBezTo>
                    <a:pt x="f503" y="f31"/>
                    <a:pt x="f504" y="f396"/>
                    <a:pt x="f505" y="f404"/>
                  </a:cubicBezTo>
                  <a:cubicBezTo>
                    <a:pt x="f506" y="f164"/>
                    <a:pt x="f507" y="f446"/>
                    <a:pt x="f508" y="f18"/>
                  </a:cubicBezTo>
                  <a:cubicBezTo>
                    <a:pt x="f509" y="f31"/>
                    <a:pt x="f510" y="f391"/>
                    <a:pt x="f511" y="f425"/>
                  </a:cubicBezTo>
                  <a:cubicBezTo>
                    <a:pt x="f512" y="f391"/>
                    <a:pt x="f513" y="f9"/>
                    <a:pt x="f514" y="f404"/>
                  </a:cubicBezTo>
                  <a:cubicBezTo>
                    <a:pt x="f515" y="f425"/>
                    <a:pt x="f516" y="f401"/>
                    <a:pt x="f517" y="f446"/>
                  </a:cubicBezTo>
                  <a:cubicBezTo>
                    <a:pt x="f518" y="f446"/>
                    <a:pt x="f519" y="f401"/>
                    <a:pt x="f520" y="f13"/>
                  </a:cubicBezTo>
                  <a:cubicBezTo>
                    <a:pt x="f521" y="f11"/>
                    <a:pt x="f522" y="f9"/>
                    <a:pt x="f523" y="f459"/>
                  </a:cubicBezTo>
                  <a:cubicBezTo>
                    <a:pt x="f170" y="f459"/>
                    <a:pt x="f524" y="f404"/>
                    <a:pt x="f172" y="f434"/>
                  </a:cubicBezTo>
                  <a:cubicBezTo>
                    <a:pt x="f525" y="f18"/>
                    <a:pt x="f526" y="f16"/>
                    <a:pt x="f527" y="f417"/>
                  </a:cubicBezTo>
                  <a:cubicBezTo>
                    <a:pt x="f528" y="f396"/>
                    <a:pt x="f529" y="f18"/>
                    <a:pt x="f179" y="f18"/>
                  </a:cubicBezTo>
                  <a:cubicBezTo>
                    <a:pt x="f530" y="f20"/>
                    <a:pt x="f531" y="f391"/>
                    <a:pt x="f532" y="f27"/>
                  </a:cubicBezTo>
                  <a:cubicBezTo>
                    <a:pt x="f533" y="f18"/>
                    <a:pt x="f534" y="f16"/>
                    <a:pt x="f535" y="f27"/>
                  </a:cubicBezTo>
                  <a:cubicBezTo>
                    <a:pt x="f536" y="f16"/>
                    <a:pt x="f537" y="f16"/>
                    <a:pt x="f538" y="f16"/>
                  </a:cubicBezTo>
                  <a:lnTo>
                    <a:pt x="f539" y="f27"/>
                  </a:lnTo>
                  <a:cubicBezTo>
                    <a:pt x="f540" y="f267"/>
                    <a:pt x="f541" y="f434"/>
                    <a:pt x="f542" y="f269"/>
                  </a:cubicBezTo>
                  <a:lnTo>
                    <a:pt x="f543" y="f434"/>
                  </a:lnTo>
                  <a:cubicBezTo>
                    <a:pt x="f544" y="f33"/>
                    <a:pt x="f545" y="f307"/>
                    <a:pt x="f546" y="f18"/>
                  </a:cubicBezTo>
                  <a:lnTo>
                    <a:pt x="f547" y="f269"/>
                  </a:lnTo>
                  <a:cubicBezTo>
                    <a:pt x="f548" y="f171"/>
                    <a:pt x="f549" y="f33"/>
                    <a:pt x="f550" y="f27"/>
                  </a:cubicBezTo>
                  <a:lnTo>
                    <a:pt x="f551" y="f269"/>
                  </a:lnTo>
                  <a:cubicBezTo>
                    <a:pt x="f552" y="f166"/>
                    <a:pt x="f553" y="f13"/>
                    <a:pt x="f554" y="f11"/>
                  </a:cubicBezTo>
                  <a:cubicBezTo>
                    <a:pt x="f555" y="f9"/>
                    <a:pt x="f556" y="f9"/>
                    <a:pt x="f557" y="f459"/>
                  </a:cubicBezTo>
                  <a:cubicBezTo>
                    <a:pt x="f558" y="f559"/>
                    <a:pt x="f560" y="f425"/>
                    <a:pt x="f561" y="f391"/>
                  </a:cubicBezTo>
                  <a:cubicBezTo>
                    <a:pt x="f562" y="f13"/>
                    <a:pt x="f563" y="f564"/>
                    <a:pt x="f565" y="f566"/>
                  </a:cubicBezTo>
                  <a:cubicBezTo>
                    <a:pt x="f567" y="f444"/>
                    <a:pt x="f568" y="f404"/>
                    <a:pt x="f569" y="f11"/>
                  </a:cubicBezTo>
                  <a:cubicBezTo>
                    <a:pt x="f570" y="f401"/>
                    <a:pt x="f571" y="f391"/>
                    <a:pt x="f572" y="f31"/>
                  </a:cubicBezTo>
                  <a:cubicBezTo>
                    <a:pt x="f573" y="f31"/>
                    <a:pt x="f574" y="f564"/>
                    <a:pt x="f575" y="f391"/>
                  </a:cubicBezTo>
                  <a:cubicBezTo>
                    <a:pt x="f576" y="f394"/>
                    <a:pt x="f577" y="f425"/>
                    <a:pt x="f577" y="f401"/>
                  </a:cubicBezTo>
                  <a:cubicBezTo>
                    <a:pt x="f578" y="f391"/>
                    <a:pt x="f579" y="f404"/>
                    <a:pt x="f580" y="f18"/>
                  </a:cubicBezTo>
                  <a:cubicBezTo>
                    <a:pt x="f66" y="f581"/>
                    <a:pt x="f582" y="f164"/>
                    <a:pt x="f583" y="f401"/>
                  </a:cubicBezTo>
                  <a:lnTo>
                    <a:pt x="f584" y="f425"/>
                  </a:lnTo>
                  <a:lnTo>
                    <a:pt x="f585" y="f13"/>
                  </a:lnTo>
                  <a:cubicBezTo>
                    <a:pt x="f586" y="f446"/>
                    <a:pt x="f587" y="f394"/>
                    <a:pt x="f588" y="f33"/>
                  </a:cubicBezTo>
                  <a:cubicBezTo>
                    <a:pt x="f589" y="f404"/>
                    <a:pt x="f590" y="f391"/>
                    <a:pt x="f591" y="f394"/>
                  </a:cubicBezTo>
                  <a:cubicBezTo>
                    <a:pt x="f592" y="f13"/>
                    <a:pt x="f593" y="f13"/>
                    <a:pt x="f594" y="f20"/>
                  </a:cubicBezTo>
                  <a:lnTo>
                    <a:pt x="f595" y="f394"/>
                  </a:lnTo>
                  <a:cubicBezTo>
                    <a:pt x="f596" y="f31"/>
                    <a:pt x="f597" y="f564"/>
                    <a:pt x="f598" y="f13"/>
                  </a:cubicBezTo>
                  <a:cubicBezTo>
                    <a:pt x="f599" y="f13"/>
                    <a:pt x="f600" y="f446"/>
                    <a:pt x="f601" y="f11"/>
                  </a:cubicBezTo>
                  <a:cubicBezTo>
                    <a:pt x="f602" y="f391"/>
                    <a:pt x="f603" y="f5"/>
                    <a:pt x="f604" y="f425"/>
                  </a:cubicBezTo>
                  <a:lnTo>
                    <a:pt x="f605" y="f31"/>
                  </a:lnTo>
                  <a:cubicBezTo>
                    <a:pt x="f606" y="f20"/>
                    <a:pt x="f607" y="f269"/>
                    <a:pt x="f608" y="f164"/>
                  </a:cubicBezTo>
                  <a:cubicBezTo>
                    <a:pt x="f609" y="f166"/>
                    <a:pt x="f610" y="f396"/>
                    <a:pt x="f611" y="f27"/>
                  </a:cubicBezTo>
                  <a:lnTo>
                    <a:pt x="f612" y="f396"/>
                  </a:lnTo>
                  <a:cubicBezTo>
                    <a:pt x="f613" y="f425"/>
                    <a:pt x="f614" y="f20"/>
                    <a:pt x="f615" y="f401"/>
                  </a:cubicBezTo>
                  <a:cubicBezTo>
                    <a:pt x="f616" y="f425"/>
                    <a:pt x="f617" y="f459"/>
                    <a:pt x="f618" y="f564"/>
                  </a:cubicBezTo>
                  <a:lnTo>
                    <a:pt x="f619" y="f394"/>
                  </a:lnTo>
                  <a:lnTo>
                    <a:pt x="f620" y="f425"/>
                  </a:lnTo>
                  <a:cubicBezTo>
                    <a:pt x="f621" y="f13"/>
                    <a:pt x="f622" y="f459"/>
                    <a:pt x="f623" y="f9"/>
                  </a:cubicBezTo>
                  <a:cubicBezTo>
                    <a:pt x="f624" y="f581"/>
                    <a:pt x="f625" y="f13"/>
                    <a:pt x="f626" y="f425"/>
                  </a:cubicBezTo>
                  <a:cubicBezTo>
                    <a:pt x="f627" y="f446"/>
                    <a:pt x="f628" y="f566"/>
                    <a:pt x="f629" y="f566"/>
                  </a:cubicBezTo>
                  <a:lnTo>
                    <a:pt x="f630" y="f566"/>
                  </a:lnTo>
                  <a:lnTo>
                    <a:pt x="f631" y="f566"/>
                  </a:lnTo>
                  <a:cubicBezTo>
                    <a:pt x="f632" y="f9"/>
                    <a:pt x="f633" y="f13"/>
                    <a:pt x="f634" y="f13"/>
                  </a:cubicBezTo>
                  <a:cubicBezTo>
                    <a:pt x="f635" y="f11"/>
                    <a:pt x="f636" y="f564"/>
                    <a:pt x="f637" y="f564"/>
                  </a:cubicBezTo>
                  <a:cubicBezTo>
                    <a:pt x="f638" y="f564"/>
                    <a:pt x="f639" y="f566"/>
                    <a:pt x="f640" y="f564"/>
                  </a:cubicBezTo>
                  <a:lnTo>
                    <a:pt x="f641" y="f566"/>
                  </a:lnTo>
                  <a:lnTo>
                    <a:pt x="f642" y="f13"/>
                  </a:lnTo>
                  <a:cubicBezTo>
                    <a:pt x="f643" y="f394"/>
                    <a:pt x="f644" y="f13"/>
                    <a:pt x="f645" y="f31"/>
                  </a:cubicBezTo>
                  <a:cubicBezTo>
                    <a:pt x="f646" y="f459"/>
                    <a:pt x="f647" y="f425"/>
                    <a:pt x="f648" y="f446"/>
                  </a:cubicBezTo>
                  <a:cubicBezTo>
                    <a:pt x="f649" y="f394"/>
                    <a:pt x="f650" y="f394"/>
                    <a:pt x="f651" y="f425"/>
                  </a:cubicBezTo>
                  <a:cubicBezTo>
                    <a:pt x="f652" y="f391"/>
                    <a:pt x="f653" y="f16"/>
                    <a:pt x="f654" y="f18"/>
                  </a:cubicBezTo>
                  <a:cubicBezTo>
                    <a:pt x="f655" y="f459"/>
                    <a:pt x="f656" y="f394"/>
                    <a:pt x="f657" y="f566"/>
                  </a:cubicBezTo>
                  <a:cubicBezTo>
                    <a:pt x="f658" y="f13"/>
                    <a:pt x="f659" y="f564"/>
                    <a:pt x="f660" y="f391"/>
                  </a:cubicBezTo>
                  <a:cubicBezTo>
                    <a:pt x="f661" y="f394"/>
                    <a:pt x="f662" y="f446"/>
                    <a:pt x="f663" y="f459"/>
                  </a:cubicBezTo>
                  <a:cubicBezTo>
                    <a:pt x="f664" y="f401"/>
                    <a:pt x="f665" y="f581"/>
                    <a:pt x="f666" y="f566"/>
                  </a:cubicBezTo>
                  <a:cubicBezTo>
                    <a:pt x="f667" y="f459"/>
                    <a:pt x="f668" y="f11"/>
                    <a:pt x="f669" y="f401"/>
                  </a:cubicBezTo>
                  <a:lnTo>
                    <a:pt x="f670" y="f581"/>
                  </a:lnTo>
                  <a:cubicBezTo>
                    <a:pt x="f671" y="f566"/>
                    <a:pt x="f672" y="f425"/>
                    <a:pt x="f673" y="f459"/>
                  </a:cubicBezTo>
                  <a:cubicBezTo>
                    <a:pt x="f674" y="f11"/>
                    <a:pt x="f675" y="f13"/>
                    <a:pt x="f676" y="f13"/>
                  </a:cubicBezTo>
                  <a:cubicBezTo>
                    <a:pt x="f677" y="f444"/>
                    <a:pt x="f678" y="f33"/>
                    <a:pt x="f679" y="f444"/>
                  </a:cubicBezTo>
                  <a:cubicBezTo>
                    <a:pt x="f680" y="f566"/>
                    <a:pt x="f681" y="f564"/>
                    <a:pt x="f682" y="f564"/>
                  </a:cubicBezTo>
                  <a:cubicBezTo>
                    <a:pt x="f683" y="f459"/>
                    <a:pt x="f684" y="f446"/>
                    <a:pt x="f685" y="f425"/>
                  </a:cubicBezTo>
                  <a:lnTo>
                    <a:pt x="f686" y="f564"/>
                  </a:lnTo>
                  <a:cubicBezTo>
                    <a:pt x="f687" y="f425"/>
                    <a:pt x="f20" y="f564"/>
                    <a:pt x="f459" y="f425"/>
                  </a:cubicBezTo>
                  <a:lnTo>
                    <a:pt x="f142" y="f13"/>
                  </a:lnTo>
                  <a:cubicBezTo>
                    <a:pt x="f5" y="f20"/>
                    <a:pt x="f688" y="f164"/>
                    <a:pt x="f689" y="f176"/>
                  </a:cubicBezTo>
                  <a:cubicBezTo>
                    <a:pt x="f690" y="f166"/>
                    <a:pt x="f691" y="f52"/>
                    <a:pt x="f692" y="f173"/>
                  </a:cubicBezTo>
                  <a:cubicBezTo>
                    <a:pt x="f693" y="f154"/>
                    <a:pt x="f694" y="f142"/>
                    <a:pt x="f695" y="f262"/>
                  </a:cubicBezTo>
                  <a:cubicBezTo>
                    <a:pt x="f696" y="f193"/>
                    <a:pt x="f697" y="f173"/>
                    <a:pt x="f698" y="f154"/>
                  </a:cubicBezTo>
                  <a:lnTo>
                    <a:pt x="f699" y="f142"/>
                  </a:lnTo>
                  <a:cubicBezTo>
                    <a:pt x="f700" y="f154"/>
                    <a:pt x="f701" y="f41"/>
                    <a:pt x="f702" y="f37"/>
                  </a:cubicBezTo>
                  <a:lnTo>
                    <a:pt x="f703" y="f196"/>
                  </a:lnTo>
                  <a:cubicBezTo>
                    <a:pt x="f704" y="f262"/>
                    <a:pt x="f705" y="f41"/>
                    <a:pt x="f706" y="f35"/>
                  </a:cubicBezTo>
                  <a:cubicBezTo>
                    <a:pt x="f707" y="f173"/>
                    <a:pt x="f708" y="f35"/>
                    <a:pt x="f709" y="f176"/>
                  </a:cubicBezTo>
                  <a:cubicBezTo>
                    <a:pt x="f710" y="f37"/>
                    <a:pt x="f711" y="f176"/>
                    <a:pt x="f712" y="f140"/>
                  </a:cubicBezTo>
                  <a:cubicBezTo>
                    <a:pt x="f713" y="f74"/>
                    <a:pt x="f714" y="f262"/>
                    <a:pt x="f715" y="f262"/>
                  </a:cubicBezTo>
                  <a:lnTo>
                    <a:pt x="f716" y="f39"/>
                  </a:lnTo>
                  <a:lnTo>
                    <a:pt x="f717" y="f196"/>
                  </a:lnTo>
                  <a:cubicBezTo>
                    <a:pt x="f718" y="f262"/>
                    <a:pt x="f719" y="f37"/>
                    <a:pt x="f720" y="f74"/>
                  </a:cubicBezTo>
                  <a:cubicBezTo>
                    <a:pt x="f721" y="f74"/>
                    <a:pt x="f722" y="f52"/>
                    <a:pt x="f723" y="f52"/>
                  </a:cubicBezTo>
                  <a:cubicBezTo>
                    <a:pt x="f670" y="f80"/>
                    <a:pt x="f666" y="f74"/>
                    <a:pt x="f724" y="f52"/>
                  </a:cubicBezTo>
                  <a:lnTo>
                    <a:pt x="f725" y="f140"/>
                  </a:lnTo>
                  <a:cubicBezTo>
                    <a:pt x="f726" y="f35"/>
                    <a:pt x="f727" y="f52"/>
                    <a:pt x="f660" y="f41"/>
                  </a:cubicBezTo>
                  <a:lnTo>
                    <a:pt x="f728" y="f142"/>
                  </a:lnTo>
                  <a:cubicBezTo>
                    <a:pt x="f657" y="f176"/>
                    <a:pt x="f729" y="f41"/>
                    <a:pt x="f730" y="f196"/>
                  </a:cubicBezTo>
                  <a:lnTo>
                    <a:pt x="f731" y="f262"/>
                  </a:lnTo>
                  <a:cubicBezTo>
                    <a:pt x="f732" y="f154"/>
                    <a:pt x="f733" y="f193"/>
                    <a:pt x="f734" y="f154"/>
                  </a:cubicBezTo>
                  <a:cubicBezTo>
                    <a:pt x="f735" y="f196"/>
                    <a:pt x="f736" y="f35"/>
                    <a:pt x="f737" y="f140"/>
                  </a:cubicBezTo>
                  <a:cubicBezTo>
                    <a:pt x="f738" y="f262"/>
                    <a:pt x="f739" y="f41"/>
                    <a:pt x="f740" y="f156"/>
                  </a:cubicBezTo>
                  <a:lnTo>
                    <a:pt x="f741" y="f154"/>
                  </a:lnTo>
                  <a:cubicBezTo>
                    <a:pt x="f742" y="f156"/>
                    <a:pt x="f743" y="f358"/>
                    <a:pt x="f744" y="f171"/>
                  </a:cubicBezTo>
                  <a:cubicBezTo>
                    <a:pt x="f745" y="f176"/>
                    <a:pt x="f746" y="f193"/>
                    <a:pt x="f747" y="f41"/>
                  </a:cubicBezTo>
                  <a:cubicBezTo>
                    <a:pt x="f748" y="f78"/>
                    <a:pt x="f749" y="f156"/>
                    <a:pt x="f750" y="f140"/>
                  </a:cubicBezTo>
                  <a:cubicBezTo>
                    <a:pt x="f751" y="f176"/>
                    <a:pt x="f752" y="f196"/>
                    <a:pt x="f753" y="f154"/>
                  </a:cubicBezTo>
                  <a:cubicBezTo>
                    <a:pt x="f754" y="f156"/>
                    <a:pt x="f755" y="f305"/>
                    <a:pt x="f756" y="f158"/>
                  </a:cubicBezTo>
                  <a:cubicBezTo>
                    <a:pt x="f757" y="f158"/>
                    <a:pt x="f758" y="f39"/>
                    <a:pt x="f759" y="f39"/>
                  </a:cubicBezTo>
                  <a:cubicBezTo>
                    <a:pt x="f760" y="f39"/>
                    <a:pt x="f760" y="f37"/>
                    <a:pt x="f14" y="f37"/>
                  </a:cubicBezTo>
                  <a:cubicBezTo>
                    <a:pt x="f761" y="f52"/>
                    <a:pt x="f762" y="f262"/>
                    <a:pt x="f763" y="f140"/>
                  </a:cubicBezTo>
                  <a:cubicBezTo>
                    <a:pt x="f631" y="f196"/>
                    <a:pt x="f764" y="f140"/>
                    <a:pt x="f765" y="f154"/>
                  </a:cubicBezTo>
                  <a:lnTo>
                    <a:pt x="f766" y="f196"/>
                  </a:lnTo>
                  <a:cubicBezTo>
                    <a:pt x="f767" y="f154"/>
                    <a:pt x="f768" y="f160"/>
                    <a:pt x="f769" y="f358"/>
                  </a:cubicBezTo>
                  <a:cubicBezTo>
                    <a:pt x="f618" y="f176"/>
                    <a:pt x="f770" y="f193"/>
                    <a:pt x="f771" y="f154"/>
                  </a:cubicBezTo>
                  <a:cubicBezTo>
                    <a:pt x="f772" y="f262"/>
                    <a:pt x="f773" y="f193"/>
                    <a:pt x="f774" y="f142"/>
                  </a:cubicBezTo>
                  <a:cubicBezTo>
                    <a:pt x="f619" y="f74"/>
                    <a:pt x="f775" y="f262"/>
                    <a:pt x="f776" y="f74"/>
                  </a:cubicBezTo>
                  <a:cubicBezTo>
                    <a:pt x="f777" y="f78"/>
                    <a:pt x="f778" y="f262"/>
                    <a:pt x="f779" y="f78"/>
                  </a:cubicBezTo>
                  <a:cubicBezTo>
                    <a:pt x="f780" y="f142"/>
                    <a:pt x="f781" y="f54"/>
                    <a:pt x="f782" y="f35"/>
                  </a:cubicBezTo>
                  <a:lnTo>
                    <a:pt x="f783" y="f52"/>
                  </a:lnTo>
                  <a:cubicBezTo>
                    <a:pt x="f784" y="f74"/>
                    <a:pt x="f785" y="f37"/>
                    <a:pt x="f786" y="f37"/>
                  </a:cubicBezTo>
                  <a:lnTo>
                    <a:pt x="f787" y="f54"/>
                  </a:lnTo>
                  <a:cubicBezTo>
                    <a:pt x="f788" y="f140"/>
                    <a:pt x="f789" y="f67"/>
                    <a:pt x="f790" y="f45"/>
                  </a:cubicBezTo>
                  <a:cubicBezTo>
                    <a:pt x="f791" y="f45"/>
                    <a:pt x="f792" y="f74"/>
                    <a:pt x="f793" y="f39"/>
                  </a:cubicBezTo>
                  <a:cubicBezTo>
                    <a:pt x="f794" y="f154"/>
                    <a:pt x="f795" y="f49"/>
                    <a:pt x="f796" y="f112"/>
                  </a:cubicBezTo>
                  <a:cubicBezTo>
                    <a:pt x="f797" y="f112"/>
                    <a:pt x="f798" y="f54"/>
                    <a:pt x="f799" y="f76"/>
                  </a:cubicBezTo>
                  <a:cubicBezTo>
                    <a:pt x="f800" y="f78"/>
                    <a:pt x="f801" y="f80"/>
                    <a:pt x="f802" y="f112"/>
                  </a:cubicBezTo>
                  <a:cubicBezTo>
                    <a:pt x="f803" y="f47"/>
                    <a:pt x="f804" y="f78"/>
                    <a:pt x="f805" y="f74"/>
                  </a:cubicBezTo>
                  <a:cubicBezTo>
                    <a:pt x="f806" y="f45"/>
                    <a:pt x="f807" y="f37"/>
                    <a:pt x="f808" y="f35"/>
                  </a:cubicBezTo>
                  <a:lnTo>
                    <a:pt x="f808" y="f52"/>
                  </a:lnTo>
                  <a:cubicBezTo>
                    <a:pt x="f809" y="f54"/>
                    <a:pt x="f810" y="f154"/>
                    <a:pt x="f811" y="f41"/>
                  </a:cubicBezTo>
                  <a:lnTo>
                    <a:pt x="f812" y="f52"/>
                  </a:lnTo>
                  <a:lnTo>
                    <a:pt x="f813" y="f74"/>
                  </a:lnTo>
                  <a:lnTo>
                    <a:pt x="f814" y="f80"/>
                  </a:lnTo>
                  <a:cubicBezTo>
                    <a:pt x="f815" y="f52"/>
                    <a:pt x="f816" y="f76"/>
                    <a:pt x="f817" y="f54"/>
                  </a:cubicBezTo>
                  <a:cubicBezTo>
                    <a:pt x="f818" y="f74"/>
                    <a:pt x="f819" y="f41"/>
                    <a:pt x="f820" y="f41"/>
                  </a:cubicBezTo>
                  <a:cubicBezTo>
                    <a:pt x="f821" y="f37"/>
                    <a:pt x="f822" y="f74"/>
                    <a:pt x="f823" y="f140"/>
                  </a:cubicBezTo>
                  <a:cubicBezTo>
                    <a:pt x="f824" y="f76"/>
                    <a:pt x="f825" y="f45"/>
                    <a:pt x="f826" y="f52"/>
                  </a:cubicBezTo>
                  <a:cubicBezTo>
                    <a:pt x="f827" y="f78"/>
                    <a:pt x="f828" y="f54"/>
                    <a:pt x="f829" y="f45"/>
                  </a:cubicBezTo>
                  <a:cubicBezTo>
                    <a:pt x="f830" y="f67"/>
                    <a:pt x="f831" y="f47"/>
                    <a:pt x="f832" y="f47"/>
                  </a:cubicBezTo>
                  <a:cubicBezTo>
                    <a:pt x="f833" y="f47"/>
                    <a:pt x="f834" y="f45"/>
                    <a:pt x="f835" y="f45"/>
                  </a:cubicBezTo>
                  <a:lnTo>
                    <a:pt x="f836" y="f140"/>
                  </a:lnTo>
                  <a:cubicBezTo>
                    <a:pt x="f837" y="f52"/>
                    <a:pt x="f838" y="f76"/>
                    <a:pt x="f839" y="f54"/>
                  </a:cubicBezTo>
                  <a:cubicBezTo>
                    <a:pt x="f840" y="f78"/>
                    <a:pt x="f841" y="f52"/>
                    <a:pt x="f842" y="f52"/>
                  </a:cubicBezTo>
                  <a:cubicBezTo>
                    <a:pt x="f843" y="f80"/>
                    <a:pt x="f844" y="f67"/>
                    <a:pt x="f845" y="f57"/>
                  </a:cubicBezTo>
                  <a:lnTo>
                    <a:pt x="f598" y="f45"/>
                  </a:lnTo>
                  <a:cubicBezTo>
                    <a:pt x="f846" y="f112"/>
                    <a:pt x="f847" y="f57"/>
                    <a:pt x="f848" y="f116"/>
                  </a:cubicBezTo>
                  <a:cubicBezTo>
                    <a:pt x="f849" y="f61"/>
                    <a:pt x="f850" y="f80"/>
                    <a:pt x="f851" y="f112"/>
                  </a:cubicBezTo>
                  <a:cubicBezTo>
                    <a:pt x="f852" y="f112"/>
                    <a:pt x="f853" y="f47"/>
                    <a:pt x="f854" y="f45"/>
                  </a:cubicBezTo>
                  <a:cubicBezTo>
                    <a:pt x="f855" y="f112"/>
                    <a:pt x="f856" y="f116"/>
                    <a:pt x="f857" y="f47"/>
                  </a:cubicBezTo>
                  <a:lnTo>
                    <a:pt x="f858" y="f286"/>
                  </a:lnTo>
                  <a:cubicBezTo>
                    <a:pt x="f859" y="f116"/>
                    <a:pt x="f860" y="f80"/>
                    <a:pt x="f861" y="f78"/>
                  </a:cubicBezTo>
                  <a:cubicBezTo>
                    <a:pt x="f862" y="f52"/>
                    <a:pt x="f863" y="f67"/>
                    <a:pt x="f864" y="f57"/>
                  </a:cubicBezTo>
                  <a:cubicBezTo>
                    <a:pt x="f865" y="f112"/>
                    <a:pt x="f866" y="f74"/>
                    <a:pt x="f867" y="f45"/>
                  </a:cubicBezTo>
                  <a:cubicBezTo>
                    <a:pt x="f868" y="f112"/>
                    <a:pt x="f869" y="f45"/>
                    <a:pt x="f55" y="f4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5" name="Freeform 63">
              <a:extLst>
                <a:ext uri="{FF2B5EF4-FFF2-40B4-BE49-F238E27FC236}">
                  <a16:creationId xmlns:a16="http://schemas.microsoft.com/office/drawing/2014/main" id="{51133EAF-6D81-4DA4-931D-051B187C6515}"/>
                </a:ext>
              </a:extLst>
            </p:cNvPr>
            <p:cNvSpPr/>
            <p:nvPr/>
          </p:nvSpPr>
          <p:spPr>
            <a:xfrm>
              <a:off x="7508879" y="1560021"/>
              <a:ext cx="11109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"/>
                <a:gd name="f7" fmla="val 3"/>
                <a:gd name="f8" fmla="val 8"/>
                <a:gd name="f9" fmla="val 2"/>
                <a:gd name="f10" fmla="val 7"/>
                <a:gd name="f11" fmla="val 1"/>
                <a:gd name="f12" fmla="val 6"/>
                <a:gd name="f13" fmla="+- 0 0 -90"/>
                <a:gd name="f14" fmla="*/ f3 1 12"/>
                <a:gd name="f15" fmla="*/ f4 1 3"/>
                <a:gd name="f16" fmla="+- f7 0 f5"/>
                <a:gd name="f17" fmla="+- f6 0 f5"/>
                <a:gd name="f18" fmla="*/ f13 f0 1"/>
                <a:gd name="f19" fmla="*/ f16 1 3"/>
                <a:gd name="f20" fmla="*/ f17 1 12"/>
                <a:gd name="f21" fmla="*/ 12 f17 1"/>
                <a:gd name="f22" fmla="*/ 3 f16 1"/>
                <a:gd name="f23" fmla="*/ 6 f17 1"/>
                <a:gd name="f24" fmla="*/ 0 f16 1"/>
                <a:gd name="f25" fmla="*/ f18 1 f2"/>
                <a:gd name="f26" fmla="*/ f21 1 12"/>
                <a:gd name="f27" fmla="*/ f22 1 3"/>
                <a:gd name="f28" fmla="*/ f23 1 12"/>
                <a:gd name="f29" fmla="*/ f24 1 3"/>
                <a:gd name="f30" fmla="*/ 0 1 f20"/>
                <a:gd name="f31" fmla="*/ f6 1 f20"/>
                <a:gd name="f32" fmla="*/ 0 1 f19"/>
                <a:gd name="f33" fmla="*/ f7 1 f19"/>
                <a:gd name="f34" fmla="+- f25 0 f1"/>
                <a:gd name="f35" fmla="*/ f26 1 f20"/>
                <a:gd name="f36" fmla="*/ f27 1 f19"/>
                <a:gd name="f37" fmla="*/ f28 1 f20"/>
                <a:gd name="f38" fmla="*/ f29 1 f19"/>
                <a:gd name="f39" fmla="*/ f30 f14 1"/>
                <a:gd name="f40" fmla="*/ f31 f14 1"/>
                <a:gd name="f41" fmla="*/ f33 f15 1"/>
                <a:gd name="f42" fmla="*/ f32 f15 1"/>
                <a:gd name="f43" fmla="*/ f35 f14 1"/>
                <a:gd name="f44" fmla="*/ f36 f15 1"/>
                <a:gd name="f45" fmla="*/ f37 f14 1"/>
                <a:gd name="f46" fmla="*/ f38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3" y="f44"/>
                </a:cxn>
                <a:cxn ang="f34">
                  <a:pos x="f43" y="f44"/>
                </a:cxn>
                <a:cxn ang="f34">
                  <a:pos x="f45" y="f46"/>
                </a:cxn>
                <a:cxn ang="f34">
                  <a:pos x="f43" y="f44"/>
                </a:cxn>
              </a:cxnLst>
              <a:rect l="f39" t="f42" r="f40" b="f41"/>
              <a:pathLst>
                <a:path w="12" h="3">
                  <a:moveTo>
                    <a:pt x="f6" y="f7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5"/>
                  </a:cubicBezTo>
                  <a:cubicBezTo>
                    <a:pt x="f11" y="f11"/>
                    <a:pt x="f5" y="f9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6" name="Freeform 64">
              <a:extLst>
                <a:ext uri="{FF2B5EF4-FFF2-40B4-BE49-F238E27FC236}">
                  <a16:creationId xmlns:a16="http://schemas.microsoft.com/office/drawing/2014/main" id="{4DEC062C-3FDC-412E-A3F9-3991ADE40816}"/>
                </a:ext>
              </a:extLst>
            </p:cNvPr>
            <p:cNvSpPr/>
            <p:nvPr/>
          </p:nvSpPr>
          <p:spPr>
            <a:xfrm>
              <a:off x="5434014" y="1567400"/>
              <a:ext cx="4764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3"/>
                <a:gd name="f9" fmla="+- 0 0 -90"/>
                <a:gd name="f10" fmla="*/ f3 1 5"/>
                <a:gd name="f11" fmla="*/ f4 1 1"/>
                <a:gd name="f12" fmla="+- f7 0 f5"/>
                <a:gd name="f13" fmla="+- f6 0 f5"/>
                <a:gd name="f14" fmla="*/ f9 f0 1"/>
                <a:gd name="f15" fmla="*/ f13 1 5"/>
                <a:gd name="f16" fmla="*/ 5 f13 1"/>
                <a:gd name="f17" fmla="*/ 1 f12 1"/>
                <a:gd name="f18" fmla="*/ 3 f13 1"/>
                <a:gd name="f19" fmla="*/ 0 f12 1"/>
                <a:gd name="f20" fmla="*/ 0 f13 1"/>
                <a:gd name="f21" fmla="*/ 0 1 f12"/>
                <a:gd name="f22" fmla="*/ f7 1 f12"/>
                <a:gd name="f23" fmla="*/ f14 1 f2"/>
                <a:gd name="f24" fmla="*/ f16 1 5"/>
                <a:gd name="f25" fmla="*/ f18 1 5"/>
                <a:gd name="f26" fmla="*/ f20 1 5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39"/>
                </a:cxn>
                <a:cxn ang="f33">
                  <a:pos x="f41" y="f39"/>
                </a:cxn>
              </a:cxnLst>
              <a:rect l="f37" t="f32" r="f38" b="f31"/>
              <a:pathLst>
                <a:path w="5" h="1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cubicBezTo>
                    <a:pt x="f7" y="f7"/>
                    <a:pt x="f7" y="f7"/>
                    <a:pt x="f5" y="f7"/>
                  </a:cubicBez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7" name="Freeform 65">
              <a:extLst>
                <a:ext uri="{FF2B5EF4-FFF2-40B4-BE49-F238E27FC236}">
                  <a16:creationId xmlns:a16="http://schemas.microsoft.com/office/drawing/2014/main" id="{995D64D0-2BDF-49F3-BC44-D6F8FA0E7788}"/>
                </a:ext>
              </a:extLst>
            </p:cNvPr>
            <p:cNvSpPr/>
            <p:nvPr/>
          </p:nvSpPr>
          <p:spPr>
            <a:xfrm>
              <a:off x="9672642" y="1567400"/>
              <a:ext cx="25402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3"/>
                <a:gd name="f8" fmla="val 13"/>
                <a:gd name="f9" fmla="val 2"/>
                <a:gd name="f10" fmla="val 6"/>
                <a:gd name="f11" fmla="val 1"/>
                <a:gd name="f12" fmla="+- 0 0 -90"/>
                <a:gd name="f13" fmla="*/ f3 1 27"/>
                <a:gd name="f14" fmla="*/ f4 1 3"/>
                <a:gd name="f15" fmla="+- f7 0 f5"/>
                <a:gd name="f16" fmla="+- f6 0 f5"/>
                <a:gd name="f17" fmla="*/ f12 f0 1"/>
                <a:gd name="f18" fmla="*/ f15 1 3"/>
                <a:gd name="f19" fmla="*/ f16 1 27"/>
                <a:gd name="f20" fmla="*/ 27 f16 1"/>
                <a:gd name="f21" fmla="*/ 3 f15 1"/>
                <a:gd name="f22" fmla="*/ 1 f16 1"/>
                <a:gd name="f23" fmla="*/ 0 f15 1"/>
                <a:gd name="f24" fmla="*/ f17 1 f2"/>
                <a:gd name="f25" fmla="*/ f20 1 27"/>
                <a:gd name="f26" fmla="*/ f21 1 3"/>
                <a:gd name="f27" fmla="*/ f22 1 27"/>
                <a:gd name="f28" fmla="*/ f23 1 3"/>
                <a:gd name="f29" fmla="*/ 0 1 f19"/>
                <a:gd name="f30" fmla="*/ f6 1 f19"/>
                <a:gd name="f31" fmla="*/ 0 1 f18"/>
                <a:gd name="f32" fmla="*/ f7 1 f18"/>
                <a:gd name="f33" fmla="+- f24 0 f1"/>
                <a:gd name="f34" fmla="*/ f25 1 f19"/>
                <a:gd name="f35" fmla="*/ f26 1 f18"/>
                <a:gd name="f36" fmla="*/ f27 1 f19"/>
                <a:gd name="f37" fmla="*/ f28 1 f18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2" y="f43"/>
                </a:cxn>
                <a:cxn ang="f33">
                  <a:pos x="f44" y="f45"/>
                </a:cxn>
                <a:cxn ang="f33">
                  <a:pos x="f42" y="f43"/>
                </a:cxn>
              </a:cxnLst>
              <a:rect l="f38" t="f41" r="f39" b="f40"/>
              <a:pathLst>
                <a:path w="27" h="3">
                  <a:moveTo>
                    <a:pt x="f6" y="f7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1" y="f5"/>
                  </a:cubicBezTo>
                  <a:cubicBezTo>
                    <a:pt x="f5" y="f11"/>
                    <a:pt x="f10" y="f9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8" name="Freeform 66">
              <a:extLst>
                <a:ext uri="{FF2B5EF4-FFF2-40B4-BE49-F238E27FC236}">
                  <a16:creationId xmlns:a16="http://schemas.microsoft.com/office/drawing/2014/main" id="{4BB5F6AC-9465-4362-B61E-E53E7A74E226}"/>
                </a:ext>
              </a:extLst>
            </p:cNvPr>
            <p:cNvSpPr/>
            <p:nvPr/>
          </p:nvSpPr>
          <p:spPr>
            <a:xfrm>
              <a:off x="10966454" y="1529242"/>
              <a:ext cx="39684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3"/>
                <a:gd name="f8" fmla="val 1"/>
                <a:gd name="f9" fmla="val 20"/>
                <a:gd name="f10" fmla="val 27"/>
                <a:gd name="f11" fmla="val 2"/>
                <a:gd name="f12" fmla="val 38"/>
                <a:gd name="f13" fmla="val 37"/>
                <a:gd name="f14" fmla="val 29"/>
                <a:gd name="f15" fmla="+- 0 0 -90"/>
                <a:gd name="f16" fmla="*/ f3 1 42"/>
                <a:gd name="f17" fmla="*/ f4 1 3"/>
                <a:gd name="f18" fmla="+- f7 0 f5"/>
                <a:gd name="f19" fmla="+- f6 0 f5"/>
                <a:gd name="f20" fmla="*/ f15 f0 1"/>
                <a:gd name="f21" fmla="*/ f18 1 3"/>
                <a:gd name="f22" fmla="*/ f19 1 42"/>
                <a:gd name="f23" fmla="*/ 42 f19 1"/>
                <a:gd name="f24" fmla="*/ 0 f18 1"/>
                <a:gd name="f25" fmla="*/ 0 f19 1"/>
                <a:gd name="f26" fmla="*/ 1 f18 1"/>
                <a:gd name="f27" fmla="*/ 38 f19 1"/>
                <a:gd name="f28" fmla="*/ 3 f18 1"/>
                <a:gd name="f29" fmla="*/ f20 1 f2"/>
                <a:gd name="f30" fmla="*/ f23 1 42"/>
                <a:gd name="f31" fmla="*/ f24 1 3"/>
                <a:gd name="f32" fmla="*/ f25 1 42"/>
                <a:gd name="f33" fmla="*/ f26 1 3"/>
                <a:gd name="f34" fmla="*/ f27 1 42"/>
                <a:gd name="f35" fmla="*/ f28 1 3"/>
                <a:gd name="f36" fmla="*/ 0 1 f22"/>
                <a:gd name="f37" fmla="*/ f6 1 f22"/>
                <a:gd name="f38" fmla="*/ 0 1 f21"/>
                <a:gd name="f39" fmla="*/ f7 1 f21"/>
                <a:gd name="f40" fmla="+- f29 0 f1"/>
                <a:gd name="f41" fmla="*/ f30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1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6"/>
                </a:cxn>
                <a:cxn ang="f40">
                  <a:pos x="f51" y="f52"/>
                </a:cxn>
              </a:cxnLst>
              <a:rect l="f47" t="f50" r="f48" b="f49"/>
              <a:pathLst>
                <a:path w="42" h="3">
                  <a:moveTo>
                    <a:pt x="f6" y="f5"/>
                  </a:moveTo>
                  <a:lnTo>
                    <a:pt x="f6" y="f5"/>
                  </a:lnTo>
                  <a:lnTo>
                    <a:pt x="f5" y="f8"/>
                  </a:lnTo>
                  <a:cubicBezTo>
                    <a:pt x="f9" y="f8"/>
                    <a:pt x="f10" y="f11"/>
                    <a:pt x="f12" y="f7"/>
                  </a:cubicBezTo>
                  <a:cubicBezTo>
                    <a:pt x="f13" y="f11"/>
                    <a:pt x="f14" y="f5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9" name="Freeform 67">
              <a:extLst>
                <a:ext uri="{FF2B5EF4-FFF2-40B4-BE49-F238E27FC236}">
                  <a16:creationId xmlns:a16="http://schemas.microsoft.com/office/drawing/2014/main" id="{88889C14-B515-4FE7-AC02-051F536DED23}"/>
                </a:ext>
              </a:extLst>
            </p:cNvPr>
            <p:cNvSpPr/>
            <p:nvPr/>
          </p:nvSpPr>
          <p:spPr>
            <a:xfrm>
              <a:off x="11329992" y="1552632"/>
              <a:ext cx="44448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3"/>
                <a:gd name="f8" fmla="val 27"/>
                <a:gd name="f9" fmla="val 33"/>
                <a:gd name="f10" fmla="val 2"/>
                <a:gd name="f11" fmla="val 40"/>
                <a:gd name="f12" fmla="val 44"/>
                <a:gd name="f13" fmla="val 18"/>
                <a:gd name="f14" fmla="+- 0 0 -90"/>
                <a:gd name="f15" fmla="*/ f3 1 46"/>
                <a:gd name="f16" fmla="*/ f4 1 3"/>
                <a:gd name="f17" fmla="+- f7 0 f5"/>
                <a:gd name="f18" fmla="+- f6 0 f5"/>
                <a:gd name="f19" fmla="*/ f14 f0 1"/>
                <a:gd name="f20" fmla="*/ f17 1 3"/>
                <a:gd name="f21" fmla="*/ f18 1 46"/>
                <a:gd name="f22" fmla="*/ 27 f18 1"/>
                <a:gd name="f23" fmla="*/ 3 f17 1"/>
                <a:gd name="f24" fmla="*/ 46 f18 1"/>
                <a:gd name="f25" fmla="*/ 2 f17 1"/>
                <a:gd name="f26" fmla="*/ 44 f18 1"/>
                <a:gd name="f27" fmla="*/ 0 f17 1"/>
                <a:gd name="f28" fmla="*/ f19 1 f2"/>
                <a:gd name="f29" fmla="*/ f22 1 46"/>
                <a:gd name="f30" fmla="*/ f23 1 3"/>
                <a:gd name="f31" fmla="*/ f24 1 46"/>
                <a:gd name="f32" fmla="*/ f25 1 3"/>
                <a:gd name="f33" fmla="*/ f26 1 46"/>
                <a:gd name="f34" fmla="*/ f27 1 3"/>
                <a:gd name="f35" fmla="*/ 0 1 f21"/>
                <a:gd name="f36" fmla="*/ f6 1 f21"/>
                <a:gd name="f37" fmla="*/ 0 1 f20"/>
                <a:gd name="f38" fmla="*/ f7 1 f20"/>
                <a:gd name="f39" fmla="+- f28 0 f1"/>
                <a:gd name="f40" fmla="*/ f29 1 f21"/>
                <a:gd name="f41" fmla="*/ f30 1 f20"/>
                <a:gd name="f42" fmla="*/ f31 1 f21"/>
                <a:gd name="f43" fmla="*/ f32 1 f20"/>
                <a:gd name="f44" fmla="*/ f33 1 f21"/>
                <a:gd name="f45" fmla="*/ f34 1 f20"/>
                <a:gd name="f46" fmla="*/ f35 f15 1"/>
                <a:gd name="f47" fmla="*/ f36 f15 1"/>
                <a:gd name="f48" fmla="*/ f38 f16 1"/>
                <a:gd name="f49" fmla="*/ f37 f16 1"/>
                <a:gd name="f50" fmla="*/ f40 f15 1"/>
                <a:gd name="f51" fmla="*/ f41 f16 1"/>
                <a:gd name="f52" fmla="*/ f42 f15 1"/>
                <a:gd name="f53" fmla="*/ f43 f16 1"/>
                <a:gd name="f54" fmla="*/ f44 f15 1"/>
                <a:gd name="f55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50" y="f51"/>
                </a:cxn>
                <a:cxn ang="f39">
                  <a:pos x="f50" y="f51"/>
                </a:cxn>
                <a:cxn ang="f39">
                  <a:pos x="f52" y="f53"/>
                </a:cxn>
                <a:cxn ang="f39">
                  <a:pos x="f54" y="f55"/>
                </a:cxn>
                <a:cxn ang="f39">
                  <a:pos x="f50" y="f51"/>
                </a:cxn>
              </a:cxnLst>
              <a:rect l="f46" t="f49" r="f47" b="f48"/>
              <a:pathLst>
                <a:path w="46" h="3">
                  <a:moveTo>
                    <a:pt x="f8" y="f7"/>
                  </a:moveTo>
                  <a:lnTo>
                    <a:pt x="f8" y="f7"/>
                  </a:lnTo>
                  <a:cubicBezTo>
                    <a:pt x="f9" y="f10"/>
                    <a:pt x="f11" y="f7"/>
                    <a:pt x="f6" y="f10"/>
                  </a:cubicBezTo>
                  <a:lnTo>
                    <a:pt x="f12" y="f5"/>
                  </a:lnTo>
                  <a:cubicBezTo>
                    <a:pt x="f13" y="f5"/>
                    <a:pt x="f5" y="f10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0" name="Freeform 68">
              <a:extLst>
                <a:ext uri="{FF2B5EF4-FFF2-40B4-BE49-F238E27FC236}">
                  <a16:creationId xmlns:a16="http://schemas.microsoft.com/office/drawing/2014/main" id="{E0BC3E9C-5D5A-4E9E-BD3A-0C596C6305CE}"/>
                </a:ext>
              </a:extLst>
            </p:cNvPr>
            <p:cNvSpPr/>
            <p:nvPr/>
          </p:nvSpPr>
          <p:spPr>
            <a:xfrm>
              <a:off x="11042651" y="1540325"/>
              <a:ext cx="60322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"/>
                <a:gd name="f7" fmla="val 7"/>
                <a:gd name="f8" fmla="val 3"/>
                <a:gd name="f9" fmla="val 30"/>
                <a:gd name="f10" fmla="val 6"/>
                <a:gd name="f11" fmla="val 60"/>
                <a:gd name="f12" fmla="val 5"/>
                <a:gd name="f13" fmla="val 54"/>
                <a:gd name="f14" fmla="val 31"/>
                <a:gd name="f15" fmla="val 1"/>
                <a:gd name="f16" fmla="+- 0 0 -90"/>
                <a:gd name="f17" fmla="*/ f3 1 63"/>
                <a:gd name="f18" fmla="*/ f4 1 7"/>
                <a:gd name="f19" fmla="+- f7 0 f5"/>
                <a:gd name="f20" fmla="+- f6 0 f5"/>
                <a:gd name="f21" fmla="*/ f16 f0 1"/>
                <a:gd name="f22" fmla="*/ f20 1 63"/>
                <a:gd name="f23" fmla="*/ f19 1 7"/>
                <a:gd name="f24" fmla="*/ 0 f20 1"/>
                <a:gd name="f25" fmla="*/ 3 f19 1"/>
                <a:gd name="f26" fmla="*/ 60 f20 1"/>
                <a:gd name="f27" fmla="*/ 5 f19 1"/>
                <a:gd name="f28" fmla="*/ 54 f20 1"/>
                <a:gd name="f29" fmla="*/ f21 1 f2"/>
                <a:gd name="f30" fmla="*/ f24 1 63"/>
                <a:gd name="f31" fmla="*/ f25 1 7"/>
                <a:gd name="f32" fmla="*/ f26 1 63"/>
                <a:gd name="f33" fmla="*/ f27 1 7"/>
                <a:gd name="f34" fmla="*/ f28 1 63"/>
                <a:gd name="f35" fmla="*/ 0 1 f22"/>
                <a:gd name="f36" fmla="*/ f6 1 f22"/>
                <a:gd name="f37" fmla="*/ 0 1 f23"/>
                <a:gd name="f38" fmla="*/ f7 1 f23"/>
                <a:gd name="f39" fmla="+- f29 0 f1"/>
                <a:gd name="f40" fmla="*/ f30 1 f22"/>
                <a:gd name="f41" fmla="*/ f31 1 f23"/>
                <a:gd name="f42" fmla="*/ f32 1 f22"/>
                <a:gd name="f43" fmla="*/ f33 1 f23"/>
                <a:gd name="f44" fmla="*/ f34 1 f22"/>
                <a:gd name="f45" fmla="*/ f35 f17 1"/>
                <a:gd name="f46" fmla="*/ f36 f17 1"/>
                <a:gd name="f47" fmla="*/ f38 f18 1"/>
                <a:gd name="f48" fmla="*/ f37 f18 1"/>
                <a:gd name="f49" fmla="*/ f40 f17 1"/>
                <a:gd name="f50" fmla="*/ f41 f18 1"/>
                <a:gd name="f51" fmla="*/ f42 f17 1"/>
                <a:gd name="f52" fmla="*/ f43 f18 1"/>
                <a:gd name="f53" fmla="*/ f4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49" y="f50"/>
                </a:cxn>
                <a:cxn ang="f39">
                  <a:pos x="f49" y="f50"/>
                </a:cxn>
                <a:cxn ang="f39">
                  <a:pos x="f51" y="f52"/>
                </a:cxn>
                <a:cxn ang="f39">
                  <a:pos x="f53" y="f52"/>
                </a:cxn>
                <a:cxn ang="f39">
                  <a:pos x="f49" y="f50"/>
                </a:cxn>
              </a:cxnLst>
              <a:rect l="f45" t="f48" r="f46" b="f47"/>
              <a:pathLst>
                <a:path w="63" h="7">
                  <a:moveTo>
                    <a:pt x="f5" y="f8"/>
                  </a:moveTo>
                  <a:lnTo>
                    <a:pt x="f5" y="f8"/>
                  </a:lnTo>
                  <a:cubicBezTo>
                    <a:pt x="f8" y="f7"/>
                    <a:pt x="f9" y="f10"/>
                    <a:pt x="f11" y="f12"/>
                  </a:cubicBezTo>
                  <a:lnTo>
                    <a:pt x="f13" y="f12"/>
                  </a:lnTo>
                  <a:cubicBezTo>
                    <a:pt x="f6" y="f5"/>
                    <a:pt x="f14" y="f15"/>
                    <a:pt x="f5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1" name="Freeform 69">
              <a:extLst>
                <a:ext uri="{FF2B5EF4-FFF2-40B4-BE49-F238E27FC236}">
                  <a16:creationId xmlns:a16="http://schemas.microsoft.com/office/drawing/2014/main" id="{2EA09C77-FA09-4B15-AA7C-FF96771C953C}"/>
                </a:ext>
              </a:extLst>
            </p:cNvPr>
            <p:cNvSpPr/>
            <p:nvPr/>
          </p:nvSpPr>
          <p:spPr>
            <a:xfrm>
              <a:off x="11106146" y="1542784"/>
              <a:ext cx="28575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2"/>
                <a:gd name="f8" fmla="val 10"/>
                <a:gd name="f9" fmla="val 19"/>
                <a:gd name="f10" fmla="val 28"/>
                <a:gd name="f11" fmla="val 17"/>
                <a:gd name="f12" fmla="+- 0 0 -90"/>
                <a:gd name="f13" fmla="*/ f3 1 31"/>
                <a:gd name="f14" fmla="*/ f4 1 2"/>
                <a:gd name="f15" fmla="+- f7 0 f5"/>
                <a:gd name="f16" fmla="+- f6 0 f5"/>
                <a:gd name="f17" fmla="*/ f12 f0 1"/>
                <a:gd name="f18" fmla="*/ f15 1 2"/>
                <a:gd name="f19" fmla="*/ f16 1 31"/>
                <a:gd name="f20" fmla="*/ 0 f16 1"/>
                <a:gd name="f21" fmla="*/ 2 f15 1"/>
                <a:gd name="f22" fmla="*/ 28 f16 1"/>
                <a:gd name="f23" fmla="*/ f17 1 f2"/>
                <a:gd name="f24" fmla="*/ f20 1 31"/>
                <a:gd name="f25" fmla="*/ f21 1 2"/>
                <a:gd name="f26" fmla="*/ f22 1 31"/>
                <a:gd name="f27" fmla="*/ 0 1 f19"/>
                <a:gd name="f28" fmla="*/ f6 1 f19"/>
                <a:gd name="f29" fmla="*/ 0 1 f18"/>
                <a:gd name="f30" fmla="*/ f7 1 f18"/>
                <a:gd name="f31" fmla="+- f23 0 f1"/>
                <a:gd name="f32" fmla="*/ f24 1 f19"/>
                <a:gd name="f33" fmla="*/ f25 1 f18"/>
                <a:gd name="f34" fmla="*/ f26 1 f19"/>
                <a:gd name="f35" fmla="*/ f27 f13 1"/>
                <a:gd name="f36" fmla="*/ f28 f13 1"/>
                <a:gd name="f37" fmla="*/ f30 f14 1"/>
                <a:gd name="f38" fmla="*/ f29 f14 1"/>
                <a:gd name="f39" fmla="*/ f32 f13 1"/>
                <a:gd name="f40" fmla="*/ f33 f14 1"/>
                <a:gd name="f41" fmla="*/ f34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9" y="f40"/>
                </a:cxn>
                <a:cxn ang="f31">
                  <a:pos x="f39" y="f40"/>
                </a:cxn>
                <a:cxn ang="f31">
                  <a:pos x="f41" y="f40"/>
                </a:cxn>
                <a:cxn ang="f31">
                  <a:pos x="f39" y="f40"/>
                </a:cxn>
              </a:cxnLst>
              <a:rect l="f35" t="f38" r="f36" b="f37"/>
              <a:pathLst>
                <a:path w="31" h="2">
                  <a:moveTo>
                    <a:pt x="f5" y="f7"/>
                  </a:moveTo>
                  <a:lnTo>
                    <a:pt x="f5" y="f7"/>
                  </a:lnTo>
                  <a:cubicBezTo>
                    <a:pt x="f8" y="f7"/>
                    <a:pt x="f9" y="f7"/>
                    <a:pt x="f10" y="f7"/>
                  </a:cubicBezTo>
                  <a:cubicBezTo>
                    <a:pt x="f6" y="f5"/>
                    <a:pt x="f11" y="f7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2" name="Freeform 70">
              <a:extLst>
                <a:ext uri="{FF2B5EF4-FFF2-40B4-BE49-F238E27FC236}">
                  <a16:creationId xmlns:a16="http://schemas.microsoft.com/office/drawing/2014/main" id="{0C800242-3CB2-4198-A7E0-F9FB11C2266D}"/>
                </a:ext>
              </a:extLst>
            </p:cNvPr>
            <p:cNvSpPr/>
            <p:nvPr/>
          </p:nvSpPr>
          <p:spPr>
            <a:xfrm>
              <a:off x="10679113" y="1525557"/>
              <a:ext cx="103190" cy="98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9"/>
                <a:gd name="f7" fmla="val 12"/>
                <a:gd name="f8" fmla="val 77"/>
                <a:gd name="f9" fmla="val 9"/>
                <a:gd name="f10" fmla="val 91"/>
                <a:gd name="f11" fmla="val 10"/>
                <a:gd name="f12" fmla="val 86"/>
                <a:gd name="f13" fmla="val 4"/>
                <a:gd name="f14" fmla="val 94"/>
                <a:gd name="f15" fmla="val 6"/>
                <a:gd name="f16" fmla="+- 0 0 -90"/>
                <a:gd name="f17" fmla="*/ f3 1 109"/>
                <a:gd name="f18" fmla="*/ f4 1 12"/>
                <a:gd name="f19" fmla="+- f7 0 f5"/>
                <a:gd name="f20" fmla="+- f6 0 f5"/>
                <a:gd name="f21" fmla="*/ f16 f0 1"/>
                <a:gd name="f22" fmla="*/ f20 1 109"/>
                <a:gd name="f23" fmla="*/ f19 1 12"/>
                <a:gd name="f24" fmla="*/ 77 f20 1"/>
                <a:gd name="f25" fmla="*/ 9 f19 1"/>
                <a:gd name="f26" fmla="*/ 94 f20 1"/>
                <a:gd name="f27" fmla="*/ 6 f19 1"/>
                <a:gd name="f28" fmla="*/ f21 1 f2"/>
                <a:gd name="f29" fmla="*/ f24 1 109"/>
                <a:gd name="f30" fmla="*/ f25 1 12"/>
                <a:gd name="f31" fmla="*/ f26 1 109"/>
                <a:gd name="f32" fmla="*/ f27 1 12"/>
                <a:gd name="f33" fmla="*/ 0 1 f22"/>
                <a:gd name="f34" fmla="*/ f6 1 f22"/>
                <a:gd name="f35" fmla="*/ 0 1 f23"/>
                <a:gd name="f36" fmla="*/ f7 1 f23"/>
                <a:gd name="f37" fmla="+- f28 0 f1"/>
                <a:gd name="f38" fmla="*/ f29 1 f22"/>
                <a:gd name="f39" fmla="*/ f30 1 f23"/>
                <a:gd name="f40" fmla="*/ f31 1 f22"/>
                <a:gd name="f41" fmla="*/ f32 1 f23"/>
                <a:gd name="f42" fmla="*/ f33 f17 1"/>
                <a:gd name="f43" fmla="*/ f34 f17 1"/>
                <a:gd name="f44" fmla="*/ f36 f18 1"/>
                <a:gd name="f45" fmla="*/ f35 f18 1"/>
                <a:gd name="f46" fmla="*/ f38 f17 1"/>
                <a:gd name="f47" fmla="*/ f39 f18 1"/>
                <a:gd name="f48" fmla="*/ f40 f17 1"/>
                <a:gd name="f49" fmla="*/ f41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6" y="f47"/>
                </a:cxn>
                <a:cxn ang="f37">
                  <a:pos x="f46" y="f47"/>
                </a:cxn>
                <a:cxn ang="f37">
                  <a:pos x="f48" y="f49"/>
                </a:cxn>
                <a:cxn ang="f37">
                  <a:pos x="f46" y="f47"/>
                </a:cxn>
              </a:cxnLst>
              <a:rect l="f42" t="f45" r="f43" b="f44"/>
              <a:pathLst>
                <a:path w="109" h="12">
                  <a:moveTo>
                    <a:pt x="f8" y="f9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14" y="f15"/>
                  </a:cubicBezTo>
                  <a:cubicBezTo>
                    <a:pt x="f6" y="f5"/>
                    <a:pt x="f5" y="f7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3" name="Freeform 71">
              <a:extLst>
                <a:ext uri="{FF2B5EF4-FFF2-40B4-BE49-F238E27FC236}">
                  <a16:creationId xmlns:a16="http://schemas.microsoft.com/office/drawing/2014/main" id="{8EE4E661-7FCC-43A6-A6D7-3994B20214FE}"/>
                </a:ext>
              </a:extLst>
            </p:cNvPr>
            <p:cNvSpPr/>
            <p:nvPr/>
          </p:nvSpPr>
          <p:spPr>
            <a:xfrm>
              <a:off x="11039478" y="1550173"/>
              <a:ext cx="26983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5"/>
                <a:gd name="f8" fmla="val 16"/>
                <a:gd name="f9" fmla="val 4"/>
                <a:gd name="f10" fmla="+- 0 0 -90"/>
                <a:gd name="f11" fmla="*/ f3 1 27"/>
                <a:gd name="f12" fmla="*/ f4 1 5"/>
                <a:gd name="f13" fmla="+- f7 0 f5"/>
                <a:gd name="f14" fmla="+- f6 0 f5"/>
                <a:gd name="f15" fmla="*/ f10 f0 1"/>
                <a:gd name="f16" fmla="*/ f13 1 5"/>
                <a:gd name="f17" fmla="*/ f14 1 27"/>
                <a:gd name="f18" fmla="*/ 27 f14 1"/>
                <a:gd name="f19" fmla="*/ 5 f13 1"/>
                <a:gd name="f20" fmla="*/ 16 f14 1"/>
                <a:gd name="f21" fmla="*/ 0 f13 1"/>
                <a:gd name="f22" fmla="*/ 0 f14 1"/>
                <a:gd name="f23" fmla="*/ 4 f13 1"/>
                <a:gd name="f24" fmla="*/ f15 1 f2"/>
                <a:gd name="f25" fmla="*/ f18 1 27"/>
                <a:gd name="f26" fmla="*/ f19 1 5"/>
                <a:gd name="f27" fmla="*/ f20 1 27"/>
                <a:gd name="f28" fmla="*/ f21 1 5"/>
                <a:gd name="f29" fmla="*/ f22 1 27"/>
                <a:gd name="f30" fmla="*/ f23 1 5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27" h="5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lnTo>
                    <a:pt x="f5" y="f9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4" name="Freeform 72">
              <a:extLst>
                <a:ext uri="{FF2B5EF4-FFF2-40B4-BE49-F238E27FC236}">
                  <a16:creationId xmlns:a16="http://schemas.microsoft.com/office/drawing/2014/main" id="{E84FCEB1-0E3B-42BA-8C39-6649E701E3FA}"/>
                </a:ext>
              </a:extLst>
            </p:cNvPr>
            <p:cNvSpPr/>
            <p:nvPr/>
          </p:nvSpPr>
          <p:spPr>
            <a:xfrm>
              <a:off x="10841034" y="1548938"/>
              <a:ext cx="58741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3"/>
                <a:gd name="f8" fmla="val 1"/>
                <a:gd name="f9" fmla="val 2"/>
                <a:gd name="f10" fmla="val 49"/>
                <a:gd name="f11" fmla="val 48"/>
                <a:gd name="f12" fmla="val 54"/>
                <a:gd name="f13" fmla="val 32"/>
                <a:gd name="f14" fmla="+- 0 0 -90"/>
                <a:gd name="f15" fmla="*/ f3 1 61"/>
                <a:gd name="f16" fmla="*/ f4 1 3"/>
                <a:gd name="f17" fmla="+- f7 0 f5"/>
                <a:gd name="f18" fmla="+- f6 0 f5"/>
                <a:gd name="f19" fmla="*/ f14 f0 1"/>
                <a:gd name="f20" fmla="*/ f17 1 3"/>
                <a:gd name="f21" fmla="*/ f18 1 61"/>
                <a:gd name="f22" fmla="*/ 1 f18 1"/>
                <a:gd name="f23" fmla="*/ 2 f17 1"/>
                <a:gd name="f24" fmla="*/ 49 f18 1"/>
                <a:gd name="f25" fmla="*/ 3 f17 1"/>
                <a:gd name="f26" fmla="*/ 61 f18 1"/>
                <a:gd name="f27" fmla="*/ f19 1 f2"/>
                <a:gd name="f28" fmla="*/ f22 1 61"/>
                <a:gd name="f29" fmla="*/ f23 1 3"/>
                <a:gd name="f30" fmla="*/ f24 1 61"/>
                <a:gd name="f31" fmla="*/ f25 1 3"/>
                <a:gd name="f32" fmla="*/ f26 1 61"/>
                <a:gd name="f33" fmla="*/ 0 1 f21"/>
                <a:gd name="f34" fmla="*/ f6 1 f21"/>
                <a:gd name="f35" fmla="*/ 0 1 f20"/>
                <a:gd name="f36" fmla="*/ f7 1 f20"/>
                <a:gd name="f37" fmla="+- f27 0 f1"/>
                <a:gd name="f38" fmla="*/ f28 1 f21"/>
                <a:gd name="f39" fmla="*/ f29 1 f20"/>
                <a:gd name="f40" fmla="*/ f30 1 f21"/>
                <a:gd name="f41" fmla="*/ f31 1 f20"/>
                <a:gd name="f42" fmla="*/ f32 1 f21"/>
                <a:gd name="f43" fmla="*/ f33 f15 1"/>
                <a:gd name="f44" fmla="*/ f34 f15 1"/>
                <a:gd name="f45" fmla="*/ f36 f16 1"/>
                <a:gd name="f46" fmla="*/ f35 f16 1"/>
                <a:gd name="f47" fmla="*/ f38 f15 1"/>
                <a:gd name="f48" fmla="*/ f39 f16 1"/>
                <a:gd name="f49" fmla="*/ f40 f15 1"/>
                <a:gd name="f50" fmla="*/ f41 f16 1"/>
                <a:gd name="f51" fmla="*/ f4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7" y="f48"/>
                </a:cxn>
                <a:cxn ang="f37">
                  <a:pos x="f47" y="f48"/>
                </a:cxn>
                <a:cxn ang="f37">
                  <a:pos x="f49" y="f50"/>
                </a:cxn>
                <a:cxn ang="f37">
                  <a:pos x="f51" y="f48"/>
                </a:cxn>
                <a:cxn ang="f37">
                  <a:pos x="f47" y="f48"/>
                </a:cxn>
              </a:cxnLst>
              <a:rect l="f43" t="f46" r="f44" b="f45"/>
              <a:pathLst>
                <a:path w="61" h="3">
                  <a:moveTo>
                    <a:pt x="f8" y="f9"/>
                  </a:moveTo>
                  <a:lnTo>
                    <a:pt x="f8" y="f9"/>
                  </a:lnTo>
                  <a:lnTo>
                    <a:pt x="f10" y="f7"/>
                  </a:lnTo>
                  <a:cubicBezTo>
                    <a:pt x="f11" y="f9"/>
                    <a:pt x="f12" y="f9"/>
                    <a:pt x="f6" y="f9"/>
                  </a:cubicBezTo>
                  <a:cubicBezTo>
                    <a:pt x="f13" y="f8"/>
                    <a:pt x="f5" y="f5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5" name="Freeform 73">
              <a:extLst>
                <a:ext uri="{FF2B5EF4-FFF2-40B4-BE49-F238E27FC236}">
                  <a16:creationId xmlns:a16="http://schemas.microsoft.com/office/drawing/2014/main" id="{CAD715E7-9065-4BCF-B970-67583580C228}"/>
                </a:ext>
              </a:extLst>
            </p:cNvPr>
            <p:cNvSpPr/>
            <p:nvPr/>
          </p:nvSpPr>
          <p:spPr>
            <a:xfrm>
              <a:off x="10899776" y="1550173"/>
              <a:ext cx="36511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1"/>
                <a:gd name="f8" fmla="val 15"/>
                <a:gd name="f9" fmla="val 30"/>
                <a:gd name="f10" fmla="val 12"/>
                <a:gd name="f11" fmla="+- 0 0 -90"/>
                <a:gd name="f12" fmla="*/ f3 1 38"/>
                <a:gd name="f13" fmla="*/ f4 1 1"/>
                <a:gd name="f14" fmla="+- f7 0 f5"/>
                <a:gd name="f15" fmla="+- f6 0 f5"/>
                <a:gd name="f16" fmla="*/ f11 f0 1"/>
                <a:gd name="f17" fmla="*/ f15 1 38"/>
                <a:gd name="f18" fmla="*/ 0 f15 1"/>
                <a:gd name="f19" fmla="*/ 1 f14 1"/>
                <a:gd name="f20" fmla="*/ 38 f15 1"/>
                <a:gd name="f21" fmla="*/ 0 f14 1"/>
                <a:gd name="f22" fmla="*/ 0 1 f14"/>
                <a:gd name="f23" fmla="*/ f7 1 f14"/>
                <a:gd name="f24" fmla="*/ f16 1 f2"/>
                <a:gd name="f25" fmla="*/ f18 1 38"/>
                <a:gd name="f26" fmla="*/ f20 1 38"/>
                <a:gd name="f27" fmla="*/ f19 1 f14"/>
                <a:gd name="f28" fmla="*/ f21 1 f14"/>
                <a:gd name="f29" fmla="*/ 0 1 f17"/>
                <a:gd name="f30" fmla="*/ f6 1 f17"/>
                <a:gd name="f31" fmla="*/ f23 f13 1"/>
                <a:gd name="f32" fmla="*/ f22 f13 1"/>
                <a:gd name="f33" fmla="+- f24 0 f1"/>
                <a:gd name="f34" fmla="*/ f25 1 f17"/>
                <a:gd name="f35" fmla="*/ f26 1 f17"/>
                <a:gd name="f36" fmla="*/ f29 f12 1"/>
                <a:gd name="f37" fmla="*/ f30 f12 1"/>
                <a:gd name="f38" fmla="*/ f27 f13 1"/>
                <a:gd name="f39" fmla="*/ f28 f13 1"/>
                <a:gd name="f40" fmla="*/ f34 f12 1"/>
                <a:gd name="f41" fmla="*/ f3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0" y="f38"/>
                </a:cxn>
                <a:cxn ang="f33">
                  <a:pos x="f40" y="f38"/>
                </a:cxn>
                <a:cxn ang="f33">
                  <a:pos x="f41" y="f39"/>
                </a:cxn>
                <a:cxn ang="f33">
                  <a:pos x="f40" y="f38"/>
                </a:cxn>
              </a:cxnLst>
              <a:rect l="f36" t="f32" r="f37" b="f31"/>
              <a:pathLst>
                <a:path w="38" h="1">
                  <a:moveTo>
                    <a:pt x="f5" y="f7"/>
                  </a:moveTo>
                  <a:lnTo>
                    <a:pt x="f5" y="f7"/>
                  </a:lnTo>
                  <a:cubicBezTo>
                    <a:pt x="f8" y="f7"/>
                    <a:pt x="f9" y="f7"/>
                    <a:pt x="f6" y="f5"/>
                  </a:cubicBezTo>
                  <a:cubicBezTo>
                    <a:pt x="f9" y="f5"/>
                    <a:pt x="f10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6" name="Freeform 74">
              <a:extLst>
                <a:ext uri="{FF2B5EF4-FFF2-40B4-BE49-F238E27FC236}">
                  <a16:creationId xmlns:a16="http://schemas.microsoft.com/office/drawing/2014/main" id="{BE5AEA1A-BE4D-4636-A4C9-A50882F64AF3}"/>
                </a:ext>
              </a:extLst>
            </p:cNvPr>
            <p:cNvSpPr/>
            <p:nvPr/>
          </p:nvSpPr>
          <p:spPr>
            <a:xfrm>
              <a:off x="10958517" y="1555092"/>
              <a:ext cx="4604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1"/>
                <a:gd name="f8" fmla="val 33"/>
                <a:gd name="f9" fmla="+- 0 0 -90"/>
                <a:gd name="f10" fmla="*/ f3 1 47"/>
                <a:gd name="f11" fmla="*/ f4 1 1"/>
                <a:gd name="f12" fmla="+- f7 0 f5"/>
                <a:gd name="f13" fmla="+- f6 0 f5"/>
                <a:gd name="f14" fmla="*/ f9 f0 1"/>
                <a:gd name="f15" fmla="*/ f13 1 47"/>
                <a:gd name="f16" fmla="*/ 47 f13 1"/>
                <a:gd name="f17" fmla="*/ 1 f12 1"/>
                <a:gd name="f18" fmla="*/ 33 f13 1"/>
                <a:gd name="f19" fmla="*/ 0 f12 1"/>
                <a:gd name="f20" fmla="*/ 0 f13 1"/>
                <a:gd name="f21" fmla="*/ 0 1 f12"/>
                <a:gd name="f22" fmla="*/ f7 1 f12"/>
                <a:gd name="f23" fmla="*/ f14 1 f2"/>
                <a:gd name="f24" fmla="*/ f16 1 47"/>
                <a:gd name="f25" fmla="*/ f18 1 47"/>
                <a:gd name="f26" fmla="*/ f20 1 47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47" h="1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lnTo>
                    <a:pt x="f5" y="f5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7" name="Freeform 75">
              <a:extLst>
                <a:ext uri="{FF2B5EF4-FFF2-40B4-BE49-F238E27FC236}">
                  <a16:creationId xmlns:a16="http://schemas.microsoft.com/office/drawing/2014/main" id="{F4534958-759C-478F-8BBE-F1B6DC887992}"/>
                </a:ext>
              </a:extLst>
            </p:cNvPr>
            <p:cNvSpPr/>
            <p:nvPr/>
          </p:nvSpPr>
          <p:spPr>
            <a:xfrm>
              <a:off x="10304465" y="1548938"/>
              <a:ext cx="61914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4"/>
                <a:gd name="f8" fmla="val 57"/>
                <a:gd name="f9" fmla="val 5"/>
                <a:gd name="f10" fmla="val 1"/>
                <a:gd name="f11" fmla="val 3"/>
                <a:gd name="f12" fmla="val 14"/>
                <a:gd name="f13" fmla="val 33"/>
                <a:gd name="f14" fmla="val 45"/>
                <a:gd name="f15" fmla="val 2"/>
                <a:gd name="f16" fmla="+- 0 0 -90"/>
                <a:gd name="f17" fmla="*/ f3 1 65"/>
                <a:gd name="f18" fmla="*/ f4 1 4"/>
                <a:gd name="f19" fmla="+- f7 0 f5"/>
                <a:gd name="f20" fmla="+- f6 0 f5"/>
                <a:gd name="f21" fmla="*/ f16 f0 1"/>
                <a:gd name="f22" fmla="*/ f19 1 4"/>
                <a:gd name="f23" fmla="*/ f20 1 65"/>
                <a:gd name="f24" fmla="*/ 57 f20 1"/>
                <a:gd name="f25" fmla="*/ 0 f19 1"/>
                <a:gd name="f26" fmla="*/ 5 f20 1"/>
                <a:gd name="f27" fmla="*/ 1 f19 1"/>
                <a:gd name="f28" fmla="*/ 33 f20 1"/>
                <a:gd name="f29" fmla="*/ 4 f19 1"/>
                <a:gd name="f30" fmla="*/ f21 1 f2"/>
                <a:gd name="f31" fmla="*/ f24 1 65"/>
                <a:gd name="f32" fmla="*/ f25 1 4"/>
                <a:gd name="f33" fmla="*/ f26 1 65"/>
                <a:gd name="f34" fmla="*/ f27 1 4"/>
                <a:gd name="f35" fmla="*/ f28 1 65"/>
                <a:gd name="f36" fmla="*/ f29 1 4"/>
                <a:gd name="f37" fmla="*/ 0 1 f23"/>
                <a:gd name="f38" fmla="*/ f6 1 f23"/>
                <a:gd name="f39" fmla="*/ 0 1 f22"/>
                <a:gd name="f40" fmla="*/ f7 1 f22"/>
                <a:gd name="f41" fmla="+- f30 0 f1"/>
                <a:gd name="f42" fmla="*/ f31 1 f23"/>
                <a:gd name="f43" fmla="*/ f32 1 f22"/>
                <a:gd name="f44" fmla="*/ f33 1 f23"/>
                <a:gd name="f45" fmla="*/ f34 1 f22"/>
                <a:gd name="f46" fmla="*/ f35 1 f23"/>
                <a:gd name="f47" fmla="*/ f36 1 f22"/>
                <a:gd name="f48" fmla="*/ f37 f17 1"/>
                <a:gd name="f49" fmla="*/ f38 f17 1"/>
                <a:gd name="f50" fmla="*/ f40 f18 1"/>
                <a:gd name="f51" fmla="*/ f39 f18 1"/>
                <a:gd name="f52" fmla="*/ f42 f17 1"/>
                <a:gd name="f53" fmla="*/ f43 f18 1"/>
                <a:gd name="f54" fmla="*/ f44 f17 1"/>
                <a:gd name="f55" fmla="*/ f45 f18 1"/>
                <a:gd name="f56" fmla="*/ f46 f17 1"/>
                <a:gd name="f57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2" y="f53"/>
                </a:cxn>
                <a:cxn ang="f41">
                  <a:pos x="f52" y="f53"/>
                </a:cxn>
                <a:cxn ang="f41">
                  <a:pos x="f54" y="f55"/>
                </a:cxn>
                <a:cxn ang="f41">
                  <a:pos x="f56" y="f57"/>
                </a:cxn>
                <a:cxn ang="f41">
                  <a:pos x="f52" y="f53"/>
                </a:cxn>
              </a:cxnLst>
              <a:rect l="f48" t="f51" r="f49" b="f50"/>
              <a:pathLst>
                <a:path w="65" h="4">
                  <a:moveTo>
                    <a:pt x="f8" y="f5"/>
                  </a:moveTo>
                  <a:lnTo>
                    <a:pt x="f8" y="f5"/>
                  </a:lnTo>
                  <a:lnTo>
                    <a:pt x="f9" y="f10"/>
                  </a:lnTo>
                  <a:cubicBezTo>
                    <a:pt x="f5" y="f11"/>
                    <a:pt x="f12" y="f7"/>
                    <a:pt x="f13" y="f7"/>
                  </a:cubicBezTo>
                  <a:cubicBezTo>
                    <a:pt x="f14" y="f15"/>
                    <a:pt x="f6" y="f15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8" name="Freeform 76">
              <a:extLst>
                <a:ext uri="{FF2B5EF4-FFF2-40B4-BE49-F238E27FC236}">
                  <a16:creationId xmlns:a16="http://schemas.microsoft.com/office/drawing/2014/main" id="{E6AD3D54-4C64-4AE5-BEA4-36D6E33BF934}"/>
                </a:ext>
              </a:extLst>
            </p:cNvPr>
            <p:cNvSpPr/>
            <p:nvPr/>
          </p:nvSpPr>
          <p:spPr>
            <a:xfrm>
              <a:off x="10483852" y="1557561"/>
              <a:ext cx="23810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7"/>
                <a:gd name="f8" fmla="val 4"/>
                <a:gd name="f9" fmla="val 11"/>
                <a:gd name="f10" fmla="val 3"/>
                <a:gd name="f11" fmla="val 10"/>
                <a:gd name="f12" fmla="val 2"/>
                <a:gd name="f13" fmla="+- 0 0 -90"/>
                <a:gd name="f14" fmla="*/ f3 1 25"/>
                <a:gd name="f15" fmla="*/ f4 1 7"/>
                <a:gd name="f16" fmla="+- f7 0 f5"/>
                <a:gd name="f17" fmla="+- f6 0 f5"/>
                <a:gd name="f18" fmla="*/ f13 f0 1"/>
                <a:gd name="f19" fmla="*/ f17 1 25"/>
                <a:gd name="f20" fmla="*/ f16 1 7"/>
                <a:gd name="f21" fmla="*/ 25 f17 1"/>
                <a:gd name="f22" fmla="*/ 4 f16 1"/>
                <a:gd name="f23" fmla="*/ 2 f17 1"/>
                <a:gd name="f24" fmla="*/ 0 f16 1"/>
                <a:gd name="f25" fmla="*/ 0 f17 1"/>
                <a:gd name="f26" fmla="*/ 7 f16 1"/>
                <a:gd name="f27" fmla="*/ f18 1 f2"/>
                <a:gd name="f28" fmla="*/ f21 1 25"/>
                <a:gd name="f29" fmla="*/ f22 1 7"/>
                <a:gd name="f30" fmla="*/ f23 1 25"/>
                <a:gd name="f31" fmla="*/ f24 1 7"/>
                <a:gd name="f32" fmla="*/ f25 1 25"/>
                <a:gd name="f33" fmla="*/ f26 1 7"/>
                <a:gd name="f34" fmla="*/ 0 1 f19"/>
                <a:gd name="f35" fmla="*/ f6 1 f19"/>
                <a:gd name="f36" fmla="*/ 0 1 f20"/>
                <a:gd name="f37" fmla="*/ f7 1 f20"/>
                <a:gd name="f38" fmla="+- f27 0 f1"/>
                <a:gd name="f39" fmla="*/ f28 1 f19"/>
                <a:gd name="f40" fmla="*/ f29 1 f20"/>
                <a:gd name="f41" fmla="*/ f30 1 f19"/>
                <a:gd name="f42" fmla="*/ f31 1 f20"/>
                <a:gd name="f43" fmla="*/ f32 1 f19"/>
                <a:gd name="f44" fmla="*/ f33 1 f20"/>
                <a:gd name="f45" fmla="*/ f34 f14 1"/>
                <a:gd name="f46" fmla="*/ f35 f14 1"/>
                <a:gd name="f47" fmla="*/ f37 f15 1"/>
                <a:gd name="f48" fmla="*/ f36 f15 1"/>
                <a:gd name="f49" fmla="*/ f39 f14 1"/>
                <a:gd name="f50" fmla="*/ f40 f15 1"/>
                <a:gd name="f51" fmla="*/ f41 f14 1"/>
                <a:gd name="f52" fmla="*/ f42 f15 1"/>
                <a:gd name="f53" fmla="*/ f43 f14 1"/>
                <a:gd name="f54" fmla="*/ f4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9" y="f50"/>
                </a:cxn>
                <a:cxn ang="f38">
                  <a:pos x="f49" y="f50"/>
                </a:cxn>
                <a:cxn ang="f38">
                  <a:pos x="f51" y="f52"/>
                </a:cxn>
                <a:cxn ang="f38">
                  <a:pos x="f53" y="f54"/>
                </a:cxn>
                <a:cxn ang="f38">
                  <a:pos x="f49" y="f50"/>
                </a:cxn>
              </a:cxnLst>
              <a:rect l="f45" t="f48" r="f46" b="f47"/>
              <a:pathLst>
                <a:path w="25" h="7">
                  <a:moveTo>
                    <a:pt x="f6" y="f8"/>
                  </a:moveTo>
                  <a:lnTo>
                    <a:pt x="f6" y="f8"/>
                  </a:lnTo>
                  <a:cubicBezTo>
                    <a:pt x="f9" y="f10"/>
                    <a:pt x="f11" y="f12"/>
                    <a:pt x="f12" y="f5"/>
                  </a:cubicBezTo>
                  <a:lnTo>
                    <a:pt x="f5" y="f7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9" name="Freeform 77">
              <a:extLst>
                <a:ext uri="{FF2B5EF4-FFF2-40B4-BE49-F238E27FC236}">
                  <a16:creationId xmlns:a16="http://schemas.microsoft.com/office/drawing/2014/main" id="{39217638-3E77-4105-851A-F7326D14A769}"/>
                </a:ext>
              </a:extLst>
            </p:cNvPr>
            <p:cNvSpPr/>
            <p:nvPr/>
          </p:nvSpPr>
          <p:spPr>
            <a:xfrm>
              <a:off x="10291764" y="1563715"/>
              <a:ext cx="117472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3"/>
                <a:gd name="f7" fmla="val 4"/>
                <a:gd name="f8" fmla="val 75"/>
                <a:gd name="f9" fmla="val 70"/>
                <a:gd name="f10" fmla="val 1"/>
                <a:gd name="f11" fmla="val 66"/>
                <a:gd name="f12" fmla="val 71"/>
                <a:gd name="f13" fmla="val 2"/>
                <a:gd name="f14" fmla="+- 0 0 -90"/>
                <a:gd name="f15" fmla="*/ f3 1 123"/>
                <a:gd name="f16" fmla="*/ f4 1 4"/>
                <a:gd name="f17" fmla="+- f7 0 f5"/>
                <a:gd name="f18" fmla="+- f6 0 f5"/>
                <a:gd name="f19" fmla="*/ f14 f0 1"/>
                <a:gd name="f20" fmla="*/ f17 1 4"/>
                <a:gd name="f21" fmla="*/ f18 1 123"/>
                <a:gd name="f22" fmla="*/ 75 f18 1"/>
                <a:gd name="f23" fmla="*/ 0 f17 1"/>
                <a:gd name="f24" fmla="*/ 66 f18 1"/>
                <a:gd name="f25" fmla="*/ 4 f17 1"/>
                <a:gd name="f26" fmla="*/ f19 1 f2"/>
                <a:gd name="f27" fmla="*/ f22 1 123"/>
                <a:gd name="f28" fmla="*/ f23 1 4"/>
                <a:gd name="f29" fmla="*/ f24 1 123"/>
                <a:gd name="f30" fmla="*/ f25 1 4"/>
                <a:gd name="f31" fmla="*/ 0 1 f21"/>
                <a:gd name="f32" fmla="*/ f6 1 f21"/>
                <a:gd name="f33" fmla="*/ 0 1 f20"/>
                <a:gd name="f34" fmla="*/ f7 1 f20"/>
                <a:gd name="f35" fmla="+- f26 0 f1"/>
                <a:gd name="f36" fmla="*/ f27 1 f21"/>
                <a:gd name="f37" fmla="*/ f28 1 f20"/>
                <a:gd name="f38" fmla="*/ f29 1 f21"/>
                <a:gd name="f39" fmla="*/ f30 1 f20"/>
                <a:gd name="f40" fmla="*/ f31 f15 1"/>
                <a:gd name="f41" fmla="*/ f32 f15 1"/>
                <a:gd name="f42" fmla="*/ f34 f16 1"/>
                <a:gd name="f43" fmla="*/ f33 f16 1"/>
                <a:gd name="f44" fmla="*/ f36 f15 1"/>
                <a:gd name="f45" fmla="*/ f37 f16 1"/>
                <a:gd name="f46" fmla="*/ f38 f15 1"/>
                <a:gd name="f47" fmla="*/ f39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4" y="f45"/>
                </a:cxn>
                <a:cxn ang="f35">
                  <a:pos x="f44" y="f45"/>
                </a:cxn>
                <a:cxn ang="f35">
                  <a:pos x="f46" y="f47"/>
                </a:cxn>
                <a:cxn ang="f35">
                  <a:pos x="f44" y="f45"/>
                </a:cxn>
              </a:cxnLst>
              <a:rect l="f40" t="f43" r="f41" b="f42"/>
              <a:pathLst>
                <a:path w="123" h="4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5" y="f7"/>
                    <a:pt x="f11" y="f7"/>
                  </a:cubicBezTo>
                  <a:cubicBezTo>
                    <a:pt x="f12" y="f13"/>
                    <a:pt x="f6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0" name="Freeform 78">
              <a:extLst>
                <a:ext uri="{FF2B5EF4-FFF2-40B4-BE49-F238E27FC236}">
                  <a16:creationId xmlns:a16="http://schemas.microsoft.com/office/drawing/2014/main" id="{D2E5575F-52E8-4D61-8032-19E36B32D904}"/>
                </a:ext>
              </a:extLst>
            </p:cNvPr>
            <p:cNvSpPr/>
            <p:nvPr/>
          </p:nvSpPr>
          <p:spPr>
            <a:xfrm>
              <a:off x="9621838" y="1546479"/>
              <a:ext cx="11109" cy="86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10"/>
                <a:gd name="f8" fmla="val 12"/>
                <a:gd name="f9" fmla="+- 0 0 -90"/>
                <a:gd name="f10" fmla="*/ f3 1 13"/>
                <a:gd name="f11" fmla="*/ f4 1 10"/>
                <a:gd name="f12" fmla="+- f7 0 f5"/>
                <a:gd name="f13" fmla="+- f6 0 f5"/>
                <a:gd name="f14" fmla="*/ f9 f0 1"/>
                <a:gd name="f15" fmla="*/ f12 1 10"/>
                <a:gd name="f16" fmla="*/ f13 1 13"/>
                <a:gd name="f17" fmla="*/ 0 f13 1"/>
                <a:gd name="f18" fmla="*/ 10 f12 1"/>
                <a:gd name="f19" fmla="*/ 13 f13 1"/>
                <a:gd name="f20" fmla="*/ 12 f13 1"/>
                <a:gd name="f21" fmla="*/ 0 f12 1"/>
                <a:gd name="f22" fmla="*/ f14 1 f2"/>
                <a:gd name="f23" fmla="*/ f17 1 13"/>
                <a:gd name="f24" fmla="*/ f18 1 10"/>
                <a:gd name="f25" fmla="*/ f19 1 13"/>
                <a:gd name="f26" fmla="*/ f20 1 13"/>
                <a:gd name="f27" fmla="*/ f21 1 10"/>
                <a:gd name="f28" fmla="*/ 0 1 f16"/>
                <a:gd name="f29" fmla="*/ f6 1 f16"/>
                <a:gd name="f30" fmla="*/ 0 1 f15"/>
                <a:gd name="f31" fmla="*/ f7 1 f15"/>
                <a:gd name="f32" fmla="+- f22 0 f1"/>
                <a:gd name="f33" fmla="*/ f23 1 f16"/>
                <a:gd name="f34" fmla="*/ f24 1 f15"/>
                <a:gd name="f35" fmla="*/ f25 1 f16"/>
                <a:gd name="f36" fmla="*/ f26 1 f16"/>
                <a:gd name="f37" fmla="*/ f27 1 f15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0 1"/>
                <a:gd name="f46" fmla="*/ f3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2" y="f43"/>
                </a:cxn>
                <a:cxn ang="f32">
                  <a:pos x="f44" y="f43"/>
                </a:cxn>
                <a:cxn ang="f32">
                  <a:pos x="f45" y="f46"/>
                </a:cxn>
                <a:cxn ang="f32">
                  <a:pos x="f42" y="f43"/>
                </a:cxn>
              </a:cxnLst>
              <a:rect l="f38" t="f41" r="f39" b="f40"/>
              <a:pathLst>
                <a:path w="13" h="10">
                  <a:moveTo>
                    <a:pt x="f5" y="f7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8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1" name="Freeform 79">
              <a:extLst>
                <a:ext uri="{FF2B5EF4-FFF2-40B4-BE49-F238E27FC236}">
                  <a16:creationId xmlns:a16="http://schemas.microsoft.com/office/drawing/2014/main" id="{9A9FDFEE-05D5-458E-8A98-451C8DD6D352}"/>
                </a:ext>
              </a:extLst>
            </p:cNvPr>
            <p:cNvSpPr/>
            <p:nvPr/>
          </p:nvSpPr>
          <p:spPr>
            <a:xfrm>
              <a:off x="8951911" y="1568634"/>
              <a:ext cx="96834" cy="86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1"/>
                <a:gd name="f7" fmla="val 10"/>
                <a:gd name="f8" fmla="val 16"/>
                <a:gd name="f9" fmla="val 8"/>
                <a:gd name="f10" fmla="val 78"/>
                <a:gd name="f11" fmla="val 31"/>
                <a:gd name="f12" fmla="val 1"/>
                <a:gd name="f13" fmla="val 86"/>
                <a:gd name="f14" fmla="val 4"/>
                <a:gd name="f15" fmla="val 2"/>
                <a:gd name="f16" fmla="val 41"/>
                <a:gd name="f17" fmla="val 56"/>
                <a:gd name="f18" fmla="val 19"/>
                <a:gd name="f19" fmla="+- 0 0 -90"/>
                <a:gd name="f20" fmla="*/ f3 1 101"/>
                <a:gd name="f21" fmla="*/ f4 1 10"/>
                <a:gd name="f22" fmla="+- f7 0 f5"/>
                <a:gd name="f23" fmla="+- f6 0 f5"/>
                <a:gd name="f24" fmla="*/ f19 f0 1"/>
                <a:gd name="f25" fmla="*/ f22 1 10"/>
                <a:gd name="f26" fmla="*/ f23 1 101"/>
                <a:gd name="f27" fmla="*/ 16 f23 1"/>
                <a:gd name="f28" fmla="*/ 8 f22 1"/>
                <a:gd name="f29" fmla="*/ 86 f23 1"/>
                <a:gd name="f30" fmla="*/ 4 f22 1"/>
                <a:gd name="f31" fmla="*/ 56 f23 1"/>
                <a:gd name="f32" fmla="*/ 0 f22 1"/>
                <a:gd name="f33" fmla="*/ f24 1 f2"/>
                <a:gd name="f34" fmla="*/ f27 1 101"/>
                <a:gd name="f35" fmla="*/ f28 1 10"/>
                <a:gd name="f36" fmla="*/ f29 1 101"/>
                <a:gd name="f37" fmla="*/ f30 1 10"/>
                <a:gd name="f38" fmla="*/ f31 1 101"/>
                <a:gd name="f39" fmla="*/ f32 1 10"/>
                <a:gd name="f40" fmla="*/ 0 1 f26"/>
                <a:gd name="f41" fmla="*/ f6 1 f26"/>
                <a:gd name="f42" fmla="*/ 0 1 f25"/>
                <a:gd name="f43" fmla="*/ f7 1 f25"/>
                <a:gd name="f44" fmla="+- f33 0 f1"/>
                <a:gd name="f45" fmla="*/ f34 1 f26"/>
                <a:gd name="f46" fmla="*/ f35 1 f25"/>
                <a:gd name="f47" fmla="*/ f36 1 f26"/>
                <a:gd name="f48" fmla="*/ f37 1 f25"/>
                <a:gd name="f49" fmla="*/ f38 1 f26"/>
                <a:gd name="f50" fmla="*/ f39 1 f25"/>
                <a:gd name="f51" fmla="*/ f40 f20 1"/>
                <a:gd name="f52" fmla="*/ f41 f20 1"/>
                <a:gd name="f53" fmla="*/ f43 f21 1"/>
                <a:gd name="f54" fmla="*/ f42 f21 1"/>
                <a:gd name="f55" fmla="*/ f45 f20 1"/>
                <a:gd name="f56" fmla="*/ f46 f21 1"/>
                <a:gd name="f57" fmla="*/ f47 f20 1"/>
                <a:gd name="f58" fmla="*/ f48 f21 1"/>
                <a:gd name="f59" fmla="*/ f49 f20 1"/>
                <a:gd name="f60" fmla="*/ f50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55" y="f56"/>
                </a:cxn>
                <a:cxn ang="f44">
                  <a:pos x="f55" y="f56"/>
                </a:cxn>
                <a:cxn ang="f44">
                  <a:pos x="f57" y="f58"/>
                </a:cxn>
                <a:cxn ang="f44">
                  <a:pos x="f59" y="f60"/>
                </a:cxn>
                <a:cxn ang="f44">
                  <a:pos x="f55" y="f56"/>
                </a:cxn>
              </a:cxnLst>
              <a:rect l="f51" t="f54" r="f52" b="f53"/>
              <a:pathLst>
                <a:path w="101" h="10">
                  <a:moveTo>
                    <a:pt x="f8" y="f9"/>
                  </a:moveTo>
                  <a:lnTo>
                    <a:pt x="f8" y="f9"/>
                  </a:lnTo>
                  <a:cubicBezTo>
                    <a:pt x="f10" y="f7"/>
                    <a:pt x="f11" y="f12"/>
                    <a:pt x="f13" y="f14"/>
                  </a:cubicBezTo>
                  <a:cubicBezTo>
                    <a:pt x="f6" y="f15"/>
                    <a:pt x="f16" y="f15"/>
                    <a:pt x="f17" y="f5"/>
                  </a:cubicBezTo>
                  <a:cubicBezTo>
                    <a:pt x="f18" y="f15"/>
                    <a:pt x="f5" y="f12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2" name="Freeform 80">
              <a:extLst>
                <a:ext uri="{FF2B5EF4-FFF2-40B4-BE49-F238E27FC236}">
                  <a16:creationId xmlns:a16="http://schemas.microsoft.com/office/drawing/2014/main" id="{F8961741-A8A3-46E7-8443-FB5AD1A81270}"/>
                </a:ext>
              </a:extLst>
            </p:cNvPr>
            <p:cNvSpPr/>
            <p:nvPr/>
          </p:nvSpPr>
          <p:spPr>
            <a:xfrm>
              <a:off x="9005889" y="1566175"/>
              <a:ext cx="17465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"/>
                <a:gd name="f7" fmla="val 2"/>
                <a:gd name="f8" fmla="val 8"/>
                <a:gd name="f9" fmla="val 1"/>
                <a:gd name="f10" fmla="val 3"/>
                <a:gd name="f11" fmla="+- 0 0 -90"/>
                <a:gd name="f12" fmla="*/ f3 1 19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19"/>
                <a:gd name="f19" fmla="*/ 0 f15 1"/>
                <a:gd name="f20" fmla="*/ 2 f14 1"/>
                <a:gd name="f21" fmla="*/ 19 f15 1"/>
                <a:gd name="f22" fmla="*/ 0 f14 1"/>
                <a:gd name="f23" fmla="*/ f16 1 f2"/>
                <a:gd name="f24" fmla="*/ f19 1 19"/>
                <a:gd name="f25" fmla="*/ f20 1 2"/>
                <a:gd name="f26" fmla="*/ f21 1 19"/>
                <a:gd name="f27" fmla="*/ f22 1 2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19" h="2">
                  <a:moveTo>
                    <a:pt x="f5" y="f7"/>
                  </a:moveTo>
                  <a:lnTo>
                    <a:pt x="f5" y="f7"/>
                  </a:lnTo>
                  <a:lnTo>
                    <a:pt x="f6" y="f5"/>
                  </a:lnTo>
                  <a:cubicBezTo>
                    <a:pt x="f8" y="f9"/>
                    <a:pt x="f10" y="f9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3" name="Freeform 81">
              <a:extLst>
                <a:ext uri="{FF2B5EF4-FFF2-40B4-BE49-F238E27FC236}">
                  <a16:creationId xmlns:a16="http://schemas.microsoft.com/office/drawing/2014/main" id="{F23BAA93-6F80-44B8-A1A3-96B3AFD51B9C}"/>
                </a:ext>
              </a:extLst>
            </p:cNvPr>
            <p:cNvSpPr/>
            <p:nvPr/>
          </p:nvSpPr>
          <p:spPr>
            <a:xfrm>
              <a:off x="1587498" y="1516934"/>
              <a:ext cx="38103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4"/>
                <a:gd name="f8" fmla="val 2"/>
                <a:gd name="f9" fmla="val 25"/>
                <a:gd name="f10" fmla="+- 0 0 -90"/>
                <a:gd name="f11" fmla="*/ f3 1 39"/>
                <a:gd name="f12" fmla="*/ f4 1 4"/>
                <a:gd name="f13" fmla="+- f7 0 f5"/>
                <a:gd name="f14" fmla="+- f6 0 f5"/>
                <a:gd name="f15" fmla="*/ f10 f0 1"/>
                <a:gd name="f16" fmla="*/ f13 1 4"/>
                <a:gd name="f17" fmla="*/ f14 1 39"/>
                <a:gd name="f18" fmla="*/ 39 f14 1"/>
                <a:gd name="f19" fmla="*/ 2 f13 1"/>
                <a:gd name="f20" fmla="*/ 0 f14 1"/>
                <a:gd name="f21" fmla="*/ 0 f13 1"/>
                <a:gd name="f22" fmla="*/ 25 f14 1"/>
                <a:gd name="f23" fmla="*/ 4 f13 1"/>
                <a:gd name="f24" fmla="*/ f15 1 f2"/>
                <a:gd name="f25" fmla="*/ f18 1 39"/>
                <a:gd name="f26" fmla="*/ f19 1 4"/>
                <a:gd name="f27" fmla="*/ f20 1 39"/>
                <a:gd name="f28" fmla="*/ f21 1 4"/>
                <a:gd name="f29" fmla="*/ f22 1 39"/>
                <a:gd name="f30" fmla="*/ f23 1 4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39" h="4">
                  <a:moveTo>
                    <a:pt x="f6" y="f8"/>
                  </a:moveTo>
                  <a:lnTo>
                    <a:pt x="f6" y="f8"/>
                  </a:lnTo>
                  <a:lnTo>
                    <a:pt x="f5" y="f5"/>
                  </a:lnTo>
                  <a:lnTo>
                    <a:pt x="f9" y="f7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4" name="Freeform 82">
              <a:extLst>
                <a:ext uri="{FF2B5EF4-FFF2-40B4-BE49-F238E27FC236}">
                  <a16:creationId xmlns:a16="http://schemas.microsoft.com/office/drawing/2014/main" id="{FC3FF282-4FDE-40B6-9C09-50B784668196}"/>
                </a:ext>
              </a:extLst>
            </p:cNvPr>
            <p:cNvSpPr/>
            <p:nvPr/>
          </p:nvSpPr>
          <p:spPr>
            <a:xfrm>
              <a:off x="1522411" y="1519394"/>
              <a:ext cx="30166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"/>
                <a:gd name="f7" fmla="val 6"/>
                <a:gd name="f8" fmla="val 23"/>
                <a:gd name="f9" fmla="val 5"/>
                <a:gd name="f10" fmla="val 8"/>
                <a:gd name="f11" fmla="val 26"/>
                <a:gd name="f12" fmla="+- 0 0 -90"/>
                <a:gd name="f13" fmla="*/ f3 1 32"/>
                <a:gd name="f14" fmla="*/ f4 1 6"/>
                <a:gd name="f15" fmla="+- f7 0 f5"/>
                <a:gd name="f16" fmla="+- f6 0 f5"/>
                <a:gd name="f17" fmla="*/ f12 f0 1"/>
                <a:gd name="f18" fmla="*/ f15 1 6"/>
                <a:gd name="f19" fmla="*/ f16 1 32"/>
                <a:gd name="f20" fmla="*/ 32 f16 1"/>
                <a:gd name="f21" fmla="*/ 6 f15 1"/>
                <a:gd name="f22" fmla="*/ 23 f16 1"/>
                <a:gd name="f23" fmla="*/ 0 f15 1"/>
                <a:gd name="f24" fmla="*/ 0 f16 1"/>
                <a:gd name="f25" fmla="*/ 5 f15 1"/>
                <a:gd name="f26" fmla="*/ f17 1 f2"/>
                <a:gd name="f27" fmla="*/ f20 1 32"/>
                <a:gd name="f28" fmla="*/ f21 1 6"/>
                <a:gd name="f29" fmla="*/ f22 1 32"/>
                <a:gd name="f30" fmla="*/ f23 1 6"/>
                <a:gd name="f31" fmla="*/ f24 1 32"/>
                <a:gd name="f32" fmla="*/ f25 1 6"/>
                <a:gd name="f33" fmla="*/ 0 1 f19"/>
                <a:gd name="f34" fmla="*/ f6 1 f19"/>
                <a:gd name="f35" fmla="*/ 0 1 f18"/>
                <a:gd name="f36" fmla="*/ f7 1 f18"/>
                <a:gd name="f37" fmla="+- f26 0 f1"/>
                <a:gd name="f38" fmla="*/ f27 1 f19"/>
                <a:gd name="f39" fmla="*/ f28 1 f18"/>
                <a:gd name="f40" fmla="*/ f29 1 f19"/>
                <a:gd name="f41" fmla="*/ f30 1 f18"/>
                <a:gd name="f42" fmla="*/ f31 1 f19"/>
                <a:gd name="f43" fmla="*/ f32 1 f18"/>
                <a:gd name="f44" fmla="*/ f33 f13 1"/>
                <a:gd name="f45" fmla="*/ f34 f13 1"/>
                <a:gd name="f46" fmla="*/ f36 f14 1"/>
                <a:gd name="f47" fmla="*/ f35 f14 1"/>
                <a:gd name="f48" fmla="*/ f38 f13 1"/>
                <a:gd name="f49" fmla="*/ f39 f14 1"/>
                <a:gd name="f50" fmla="*/ f40 f13 1"/>
                <a:gd name="f51" fmla="*/ f41 f14 1"/>
                <a:gd name="f52" fmla="*/ f42 f13 1"/>
                <a:gd name="f53" fmla="*/ f43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8" y="f49"/>
                </a:cxn>
                <a:cxn ang="f37">
                  <a:pos x="f48" y="f49"/>
                </a:cxn>
                <a:cxn ang="f37">
                  <a:pos x="f50" y="f51"/>
                </a:cxn>
                <a:cxn ang="f37">
                  <a:pos x="f52" y="f53"/>
                </a:cxn>
                <a:cxn ang="f37">
                  <a:pos x="f48" y="f49"/>
                </a:cxn>
              </a:cxnLst>
              <a:rect l="f44" t="f47" r="f45" b="f46"/>
              <a:pathLst>
                <a:path w="32" h="6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lnTo>
                    <a:pt x="f5" y="f9"/>
                  </a:lnTo>
                  <a:cubicBezTo>
                    <a:pt x="f10" y="f9"/>
                    <a:pt x="f11" y="f9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5" name="Freeform 83">
              <a:extLst>
                <a:ext uri="{FF2B5EF4-FFF2-40B4-BE49-F238E27FC236}">
                  <a16:creationId xmlns:a16="http://schemas.microsoft.com/office/drawing/2014/main" id="{7572392C-9377-4C09-B51D-FEBC98C729E4}"/>
                </a:ext>
              </a:extLst>
            </p:cNvPr>
            <p:cNvSpPr/>
            <p:nvPr/>
          </p:nvSpPr>
          <p:spPr>
            <a:xfrm>
              <a:off x="6650038" y="1573563"/>
              <a:ext cx="33339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"/>
                <a:gd name="f7" fmla="val 4"/>
                <a:gd name="f8" fmla="val 31"/>
                <a:gd name="f9" fmla="val 2"/>
                <a:gd name="f10" fmla="val 28"/>
                <a:gd name="f11" fmla="val 1"/>
                <a:gd name="f12" fmla="val 18"/>
                <a:gd name="f13" fmla="+- 0 0 -90"/>
                <a:gd name="f14" fmla="*/ f3 1 34"/>
                <a:gd name="f15" fmla="*/ f4 1 4"/>
                <a:gd name="f16" fmla="+- f7 0 f5"/>
                <a:gd name="f17" fmla="+- f6 0 f5"/>
                <a:gd name="f18" fmla="*/ f13 f0 1"/>
                <a:gd name="f19" fmla="*/ f16 1 4"/>
                <a:gd name="f20" fmla="*/ f17 1 34"/>
                <a:gd name="f21" fmla="*/ 31 f17 1"/>
                <a:gd name="f22" fmla="*/ 4 f16 1"/>
                <a:gd name="f23" fmla="*/ 34 f17 1"/>
                <a:gd name="f24" fmla="*/ 2 f16 1"/>
                <a:gd name="f25" fmla="*/ 0 f17 1"/>
                <a:gd name="f26" fmla="*/ 0 f16 1"/>
                <a:gd name="f27" fmla="*/ f18 1 f2"/>
                <a:gd name="f28" fmla="*/ f21 1 34"/>
                <a:gd name="f29" fmla="*/ f22 1 4"/>
                <a:gd name="f30" fmla="*/ f23 1 34"/>
                <a:gd name="f31" fmla="*/ f24 1 4"/>
                <a:gd name="f32" fmla="*/ f25 1 34"/>
                <a:gd name="f33" fmla="*/ f26 1 4"/>
                <a:gd name="f34" fmla="*/ 0 1 f20"/>
                <a:gd name="f35" fmla="*/ f6 1 f20"/>
                <a:gd name="f36" fmla="*/ 0 1 f19"/>
                <a:gd name="f37" fmla="*/ f7 1 f19"/>
                <a:gd name="f38" fmla="+- f27 0 f1"/>
                <a:gd name="f39" fmla="*/ f28 1 f20"/>
                <a:gd name="f40" fmla="*/ f29 1 f19"/>
                <a:gd name="f41" fmla="*/ f30 1 f20"/>
                <a:gd name="f42" fmla="*/ f31 1 f19"/>
                <a:gd name="f43" fmla="*/ f32 1 f20"/>
                <a:gd name="f44" fmla="*/ f33 1 f19"/>
                <a:gd name="f45" fmla="*/ f34 f14 1"/>
                <a:gd name="f46" fmla="*/ f35 f14 1"/>
                <a:gd name="f47" fmla="*/ f37 f15 1"/>
                <a:gd name="f48" fmla="*/ f36 f15 1"/>
                <a:gd name="f49" fmla="*/ f39 f14 1"/>
                <a:gd name="f50" fmla="*/ f40 f15 1"/>
                <a:gd name="f51" fmla="*/ f41 f14 1"/>
                <a:gd name="f52" fmla="*/ f42 f15 1"/>
                <a:gd name="f53" fmla="*/ f43 f14 1"/>
                <a:gd name="f54" fmla="*/ f4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9" y="f50"/>
                </a:cxn>
                <a:cxn ang="f38">
                  <a:pos x="f49" y="f50"/>
                </a:cxn>
                <a:cxn ang="f38">
                  <a:pos x="f51" y="f52"/>
                </a:cxn>
                <a:cxn ang="f38">
                  <a:pos x="f53" y="f54"/>
                </a:cxn>
                <a:cxn ang="f38">
                  <a:pos x="f49" y="f50"/>
                </a:cxn>
              </a:cxnLst>
              <a:rect l="f45" t="f48" r="f46" b="f47"/>
              <a:pathLst>
                <a:path w="34" h="4">
                  <a:moveTo>
                    <a:pt x="f8" y="f7"/>
                  </a:moveTo>
                  <a:lnTo>
                    <a:pt x="f8" y="f7"/>
                  </a:lnTo>
                  <a:lnTo>
                    <a:pt x="f6" y="f9"/>
                  </a:lnTo>
                  <a:cubicBezTo>
                    <a:pt x="f10" y="f11"/>
                    <a:pt x="f12" y="f11"/>
                    <a:pt x="f5" y="f5"/>
                  </a:cubicBez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6" name="Freeform 84">
              <a:extLst>
                <a:ext uri="{FF2B5EF4-FFF2-40B4-BE49-F238E27FC236}">
                  <a16:creationId xmlns:a16="http://schemas.microsoft.com/office/drawing/2014/main" id="{34FB22C7-E92C-4AA2-8CEA-385F8CB1B42C}"/>
                </a:ext>
              </a:extLst>
            </p:cNvPr>
            <p:cNvSpPr/>
            <p:nvPr/>
          </p:nvSpPr>
          <p:spPr>
            <a:xfrm>
              <a:off x="6162671" y="1566175"/>
              <a:ext cx="15873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"/>
                <a:gd name="f7" fmla="val 6"/>
                <a:gd name="f8" fmla="val 8"/>
                <a:gd name="f9" fmla="+- 0 0 -90"/>
                <a:gd name="f10" fmla="*/ f3 1 17"/>
                <a:gd name="f11" fmla="*/ f4 1 6"/>
                <a:gd name="f12" fmla="+- f7 0 f5"/>
                <a:gd name="f13" fmla="+- f6 0 f5"/>
                <a:gd name="f14" fmla="*/ f9 f0 1"/>
                <a:gd name="f15" fmla="*/ f12 1 6"/>
                <a:gd name="f16" fmla="*/ f13 1 17"/>
                <a:gd name="f17" fmla="*/ 8 f13 1"/>
                <a:gd name="f18" fmla="*/ 6 f12 1"/>
                <a:gd name="f19" fmla="*/ 17 f13 1"/>
                <a:gd name="f20" fmla="*/ 0 f13 1"/>
                <a:gd name="f21" fmla="*/ 0 f12 1"/>
                <a:gd name="f22" fmla="*/ f14 1 f2"/>
                <a:gd name="f23" fmla="*/ f17 1 17"/>
                <a:gd name="f24" fmla="*/ f18 1 6"/>
                <a:gd name="f25" fmla="*/ f19 1 17"/>
                <a:gd name="f26" fmla="*/ f20 1 17"/>
                <a:gd name="f27" fmla="*/ f21 1 6"/>
                <a:gd name="f28" fmla="*/ 0 1 f16"/>
                <a:gd name="f29" fmla="*/ f6 1 f16"/>
                <a:gd name="f30" fmla="*/ 0 1 f15"/>
                <a:gd name="f31" fmla="*/ f7 1 f15"/>
                <a:gd name="f32" fmla="+- f22 0 f1"/>
                <a:gd name="f33" fmla="*/ f23 1 f16"/>
                <a:gd name="f34" fmla="*/ f24 1 f15"/>
                <a:gd name="f35" fmla="*/ f25 1 f16"/>
                <a:gd name="f36" fmla="*/ f26 1 f16"/>
                <a:gd name="f37" fmla="*/ f27 1 f15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0 1"/>
                <a:gd name="f46" fmla="*/ f3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2" y="f43"/>
                </a:cxn>
                <a:cxn ang="f32">
                  <a:pos x="f44" y="f43"/>
                </a:cxn>
                <a:cxn ang="f32">
                  <a:pos x="f45" y="f46"/>
                </a:cxn>
                <a:cxn ang="f32">
                  <a:pos x="f42" y="f43"/>
                </a:cxn>
              </a:cxnLst>
              <a:rect l="f38" t="f41" r="f39" b="f40"/>
              <a:pathLst>
                <a:path w="17" h="6">
                  <a:moveTo>
                    <a:pt x="f8" y="f7"/>
                  </a:moveTo>
                  <a:lnTo>
                    <a:pt x="f8" y="f7"/>
                  </a:lnTo>
                  <a:lnTo>
                    <a:pt x="f6" y="f7"/>
                  </a:lnTo>
                  <a:lnTo>
                    <a:pt x="f5" y="f5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7" name="Freeform 85">
              <a:extLst>
                <a:ext uri="{FF2B5EF4-FFF2-40B4-BE49-F238E27FC236}">
                  <a16:creationId xmlns:a16="http://schemas.microsoft.com/office/drawing/2014/main" id="{8D2C32AD-06C5-459C-A4EB-510FAAC1E603}"/>
                </a:ext>
              </a:extLst>
            </p:cNvPr>
            <p:cNvSpPr/>
            <p:nvPr/>
          </p:nvSpPr>
          <p:spPr>
            <a:xfrm>
              <a:off x="5738810" y="1571094"/>
              <a:ext cx="60322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"/>
                <a:gd name="f7" fmla="val 8"/>
                <a:gd name="f8" fmla="val 5"/>
                <a:gd name="f9" fmla="val 7"/>
                <a:gd name="f10" fmla="val 23"/>
                <a:gd name="f11" fmla="val 45"/>
                <a:gd name="f12" fmla="val 6"/>
                <a:gd name="f13" fmla="+- 0 0 -90"/>
                <a:gd name="f14" fmla="*/ f3 1 63"/>
                <a:gd name="f15" fmla="*/ f4 1 8"/>
                <a:gd name="f16" fmla="+- f7 0 f5"/>
                <a:gd name="f17" fmla="+- f6 0 f5"/>
                <a:gd name="f18" fmla="*/ f13 f0 1"/>
                <a:gd name="f19" fmla="*/ f16 1 8"/>
                <a:gd name="f20" fmla="*/ f17 1 63"/>
                <a:gd name="f21" fmla="*/ 5 f17 1"/>
                <a:gd name="f22" fmla="*/ 7 f16 1"/>
                <a:gd name="f23" fmla="*/ 63 f17 1"/>
                <a:gd name="f24" fmla="*/ f18 1 f2"/>
                <a:gd name="f25" fmla="*/ f21 1 63"/>
                <a:gd name="f26" fmla="*/ f22 1 8"/>
                <a:gd name="f27" fmla="*/ f23 1 63"/>
                <a:gd name="f28" fmla="*/ 0 1 f20"/>
                <a:gd name="f29" fmla="*/ f6 1 f20"/>
                <a:gd name="f30" fmla="*/ 0 1 f19"/>
                <a:gd name="f31" fmla="*/ f7 1 f19"/>
                <a:gd name="f32" fmla="+- f24 0 f1"/>
                <a:gd name="f33" fmla="*/ f25 1 f20"/>
                <a:gd name="f34" fmla="*/ f26 1 f19"/>
                <a:gd name="f35" fmla="*/ f27 1 f20"/>
                <a:gd name="f36" fmla="*/ f28 f14 1"/>
                <a:gd name="f37" fmla="*/ f29 f14 1"/>
                <a:gd name="f38" fmla="*/ f31 f15 1"/>
                <a:gd name="f39" fmla="*/ f30 f15 1"/>
                <a:gd name="f40" fmla="*/ f33 f14 1"/>
                <a:gd name="f41" fmla="*/ f34 f15 1"/>
                <a:gd name="f42" fmla="*/ f35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0" y="f41"/>
                </a:cxn>
                <a:cxn ang="f32">
                  <a:pos x="f40" y="f41"/>
                </a:cxn>
                <a:cxn ang="f32">
                  <a:pos x="f42" y="f41"/>
                </a:cxn>
                <a:cxn ang="f32">
                  <a:pos x="f40" y="f41"/>
                </a:cxn>
              </a:cxnLst>
              <a:rect l="f36" t="f39" r="f37" b="f38"/>
              <a:pathLst>
                <a:path w="63" h="8">
                  <a:moveTo>
                    <a:pt x="f8" y="f9"/>
                  </a:moveTo>
                  <a:lnTo>
                    <a:pt x="f8" y="f9"/>
                  </a:lnTo>
                  <a:cubicBezTo>
                    <a:pt x="f10" y="f7"/>
                    <a:pt x="f11" y="f12"/>
                    <a:pt x="f6" y="f9"/>
                  </a:cubicBezTo>
                  <a:cubicBezTo>
                    <a:pt x="f10" y="f7"/>
                    <a:pt x="f5" y="f5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</p:grpSp>
      <p:sp>
        <p:nvSpPr>
          <p:cNvPr id="78" name="Vertical Text Placeholder 2">
            <a:extLst>
              <a:ext uri="{FF2B5EF4-FFF2-40B4-BE49-F238E27FC236}">
                <a16:creationId xmlns:a16="http://schemas.microsoft.com/office/drawing/2014/main" id="{4C9BB0E4-1AB6-492C-9619-11E85B3FC9D3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9" name="Footer Placeholder 4">
            <a:extLst>
              <a:ext uri="{FF2B5EF4-FFF2-40B4-BE49-F238E27FC236}">
                <a16:creationId xmlns:a16="http://schemas.microsoft.com/office/drawing/2014/main" id="{C502A604-16A8-44C1-A027-BF86B48D718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 lang="en-GB"/>
            </a:lvl1pPr>
          </a:lstStyle>
          <a:p>
            <a:pPr lvl="0"/>
            <a:r>
              <a:rPr lang="en-GB"/>
              <a:t>Aisling Snedker RD   Clinicaldietitian.ie </a:t>
            </a:r>
          </a:p>
        </p:txBody>
      </p:sp>
      <p:sp>
        <p:nvSpPr>
          <p:cNvPr id="80" name="Date Placeholder 3">
            <a:extLst>
              <a:ext uri="{FF2B5EF4-FFF2-40B4-BE49-F238E27FC236}">
                <a16:creationId xmlns:a16="http://schemas.microsoft.com/office/drawing/2014/main" id="{DE3B87FB-1CCD-4F2A-A94A-E068295459F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43D57F2-B665-413C-8532-716B104333A9}" type="datetime1">
              <a:rPr lang="en-US"/>
              <a:pPr lvl="0"/>
              <a:t>1/14/2023</a:t>
            </a:fld>
            <a:endParaRPr lang="en-US"/>
          </a:p>
        </p:txBody>
      </p:sp>
      <p:sp>
        <p:nvSpPr>
          <p:cNvPr id="81" name="Slide Number Placeholder 5">
            <a:extLst>
              <a:ext uri="{FF2B5EF4-FFF2-40B4-BE49-F238E27FC236}">
                <a16:creationId xmlns:a16="http://schemas.microsoft.com/office/drawing/2014/main" id="{5257957F-2310-44D2-B907-18FE1B3BA8D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lang="en-GB"/>
            </a:lvl1pPr>
          </a:lstStyle>
          <a:p>
            <a:pPr lvl="0"/>
            <a:fld id="{52C22927-C423-4E4A-BDD6-F7A944B24CA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820070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B5E0FD-A35B-466E-AA11-8C8EF633F886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10361615" y="274640"/>
            <a:ext cx="1371600" cy="5901747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grpSp>
        <p:nvGrpSpPr>
          <p:cNvPr id="3" name="line" descr="Line graphic">
            <a:extLst>
              <a:ext uri="{FF2B5EF4-FFF2-40B4-BE49-F238E27FC236}">
                <a16:creationId xmlns:a16="http://schemas.microsoft.com/office/drawing/2014/main" id="{FFFECD1D-FDD5-4FCD-8B85-5EAA3BF0984C}"/>
              </a:ext>
            </a:extLst>
          </p:cNvPr>
          <p:cNvGrpSpPr/>
          <p:nvPr/>
        </p:nvGrpSpPr>
        <p:grpSpPr>
          <a:xfrm>
            <a:off x="10078525" y="258483"/>
            <a:ext cx="64008" cy="6492239"/>
            <a:chOff x="10078525" y="258483"/>
            <a:chExt cx="64008" cy="6492239"/>
          </a:xfrm>
        </p:grpSpPr>
        <p:sp>
          <p:nvSpPr>
            <p:cNvPr id="4" name="Freeform 10">
              <a:extLst>
                <a:ext uri="{FF2B5EF4-FFF2-40B4-BE49-F238E27FC236}">
                  <a16:creationId xmlns:a16="http://schemas.microsoft.com/office/drawing/2014/main" id="{AF874A8E-66D2-472A-A5BD-046199547CBC}"/>
                </a:ext>
              </a:extLst>
            </p:cNvPr>
            <p:cNvSpPr/>
            <p:nvPr/>
          </p:nvSpPr>
          <p:spPr>
            <a:xfrm rot="5400013">
              <a:off x="10109486" y="6728758"/>
              <a:ext cx="39008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7"/>
                <a:gd name="f7" fmla="val 6"/>
                <a:gd name="f8" fmla="val 30"/>
                <a:gd name="f9" fmla="val 3"/>
                <a:gd name="f10" fmla="val 60"/>
                <a:gd name="f11" fmla="val 2"/>
                <a:gd name="f12" fmla="val 26"/>
                <a:gd name="f13" fmla="val 1"/>
                <a:gd name="f14" fmla="val 39"/>
                <a:gd name="f15" fmla="val 8"/>
                <a:gd name="f16" fmla="+- 0 0 -90"/>
                <a:gd name="f17" fmla="*/ f3 1 67"/>
                <a:gd name="f18" fmla="*/ f4 1 6"/>
                <a:gd name="f19" fmla="+- f7 0 f5"/>
                <a:gd name="f20" fmla="+- f6 0 f5"/>
                <a:gd name="f21" fmla="*/ f16 f0 1"/>
                <a:gd name="f22" fmla="*/ f19 1 6"/>
                <a:gd name="f23" fmla="*/ f20 1 67"/>
                <a:gd name="f24" fmla="*/ 30 f20 1"/>
                <a:gd name="f25" fmla="*/ 6 f19 1"/>
                <a:gd name="f26" fmla="*/ 67 f20 1"/>
                <a:gd name="f27" fmla="*/ 3 f19 1"/>
                <a:gd name="f28" fmla="*/ 39 f20 1"/>
                <a:gd name="f29" fmla="*/ 0 f19 1"/>
                <a:gd name="f30" fmla="*/ f21 1 f2"/>
                <a:gd name="f31" fmla="*/ f24 1 67"/>
                <a:gd name="f32" fmla="*/ f25 1 6"/>
                <a:gd name="f33" fmla="*/ f26 1 67"/>
                <a:gd name="f34" fmla="*/ f27 1 6"/>
                <a:gd name="f35" fmla="*/ f28 1 67"/>
                <a:gd name="f36" fmla="*/ f29 1 6"/>
                <a:gd name="f37" fmla="*/ 0 1 f23"/>
                <a:gd name="f38" fmla="*/ f6 1 f23"/>
                <a:gd name="f39" fmla="*/ 0 1 f22"/>
                <a:gd name="f40" fmla="*/ f7 1 f22"/>
                <a:gd name="f41" fmla="+- f30 0 f1"/>
                <a:gd name="f42" fmla="*/ f31 1 f23"/>
                <a:gd name="f43" fmla="*/ f32 1 f22"/>
                <a:gd name="f44" fmla="*/ f33 1 f23"/>
                <a:gd name="f45" fmla="*/ f34 1 f22"/>
                <a:gd name="f46" fmla="*/ f35 1 f23"/>
                <a:gd name="f47" fmla="*/ f36 1 f22"/>
                <a:gd name="f48" fmla="*/ f37 f17 1"/>
                <a:gd name="f49" fmla="*/ f38 f17 1"/>
                <a:gd name="f50" fmla="*/ f40 f18 1"/>
                <a:gd name="f51" fmla="*/ f39 f18 1"/>
                <a:gd name="f52" fmla="*/ f42 f17 1"/>
                <a:gd name="f53" fmla="*/ f43 f18 1"/>
                <a:gd name="f54" fmla="*/ f44 f17 1"/>
                <a:gd name="f55" fmla="*/ f45 f18 1"/>
                <a:gd name="f56" fmla="*/ f46 f17 1"/>
                <a:gd name="f57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2" y="f53"/>
                </a:cxn>
                <a:cxn ang="f41">
                  <a:pos x="f52" y="f53"/>
                </a:cxn>
                <a:cxn ang="f41">
                  <a:pos x="f54" y="f55"/>
                </a:cxn>
                <a:cxn ang="f41">
                  <a:pos x="f56" y="f57"/>
                </a:cxn>
                <a:cxn ang="f41">
                  <a:pos x="f52" y="f53"/>
                </a:cxn>
              </a:cxnLst>
              <a:rect l="f48" t="f51" r="f49" b="f50"/>
              <a:pathLst>
                <a:path w="67" h="6">
                  <a:moveTo>
                    <a:pt x="f8" y="f7"/>
                  </a:moveTo>
                  <a:lnTo>
                    <a:pt x="f8" y="f7"/>
                  </a:lnTo>
                  <a:lnTo>
                    <a:pt x="f6" y="f9"/>
                  </a:lnTo>
                  <a:cubicBezTo>
                    <a:pt x="f10" y="f11"/>
                    <a:pt x="f12" y="f13"/>
                    <a:pt x="f14" y="f5"/>
                  </a:cubicBezTo>
                  <a:cubicBezTo>
                    <a:pt x="f5" y="f13"/>
                    <a:pt x="f15" y="f9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" name="Freeform 11">
              <a:extLst>
                <a:ext uri="{FF2B5EF4-FFF2-40B4-BE49-F238E27FC236}">
                  <a16:creationId xmlns:a16="http://schemas.microsoft.com/office/drawing/2014/main" id="{54BA7420-8DAB-4A46-96FA-2123F9061266}"/>
                </a:ext>
              </a:extLst>
            </p:cNvPr>
            <p:cNvSpPr/>
            <p:nvPr/>
          </p:nvSpPr>
          <p:spPr>
            <a:xfrm rot="5400013">
              <a:off x="10117593" y="6713054"/>
              <a:ext cx="11704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2"/>
                <a:gd name="f8" fmla="val 1"/>
                <a:gd name="f9" fmla="val 16"/>
                <a:gd name="f10" fmla="val 11"/>
                <a:gd name="f11" fmla="+- 0 0 -90"/>
                <a:gd name="f12" fmla="*/ f3 1 20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20"/>
                <a:gd name="f19" fmla="*/ 0 f15 1"/>
                <a:gd name="f20" fmla="*/ 2 f14 1"/>
                <a:gd name="f21" fmla="*/ 20 f15 1"/>
                <a:gd name="f22" fmla="*/ 1 f14 1"/>
                <a:gd name="f23" fmla="*/ f16 1 f2"/>
                <a:gd name="f24" fmla="*/ f19 1 20"/>
                <a:gd name="f25" fmla="*/ f20 1 2"/>
                <a:gd name="f26" fmla="*/ f21 1 20"/>
                <a:gd name="f27" fmla="*/ f22 1 2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20" h="2">
                  <a:moveTo>
                    <a:pt x="f5" y="f7"/>
                  </a:moveTo>
                  <a:lnTo>
                    <a:pt x="f5" y="f7"/>
                  </a:lnTo>
                  <a:lnTo>
                    <a:pt x="f6" y="f8"/>
                  </a:lnTo>
                  <a:cubicBezTo>
                    <a:pt x="f9" y="f5"/>
                    <a:pt x="f10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" name="Freeform 12">
              <a:extLst>
                <a:ext uri="{FF2B5EF4-FFF2-40B4-BE49-F238E27FC236}">
                  <a16:creationId xmlns:a16="http://schemas.microsoft.com/office/drawing/2014/main" id="{1186BF05-9247-4034-9B1E-C9CBE2FA1AED}"/>
                </a:ext>
              </a:extLst>
            </p:cNvPr>
            <p:cNvSpPr/>
            <p:nvPr/>
          </p:nvSpPr>
          <p:spPr>
            <a:xfrm rot="5400013">
              <a:off x="10110032" y="6728627"/>
              <a:ext cx="24377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6"/>
                <a:gd name="f8" fmla="val 2"/>
                <a:gd name="f9" fmla="val 5"/>
                <a:gd name="f10" fmla="val 3"/>
                <a:gd name="f11" fmla="val 19"/>
                <a:gd name="f12" fmla="val 1"/>
                <a:gd name="f13" fmla="val 15"/>
                <a:gd name="f14" fmla="val 23"/>
                <a:gd name="f15" fmla="+- 0 0 -90"/>
                <a:gd name="f16" fmla="*/ f3 1 41"/>
                <a:gd name="f17" fmla="*/ f4 1 6"/>
                <a:gd name="f18" fmla="+- f7 0 f5"/>
                <a:gd name="f19" fmla="+- f6 0 f5"/>
                <a:gd name="f20" fmla="*/ f15 f0 1"/>
                <a:gd name="f21" fmla="*/ f18 1 6"/>
                <a:gd name="f22" fmla="*/ f19 1 41"/>
                <a:gd name="f23" fmla="*/ 41 f19 1"/>
                <a:gd name="f24" fmla="*/ 0 f18 1"/>
                <a:gd name="f25" fmla="*/ 0 f19 1"/>
                <a:gd name="f26" fmla="*/ 2 f18 1"/>
                <a:gd name="f27" fmla="*/ 19 f19 1"/>
                <a:gd name="f28" fmla="*/ 1 f18 1"/>
                <a:gd name="f29" fmla="*/ f20 1 f2"/>
                <a:gd name="f30" fmla="*/ f23 1 41"/>
                <a:gd name="f31" fmla="*/ f24 1 6"/>
                <a:gd name="f32" fmla="*/ f25 1 41"/>
                <a:gd name="f33" fmla="*/ f26 1 6"/>
                <a:gd name="f34" fmla="*/ f27 1 41"/>
                <a:gd name="f35" fmla="*/ f28 1 6"/>
                <a:gd name="f36" fmla="*/ 0 1 f22"/>
                <a:gd name="f37" fmla="*/ f6 1 f22"/>
                <a:gd name="f38" fmla="*/ 0 1 f21"/>
                <a:gd name="f39" fmla="*/ f7 1 f21"/>
                <a:gd name="f40" fmla="+- f29 0 f1"/>
                <a:gd name="f41" fmla="*/ f30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1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6"/>
                </a:cxn>
                <a:cxn ang="f40">
                  <a:pos x="f51" y="f52"/>
                </a:cxn>
              </a:cxnLst>
              <a:rect l="f47" t="f50" r="f48" b="f49"/>
              <a:pathLst>
                <a:path w="41" h="6">
                  <a:moveTo>
                    <a:pt x="f6" y="f5"/>
                  </a:moveTo>
                  <a:lnTo>
                    <a:pt x="f6" y="f5"/>
                  </a:lnTo>
                  <a:lnTo>
                    <a:pt x="f5" y="f8"/>
                  </a:lnTo>
                  <a:cubicBezTo>
                    <a:pt x="f9" y="f10"/>
                    <a:pt x="f7" y="f7"/>
                    <a:pt x="f11" y="f12"/>
                  </a:cubicBezTo>
                  <a:cubicBezTo>
                    <a:pt x="f13" y="f10"/>
                    <a:pt x="f14" y="f12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" name="Freeform 15">
              <a:extLst>
                <a:ext uri="{FF2B5EF4-FFF2-40B4-BE49-F238E27FC236}">
                  <a16:creationId xmlns:a16="http://schemas.microsoft.com/office/drawing/2014/main" id="{1590FA1E-467F-4EA4-95E7-4B2B51CE43A8}"/>
                </a:ext>
              </a:extLst>
            </p:cNvPr>
            <p:cNvSpPr/>
            <p:nvPr/>
          </p:nvSpPr>
          <p:spPr>
            <a:xfrm rot="5400013">
              <a:off x="10114603" y="6601506"/>
              <a:ext cx="26325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"/>
                <a:gd name="f7" fmla="val 6"/>
                <a:gd name="f8" fmla="val 2"/>
                <a:gd name="f9" fmla="val 1"/>
                <a:gd name="f10" fmla="val 15"/>
                <a:gd name="f11" fmla="val 4"/>
                <a:gd name="f12" fmla="val 18"/>
                <a:gd name="f13" fmla="val 31"/>
                <a:gd name="f14" fmla="val 3"/>
                <a:gd name="f15" fmla="+- 0 0 -90"/>
                <a:gd name="f16" fmla="*/ f3 1 45"/>
                <a:gd name="f17" fmla="*/ f4 1 6"/>
                <a:gd name="f18" fmla="+- f7 0 f5"/>
                <a:gd name="f19" fmla="+- f6 0 f5"/>
                <a:gd name="f20" fmla="*/ f15 f0 1"/>
                <a:gd name="f21" fmla="*/ f18 1 6"/>
                <a:gd name="f22" fmla="*/ f19 1 45"/>
                <a:gd name="f23" fmla="*/ 2 f19 1"/>
                <a:gd name="f24" fmla="*/ 0 f18 1"/>
                <a:gd name="f25" fmla="*/ 18 f19 1"/>
                <a:gd name="f26" fmla="*/ 6 f18 1"/>
                <a:gd name="f27" fmla="*/ 45 f19 1"/>
                <a:gd name="f28" fmla="*/ 4 f18 1"/>
                <a:gd name="f29" fmla="*/ f20 1 f2"/>
                <a:gd name="f30" fmla="*/ f23 1 45"/>
                <a:gd name="f31" fmla="*/ f24 1 6"/>
                <a:gd name="f32" fmla="*/ f25 1 45"/>
                <a:gd name="f33" fmla="*/ f26 1 6"/>
                <a:gd name="f34" fmla="*/ f27 1 45"/>
                <a:gd name="f35" fmla="*/ f28 1 6"/>
                <a:gd name="f36" fmla="*/ 0 1 f22"/>
                <a:gd name="f37" fmla="*/ f6 1 f22"/>
                <a:gd name="f38" fmla="*/ 0 1 f21"/>
                <a:gd name="f39" fmla="*/ f7 1 f21"/>
                <a:gd name="f40" fmla="+- f29 0 f1"/>
                <a:gd name="f41" fmla="*/ f30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1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6"/>
                </a:cxn>
                <a:cxn ang="f40">
                  <a:pos x="f51" y="f52"/>
                </a:cxn>
              </a:cxnLst>
              <a:rect l="f47" t="f50" r="f48" b="f49"/>
              <a:pathLst>
                <a:path w="45" h="6">
                  <a:moveTo>
                    <a:pt x="f8" y="f5"/>
                  </a:moveTo>
                  <a:lnTo>
                    <a:pt x="f8" y="f5"/>
                  </a:lnTo>
                  <a:cubicBezTo>
                    <a:pt x="f5" y="f9"/>
                    <a:pt x="f10" y="f11"/>
                    <a:pt x="f12" y="f7"/>
                  </a:cubicBezTo>
                  <a:lnTo>
                    <a:pt x="f6" y="f11"/>
                  </a:lnTo>
                  <a:cubicBezTo>
                    <a:pt x="f13" y="f14"/>
                    <a:pt x="f11" y="f8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" name="Freeform 16">
              <a:extLst>
                <a:ext uri="{FF2B5EF4-FFF2-40B4-BE49-F238E27FC236}">
                  <a16:creationId xmlns:a16="http://schemas.microsoft.com/office/drawing/2014/main" id="{FFA223D6-48D6-49D2-BB82-C16F623FA159}"/>
                </a:ext>
              </a:extLst>
            </p:cNvPr>
            <p:cNvSpPr/>
            <p:nvPr/>
          </p:nvSpPr>
          <p:spPr>
            <a:xfrm rot="5400013">
              <a:off x="10111389" y="6588608"/>
              <a:ext cx="25356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"/>
                <a:gd name="f8" fmla="val 42"/>
                <a:gd name="f9" fmla="val 37"/>
                <a:gd name="f10" fmla="val 2"/>
                <a:gd name="f11" fmla="+- 0 0 -90"/>
                <a:gd name="f12" fmla="*/ f3 1 44"/>
                <a:gd name="f13" fmla="*/ f4 1 3"/>
                <a:gd name="f14" fmla="+- f7 0 f5"/>
                <a:gd name="f15" fmla="+- f6 0 f5"/>
                <a:gd name="f16" fmla="*/ f11 f0 1"/>
                <a:gd name="f17" fmla="*/ f14 1 3"/>
                <a:gd name="f18" fmla="*/ f15 1 44"/>
                <a:gd name="f19" fmla="*/ 42 f15 1"/>
                <a:gd name="f20" fmla="*/ 0 f14 1"/>
                <a:gd name="f21" fmla="*/ 0 f15 1"/>
                <a:gd name="f22" fmla="*/ 3 f14 1"/>
                <a:gd name="f23" fmla="*/ f16 1 f2"/>
                <a:gd name="f24" fmla="*/ f19 1 44"/>
                <a:gd name="f25" fmla="*/ f20 1 3"/>
                <a:gd name="f26" fmla="*/ f21 1 44"/>
                <a:gd name="f27" fmla="*/ f22 1 3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44" h="3">
                  <a:moveTo>
                    <a:pt x="f8" y="f5"/>
                  </a:moveTo>
                  <a:lnTo>
                    <a:pt x="f8" y="f5"/>
                  </a:lnTo>
                  <a:lnTo>
                    <a:pt x="f5" y="f7"/>
                  </a:lnTo>
                  <a:cubicBezTo>
                    <a:pt x="f9" y="f7"/>
                    <a:pt x="f6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" name="Freeform 17">
              <a:extLst>
                <a:ext uri="{FF2B5EF4-FFF2-40B4-BE49-F238E27FC236}">
                  <a16:creationId xmlns:a16="http://schemas.microsoft.com/office/drawing/2014/main" id="{9CA8C121-9D38-43B1-819B-58CC1ECC2FD0}"/>
                </a:ext>
              </a:extLst>
            </p:cNvPr>
            <p:cNvSpPr/>
            <p:nvPr/>
          </p:nvSpPr>
          <p:spPr>
            <a:xfrm rot="5400013">
              <a:off x="10093416" y="6718155"/>
              <a:ext cx="47777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2"/>
                <a:gd name="f7" fmla="val 5"/>
                <a:gd name="f8" fmla="val 14"/>
                <a:gd name="f9" fmla="+- 0 0 -90"/>
                <a:gd name="f10" fmla="*/ f3 1 82"/>
                <a:gd name="f11" fmla="*/ f4 1 5"/>
                <a:gd name="f12" fmla="+- f7 0 f5"/>
                <a:gd name="f13" fmla="+- f6 0 f5"/>
                <a:gd name="f14" fmla="*/ f9 f0 1"/>
                <a:gd name="f15" fmla="*/ f12 1 5"/>
                <a:gd name="f16" fmla="*/ f13 1 82"/>
                <a:gd name="f17" fmla="*/ 14 f13 1"/>
                <a:gd name="f18" fmla="*/ 5 f12 1"/>
                <a:gd name="f19" fmla="*/ 82 f13 1"/>
                <a:gd name="f20" fmla="*/ 0 f12 1"/>
                <a:gd name="f21" fmla="*/ 0 f13 1"/>
                <a:gd name="f22" fmla="*/ f14 1 f2"/>
                <a:gd name="f23" fmla="*/ f17 1 82"/>
                <a:gd name="f24" fmla="*/ f18 1 5"/>
                <a:gd name="f25" fmla="*/ f19 1 82"/>
                <a:gd name="f26" fmla="*/ f20 1 5"/>
                <a:gd name="f27" fmla="*/ f21 1 82"/>
                <a:gd name="f28" fmla="*/ 0 1 f16"/>
                <a:gd name="f29" fmla="*/ f6 1 f16"/>
                <a:gd name="f30" fmla="*/ 0 1 f15"/>
                <a:gd name="f31" fmla="*/ f7 1 f15"/>
                <a:gd name="f32" fmla="+- f22 0 f1"/>
                <a:gd name="f33" fmla="*/ f23 1 f16"/>
                <a:gd name="f34" fmla="*/ f24 1 f15"/>
                <a:gd name="f35" fmla="*/ f25 1 f16"/>
                <a:gd name="f36" fmla="*/ f26 1 f15"/>
                <a:gd name="f37" fmla="*/ f27 1 f16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1 1"/>
                <a:gd name="f46" fmla="*/ f3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2" y="f43"/>
                </a:cxn>
                <a:cxn ang="f32">
                  <a:pos x="f44" y="f45"/>
                </a:cxn>
                <a:cxn ang="f32">
                  <a:pos x="f46" y="f43"/>
                </a:cxn>
                <a:cxn ang="f32">
                  <a:pos x="f42" y="f43"/>
                </a:cxn>
              </a:cxnLst>
              <a:rect l="f38" t="f41" r="f39" b="f40"/>
              <a:pathLst>
                <a:path w="82" h="5">
                  <a:moveTo>
                    <a:pt x="f8" y="f7"/>
                  </a:moveTo>
                  <a:lnTo>
                    <a:pt x="f8" y="f7"/>
                  </a:lnTo>
                  <a:lnTo>
                    <a:pt x="f6" y="f5"/>
                  </a:lnTo>
                  <a:lnTo>
                    <a:pt x="f5" y="f7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" name="Freeform 18">
              <a:extLst>
                <a:ext uri="{FF2B5EF4-FFF2-40B4-BE49-F238E27FC236}">
                  <a16:creationId xmlns:a16="http://schemas.microsoft.com/office/drawing/2014/main" id="{7852FCEF-F062-4A52-B092-E81C662BCD61}"/>
                </a:ext>
              </a:extLst>
            </p:cNvPr>
            <p:cNvSpPr/>
            <p:nvPr/>
          </p:nvSpPr>
          <p:spPr>
            <a:xfrm rot="5400013">
              <a:off x="10119271" y="6498147"/>
              <a:ext cx="24377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5"/>
                <a:gd name="f8" fmla="val 19"/>
                <a:gd name="f9" fmla="val 4"/>
                <a:gd name="f10" fmla="+- 0 0 -90"/>
                <a:gd name="f11" fmla="*/ f3 1 42"/>
                <a:gd name="f12" fmla="*/ f4 1 5"/>
                <a:gd name="f13" fmla="+- f7 0 f5"/>
                <a:gd name="f14" fmla="+- f6 0 f5"/>
                <a:gd name="f15" fmla="*/ f10 f0 1"/>
                <a:gd name="f16" fmla="*/ f13 1 5"/>
                <a:gd name="f17" fmla="*/ f14 1 42"/>
                <a:gd name="f18" fmla="*/ 19 f14 1"/>
                <a:gd name="f19" fmla="*/ 4 f13 1"/>
                <a:gd name="f20" fmla="*/ 42 f14 1"/>
                <a:gd name="f21" fmla="*/ 0 f13 1"/>
                <a:gd name="f22" fmla="*/ 0 f14 1"/>
                <a:gd name="f23" fmla="*/ 5 f13 1"/>
                <a:gd name="f24" fmla="*/ f15 1 f2"/>
                <a:gd name="f25" fmla="*/ f18 1 42"/>
                <a:gd name="f26" fmla="*/ f19 1 5"/>
                <a:gd name="f27" fmla="*/ f20 1 42"/>
                <a:gd name="f28" fmla="*/ f21 1 5"/>
                <a:gd name="f29" fmla="*/ f22 1 42"/>
                <a:gd name="f30" fmla="*/ f23 1 5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42" h="5">
                  <a:moveTo>
                    <a:pt x="f8" y="f9"/>
                  </a:moveTo>
                  <a:lnTo>
                    <a:pt x="f8" y="f9"/>
                  </a:lnTo>
                  <a:lnTo>
                    <a:pt x="f6" y="f5"/>
                  </a:lnTo>
                  <a:lnTo>
                    <a:pt x="f5" y="f7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EEB3EB8A-A0FA-4169-8C64-152F75CDBCB6}"/>
                </a:ext>
              </a:extLst>
            </p:cNvPr>
            <p:cNvSpPr/>
            <p:nvPr/>
          </p:nvSpPr>
          <p:spPr>
            <a:xfrm rot="5400013">
              <a:off x="10104407" y="6416724"/>
              <a:ext cx="56555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8"/>
                <a:gd name="f7" fmla="val 6"/>
                <a:gd name="f8" fmla="val 81"/>
                <a:gd name="f9" fmla="val 3"/>
                <a:gd name="f10" fmla="val 57"/>
                <a:gd name="f11" fmla="val 1"/>
                <a:gd name="f12" fmla="val 75"/>
                <a:gd name="f13" fmla="val 47"/>
                <a:gd name="f14" fmla="val 22"/>
                <a:gd name="f15" fmla="val 2"/>
                <a:gd name="f16" fmla="val 5"/>
                <a:gd name="f17" fmla="val 24"/>
                <a:gd name="f18" fmla="val 49"/>
                <a:gd name="f19" fmla="val 4"/>
                <a:gd name="f20" fmla="+- 0 0 -90"/>
                <a:gd name="f21" fmla="*/ f3 1 98"/>
                <a:gd name="f22" fmla="*/ f4 1 6"/>
                <a:gd name="f23" fmla="+- f7 0 f5"/>
                <a:gd name="f24" fmla="+- f6 0 f5"/>
                <a:gd name="f25" fmla="*/ f20 f0 1"/>
                <a:gd name="f26" fmla="*/ f23 1 6"/>
                <a:gd name="f27" fmla="*/ f24 1 98"/>
                <a:gd name="f28" fmla="*/ 81 f24 1"/>
                <a:gd name="f29" fmla="*/ 6 f23 1"/>
                <a:gd name="f30" fmla="*/ 75 f24 1"/>
                <a:gd name="f31" fmla="*/ 0 f23 1"/>
                <a:gd name="f32" fmla="*/ 0 f24 1"/>
                <a:gd name="f33" fmla="*/ 5 f23 1"/>
                <a:gd name="f34" fmla="*/ f25 1 f2"/>
                <a:gd name="f35" fmla="*/ f28 1 98"/>
                <a:gd name="f36" fmla="*/ f29 1 6"/>
                <a:gd name="f37" fmla="*/ f30 1 98"/>
                <a:gd name="f38" fmla="*/ f31 1 6"/>
                <a:gd name="f39" fmla="*/ f32 1 98"/>
                <a:gd name="f40" fmla="*/ f33 1 6"/>
                <a:gd name="f41" fmla="*/ 0 1 f27"/>
                <a:gd name="f42" fmla="*/ f6 1 f27"/>
                <a:gd name="f43" fmla="*/ 0 1 f26"/>
                <a:gd name="f44" fmla="*/ f7 1 f26"/>
                <a:gd name="f45" fmla="+- f34 0 f1"/>
                <a:gd name="f46" fmla="*/ f35 1 f27"/>
                <a:gd name="f47" fmla="*/ f36 1 f26"/>
                <a:gd name="f48" fmla="*/ f37 1 f27"/>
                <a:gd name="f49" fmla="*/ f38 1 f26"/>
                <a:gd name="f50" fmla="*/ f39 1 f27"/>
                <a:gd name="f51" fmla="*/ f40 1 f26"/>
                <a:gd name="f52" fmla="*/ f41 f21 1"/>
                <a:gd name="f53" fmla="*/ f42 f21 1"/>
                <a:gd name="f54" fmla="*/ f44 f22 1"/>
                <a:gd name="f55" fmla="*/ f43 f22 1"/>
                <a:gd name="f56" fmla="*/ f46 f21 1"/>
                <a:gd name="f57" fmla="*/ f47 f22 1"/>
                <a:gd name="f58" fmla="*/ f48 f21 1"/>
                <a:gd name="f59" fmla="*/ f49 f22 1"/>
                <a:gd name="f60" fmla="*/ f50 f21 1"/>
                <a:gd name="f61" fmla="*/ f51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56" y="f57"/>
                </a:cxn>
                <a:cxn ang="f45">
                  <a:pos x="f56" y="f57"/>
                </a:cxn>
                <a:cxn ang="f45">
                  <a:pos x="f58" y="f59"/>
                </a:cxn>
                <a:cxn ang="f45">
                  <a:pos x="f60" y="f61"/>
                </a:cxn>
                <a:cxn ang="f45">
                  <a:pos x="f56" y="f57"/>
                </a:cxn>
              </a:cxnLst>
              <a:rect l="f52" t="f55" r="f53" b="f54"/>
              <a:pathLst>
                <a:path w="98" h="6">
                  <a:moveTo>
                    <a:pt x="f8" y="f7"/>
                  </a:moveTo>
                  <a:lnTo>
                    <a:pt x="f8" y="f7"/>
                  </a:lnTo>
                  <a:cubicBezTo>
                    <a:pt x="f6" y="f9"/>
                    <a:pt x="f10" y="f11"/>
                    <a:pt x="f12" y="f5"/>
                  </a:cubicBezTo>
                  <a:cubicBezTo>
                    <a:pt x="f13" y="f5"/>
                    <a:pt x="f14" y="f15"/>
                    <a:pt x="f5" y="f16"/>
                  </a:cubicBezTo>
                  <a:cubicBezTo>
                    <a:pt x="f17" y="f9"/>
                    <a:pt x="f18" y="f19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12024CBA-0F2F-44E4-A867-8AB7CF90C7BB}"/>
                </a:ext>
              </a:extLst>
            </p:cNvPr>
            <p:cNvSpPr/>
            <p:nvPr/>
          </p:nvSpPr>
          <p:spPr>
            <a:xfrm rot="5400013">
              <a:off x="10118887" y="6378333"/>
              <a:ext cx="21451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3"/>
                <a:gd name="f8" fmla="val 11"/>
                <a:gd name="f9" fmla="val 2"/>
                <a:gd name="f10" fmla="val 23"/>
                <a:gd name="f11" fmla="val 1"/>
                <a:gd name="f12" fmla="val 24"/>
                <a:gd name="f13" fmla="val 12"/>
                <a:gd name="f14" fmla="+- 0 0 -90"/>
                <a:gd name="f15" fmla="*/ f3 1 36"/>
                <a:gd name="f16" fmla="*/ f4 1 3"/>
                <a:gd name="f17" fmla="+- f7 0 f5"/>
                <a:gd name="f18" fmla="+- f6 0 f5"/>
                <a:gd name="f19" fmla="*/ f14 f0 1"/>
                <a:gd name="f20" fmla="*/ f17 1 3"/>
                <a:gd name="f21" fmla="*/ f18 1 36"/>
                <a:gd name="f22" fmla="*/ 0 f18 1"/>
                <a:gd name="f23" fmla="*/ 3 f17 1"/>
                <a:gd name="f24" fmla="*/ 36 f18 1"/>
                <a:gd name="f25" fmla="*/ 0 f17 1"/>
                <a:gd name="f26" fmla="*/ f19 1 f2"/>
                <a:gd name="f27" fmla="*/ f22 1 36"/>
                <a:gd name="f28" fmla="*/ f23 1 3"/>
                <a:gd name="f29" fmla="*/ f24 1 36"/>
                <a:gd name="f30" fmla="*/ f25 1 3"/>
                <a:gd name="f31" fmla="*/ 0 1 f21"/>
                <a:gd name="f32" fmla="*/ f6 1 f21"/>
                <a:gd name="f33" fmla="*/ 0 1 f20"/>
                <a:gd name="f34" fmla="*/ f7 1 f20"/>
                <a:gd name="f35" fmla="+- f26 0 f1"/>
                <a:gd name="f36" fmla="*/ f27 1 f21"/>
                <a:gd name="f37" fmla="*/ f28 1 f20"/>
                <a:gd name="f38" fmla="*/ f29 1 f21"/>
                <a:gd name="f39" fmla="*/ f30 1 f20"/>
                <a:gd name="f40" fmla="*/ f31 f15 1"/>
                <a:gd name="f41" fmla="*/ f32 f15 1"/>
                <a:gd name="f42" fmla="*/ f34 f16 1"/>
                <a:gd name="f43" fmla="*/ f33 f16 1"/>
                <a:gd name="f44" fmla="*/ f36 f15 1"/>
                <a:gd name="f45" fmla="*/ f37 f16 1"/>
                <a:gd name="f46" fmla="*/ f38 f15 1"/>
                <a:gd name="f47" fmla="*/ f39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4" y="f45"/>
                </a:cxn>
                <a:cxn ang="f35">
                  <a:pos x="f44" y="f45"/>
                </a:cxn>
                <a:cxn ang="f35">
                  <a:pos x="f46" y="f47"/>
                </a:cxn>
                <a:cxn ang="f35">
                  <a:pos x="f44" y="f45"/>
                </a:cxn>
              </a:cxnLst>
              <a:rect l="f40" t="f43" r="f41" b="f42"/>
              <a:pathLst>
                <a:path w="36" h="3">
                  <a:moveTo>
                    <a:pt x="f5" y="f7"/>
                  </a:moveTo>
                  <a:lnTo>
                    <a:pt x="f5" y="f7"/>
                  </a:lnTo>
                  <a:cubicBezTo>
                    <a:pt x="f8" y="f9"/>
                    <a:pt x="f10" y="f11"/>
                    <a:pt x="f6" y="f5"/>
                  </a:cubicBezTo>
                  <a:cubicBezTo>
                    <a:pt x="f12" y="f5"/>
                    <a:pt x="f13" y="f11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FD913040-69C6-42DF-8255-0D28658B9A75}"/>
                </a:ext>
              </a:extLst>
            </p:cNvPr>
            <p:cNvSpPr/>
            <p:nvPr/>
          </p:nvSpPr>
          <p:spPr>
            <a:xfrm rot="5400013">
              <a:off x="10116043" y="6523504"/>
              <a:ext cx="18525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"/>
                <a:gd name="f7" fmla="val 5"/>
                <a:gd name="f8" fmla="val 29"/>
                <a:gd name="f9" fmla="val 4"/>
                <a:gd name="f10" fmla="val 23"/>
                <a:gd name="f11" fmla="val 1"/>
                <a:gd name="f12" fmla="val 16"/>
                <a:gd name="f13" fmla="+- 0 0 -90"/>
                <a:gd name="f14" fmla="*/ f3 1 32"/>
                <a:gd name="f15" fmla="*/ f4 1 5"/>
                <a:gd name="f16" fmla="+- f7 0 f5"/>
                <a:gd name="f17" fmla="+- f6 0 f5"/>
                <a:gd name="f18" fmla="*/ f13 f0 1"/>
                <a:gd name="f19" fmla="*/ f16 1 5"/>
                <a:gd name="f20" fmla="*/ f17 1 32"/>
                <a:gd name="f21" fmla="*/ 32 f17 1"/>
                <a:gd name="f22" fmla="*/ 5 f16 1"/>
                <a:gd name="f23" fmla="*/ 0 f17 1"/>
                <a:gd name="f24" fmla="*/ 0 f16 1"/>
                <a:gd name="f25" fmla="*/ 16 f17 1"/>
                <a:gd name="f26" fmla="*/ f18 1 f2"/>
                <a:gd name="f27" fmla="*/ f21 1 32"/>
                <a:gd name="f28" fmla="*/ f22 1 5"/>
                <a:gd name="f29" fmla="*/ f23 1 32"/>
                <a:gd name="f30" fmla="*/ f24 1 5"/>
                <a:gd name="f31" fmla="*/ f25 1 32"/>
                <a:gd name="f32" fmla="*/ 0 1 f20"/>
                <a:gd name="f33" fmla="*/ f6 1 f20"/>
                <a:gd name="f34" fmla="*/ 0 1 f19"/>
                <a:gd name="f35" fmla="*/ f7 1 f19"/>
                <a:gd name="f36" fmla="+- f26 0 f1"/>
                <a:gd name="f37" fmla="*/ f27 1 f20"/>
                <a:gd name="f38" fmla="*/ f28 1 f19"/>
                <a:gd name="f39" fmla="*/ f29 1 f20"/>
                <a:gd name="f40" fmla="*/ f30 1 f19"/>
                <a:gd name="f41" fmla="*/ f31 1 f20"/>
                <a:gd name="f42" fmla="*/ f32 f14 1"/>
                <a:gd name="f43" fmla="*/ f33 f14 1"/>
                <a:gd name="f44" fmla="*/ f35 f15 1"/>
                <a:gd name="f45" fmla="*/ f34 f15 1"/>
                <a:gd name="f46" fmla="*/ f37 f14 1"/>
                <a:gd name="f47" fmla="*/ f38 f15 1"/>
                <a:gd name="f48" fmla="*/ f39 f14 1"/>
                <a:gd name="f49" fmla="*/ f40 f15 1"/>
                <a:gd name="f50" fmla="*/ f4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46" y="f47"/>
                </a:cxn>
                <a:cxn ang="f36">
                  <a:pos x="f46" y="f47"/>
                </a:cxn>
                <a:cxn ang="f36">
                  <a:pos x="f48" y="f49"/>
                </a:cxn>
                <a:cxn ang="f36">
                  <a:pos x="f50" y="f47"/>
                </a:cxn>
                <a:cxn ang="f36">
                  <a:pos x="f46" y="f47"/>
                </a:cxn>
              </a:cxnLst>
              <a:rect l="f42" t="f45" r="f43" b="f44"/>
              <a:pathLst>
                <a:path w="32" h="5">
                  <a:moveTo>
                    <a:pt x="f6" y="f7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5" y="f5"/>
                  </a:cubicBezTo>
                  <a:lnTo>
                    <a:pt x="f12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CFF6E752-A892-4813-BFFA-83F0C67997E4}"/>
                </a:ext>
              </a:extLst>
            </p:cNvPr>
            <p:cNvSpPr/>
            <p:nvPr/>
          </p:nvSpPr>
          <p:spPr>
            <a:xfrm rot="5400013">
              <a:off x="10112719" y="6515104"/>
              <a:ext cx="21451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1"/>
                <a:gd name="f8" fmla="val 35"/>
                <a:gd name="f9" fmla="+- 0 0 -90"/>
                <a:gd name="f10" fmla="*/ f3 1 36"/>
                <a:gd name="f11" fmla="*/ f4 1 1"/>
                <a:gd name="f12" fmla="+- f7 0 f5"/>
                <a:gd name="f13" fmla="+- f6 0 f5"/>
                <a:gd name="f14" fmla="*/ f9 f0 1"/>
                <a:gd name="f15" fmla="*/ f13 1 36"/>
                <a:gd name="f16" fmla="*/ 36 f13 1"/>
                <a:gd name="f17" fmla="*/ 1 f12 1"/>
                <a:gd name="f18" fmla="*/ 35 f13 1"/>
                <a:gd name="f19" fmla="*/ 0 f13 1"/>
                <a:gd name="f20" fmla="*/ 0 f12 1"/>
                <a:gd name="f21" fmla="*/ 0 1 f12"/>
                <a:gd name="f22" fmla="*/ f7 1 f12"/>
                <a:gd name="f23" fmla="*/ f14 1 f2"/>
                <a:gd name="f24" fmla="*/ f16 1 36"/>
                <a:gd name="f25" fmla="*/ f18 1 36"/>
                <a:gd name="f26" fmla="*/ f19 1 36"/>
                <a:gd name="f27" fmla="*/ f17 1 f12"/>
                <a:gd name="f28" fmla="*/ f20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39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36" h="1">
                  <a:moveTo>
                    <a:pt x="f6" y="f7"/>
                  </a:moveTo>
                  <a:lnTo>
                    <a:pt x="f6" y="f7"/>
                  </a:lnTo>
                  <a:lnTo>
                    <a:pt x="f8" y="f7"/>
                  </a:lnTo>
                  <a:lnTo>
                    <a:pt x="f5" y="f5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10DFBD07-EBDF-4911-9BDE-B697D43FA6AA}"/>
                </a:ext>
              </a:extLst>
            </p:cNvPr>
            <p:cNvSpPr/>
            <p:nvPr/>
          </p:nvSpPr>
          <p:spPr>
            <a:xfrm rot="5400013">
              <a:off x="10121374" y="6536688"/>
              <a:ext cx="2926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2925"/>
                <a:gd name="f8" fmla="val 1170"/>
                <a:gd name="f9" fmla="val 1755"/>
                <a:gd name="f10" fmla="+- 0 0 -90"/>
                <a:gd name="f11" fmla="abs f3"/>
                <a:gd name="f12" fmla="abs f4"/>
                <a:gd name="f13" fmla="abs f5"/>
                <a:gd name="f14" fmla="*/ f3 1 2925"/>
                <a:gd name="f15" fmla="val f6"/>
                <a:gd name="f16" fmla="+- f6 0 f6"/>
                <a:gd name="f17" fmla="+- f7 0 f6"/>
                <a:gd name="f18" fmla="*/ f10 f0 1"/>
                <a:gd name="f19" fmla="?: f11 f3 1"/>
                <a:gd name="f20" fmla="?: f12 f4 1"/>
                <a:gd name="f21" fmla="?: f13 f5 1"/>
                <a:gd name="f22" fmla="*/ f17 1 2925"/>
                <a:gd name="f23" fmla="*/ f16 1 0"/>
                <a:gd name="f24" fmla="*/ f18 1 f2"/>
                <a:gd name="f25" fmla="*/ f19 1 2925"/>
                <a:gd name="f26" fmla="*/ f20 1 21600"/>
                <a:gd name="f27" fmla="*/ 21600 f20 1"/>
                <a:gd name="f28" fmla="*/ 2925 1 f22"/>
                <a:gd name="f29" fmla="*/ 0 1 f23"/>
                <a:gd name="f30" fmla="*/ 0 1 f22"/>
                <a:gd name="f31" fmla="*/ 1 1 f23"/>
                <a:gd name="f32" fmla="+- f24 0 f1"/>
                <a:gd name="f33" fmla="min f26 f25"/>
                <a:gd name="f34" fmla="*/ f27 1 f21"/>
                <a:gd name="f35" fmla="*/ f30 f14 1"/>
                <a:gd name="f36" fmla="*/ f28 f14 1"/>
                <a:gd name="f37" fmla="val f34"/>
                <a:gd name="f38" fmla="*/ f6 f33 1"/>
                <a:gd name="f39" fmla="+- f37 0 f15"/>
                <a:gd name="f40" fmla="*/ f39 1 0"/>
                <a:gd name="f41" fmla="*/ f31 f40 1"/>
                <a:gd name="f42" fmla="*/ f29 f40 1"/>
                <a:gd name="f43" fmla="*/ f42 f33 1"/>
                <a:gd name="f44" fmla="*/ f41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6" y="f43"/>
                </a:cxn>
                <a:cxn ang="f32">
                  <a:pos x="f36" y="f43"/>
                </a:cxn>
                <a:cxn ang="f32">
                  <a:pos x="f35" y="f43"/>
                </a:cxn>
                <a:cxn ang="f32">
                  <a:pos x="f36" y="f43"/>
                </a:cxn>
              </a:cxnLst>
              <a:rect l="f35" t="f43" r="f36" b="f44"/>
              <a:pathLst>
                <a:path w="2925">
                  <a:moveTo>
                    <a:pt x="f7" y="f38"/>
                  </a:moveTo>
                  <a:lnTo>
                    <a:pt x="f7" y="f38"/>
                  </a:lnTo>
                  <a:lnTo>
                    <a:pt x="f6" y="f38"/>
                  </a:lnTo>
                  <a:cubicBezTo>
                    <a:pt x="f8" y="f38"/>
                    <a:pt x="f9" y="f38"/>
                    <a:pt x="f7" y="f3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6" name="Freeform 24">
              <a:extLst>
                <a:ext uri="{FF2B5EF4-FFF2-40B4-BE49-F238E27FC236}">
                  <a16:creationId xmlns:a16="http://schemas.microsoft.com/office/drawing/2014/main" id="{8986886A-6359-4917-95AA-ACFAA0516A83}"/>
                </a:ext>
              </a:extLst>
            </p:cNvPr>
            <p:cNvSpPr/>
            <p:nvPr/>
          </p:nvSpPr>
          <p:spPr>
            <a:xfrm rot="5400013">
              <a:off x="10092894" y="6614289"/>
              <a:ext cx="43882" cy="86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"/>
                <a:gd name="f7" fmla="val 9"/>
                <a:gd name="f8" fmla="val 51"/>
                <a:gd name="f9" fmla="val 3"/>
                <a:gd name="f10" fmla="val 5"/>
                <a:gd name="f11" fmla="val 49"/>
                <a:gd name="f12" fmla="val 66"/>
                <a:gd name="f13" fmla="val 6"/>
                <a:gd name="f14" fmla="val 38"/>
                <a:gd name="f15" fmla="val 4"/>
                <a:gd name="f16" fmla="+- 0 0 -90"/>
                <a:gd name="f17" fmla="*/ f3 1 75"/>
                <a:gd name="f18" fmla="*/ f4 1 9"/>
                <a:gd name="f19" fmla="+- f7 0 f5"/>
                <a:gd name="f20" fmla="+- f6 0 f5"/>
                <a:gd name="f21" fmla="*/ f16 f0 1"/>
                <a:gd name="f22" fmla="*/ f20 1 75"/>
                <a:gd name="f23" fmla="*/ f19 1 9"/>
                <a:gd name="f24" fmla="*/ 75 f20 1"/>
                <a:gd name="f25" fmla="*/ 0 f19 1"/>
                <a:gd name="f26" fmla="*/ 49 f20 1"/>
                <a:gd name="f27" fmla="*/ 9 f19 1"/>
                <a:gd name="f28" fmla="*/ f21 1 f2"/>
                <a:gd name="f29" fmla="*/ f24 1 75"/>
                <a:gd name="f30" fmla="*/ f25 1 9"/>
                <a:gd name="f31" fmla="*/ f26 1 75"/>
                <a:gd name="f32" fmla="*/ f27 1 9"/>
                <a:gd name="f33" fmla="*/ 0 1 f22"/>
                <a:gd name="f34" fmla="*/ f6 1 f22"/>
                <a:gd name="f35" fmla="*/ 0 1 f23"/>
                <a:gd name="f36" fmla="*/ f7 1 f23"/>
                <a:gd name="f37" fmla="+- f28 0 f1"/>
                <a:gd name="f38" fmla="*/ f29 1 f22"/>
                <a:gd name="f39" fmla="*/ f30 1 f23"/>
                <a:gd name="f40" fmla="*/ f31 1 f22"/>
                <a:gd name="f41" fmla="*/ f32 1 f23"/>
                <a:gd name="f42" fmla="*/ f33 f17 1"/>
                <a:gd name="f43" fmla="*/ f34 f17 1"/>
                <a:gd name="f44" fmla="*/ f36 f18 1"/>
                <a:gd name="f45" fmla="*/ f35 f18 1"/>
                <a:gd name="f46" fmla="*/ f38 f17 1"/>
                <a:gd name="f47" fmla="*/ f39 f18 1"/>
                <a:gd name="f48" fmla="*/ f40 f17 1"/>
                <a:gd name="f49" fmla="*/ f41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6" y="f47"/>
                </a:cxn>
                <a:cxn ang="f37">
                  <a:pos x="f46" y="f47"/>
                </a:cxn>
                <a:cxn ang="f37">
                  <a:pos x="f48" y="f49"/>
                </a:cxn>
                <a:cxn ang="f37">
                  <a:pos x="f46" y="f47"/>
                </a:cxn>
              </a:cxnLst>
              <a:rect l="f42" t="f45" r="f43" b="f44"/>
              <a:pathLst>
                <a:path w="75" h="9">
                  <a:moveTo>
                    <a:pt x="f6" y="f5"/>
                  </a:moveTo>
                  <a:lnTo>
                    <a:pt x="f6" y="f5"/>
                  </a:lnTo>
                  <a:cubicBezTo>
                    <a:pt x="f8" y="f9"/>
                    <a:pt x="f5" y="f10"/>
                    <a:pt x="f11" y="f7"/>
                  </a:cubicBezTo>
                  <a:cubicBezTo>
                    <a:pt x="f12" y="f13"/>
                    <a:pt x="f14" y="f15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7" name="Freeform 25">
              <a:extLst>
                <a:ext uri="{FF2B5EF4-FFF2-40B4-BE49-F238E27FC236}">
                  <a16:creationId xmlns:a16="http://schemas.microsoft.com/office/drawing/2014/main" id="{536DC6C8-4F42-49E9-B76D-A1BDD939DB50}"/>
                </a:ext>
              </a:extLst>
            </p:cNvPr>
            <p:cNvSpPr/>
            <p:nvPr/>
          </p:nvSpPr>
          <p:spPr>
            <a:xfrm rot="5400013">
              <a:off x="10106113" y="6561652"/>
              <a:ext cx="27303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4"/>
                <a:gd name="f8" fmla="val 3"/>
                <a:gd name="f9" fmla="val 44"/>
                <a:gd name="f10" fmla="val 43"/>
                <a:gd name="f11" fmla="val 35"/>
                <a:gd name="f12" fmla="val 1"/>
                <a:gd name="f13" fmla="+- 0 0 -90"/>
                <a:gd name="f14" fmla="*/ f3 1 47"/>
                <a:gd name="f15" fmla="*/ f4 1 4"/>
                <a:gd name="f16" fmla="+- f7 0 f5"/>
                <a:gd name="f17" fmla="+- f6 0 f5"/>
                <a:gd name="f18" fmla="*/ f13 f0 1"/>
                <a:gd name="f19" fmla="*/ f16 1 4"/>
                <a:gd name="f20" fmla="*/ f17 1 47"/>
                <a:gd name="f21" fmla="*/ 0 f17 1"/>
                <a:gd name="f22" fmla="*/ 3 f16 1"/>
                <a:gd name="f23" fmla="*/ 44 f17 1"/>
                <a:gd name="f24" fmla="*/ 4 f16 1"/>
                <a:gd name="f25" fmla="*/ 47 f17 1"/>
                <a:gd name="f26" fmla="*/ 0 f16 1"/>
                <a:gd name="f27" fmla="*/ f18 1 f2"/>
                <a:gd name="f28" fmla="*/ f21 1 47"/>
                <a:gd name="f29" fmla="*/ f22 1 4"/>
                <a:gd name="f30" fmla="*/ f23 1 47"/>
                <a:gd name="f31" fmla="*/ f24 1 4"/>
                <a:gd name="f32" fmla="*/ f25 1 47"/>
                <a:gd name="f33" fmla="*/ f26 1 4"/>
                <a:gd name="f34" fmla="*/ 0 1 f20"/>
                <a:gd name="f35" fmla="*/ f6 1 f20"/>
                <a:gd name="f36" fmla="*/ 0 1 f19"/>
                <a:gd name="f37" fmla="*/ f7 1 f19"/>
                <a:gd name="f38" fmla="+- f27 0 f1"/>
                <a:gd name="f39" fmla="*/ f28 1 f20"/>
                <a:gd name="f40" fmla="*/ f29 1 f19"/>
                <a:gd name="f41" fmla="*/ f30 1 f20"/>
                <a:gd name="f42" fmla="*/ f31 1 f19"/>
                <a:gd name="f43" fmla="*/ f32 1 f20"/>
                <a:gd name="f44" fmla="*/ f33 1 f19"/>
                <a:gd name="f45" fmla="*/ f34 f14 1"/>
                <a:gd name="f46" fmla="*/ f35 f14 1"/>
                <a:gd name="f47" fmla="*/ f37 f15 1"/>
                <a:gd name="f48" fmla="*/ f36 f15 1"/>
                <a:gd name="f49" fmla="*/ f39 f14 1"/>
                <a:gd name="f50" fmla="*/ f40 f15 1"/>
                <a:gd name="f51" fmla="*/ f41 f14 1"/>
                <a:gd name="f52" fmla="*/ f42 f15 1"/>
                <a:gd name="f53" fmla="*/ f43 f14 1"/>
                <a:gd name="f54" fmla="*/ f4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9" y="f50"/>
                </a:cxn>
                <a:cxn ang="f38">
                  <a:pos x="f49" y="f50"/>
                </a:cxn>
                <a:cxn ang="f38">
                  <a:pos x="f51" y="f52"/>
                </a:cxn>
                <a:cxn ang="f38">
                  <a:pos x="f53" y="f54"/>
                </a:cxn>
                <a:cxn ang="f38">
                  <a:pos x="f49" y="f50"/>
                </a:cxn>
              </a:cxnLst>
              <a:rect l="f45" t="f48" r="f46" b="f47"/>
              <a:pathLst>
                <a:path w="47" h="4">
                  <a:moveTo>
                    <a:pt x="f5" y="f8"/>
                  </a:moveTo>
                  <a:lnTo>
                    <a:pt x="f5" y="f8"/>
                  </a:lnTo>
                  <a:lnTo>
                    <a:pt x="f9" y="f7"/>
                  </a:lnTo>
                  <a:cubicBezTo>
                    <a:pt x="f10" y="f8"/>
                    <a:pt x="f11" y="f12"/>
                    <a:pt x="f6" y="f5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8" name="Freeform 26">
              <a:extLst>
                <a:ext uri="{FF2B5EF4-FFF2-40B4-BE49-F238E27FC236}">
                  <a16:creationId xmlns:a16="http://schemas.microsoft.com/office/drawing/2014/main" id="{446DA326-6A88-4880-B8BB-70FF0E783F93}"/>
                </a:ext>
              </a:extLst>
            </p:cNvPr>
            <p:cNvSpPr/>
            <p:nvPr/>
          </p:nvSpPr>
          <p:spPr>
            <a:xfrm rot="5400013">
              <a:off x="10111577" y="6542281"/>
              <a:ext cx="12673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"/>
                <a:gd name="f7" fmla="val 2"/>
                <a:gd name="f8" fmla="val 5"/>
                <a:gd name="f9" fmla="+- 0 0 -90"/>
                <a:gd name="f10" fmla="*/ f3 1 22"/>
                <a:gd name="f11" fmla="*/ f4 1 2"/>
                <a:gd name="f12" fmla="+- f7 0 f5"/>
                <a:gd name="f13" fmla="+- f6 0 f5"/>
                <a:gd name="f14" fmla="*/ f9 f0 1"/>
                <a:gd name="f15" fmla="*/ f12 1 2"/>
                <a:gd name="f16" fmla="*/ f13 1 22"/>
                <a:gd name="f17" fmla="*/ 0 f13 1"/>
                <a:gd name="f18" fmla="*/ 2 f12 1"/>
                <a:gd name="f19" fmla="*/ 22 f13 1"/>
                <a:gd name="f20" fmla="*/ 0 f12 1"/>
                <a:gd name="f21" fmla="*/ 5 f13 1"/>
                <a:gd name="f22" fmla="*/ f14 1 f2"/>
                <a:gd name="f23" fmla="*/ f17 1 22"/>
                <a:gd name="f24" fmla="*/ f18 1 2"/>
                <a:gd name="f25" fmla="*/ f19 1 22"/>
                <a:gd name="f26" fmla="*/ f20 1 2"/>
                <a:gd name="f27" fmla="*/ f21 1 22"/>
                <a:gd name="f28" fmla="*/ 0 1 f16"/>
                <a:gd name="f29" fmla="*/ f6 1 f16"/>
                <a:gd name="f30" fmla="*/ 0 1 f15"/>
                <a:gd name="f31" fmla="*/ f7 1 f15"/>
                <a:gd name="f32" fmla="+- f22 0 f1"/>
                <a:gd name="f33" fmla="*/ f23 1 f16"/>
                <a:gd name="f34" fmla="*/ f24 1 f15"/>
                <a:gd name="f35" fmla="*/ f25 1 f16"/>
                <a:gd name="f36" fmla="*/ f26 1 f15"/>
                <a:gd name="f37" fmla="*/ f27 1 f16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1 1"/>
                <a:gd name="f46" fmla="*/ f3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2" y="f43"/>
                </a:cxn>
                <a:cxn ang="f32">
                  <a:pos x="f44" y="f45"/>
                </a:cxn>
                <a:cxn ang="f32">
                  <a:pos x="f46" y="f45"/>
                </a:cxn>
                <a:cxn ang="f32">
                  <a:pos x="f42" y="f43"/>
                </a:cxn>
              </a:cxnLst>
              <a:rect l="f38" t="f41" r="f39" b="f40"/>
              <a:pathLst>
                <a:path w="22" h="2">
                  <a:moveTo>
                    <a:pt x="f5" y="f7"/>
                  </a:moveTo>
                  <a:lnTo>
                    <a:pt x="f5" y="f7"/>
                  </a:lnTo>
                  <a:lnTo>
                    <a:pt x="f6" y="f5"/>
                  </a:lnTo>
                  <a:lnTo>
                    <a:pt x="f8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9" name="Freeform 27">
              <a:extLst>
                <a:ext uri="{FF2B5EF4-FFF2-40B4-BE49-F238E27FC236}">
                  <a16:creationId xmlns:a16="http://schemas.microsoft.com/office/drawing/2014/main" id="{7B52023A-99E0-4F09-B3FB-809AA6715533}"/>
                </a:ext>
              </a:extLst>
            </p:cNvPr>
            <p:cNvSpPr/>
            <p:nvPr/>
          </p:nvSpPr>
          <p:spPr>
            <a:xfrm rot="5400013">
              <a:off x="10097129" y="6400768"/>
              <a:ext cx="52660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0"/>
                <a:gd name="f7" fmla="val 4"/>
                <a:gd name="f8" fmla="val 63"/>
                <a:gd name="f9" fmla="val 44"/>
                <a:gd name="f10" fmla="val 2"/>
                <a:gd name="f11" fmla="val 23"/>
                <a:gd name="f12" fmla="val 25"/>
                <a:gd name="f13" fmla="val 3"/>
                <a:gd name="f14" fmla="val 51"/>
                <a:gd name="f15" fmla="val 76"/>
                <a:gd name="f16" fmla="val 79"/>
                <a:gd name="f17" fmla="+- 0 0 -90"/>
                <a:gd name="f18" fmla="*/ f3 1 90"/>
                <a:gd name="f19" fmla="*/ f4 1 4"/>
                <a:gd name="f20" fmla="+- f7 0 f5"/>
                <a:gd name="f21" fmla="+- f6 0 f5"/>
                <a:gd name="f22" fmla="*/ f17 f0 1"/>
                <a:gd name="f23" fmla="*/ f20 1 4"/>
                <a:gd name="f24" fmla="*/ f21 1 90"/>
                <a:gd name="f25" fmla="*/ 63 f21 1"/>
                <a:gd name="f26" fmla="*/ 0 f20 1"/>
                <a:gd name="f27" fmla="*/ 0 f21 1"/>
                <a:gd name="f28" fmla="*/ 2 f20 1"/>
                <a:gd name="f29" fmla="*/ 76 f21 1"/>
                <a:gd name="f30" fmla="*/ 4 f20 1"/>
                <a:gd name="f31" fmla="*/ f22 1 f2"/>
                <a:gd name="f32" fmla="*/ f25 1 90"/>
                <a:gd name="f33" fmla="*/ f26 1 4"/>
                <a:gd name="f34" fmla="*/ f27 1 90"/>
                <a:gd name="f35" fmla="*/ f28 1 4"/>
                <a:gd name="f36" fmla="*/ f29 1 90"/>
                <a:gd name="f37" fmla="*/ f30 1 4"/>
                <a:gd name="f38" fmla="*/ 0 1 f24"/>
                <a:gd name="f39" fmla="*/ f6 1 f24"/>
                <a:gd name="f40" fmla="*/ 0 1 f23"/>
                <a:gd name="f41" fmla="*/ f7 1 f23"/>
                <a:gd name="f42" fmla="+- f31 0 f1"/>
                <a:gd name="f43" fmla="*/ f32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f18 1"/>
                <a:gd name="f50" fmla="*/ f39 f18 1"/>
                <a:gd name="f51" fmla="*/ f41 f19 1"/>
                <a:gd name="f52" fmla="*/ f40 f19 1"/>
                <a:gd name="f53" fmla="*/ f43 f18 1"/>
                <a:gd name="f54" fmla="*/ f44 f19 1"/>
                <a:gd name="f55" fmla="*/ f45 f18 1"/>
                <a:gd name="f56" fmla="*/ f46 f19 1"/>
                <a:gd name="f57" fmla="*/ f47 f18 1"/>
                <a:gd name="f58" fmla="*/ f48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53" y="f54"/>
                </a:cxn>
                <a:cxn ang="f42">
                  <a:pos x="f53" y="f54"/>
                </a:cxn>
                <a:cxn ang="f42">
                  <a:pos x="f55" y="f56"/>
                </a:cxn>
                <a:cxn ang="f42">
                  <a:pos x="f57" y="f58"/>
                </a:cxn>
                <a:cxn ang="f42">
                  <a:pos x="f53" y="f54"/>
                </a:cxn>
              </a:cxnLst>
              <a:rect l="f49" t="f52" r="f50" b="f51"/>
              <a:pathLst>
                <a:path w="90" h="4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11" y="f10"/>
                    <a:pt x="f5" y="f10"/>
                  </a:cubicBezTo>
                  <a:cubicBezTo>
                    <a:pt x="f12" y="f13"/>
                    <a:pt x="f14" y="f7"/>
                    <a:pt x="f15" y="f7"/>
                  </a:cubicBezTo>
                  <a:cubicBezTo>
                    <a:pt x="f16" y="f10"/>
                    <a:pt x="f6" y="f5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0" name="Freeform 28">
              <a:extLst>
                <a:ext uri="{FF2B5EF4-FFF2-40B4-BE49-F238E27FC236}">
                  <a16:creationId xmlns:a16="http://schemas.microsoft.com/office/drawing/2014/main" id="{C3C80B36-7CC6-48CF-B517-954EAE635D09}"/>
                </a:ext>
              </a:extLst>
            </p:cNvPr>
            <p:cNvSpPr/>
            <p:nvPr/>
          </p:nvSpPr>
          <p:spPr>
            <a:xfrm rot="5400013">
              <a:off x="10121982" y="6465864"/>
              <a:ext cx="292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3"/>
                <a:gd name="f9" fmla="+- 0 0 -90"/>
                <a:gd name="f10" fmla="*/ f3 1 5"/>
                <a:gd name="f11" fmla="*/ f4 1 1"/>
                <a:gd name="f12" fmla="+- f7 0 f5"/>
                <a:gd name="f13" fmla="+- f6 0 f5"/>
                <a:gd name="f14" fmla="*/ f9 f0 1"/>
                <a:gd name="f15" fmla="*/ f13 1 5"/>
                <a:gd name="f16" fmla="*/ 5 f13 1"/>
                <a:gd name="f17" fmla="*/ 0 f12 1"/>
                <a:gd name="f18" fmla="*/ 0 f13 1"/>
                <a:gd name="f19" fmla="*/ 1 f12 1"/>
                <a:gd name="f20" fmla="*/ 0 1 f12"/>
                <a:gd name="f21" fmla="*/ f7 1 f12"/>
                <a:gd name="f22" fmla="*/ f14 1 f2"/>
                <a:gd name="f23" fmla="*/ f16 1 5"/>
                <a:gd name="f24" fmla="*/ f18 1 5"/>
                <a:gd name="f25" fmla="*/ f17 1 f12"/>
                <a:gd name="f26" fmla="*/ f19 1 f12"/>
                <a:gd name="f27" fmla="*/ 0 1 f15"/>
                <a:gd name="f28" fmla="*/ f6 1 f15"/>
                <a:gd name="f29" fmla="*/ f21 f11 1"/>
                <a:gd name="f30" fmla="*/ f20 f11 1"/>
                <a:gd name="f31" fmla="+- f22 0 f1"/>
                <a:gd name="f32" fmla="*/ f23 1 f15"/>
                <a:gd name="f33" fmla="*/ f24 1 f15"/>
                <a:gd name="f34" fmla="*/ f27 f10 1"/>
                <a:gd name="f35" fmla="*/ f28 f10 1"/>
                <a:gd name="f36" fmla="*/ f25 f11 1"/>
                <a:gd name="f37" fmla="*/ f26 f11 1"/>
                <a:gd name="f38" fmla="*/ f32 f10 1"/>
                <a:gd name="f39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8" y="f36"/>
                </a:cxn>
                <a:cxn ang="f31">
                  <a:pos x="f38" y="f36"/>
                </a:cxn>
                <a:cxn ang="f31">
                  <a:pos x="f39" y="f37"/>
                </a:cxn>
                <a:cxn ang="f31">
                  <a:pos x="f38" y="f36"/>
                </a:cxn>
              </a:cxnLst>
              <a:rect l="f34" t="f30" r="f35" b="f29"/>
              <a:pathLst>
                <a:path w="5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cubicBezTo>
                    <a:pt x="f8" y="f7"/>
                    <a:pt x="f6" y="f7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1" name="Freeform 29">
              <a:extLst>
                <a:ext uri="{FF2B5EF4-FFF2-40B4-BE49-F238E27FC236}">
                  <a16:creationId xmlns:a16="http://schemas.microsoft.com/office/drawing/2014/main" id="{C09D8C58-4DAB-44AC-9559-717A85952672}"/>
                </a:ext>
              </a:extLst>
            </p:cNvPr>
            <p:cNvSpPr/>
            <p:nvPr/>
          </p:nvSpPr>
          <p:spPr>
            <a:xfrm rot="5400013">
              <a:off x="10121374" y="6242206"/>
              <a:ext cx="2926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4"/>
                <a:gd name="f9" fmla="+- 0 0 -90"/>
                <a:gd name="f10" fmla="*/ f3 1 5"/>
                <a:gd name="f11" fmla="*/ f4 1 1"/>
                <a:gd name="f12" fmla="+- f7 0 f5"/>
                <a:gd name="f13" fmla="+- f6 0 f5"/>
                <a:gd name="f14" fmla="*/ f9 f0 1"/>
                <a:gd name="f15" fmla="*/ f13 1 5"/>
                <a:gd name="f16" fmla="*/ 0 f13 1"/>
                <a:gd name="f17" fmla="*/ 0 f12 1"/>
                <a:gd name="f18" fmla="*/ 4 f13 1"/>
                <a:gd name="f19" fmla="*/ 1 f12 1"/>
                <a:gd name="f20" fmla="*/ 5 f13 1"/>
                <a:gd name="f21" fmla="*/ 0 1 f12"/>
                <a:gd name="f22" fmla="*/ f7 1 f12"/>
                <a:gd name="f23" fmla="*/ f14 1 f2"/>
                <a:gd name="f24" fmla="*/ f16 1 5"/>
                <a:gd name="f25" fmla="*/ f18 1 5"/>
                <a:gd name="f26" fmla="*/ f20 1 5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39"/>
                </a:cxn>
                <a:cxn ang="f33">
                  <a:pos x="f41" y="f39"/>
                </a:cxn>
              </a:cxnLst>
              <a:rect l="f37" t="f32" r="f38" b="f31"/>
              <a:pathLst>
                <a:path w="5" h="1">
                  <a:moveTo>
                    <a:pt x="f5" y="f5"/>
                  </a:moveTo>
                  <a:lnTo>
                    <a:pt x="f5" y="f5"/>
                  </a:lnTo>
                  <a:lnTo>
                    <a:pt x="f8" y="f7"/>
                  </a:lnTo>
                  <a:cubicBezTo>
                    <a:pt x="f8" y="f7"/>
                    <a:pt x="f8" y="f5"/>
                    <a:pt x="f6" y="f5"/>
                  </a:cubicBezTo>
                  <a:lnTo>
                    <a:pt x="f5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2" name="Freeform 30">
              <a:extLst>
                <a:ext uri="{FF2B5EF4-FFF2-40B4-BE49-F238E27FC236}">
                  <a16:creationId xmlns:a16="http://schemas.microsoft.com/office/drawing/2014/main" id="{E4C0974B-DD79-4B7E-A141-1BCADA6856F0}"/>
                </a:ext>
              </a:extLst>
            </p:cNvPr>
            <p:cNvSpPr/>
            <p:nvPr/>
          </p:nvSpPr>
          <p:spPr>
            <a:xfrm rot="5400013">
              <a:off x="10107956" y="6432580"/>
              <a:ext cx="27303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2"/>
                <a:gd name="f8" fmla="val 6"/>
                <a:gd name="f9" fmla="val 25"/>
                <a:gd name="f10" fmla="val 36"/>
                <a:gd name="f11" fmla="val 1"/>
                <a:gd name="f12" fmla="val 33"/>
                <a:gd name="f13" fmla="val 18"/>
                <a:gd name="f14" fmla="+- 0 0 -90"/>
                <a:gd name="f15" fmla="*/ f3 1 47"/>
                <a:gd name="f16" fmla="*/ f4 1 2"/>
                <a:gd name="f17" fmla="+- f7 0 f5"/>
                <a:gd name="f18" fmla="+- f6 0 f5"/>
                <a:gd name="f19" fmla="*/ f14 f0 1"/>
                <a:gd name="f20" fmla="*/ f17 1 2"/>
                <a:gd name="f21" fmla="*/ f18 1 47"/>
                <a:gd name="f22" fmla="*/ 6 f18 1"/>
                <a:gd name="f23" fmla="*/ 2 f17 1"/>
                <a:gd name="f24" fmla="*/ 47 f18 1"/>
                <a:gd name="f25" fmla="*/ 0 f17 1"/>
                <a:gd name="f26" fmla="*/ 2 f18 1"/>
                <a:gd name="f27" fmla="*/ 1 f17 1"/>
                <a:gd name="f28" fmla="*/ f19 1 f2"/>
                <a:gd name="f29" fmla="*/ f22 1 47"/>
                <a:gd name="f30" fmla="*/ f23 1 2"/>
                <a:gd name="f31" fmla="*/ f24 1 47"/>
                <a:gd name="f32" fmla="*/ f25 1 2"/>
                <a:gd name="f33" fmla="*/ f26 1 47"/>
                <a:gd name="f34" fmla="*/ f27 1 2"/>
                <a:gd name="f35" fmla="*/ 0 1 f21"/>
                <a:gd name="f36" fmla="*/ f6 1 f21"/>
                <a:gd name="f37" fmla="*/ 0 1 f20"/>
                <a:gd name="f38" fmla="*/ f7 1 f20"/>
                <a:gd name="f39" fmla="+- f28 0 f1"/>
                <a:gd name="f40" fmla="*/ f29 1 f21"/>
                <a:gd name="f41" fmla="*/ f30 1 f20"/>
                <a:gd name="f42" fmla="*/ f31 1 f21"/>
                <a:gd name="f43" fmla="*/ f32 1 f20"/>
                <a:gd name="f44" fmla="*/ f33 1 f21"/>
                <a:gd name="f45" fmla="*/ f34 1 f20"/>
                <a:gd name="f46" fmla="*/ f35 f15 1"/>
                <a:gd name="f47" fmla="*/ f36 f15 1"/>
                <a:gd name="f48" fmla="*/ f38 f16 1"/>
                <a:gd name="f49" fmla="*/ f37 f16 1"/>
                <a:gd name="f50" fmla="*/ f40 f15 1"/>
                <a:gd name="f51" fmla="*/ f41 f16 1"/>
                <a:gd name="f52" fmla="*/ f42 f15 1"/>
                <a:gd name="f53" fmla="*/ f43 f16 1"/>
                <a:gd name="f54" fmla="*/ f44 f15 1"/>
                <a:gd name="f55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50" y="f51"/>
                </a:cxn>
                <a:cxn ang="f39">
                  <a:pos x="f50" y="f51"/>
                </a:cxn>
                <a:cxn ang="f39">
                  <a:pos x="f52" y="f53"/>
                </a:cxn>
                <a:cxn ang="f39">
                  <a:pos x="f54" y="f55"/>
                </a:cxn>
                <a:cxn ang="f39">
                  <a:pos x="f50" y="f51"/>
                </a:cxn>
              </a:cxnLst>
              <a:rect l="f46" t="f49" r="f47" b="f48"/>
              <a:pathLst>
                <a:path w="47" h="2">
                  <a:moveTo>
                    <a:pt x="f8" y="f7"/>
                  </a:moveTo>
                  <a:lnTo>
                    <a:pt x="f8" y="f7"/>
                  </a:lnTo>
                  <a:cubicBezTo>
                    <a:pt x="f9" y="f7"/>
                    <a:pt x="f10" y="f11"/>
                    <a:pt x="f6" y="f5"/>
                  </a:cubicBezTo>
                  <a:cubicBezTo>
                    <a:pt x="f12" y="f5"/>
                    <a:pt x="f13" y="f11"/>
                    <a:pt x="f7" y="f11"/>
                  </a:cubicBezTo>
                  <a:cubicBezTo>
                    <a:pt x="f5" y="f11"/>
                    <a:pt x="f5" y="f7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3" name="Freeform 31">
              <a:extLst>
                <a:ext uri="{FF2B5EF4-FFF2-40B4-BE49-F238E27FC236}">
                  <a16:creationId xmlns:a16="http://schemas.microsoft.com/office/drawing/2014/main" id="{58AAC2C5-932C-4605-A910-7AE2CF2D97C5}"/>
                </a:ext>
              </a:extLst>
            </p:cNvPr>
            <p:cNvSpPr/>
            <p:nvPr/>
          </p:nvSpPr>
          <p:spPr>
            <a:xfrm rot="5400013">
              <a:off x="10116774" y="6339956"/>
              <a:ext cx="19504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"/>
                <a:gd name="f7" fmla="val 3"/>
                <a:gd name="f8" fmla="val 1"/>
                <a:gd name="f9" fmla="val 10"/>
                <a:gd name="f10" fmla="val 2"/>
                <a:gd name="f11" fmla="val 21"/>
                <a:gd name="f12" fmla="val 23"/>
                <a:gd name="f13" fmla="+- 0 0 -90"/>
                <a:gd name="f14" fmla="*/ f3 1 33"/>
                <a:gd name="f15" fmla="*/ f4 1 3"/>
                <a:gd name="f16" fmla="+- f7 0 f5"/>
                <a:gd name="f17" fmla="+- f6 0 f5"/>
                <a:gd name="f18" fmla="*/ f13 f0 1"/>
                <a:gd name="f19" fmla="*/ f16 1 3"/>
                <a:gd name="f20" fmla="*/ f17 1 33"/>
                <a:gd name="f21" fmla="*/ 0 f17 1"/>
                <a:gd name="f22" fmla="*/ 1 f16 1"/>
                <a:gd name="f23" fmla="*/ 33 f17 1"/>
                <a:gd name="f24" fmla="*/ 3 f16 1"/>
                <a:gd name="f25" fmla="*/ f18 1 f2"/>
                <a:gd name="f26" fmla="*/ f21 1 33"/>
                <a:gd name="f27" fmla="*/ f22 1 3"/>
                <a:gd name="f28" fmla="*/ f23 1 33"/>
                <a:gd name="f29" fmla="*/ f24 1 3"/>
                <a:gd name="f30" fmla="*/ 0 1 f20"/>
                <a:gd name="f31" fmla="*/ f6 1 f20"/>
                <a:gd name="f32" fmla="*/ 0 1 f19"/>
                <a:gd name="f33" fmla="*/ f7 1 f19"/>
                <a:gd name="f34" fmla="+- f25 0 f1"/>
                <a:gd name="f35" fmla="*/ f26 1 f20"/>
                <a:gd name="f36" fmla="*/ f27 1 f19"/>
                <a:gd name="f37" fmla="*/ f28 1 f20"/>
                <a:gd name="f38" fmla="*/ f29 1 f19"/>
                <a:gd name="f39" fmla="*/ f30 f14 1"/>
                <a:gd name="f40" fmla="*/ f31 f14 1"/>
                <a:gd name="f41" fmla="*/ f33 f15 1"/>
                <a:gd name="f42" fmla="*/ f32 f15 1"/>
                <a:gd name="f43" fmla="*/ f35 f14 1"/>
                <a:gd name="f44" fmla="*/ f36 f15 1"/>
                <a:gd name="f45" fmla="*/ f37 f14 1"/>
                <a:gd name="f46" fmla="*/ f38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3" y="f44"/>
                </a:cxn>
                <a:cxn ang="f34">
                  <a:pos x="f43" y="f44"/>
                </a:cxn>
                <a:cxn ang="f34">
                  <a:pos x="f45" y="f46"/>
                </a:cxn>
                <a:cxn ang="f34">
                  <a:pos x="f43" y="f44"/>
                </a:cxn>
              </a:cxnLst>
              <a:rect l="f39" t="f42" r="f40" b="f41"/>
              <a:pathLst>
                <a:path w="33" h="3">
                  <a:moveTo>
                    <a:pt x="f5" y="f8"/>
                  </a:moveTo>
                  <a:lnTo>
                    <a:pt x="f5" y="f8"/>
                  </a:lnTo>
                  <a:cubicBezTo>
                    <a:pt x="f9" y="f10"/>
                    <a:pt x="f11" y="f7"/>
                    <a:pt x="f6" y="f7"/>
                  </a:cubicBezTo>
                  <a:cubicBezTo>
                    <a:pt x="f12" y="f10"/>
                    <a:pt x="f7" y="f5"/>
                    <a:pt x="f5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4" name="Freeform 32">
              <a:extLst>
                <a:ext uri="{FF2B5EF4-FFF2-40B4-BE49-F238E27FC236}">
                  <a16:creationId xmlns:a16="http://schemas.microsoft.com/office/drawing/2014/main" id="{5E49527D-118E-4852-804A-8A4D560E66D3}"/>
                </a:ext>
              </a:extLst>
            </p:cNvPr>
            <p:cNvSpPr/>
            <p:nvPr/>
          </p:nvSpPr>
          <p:spPr>
            <a:xfrm rot="5400013">
              <a:off x="10123354" y="6462106"/>
              <a:ext cx="3904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"/>
                <a:gd name="f7" fmla="val 1"/>
                <a:gd name="f8" fmla="val 3"/>
                <a:gd name="f9" fmla="+- 0 0 -90"/>
                <a:gd name="f10" fmla="*/ f3 1 6"/>
                <a:gd name="f11" fmla="*/ f4 1 1"/>
                <a:gd name="f12" fmla="+- f7 0 f5"/>
                <a:gd name="f13" fmla="+- f6 0 f5"/>
                <a:gd name="f14" fmla="*/ f9 f0 1"/>
                <a:gd name="f15" fmla="*/ f13 1 6"/>
                <a:gd name="f16" fmla="*/ 3 f13 1"/>
                <a:gd name="f17" fmla="*/ 1 f12 1"/>
                <a:gd name="f18" fmla="*/ 6 f13 1"/>
                <a:gd name="f19" fmla="*/ 0 1 f12"/>
                <a:gd name="f20" fmla="*/ f7 1 f12"/>
                <a:gd name="f21" fmla="*/ f14 1 f2"/>
                <a:gd name="f22" fmla="*/ f16 1 6"/>
                <a:gd name="f23" fmla="*/ f18 1 6"/>
                <a:gd name="f24" fmla="*/ f17 1 f12"/>
                <a:gd name="f25" fmla="*/ 0 1 f15"/>
                <a:gd name="f26" fmla="*/ f6 1 f15"/>
                <a:gd name="f27" fmla="*/ f20 f11 1"/>
                <a:gd name="f28" fmla="*/ f19 f11 1"/>
                <a:gd name="f29" fmla="+- f21 0 f1"/>
                <a:gd name="f30" fmla="*/ f22 1 f15"/>
                <a:gd name="f31" fmla="*/ f23 1 f15"/>
                <a:gd name="f32" fmla="*/ f25 f10 1"/>
                <a:gd name="f33" fmla="*/ f26 f10 1"/>
                <a:gd name="f34" fmla="*/ f24 f11 1"/>
                <a:gd name="f35" fmla="*/ f30 f10 1"/>
                <a:gd name="f36" fmla="*/ f31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5" y="f34"/>
                </a:cxn>
                <a:cxn ang="f29">
                  <a:pos x="f35" y="f34"/>
                </a:cxn>
                <a:cxn ang="f29">
                  <a:pos x="f36" y="f34"/>
                </a:cxn>
                <a:cxn ang="f29">
                  <a:pos x="f35" y="f34"/>
                </a:cxn>
              </a:cxnLst>
              <a:rect l="f32" t="f28" r="f33" b="f27"/>
              <a:pathLst>
                <a:path w="6" h="1">
                  <a:moveTo>
                    <a:pt x="f8" y="f7"/>
                  </a:moveTo>
                  <a:lnTo>
                    <a:pt x="f8" y="f7"/>
                  </a:lnTo>
                  <a:lnTo>
                    <a:pt x="f6" y="f7"/>
                  </a:lnTo>
                  <a:cubicBezTo>
                    <a:pt x="f5" y="f5"/>
                    <a:pt x="f5" y="f7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5" name="Freeform 33">
              <a:extLst>
                <a:ext uri="{FF2B5EF4-FFF2-40B4-BE49-F238E27FC236}">
                  <a16:creationId xmlns:a16="http://schemas.microsoft.com/office/drawing/2014/main" id="{A5F0E2C7-E19C-464E-9DB2-2F332F525EA4}"/>
                </a:ext>
              </a:extLst>
            </p:cNvPr>
            <p:cNvSpPr/>
            <p:nvPr/>
          </p:nvSpPr>
          <p:spPr>
            <a:xfrm rot="5400013">
              <a:off x="10115289" y="6455010"/>
              <a:ext cx="17556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3"/>
                <a:gd name="f8" fmla="val 25"/>
                <a:gd name="f9" fmla="val 15"/>
                <a:gd name="f10" fmla="val 1"/>
                <a:gd name="f11" fmla="val 8"/>
                <a:gd name="f12" fmla="val 2"/>
                <a:gd name="f13" fmla="val 11"/>
                <a:gd name="f14" fmla="val 22"/>
                <a:gd name="f15" fmla="val 29"/>
                <a:gd name="f16" fmla="val 27"/>
                <a:gd name="f17" fmla="+- 0 0 -90"/>
                <a:gd name="f18" fmla="*/ f3 1 31"/>
                <a:gd name="f19" fmla="*/ f4 1 3"/>
                <a:gd name="f20" fmla="+- f7 0 f5"/>
                <a:gd name="f21" fmla="+- f6 0 f5"/>
                <a:gd name="f22" fmla="*/ f17 f0 1"/>
                <a:gd name="f23" fmla="*/ f20 1 3"/>
                <a:gd name="f24" fmla="*/ f21 1 31"/>
                <a:gd name="f25" fmla="*/ 25 f21 1"/>
                <a:gd name="f26" fmla="*/ 0 f20 1"/>
                <a:gd name="f27" fmla="*/ 0 f21 1"/>
                <a:gd name="f28" fmla="*/ 3 f20 1"/>
                <a:gd name="f29" fmla="*/ 31 f21 1"/>
                <a:gd name="f30" fmla="*/ 2 f20 1"/>
                <a:gd name="f31" fmla="*/ f22 1 f2"/>
                <a:gd name="f32" fmla="*/ f25 1 31"/>
                <a:gd name="f33" fmla="*/ f26 1 3"/>
                <a:gd name="f34" fmla="*/ f27 1 31"/>
                <a:gd name="f35" fmla="*/ f28 1 3"/>
                <a:gd name="f36" fmla="*/ f29 1 31"/>
                <a:gd name="f37" fmla="*/ f30 1 3"/>
                <a:gd name="f38" fmla="*/ 0 1 f24"/>
                <a:gd name="f39" fmla="*/ f6 1 f24"/>
                <a:gd name="f40" fmla="*/ 0 1 f23"/>
                <a:gd name="f41" fmla="*/ f7 1 f23"/>
                <a:gd name="f42" fmla="+- f31 0 f1"/>
                <a:gd name="f43" fmla="*/ f32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f18 1"/>
                <a:gd name="f50" fmla="*/ f39 f18 1"/>
                <a:gd name="f51" fmla="*/ f41 f19 1"/>
                <a:gd name="f52" fmla="*/ f40 f19 1"/>
                <a:gd name="f53" fmla="*/ f43 f18 1"/>
                <a:gd name="f54" fmla="*/ f44 f19 1"/>
                <a:gd name="f55" fmla="*/ f45 f18 1"/>
                <a:gd name="f56" fmla="*/ f46 f19 1"/>
                <a:gd name="f57" fmla="*/ f47 f18 1"/>
                <a:gd name="f58" fmla="*/ f48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53" y="f54"/>
                </a:cxn>
                <a:cxn ang="f42">
                  <a:pos x="f53" y="f54"/>
                </a:cxn>
                <a:cxn ang="f42">
                  <a:pos x="f55" y="f56"/>
                </a:cxn>
                <a:cxn ang="f42">
                  <a:pos x="f57" y="f58"/>
                </a:cxn>
                <a:cxn ang="f42">
                  <a:pos x="f53" y="f54"/>
                </a:cxn>
              </a:cxnLst>
              <a:rect l="f49" t="f52" r="f50" b="f51"/>
              <a:pathLst>
                <a:path w="31" h="3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11" y="f12"/>
                    <a:pt x="f5" y="f7"/>
                  </a:cubicBezTo>
                  <a:cubicBezTo>
                    <a:pt x="f13" y="f7"/>
                    <a:pt x="f14" y="f12"/>
                    <a:pt x="f6" y="f12"/>
                  </a:cubicBezTo>
                  <a:cubicBezTo>
                    <a:pt x="f15" y="f10"/>
                    <a:pt x="f16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6" name="Freeform 34">
              <a:extLst>
                <a:ext uri="{FF2B5EF4-FFF2-40B4-BE49-F238E27FC236}">
                  <a16:creationId xmlns:a16="http://schemas.microsoft.com/office/drawing/2014/main" id="{C3D1CE32-646B-4BCF-9CF6-14AD3DDC8E63}"/>
                </a:ext>
              </a:extLst>
            </p:cNvPr>
            <p:cNvSpPr/>
            <p:nvPr/>
          </p:nvSpPr>
          <p:spPr>
            <a:xfrm rot="5400013">
              <a:off x="10053123" y="6211007"/>
              <a:ext cx="116037" cy="233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8"/>
                <a:gd name="f7" fmla="val 27"/>
                <a:gd name="f8" fmla="val 60"/>
                <a:gd name="f9" fmla="val 63"/>
                <a:gd name="f10" fmla="val 23"/>
                <a:gd name="f11" fmla="val 113"/>
                <a:gd name="f12" fmla="val 19"/>
                <a:gd name="f13" fmla="val 156"/>
                <a:gd name="f14" fmla="val 24"/>
                <a:gd name="f15" fmla="val 21"/>
                <a:gd name="f16" fmla="val 171"/>
                <a:gd name="f17" fmla="val 7"/>
                <a:gd name="f18" fmla="val 134"/>
                <a:gd name="f19" fmla="val 133"/>
                <a:gd name="f20" fmla="val 2"/>
                <a:gd name="f21" fmla="val 3"/>
                <a:gd name="f22" fmla="val 89"/>
                <a:gd name="f23" fmla="val 6"/>
                <a:gd name="f24" fmla="val 104"/>
                <a:gd name="f25" fmla="val 8"/>
                <a:gd name="f26" fmla="val 186"/>
                <a:gd name="f27" fmla="val 11"/>
                <a:gd name="f28" fmla="val 149"/>
                <a:gd name="f29" fmla="val 14"/>
                <a:gd name="f30" fmla="val 91"/>
                <a:gd name="f31" fmla="val 16"/>
                <a:gd name="f32" fmla="val 102"/>
                <a:gd name="f33" fmla="val 13"/>
                <a:gd name="f34" fmla="val 74"/>
                <a:gd name="f35" fmla="val 97"/>
                <a:gd name="f36" fmla="val 18"/>
                <a:gd name="f37" fmla="val 25"/>
                <a:gd name="f38" fmla="val 64"/>
                <a:gd name="f39" fmla="val 46"/>
                <a:gd name="f40" fmla="val 26"/>
                <a:gd name="f41" fmla="+- 0 0 -90"/>
                <a:gd name="f42" fmla="*/ f3 1 198"/>
                <a:gd name="f43" fmla="*/ f4 1 27"/>
                <a:gd name="f44" fmla="+- f7 0 f5"/>
                <a:gd name="f45" fmla="+- f6 0 f5"/>
                <a:gd name="f46" fmla="*/ f41 f0 1"/>
                <a:gd name="f47" fmla="*/ f45 1 198"/>
                <a:gd name="f48" fmla="*/ f44 1 27"/>
                <a:gd name="f49" fmla="*/ 60 f45 1"/>
                <a:gd name="f50" fmla="*/ 27 f44 1"/>
                <a:gd name="f51" fmla="*/ 156 f45 1"/>
                <a:gd name="f52" fmla="*/ 24 f44 1"/>
                <a:gd name="f53" fmla="*/ 134 f45 1"/>
                <a:gd name="f54" fmla="*/ 0 f44 1"/>
                <a:gd name="f55" fmla="*/ 89 f45 1"/>
                <a:gd name="f56" fmla="*/ 6 f44 1"/>
                <a:gd name="f57" fmla="*/ 149 f45 1"/>
                <a:gd name="f58" fmla="*/ 14 f44 1"/>
                <a:gd name="f59" fmla="*/ 74 f45 1"/>
                <a:gd name="f60" fmla="*/ 11 f44 1"/>
                <a:gd name="f61" fmla="*/ 13 f45 1"/>
                <a:gd name="f62" fmla="*/ 25 f44 1"/>
                <a:gd name="f63" fmla="*/ 63 f45 1"/>
                <a:gd name="f64" fmla="*/ 23 f44 1"/>
                <a:gd name="f65" fmla="*/ f46 1 f2"/>
                <a:gd name="f66" fmla="*/ f49 1 198"/>
                <a:gd name="f67" fmla="*/ f50 1 27"/>
                <a:gd name="f68" fmla="*/ f51 1 198"/>
                <a:gd name="f69" fmla="*/ f52 1 27"/>
                <a:gd name="f70" fmla="*/ f53 1 198"/>
                <a:gd name="f71" fmla="*/ f54 1 27"/>
                <a:gd name="f72" fmla="*/ f55 1 198"/>
                <a:gd name="f73" fmla="*/ f56 1 27"/>
                <a:gd name="f74" fmla="*/ f57 1 198"/>
                <a:gd name="f75" fmla="*/ f58 1 27"/>
                <a:gd name="f76" fmla="*/ f59 1 198"/>
                <a:gd name="f77" fmla="*/ f60 1 27"/>
                <a:gd name="f78" fmla="*/ f61 1 198"/>
                <a:gd name="f79" fmla="*/ f62 1 27"/>
                <a:gd name="f80" fmla="*/ f63 1 198"/>
                <a:gd name="f81" fmla="*/ f64 1 27"/>
                <a:gd name="f82" fmla="*/ 0 1 f47"/>
                <a:gd name="f83" fmla="*/ f6 1 f47"/>
                <a:gd name="f84" fmla="*/ 0 1 f48"/>
                <a:gd name="f85" fmla="*/ f7 1 f48"/>
                <a:gd name="f86" fmla="+- f65 0 f1"/>
                <a:gd name="f87" fmla="*/ f66 1 f47"/>
                <a:gd name="f88" fmla="*/ f67 1 f48"/>
                <a:gd name="f89" fmla="*/ f68 1 f47"/>
                <a:gd name="f90" fmla="*/ f69 1 f48"/>
                <a:gd name="f91" fmla="*/ f70 1 f47"/>
                <a:gd name="f92" fmla="*/ f71 1 f48"/>
                <a:gd name="f93" fmla="*/ f72 1 f47"/>
                <a:gd name="f94" fmla="*/ f73 1 f48"/>
                <a:gd name="f95" fmla="*/ f74 1 f47"/>
                <a:gd name="f96" fmla="*/ f75 1 f48"/>
                <a:gd name="f97" fmla="*/ f76 1 f47"/>
                <a:gd name="f98" fmla="*/ f77 1 f48"/>
                <a:gd name="f99" fmla="*/ f78 1 f47"/>
                <a:gd name="f100" fmla="*/ f79 1 f48"/>
                <a:gd name="f101" fmla="*/ f80 1 f47"/>
                <a:gd name="f102" fmla="*/ f81 1 f48"/>
                <a:gd name="f103" fmla="*/ f82 f42 1"/>
                <a:gd name="f104" fmla="*/ f83 f42 1"/>
                <a:gd name="f105" fmla="*/ f85 f43 1"/>
                <a:gd name="f106" fmla="*/ f84 f43 1"/>
                <a:gd name="f107" fmla="*/ f87 f42 1"/>
                <a:gd name="f108" fmla="*/ f88 f43 1"/>
                <a:gd name="f109" fmla="*/ f89 f42 1"/>
                <a:gd name="f110" fmla="*/ f90 f43 1"/>
                <a:gd name="f111" fmla="*/ f91 f42 1"/>
                <a:gd name="f112" fmla="*/ f92 f43 1"/>
                <a:gd name="f113" fmla="*/ f93 f42 1"/>
                <a:gd name="f114" fmla="*/ f94 f43 1"/>
                <a:gd name="f115" fmla="*/ f95 f42 1"/>
                <a:gd name="f116" fmla="*/ f96 f43 1"/>
                <a:gd name="f117" fmla="*/ f97 f42 1"/>
                <a:gd name="f118" fmla="*/ f98 f43 1"/>
                <a:gd name="f119" fmla="*/ f99 f42 1"/>
                <a:gd name="f120" fmla="*/ f100 f43 1"/>
                <a:gd name="f121" fmla="*/ f101 f42 1"/>
                <a:gd name="f122" fmla="*/ f102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6">
                  <a:pos x="f107" y="f108"/>
                </a:cxn>
                <a:cxn ang="f86">
                  <a:pos x="f107" y="f108"/>
                </a:cxn>
                <a:cxn ang="f86">
                  <a:pos x="f109" y="f110"/>
                </a:cxn>
                <a:cxn ang="f86">
                  <a:pos x="f111" y="f112"/>
                </a:cxn>
                <a:cxn ang="f86">
                  <a:pos x="f113" y="f114"/>
                </a:cxn>
                <a:cxn ang="f86">
                  <a:pos x="f115" y="f116"/>
                </a:cxn>
                <a:cxn ang="f86">
                  <a:pos x="f117" y="f118"/>
                </a:cxn>
                <a:cxn ang="f86">
                  <a:pos x="f119" y="f120"/>
                </a:cxn>
                <a:cxn ang="f86">
                  <a:pos x="f121" y="f122"/>
                </a:cxn>
                <a:cxn ang="f86">
                  <a:pos x="f107" y="f108"/>
                </a:cxn>
              </a:cxnLst>
              <a:rect l="f103" t="f106" r="f104" b="f105"/>
              <a:pathLst>
                <a:path w="198" h="27">
                  <a:moveTo>
                    <a:pt x="f8" y="f7"/>
                  </a:moveTo>
                  <a:lnTo>
                    <a:pt x="f8" y="f7"/>
                  </a:lnTo>
                  <a:cubicBezTo>
                    <a:pt x="f9" y="f10"/>
                    <a:pt x="f11" y="f12"/>
                    <a:pt x="f13" y="f14"/>
                  </a:cubicBezTo>
                  <a:cubicBezTo>
                    <a:pt x="f6" y="f15"/>
                    <a:pt x="f16" y="f17"/>
                    <a:pt x="f18" y="f5"/>
                  </a:cubicBezTo>
                  <a:cubicBezTo>
                    <a:pt x="f19" y="f20"/>
                    <a:pt x="f19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27"/>
                  </a:cubicBezTo>
                  <a:cubicBezTo>
                    <a:pt x="f35" y="f31"/>
                    <a:pt x="f5" y="f36"/>
                    <a:pt x="f33" y="f37"/>
                  </a:cubicBezTo>
                  <a:lnTo>
                    <a:pt x="f9" y="f10"/>
                  </a:lnTo>
                  <a:cubicBezTo>
                    <a:pt x="f38" y="f14"/>
                    <a:pt x="f39" y="f40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7" name="Freeform 35">
              <a:extLst>
                <a:ext uri="{FF2B5EF4-FFF2-40B4-BE49-F238E27FC236}">
                  <a16:creationId xmlns:a16="http://schemas.microsoft.com/office/drawing/2014/main" id="{8B3CF5E7-77AA-4B77-8C11-825058FA7ADC}"/>
                </a:ext>
              </a:extLst>
            </p:cNvPr>
            <p:cNvSpPr/>
            <p:nvPr/>
          </p:nvSpPr>
          <p:spPr>
            <a:xfrm rot="5400013">
              <a:off x="10096054" y="6270462"/>
              <a:ext cx="58503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"/>
                <a:gd name="f7" fmla="val 6"/>
                <a:gd name="f8" fmla="val 82"/>
                <a:gd name="f9" fmla="val 79"/>
                <a:gd name="f10" fmla="val 5"/>
                <a:gd name="f11" fmla="val 65"/>
                <a:gd name="f12" fmla="val 4"/>
                <a:gd name="f13" fmla="val 38"/>
                <a:gd name="f14" fmla="val 8"/>
                <a:gd name="f15" fmla="val 2"/>
                <a:gd name="f16" fmla="val 88"/>
                <a:gd name="f17" fmla="+- 0 0 -90"/>
                <a:gd name="f18" fmla="*/ f3 1 100"/>
                <a:gd name="f19" fmla="*/ f4 1 6"/>
                <a:gd name="f20" fmla="+- f7 0 f5"/>
                <a:gd name="f21" fmla="+- f6 0 f5"/>
                <a:gd name="f22" fmla="*/ f17 f0 1"/>
                <a:gd name="f23" fmla="*/ f20 1 6"/>
                <a:gd name="f24" fmla="*/ f21 1 100"/>
                <a:gd name="f25" fmla="*/ 82 f21 1"/>
                <a:gd name="f26" fmla="*/ 6 f20 1"/>
                <a:gd name="f27" fmla="*/ 100 f21 1"/>
                <a:gd name="f28" fmla="*/ 38 f21 1"/>
                <a:gd name="f29" fmla="*/ 0 f20 1"/>
                <a:gd name="f30" fmla="*/ 0 f21 1"/>
                <a:gd name="f31" fmla="*/ 5 f20 1"/>
                <a:gd name="f32" fmla="*/ 88 f21 1"/>
                <a:gd name="f33" fmla="*/ f22 1 f2"/>
                <a:gd name="f34" fmla="*/ f25 1 100"/>
                <a:gd name="f35" fmla="*/ f26 1 6"/>
                <a:gd name="f36" fmla="*/ f27 1 100"/>
                <a:gd name="f37" fmla="*/ f28 1 100"/>
                <a:gd name="f38" fmla="*/ f29 1 6"/>
                <a:gd name="f39" fmla="*/ f30 1 100"/>
                <a:gd name="f40" fmla="*/ f31 1 6"/>
                <a:gd name="f41" fmla="*/ f32 1 100"/>
                <a:gd name="f42" fmla="*/ 0 1 f24"/>
                <a:gd name="f43" fmla="*/ f6 1 f24"/>
                <a:gd name="f44" fmla="*/ 0 1 f23"/>
                <a:gd name="f45" fmla="*/ f7 1 f23"/>
                <a:gd name="f46" fmla="+- f33 0 f1"/>
                <a:gd name="f47" fmla="*/ f34 1 f24"/>
                <a:gd name="f48" fmla="*/ f35 1 f23"/>
                <a:gd name="f49" fmla="*/ f36 1 f24"/>
                <a:gd name="f50" fmla="*/ f37 1 f24"/>
                <a:gd name="f51" fmla="*/ f38 1 f23"/>
                <a:gd name="f52" fmla="*/ f39 1 f24"/>
                <a:gd name="f53" fmla="*/ f40 1 f23"/>
                <a:gd name="f54" fmla="*/ f41 1 f24"/>
                <a:gd name="f55" fmla="*/ f42 f18 1"/>
                <a:gd name="f56" fmla="*/ f43 f18 1"/>
                <a:gd name="f57" fmla="*/ f45 f19 1"/>
                <a:gd name="f58" fmla="*/ f44 f19 1"/>
                <a:gd name="f59" fmla="*/ f47 f18 1"/>
                <a:gd name="f60" fmla="*/ f48 f19 1"/>
                <a:gd name="f61" fmla="*/ f49 f18 1"/>
                <a:gd name="f62" fmla="*/ f50 f18 1"/>
                <a:gd name="f63" fmla="*/ f51 f19 1"/>
                <a:gd name="f64" fmla="*/ f52 f18 1"/>
                <a:gd name="f65" fmla="*/ f53 f19 1"/>
                <a:gd name="f66" fmla="*/ f5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59" y="f60"/>
                </a:cxn>
                <a:cxn ang="f46">
                  <a:pos x="f59" y="f60"/>
                </a:cxn>
                <a:cxn ang="f46">
                  <a:pos x="f61" y="f60"/>
                </a:cxn>
                <a:cxn ang="f46">
                  <a:pos x="f62" y="f63"/>
                </a:cxn>
                <a:cxn ang="f46">
                  <a:pos x="f64" y="f65"/>
                </a:cxn>
                <a:cxn ang="f46">
                  <a:pos x="f66" y="f60"/>
                </a:cxn>
                <a:cxn ang="f46">
                  <a:pos x="f59" y="f60"/>
                </a:cxn>
              </a:cxnLst>
              <a:rect l="f55" t="f58" r="f56" b="f57"/>
              <a:pathLst>
                <a:path w="100" h="6">
                  <a:moveTo>
                    <a:pt x="f8" y="f7"/>
                  </a:moveTo>
                  <a:lnTo>
                    <a:pt x="f8" y="f7"/>
                  </a:lnTo>
                  <a:lnTo>
                    <a:pt x="f6" y="f7"/>
                  </a:lnTo>
                  <a:cubicBezTo>
                    <a:pt x="f9" y="f10"/>
                    <a:pt x="f11" y="f12"/>
                    <a:pt x="f13" y="f5"/>
                  </a:cubicBezTo>
                  <a:cubicBezTo>
                    <a:pt x="f14" y="f15"/>
                    <a:pt x="f15" y="f12"/>
                    <a:pt x="f5" y="f10"/>
                  </a:cubicBezTo>
                  <a:lnTo>
                    <a:pt x="f16" y="f7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8" name="Freeform 36">
              <a:extLst>
                <a:ext uri="{FF2B5EF4-FFF2-40B4-BE49-F238E27FC236}">
                  <a16:creationId xmlns:a16="http://schemas.microsoft.com/office/drawing/2014/main" id="{9E4A09BE-5912-4FF2-8DD8-B4C33E65CC10}"/>
                </a:ext>
              </a:extLst>
            </p:cNvPr>
            <p:cNvSpPr/>
            <p:nvPr/>
          </p:nvSpPr>
          <p:spPr>
            <a:xfrm rot="5400013">
              <a:off x="10077711" y="6337460"/>
              <a:ext cx="82881" cy="123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2"/>
                <a:gd name="f7" fmla="val 14"/>
                <a:gd name="f8" fmla="val 80"/>
                <a:gd name="f9" fmla="val 3"/>
                <a:gd name="f10" fmla="val 66"/>
                <a:gd name="f11" fmla="val 7"/>
                <a:gd name="f12" fmla="val 23"/>
                <a:gd name="f13" fmla="val 9"/>
                <a:gd name="f14" fmla="val 49"/>
                <a:gd name="f15" fmla="val 102"/>
                <a:gd name="f16" fmla="val 86"/>
                <a:gd name="f17" fmla="val 10"/>
                <a:gd name="f18" fmla="val 118"/>
                <a:gd name="f19" fmla="val 8"/>
                <a:gd name="f20" fmla="val 33"/>
                <a:gd name="f21" fmla="val 6"/>
                <a:gd name="f22" fmla="val 81"/>
                <a:gd name="f23" fmla="val 97"/>
                <a:gd name="f24" fmla="val 112"/>
                <a:gd name="f25" fmla="val 2"/>
                <a:gd name="f26" fmla="val 127"/>
                <a:gd name="f27" fmla="val 111"/>
                <a:gd name="f28" fmla="val 1"/>
                <a:gd name="f29" fmla="val 83"/>
                <a:gd name="f30" fmla="val 85"/>
                <a:gd name="f31" fmla="val 89"/>
                <a:gd name="f32" fmla="val 90"/>
                <a:gd name="f33" fmla="val 84"/>
                <a:gd name="f34" fmla="val 82"/>
                <a:gd name="f35" fmla="val 56"/>
                <a:gd name="f36" fmla="val 76"/>
                <a:gd name="f37" fmla="val 18"/>
                <a:gd name="f38" fmla="val 40"/>
                <a:gd name="f39" fmla="+- 0 0 -90"/>
                <a:gd name="f40" fmla="*/ f3 1 142"/>
                <a:gd name="f41" fmla="*/ f4 1 14"/>
                <a:gd name="f42" fmla="+- f7 0 f5"/>
                <a:gd name="f43" fmla="+- f6 0 f5"/>
                <a:gd name="f44" fmla="*/ f39 f0 1"/>
                <a:gd name="f45" fmla="*/ f43 1 142"/>
                <a:gd name="f46" fmla="*/ f42 1 14"/>
                <a:gd name="f47" fmla="*/ 80 f43 1"/>
                <a:gd name="f48" fmla="*/ 3 f42 1"/>
                <a:gd name="f49" fmla="*/ 49 f43 1"/>
                <a:gd name="f50" fmla="*/ 14 f42 1"/>
                <a:gd name="f51" fmla="*/ 118 f43 1"/>
                <a:gd name="f52" fmla="*/ 8 f42 1"/>
                <a:gd name="f53" fmla="*/ 81 f43 1"/>
                <a:gd name="f54" fmla="*/ 127 f43 1"/>
                <a:gd name="f55" fmla="*/ 2 f42 1"/>
                <a:gd name="f56" fmla="*/ 83 f43 1"/>
                <a:gd name="f57" fmla="*/ 0 f42 1"/>
                <a:gd name="f58" fmla="*/ 85 f43 1"/>
                <a:gd name="f59" fmla="*/ 1 f42 1"/>
                <a:gd name="f60" fmla="*/ 86 f43 1"/>
                <a:gd name="f61" fmla="*/ 84 f43 1"/>
                <a:gd name="f62" fmla="*/ 0 f43 1"/>
                <a:gd name="f63" fmla="*/ f44 1 f2"/>
                <a:gd name="f64" fmla="*/ f47 1 142"/>
                <a:gd name="f65" fmla="*/ f48 1 14"/>
                <a:gd name="f66" fmla="*/ f49 1 142"/>
                <a:gd name="f67" fmla="*/ f50 1 14"/>
                <a:gd name="f68" fmla="*/ f51 1 142"/>
                <a:gd name="f69" fmla="*/ f52 1 14"/>
                <a:gd name="f70" fmla="*/ f53 1 142"/>
                <a:gd name="f71" fmla="*/ f54 1 142"/>
                <a:gd name="f72" fmla="*/ f55 1 14"/>
                <a:gd name="f73" fmla="*/ f56 1 142"/>
                <a:gd name="f74" fmla="*/ f57 1 14"/>
                <a:gd name="f75" fmla="*/ f58 1 142"/>
                <a:gd name="f76" fmla="*/ f59 1 14"/>
                <a:gd name="f77" fmla="*/ f60 1 142"/>
                <a:gd name="f78" fmla="*/ f61 1 142"/>
                <a:gd name="f79" fmla="*/ f62 1 142"/>
                <a:gd name="f80" fmla="*/ 0 1 f45"/>
                <a:gd name="f81" fmla="*/ f6 1 f45"/>
                <a:gd name="f82" fmla="*/ 0 1 f46"/>
                <a:gd name="f83" fmla="*/ f7 1 f46"/>
                <a:gd name="f84" fmla="+- f63 0 f1"/>
                <a:gd name="f85" fmla="*/ f64 1 f45"/>
                <a:gd name="f86" fmla="*/ f65 1 f46"/>
                <a:gd name="f87" fmla="*/ f66 1 f45"/>
                <a:gd name="f88" fmla="*/ f67 1 f46"/>
                <a:gd name="f89" fmla="*/ f68 1 f45"/>
                <a:gd name="f90" fmla="*/ f69 1 f46"/>
                <a:gd name="f91" fmla="*/ f70 1 f45"/>
                <a:gd name="f92" fmla="*/ f71 1 f45"/>
                <a:gd name="f93" fmla="*/ f72 1 f46"/>
                <a:gd name="f94" fmla="*/ f73 1 f45"/>
                <a:gd name="f95" fmla="*/ f74 1 f46"/>
                <a:gd name="f96" fmla="*/ f75 1 f45"/>
                <a:gd name="f97" fmla="*/ f76 1 f46"/>
                <a:gd name="f98" fmla="*/ f77 1 f45"/>
                <a:gd name="f99" fmla="*/ f78 1 f45"/>
                <a:gd name="f100" fmla="*/ f79 1 f45"/>
                <a:gd name="f101" fmla="*/ f80 f40 1"/>
                <a:gd name="f102" fmla="*/ f81 f40 1"/>
                <a:gd name="f103" fmla="*/ f83 f41 1"/>
                <a:gd name="f104" fmla="*/ f82 f41 1"/>
                <a:gd name="f105" fmla="*/ f85 f40 1"/>
                <a:gd name="f106" fmla="*/ f86 f41 1"/>
                <a:gd name="f107" fmla="*/ f87 f40 1"/>
                <a:gd name="f108" fmla="*/ f88 f41 1"/>
                <a:gd name="f109" fmla="*/ f89 f40 1"/>
                <a:gd name="f110" fmla="*/ f90 f41 1"/>
                <a:gd name="f111" fmla="*/ f91 f40 1"/>
                <a:gd name="f112" fmla="*/ f92 f40 1"/>
                <a:gd name="f113" fmla="*/ f93 f41 1"/>
                <a:gd name="f114" fmla="*/ f94 f40 1"/>
                <a:gd name="f115" fmla="*/ f95 f41 1"/>
                <a:gd name="f116" fmla="*/ f96 f40 1"/>
                <a:gd name="f117" fmla="*/ f97 f41 1"/>
                <a:gd name="f118" fmla="*/ f98 f40 1"/>
                <a:gd name="f119" fmla="*/ f99 f40 1"/>
                <a:gd name="f120" fmla="*/ f10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4">
                  <a:pos x="f105" y="f106"/>
                </a:cxn>
                <a:cxn ang="f84">
                  <a:pos x="f105" y="f106"/>
                </a:cxn>
                <a:cxn ang="f84">
                  <a:pos x="f107" y="f108"/>
                </a:cxn>
                <a:cxn ang="f84">
                  <a:pos x="f109" y="f110"/>
                </a:cxn>
                <a:cxn ang="f84">
                  <a:pos x="f111" y="f106"/>
                </a:cxn>
                <a:cxn ang="f84">
                  <a:pos x="f112" y="f113"/>
                </a:cxn>
                <a:cxn ang="f84">
                  <a:pos x="f114" y="f115"/>
                </a:cxn>
                <a:cxn ang="f84">
                  <a:pos x="f116" y="f117"/>
                </a:cxn>
                <a:cxn ang="f84">
                  <a:pos x="f116" y="f117"/>
                </a:cxn>
                <a:cxn ang="f84">
                  <a:pos x="f116" y="f117"/>
                </a:cxn>
                <a:cxn ang="f84">
                  <a:pos x="f118" y="f117"/>
                </a:cxn>
                <a:cxn ang="f84">
                  <a:pos x="f119" y="f117"/>
                </a:cxn>
                <a:cxn ang="f84">
                  <a:pos x="f105" y="f106"/>
                </a:cxn>
                <a:cxn ang="f84">
                  <a:pos x="f119" y="f117"/>
                </a:cxn>
                <a:cxn ang="f84">
                  <a:pos x="f116" y="f117"/>
                </a:cxn>
                <a:cxn ang="f84">
                  <a:pos x="f116" y="f117"/>
                </a:cxn>
                <a:cxn ang="f84">
                  <a:pos x="f120" y="f106"/>
                </a:cxn>
                <a:cxn ang="f84">
                  <a:pos x="f105" y="f106"/>
                </a:cxn>
              </a:cxnLst>
              <a:rect l="f101" t="f104" r="f102" b="f103"/>
              <a:pathLst>
                <a:path w="142" h="14">
                  <a:moveTo>
                    <a:pt x="f8" y="f9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14" y="f7"/>
                  </a:cubicBezTo>
                  <a:cubicBezTo>
                    <a:pt x="f15" y="f7"/>
                    <a:pt x="f16" y="f17"/>
                    <a:pt x="f18" y="f19"/>
                  </a:cubicBezTo>
                  <a:cubicBezTo>
                    <a:pt x="f20" y="f13"/>
                    <a:pt x="f6" y="f21"/>
                    <a:pt x="f22" y="f9"/>
                  </a:cubicBezTo>
                  <a:cubicBezTo>
                    <a:pt x="f23" y="f9"/>
                    <a:pt x="f24" y="f25"/>
                    <a:pt x="f26" y="f25"/>
                  </a:cubicBezTo>
                  <a:cubicBezTo>
                    <a:pt x="f27" y="f25"/>
                    <a:pt x="f23" y="f28"/>
                    <a:pt x="f29" y="f5"/>
                  </a:cubicBezTo>
                  <a:lnTo>
                    <a:pt x="f30" y="f28"/>
                  </a:lnTo>
                  <a:lnTo>
                    <a:pt x="f30" y="f28"/>
                  </a:lnTo>
                  <a:cubicBezTo>
                    <a:pt x="f30" y="f28"/>
                    <a:pt x="f30" y="f28"/>
                    <a:pt x="f30" y="f28"/>
                  </a:cubicBezTo>
                  <a:cubicBezTo>
                    <a:pt x="f31" y="f28"/>
                    <a:pt x="f32" y="f28"/>
                    <a:pt x="f16" y="f28"/>
                  </a:cubicBezTo>
                  <a:lnTo>
                    <a:pt x="f33" y="f28"/>
                  </a:lnTo>
                  <a:cubicBezTo>
                    <a:pt x="f29" y="f25"/>
                    <a:pt x="f34" y="f25"/>
                    <a:pt x="f8" y="f9"/>
                  </a:cubicBezTo>
                  <a:cubicBezTo>
                    <a:pt x="f35" y="f25"/>
                    <a:pt x="f36" y="f25"/>
                    <a:pt x="f33" y="f28"/>
                  </a:cubicBezTo>
                  <a:cubicBezTo>
                    <a:pt x="f33" y="f28"/>
                    <a:pt x="f30" y="f28"/>
                    <a:pt x="f30" y="f28"/>
                  </a:cubicBezTo>
                  <a:lnTo>
                    <a:pt x="f30" y="f28"/>
                  </a:lnTo>
                  <a:lnTo>
                    <a:pt x="f5" y="f9"/>
                  </a:lnTo>
                  <a:cubicBezTo>
                    <a:pt x="f37" y="f9"/>
                    <a:pt x="f38" y="f9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9" name="Freeform 37">
              <a:extLst>
                <a:ext uri="{FF2B5EF4-FFF2-40B4-BE49-F238E27FC236}">
                  <a16:creationId xmlns:a16="http://schemas.microsoft.com/office/drawing/2014/main" id="{6683DBB2-5D30-44E8-8BE9-CA09530A2252}"/>
                </a:ext>
              </a:extLst>
            </p:cNvPr>
            <p:cNvSpPr/>
            <p:nvPr/>
          </p:nvSpPr>
          <p:spPr>
            <a:xfrm rot="5400013">
              <a:off x="10100823" y="6595059"/>
              <a:ext cx="5852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"/>
                <a:gd name="f7" fmla="val 1"/>
                <a:gd name="f8" fmla="val 8"/>
                <a:gd name="f9" fmla="val 2"/>
                <a:gd name="f10" fmla="+- 0 0 -90"/>
                <a:gd name="f11" fmla="*/ f3 1 11"/>
                <a:gd name="f12" fmla="*/ f4 1 1"/>
                <a:gd name="f13" fmla="+- f7 0 f5"/>
                <a:gd name="f14" fmla="+- f6 0 f5"/>
                <a:gd name="f15" fmla="*/ f10 f0 1"/>
                <a:gd name="f16" fmla="*/ f14 1 11"/>
                <a:gd name="f17" fmla="*/ 11 f14 1"/>
                <a:gd name="f18" fmla="*/ 1 f13 1"/>
                <a:gd name="f19" fmla="*/ 8 f14 1"/>
                <a:gd name="f20" fmla="*/ 0 f13 1"/>
                <a:gd name="f21" fmla="*/ 0 1 f13"/>
                <a:gd name="f22" fmla="*/ f7 1 f13"/>
                <a:gd name="f23" fmla="*/ f15 1 f2"/>
                <a:gd name="f24" fmla="*/ f17 1 11"/>
                <a:gd name="f25" fmla="*/ f19 1 11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11" h="1">
                  <a:moveTo>
                    <a:pt x="f6" y="f7"/>
                  </a:moveTo>
                  <a:lnTo>
                    <a:pt x="f6" y="f7"/>
                  </a:lnTo>
                  <a:cubicBezTo>
                    <a:pt x="f8" y="f7"/>
                    <a:pt x="f8" y="f7"/>
                    <a:pt x="f8" y="f5"/>
                  </a:cubicBezTo>
                  <a:cubicBezTo>
                    <a:pt x="f9" y="f7"/>
                    <a:pt x="f5" y="f7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0" name="Freeform 38">
              <a:extLst>
                <a:ext uri="{FF2B5EF4-FFF2-40B4-BE49-F238E27FC236}">
                  <a16:creationId xmlns:a16="http://schemas.microsoft.com/office/drawing/2014/main" id="{DC6A3824-2249-451B-9319-646F7E6C67D1}"/>
                </a:ext>
              </a:extLst>
            </p:cNvPr>
            <p:cNvSpPr/>
            <p:nvPr/>
          </p:nvSpPr>
          <p:spPr>
            <a:xfrm rot="5400013">
              <a:off x="10073212" y="6581000"/>
              <a:ext cx="72155" cy="98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2"/>
                <a:gd name="f7" fmla="val 12"/>
                <a:gd name="f8" fmla="val 48"/>
                <a:gd name="f9" fmla="val 11"/>
                <a:gd name="f10" fmla="val 54"/>
                <a:gd name="f11" fmla="val 10"/>
                <a:gd name="f12" fmla="val 59"/>
                <a:gd name="f13" fmla="val 8"/>
                <a:gd name="f14" fmla="val 79"/>
                <a:gd name="f15" fmla="val 9"/>
                <a:gd name="f16" fmla="val 96"/>
                <a:gd name="f17" fmla="val 80"/>
                <a:gd name="f18" fmla="val 92"/>
                <a:gd name="f19" fmla="val 84"/>
                <a:gd name="f20" fmla="val 7"/>
                <a:gd name="f21" fmla="val 78"/>
                <a:gd name="f22" fmla="val 44"/>
                <a:gd name="f23" fmla="val 6"/>
                <a:gd name="f24" fmla="val 1"/>
                <a:gd name="f25" fmla="val 16"/>
                <a:gd name="f26" fmla="val 4"/>
                <a:gd name="f27" fmla="val 25"/>
                <a:gd name="f28" fmla="+- 0 0 -90"/>
                <a:gd name="f29" fmla="*/ f3 1 122"/>
                <a:gd name="f30" fmla="*/ f4 1 12"/>
                <a:gd name="f31" fmla="+- f7 0 f5"/>
                <a:gd name="f32" fmla="+- f6 0 f5"/>
                <a:gd name="f33" fmla="*/ f28 f0 1"/>
                <a:gd name="f34" fmla="*/ f32 1 122"/>
                <a:gd name="f35" fmla="*/ f31 1 12"/>
                <a:gd name="f36" fmla="*/ 48 f32 1"/>
                <a:gd name="f37" fmla="*/ 11 f31 1"/>
                <a:gd name="f38" fmla="*/ 79 f32 1"/>
                <a:gd name="f39" fmla="*/ 9 f31 1"/>
                <a:gd name="f40" fmla="*/ 80 f32 1"/>
                <a:gd name="f41" fmla="*/ 12 f31 1"/>
                <a:gd name="f42" fmla="*/ 84 f32 1"/>
                <a:gd name="f43" fmla="*/ 7 f31 1"/>
                <a:gd name="f44" fmla="*/ 78 f32 1"/>
                <a:gd name="f45" fmla="*/ 8 f31 1"/>
                <a:gd name="f46" fmla="*/ 6 f32 1"/>
                <a:gd name="f47" fmla="*/ 0 f31 1"/>
                <a:gd name="f48" fmla="*/ f33 1 f2"/>
                <a:gd name="f49" fmla="*/ f36 1 122"/>
                <a:gd name="f50" fmla="*/ f37 1 12"/>
                <a:gd name="f51" fmla="*/ f38 1 122"/>
                <a:gd name="f52" fmla="*/ f39 1 12"/>
                <a:gd name="f53" fmla="*/ f40 1 122"/>
                <a:gd name="f54" fmla="*/ f41 1 12"/>
                <a:gd name="f55" fmla="*/ f42 1 122"/>
                <a:gd name="f56" fmla="*/ f43 1 12"/>
                <a:gd name="f57" fmla="*/ f44 1 122"/>
                <a:gd name="f58" fmla="*/ f45 1 12"/>
                <a:gd name="f59" fmla="*/ f46 1 122"/>
                <a:gd name="f60" fmla="*/ f47 1 12"/>
                <a:gd name="f61" fmla="*/ 0 1 f34"/>
                <a:gd name="f62" fmla="*/ f6 1 f34"/>
                <a:gd name="f63" fmla="*/ 0 1 f35"/>
                <a:gd name="f64" fmla="*/ f7 1 f35"/>
                <a:gd name="f65" fmla="+- f48 0 f1"/>
                <a:gd name="f66" fmla="*/ f49 1 f34"/>
                <a:gd name="f67" fmla="*/ f50 1 f35"/>
                <a:gd name="f68" fmla="*/ f51 1 f34"/>
                <a:gd name="f69" fmla="*/ f52 1 f35"/>
                <a:gd name="f70" fmla="*/ f53 1 f34"/>
                <a:gd name="f71" fmla="*/ f54 1 f35"/>
                <a:gd name="f72" fmla="*/ f55 1 f34"/>
                <a:gd name="f73" fmla="*/ f56 1 f35"/>
                <a:gd name="f74" fmla="*/ f57 1 f34"/>
                <a:gd name="f75" fmla="*/ f58 1 f35"/>
                <a:gd name="f76" fmla="*/ f59 1 f34"/>
                <a:gd name="f77" fmla="*/ f60 1 f35"/>
                <a:gd name="f78" fmla="*/ f61 f29 1"/>
                <a:gd name="f79" fmla="*/ f62 f29 1"/>
                <a:gd name="f80" fmla="*/ f64 f30 1"/>
                <a:gd name="f81" fmla="*/ f63 f30 1"/>
                <a:gd name="f82" fmla="*/ f66 f29 1"/>
                <a:gd name="f83" fmla="*/ f67 f30 1"/>
                <a:gd name="f84" fmla="*/ f68 f29 1"/>
                <a:gd name="f85" fmla="*/ f69 f30 1"/>
                <a:gd name="f86" fmla="*/ f70 f29 1"/>
                <a:gd name="f87" fmla="*/ f71 f30 1"/>
                <a:gd name="f88" fmla="*/ f72 f29 1"/>
                <a:gd name="f89" fmla="*/ f73 f30 1"/>
                <a:gd name="f90" fmla="*/ f74 f29 1"/>
                <a:gd name="f91" fmla="*/ f75 f30 1"/>
                <a:gd name="f92" fmla="*/ f76 f29 1"/>
                <a:gd name="f93" fmla="*/ f7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5">
                  <a:pos x="f82" y="f83"/>
                </a:cxn>
                <a:cxn ang="f65">
                  <a:pos x="f82" y="f83"/>
                </a:cxn>
                <a:cxn ang="f65">
                  <a:pos x="f84" y="f85"/>
                </a:cxn>
                <a:cxn ang="f65">
                  <a:pos x="f86" y="f87"/>
                </a:cxn>
                <a:cxn ang="f65">
                  <a:pos x="f88" y="f89"/>
                </a:cxn>
                <a:cxn ang="f65">
                  <a:pos x="f90" y="f91"/>
                </a:cxn>
                <a:cxn ang="f65">
                  <a:pos x="f92" y="f93"/>
                </a:cxn>
                <a:cxn ang="f65">
                  <a:pos x="f82" y="f83"/>
                </a:cxn>
              </a:cxnLst>
              <a:rect l="f78" t="f81" r="f79" b="f80"/>
              <a:pathLst>
                <a:path w="122" h="12">
                  <a:moveTo>
                    <a:pt x="f8" y="f9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14" y="f15"/>
                  </a:cubicBezTo>
                  <a:cubicBezTo>
                    <a:pt x="f16" y="f11"/>
                    <a:pt x="f14" y="f9"/>
                    <a:pt x="f17" y="f7"/>
                  </a:cubicBezTo>
                  <a:cubicBezTo>
                    <a:pt x="f18" y="f9"/>
                    <a:pt x="f6" y="f15"/>
                    <a:pt x="f19" y="f20"/>
                  </a:cubicBezTo>
                  <a:lnTo>
                    <a:pt x="f21" y="f13"/>
                  </a:lnTo>
                  <a:cubicBezTo>
                    <a:pt x="f22" y="f23"/>
                    <a:pt x="f5" y="f24"/>
                    <a:pt x="f23" y="f5"/>
                  </a:cubicBezTo>
                  <a:cubicBezTo>
                    <a:pt x="f25" y="f26"/>
                    <a:pt x="f27" y="f20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1" name="Freeform 39">
              <a:extLst>
                <a:ext uri="{FF2B5EF4-FFF2-40B4-BE49-F238E27FC236}">
                  <a16:creationId xmlns:a16="http://schemas.microsoft.com/office/drawing/2014/main" id="{FE81AA21-FA79-4497-B7AE-294E8CDB87FC}"/>
                </a:ext>
              </a:extLst>
            </p:cNvPr>
            <p:cNvSpPr/>
            <p:nvPr/>
          </p:nvSpPr>
          <p:spPr>
            <a:xfrm rot="5400013">
              <a:off x="10089077" y="6440129"/>
              <a:ext cx="42903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4"/>
                <a:gd name="f7" fmla="val 6"/>
                <a:gd name="f8" fmla="val 70"/>
                <a:gd name="f9" fmla="val 2"/>
                <a:gd name="f10" fmla="val 36"/>
                <a:gd name="f11" fmla="val 34"/>
                <a:gd name="f12" fmla="val 4"/>
                <a:gd name="f13" fmla="val 65"/>
                <a:gd name="f14" fmla="+- 0 0 -90"/>
                <a:gd name="f15" fmla="*/ f3 1 74"/>
                <a:gd name="f16" fmla="*/ f4 1 6"/>
                <a:gd name="f17" fmla="+- f7 0 f5"/>
                <a:gd name="f18" fmla="+- f6 0 f5"/>
                <a:gd name="f19" fmla="*/ f14 f0 1"/>
                <a:gd name="f20" fmla="*/ f17 1 6"/>
                <a:gd name="f21" fmla="*/ f18 1 74"/>
                <a:gd name="f22" fmla="*/ 70 f18 1"/>
                <a:gd name="f23" fmla="*/ 0 f17 1"/>
                <a:gd name="f24" fmla="*/ 0 f18 1"/>
                <a:gd name="f25" fmla="*/ 2 f17 1"/>
                <a:gd name="f26" fmla="*/ 36 f18 1"/>
                <a:gd name="f27" fmla="*/ 6 f17 1"/>
                <a:gd name="f28" fmla="*/ 34 f18 1"/>
                <a:gd name="f29" fmla="*/ 4 f17 1"/>
                <a:gd name="f30" fmla="*/ f19 1 f2"/>
                <a:gd name="f31" fmla="*/ f22 1 74"/>
                <a:gd name="f32" fmla="*/ f23 1 6"/>
                <a:gd name="f33" fmla="*/ f24 1 74"/>
                <a:gd name="f34" fmla="*/ f25 1 6"/>
                <a:gd name="f35" fmla="*/ f26 1 74"/>
                <a:gd name="f36" fmla="*/ f27 1 6"/>
                <a:gd name="f37" fmla="*/ f28 1 74"/>
                <a:gd name="f38" fmla="*/ f29 1 6"/>
                <a:gd name="f39" fmla="*/ 0 1 f21"/>
                <a:gd name="f40" fmla="*/ f6 1 f21"/>
                <a:gd name="f41" fmla="*/ 0 1 f20"/>
                <a:gd name="f42" fmla="*/ f7 1 f20"/>
                <a:gd name="f43" fmla="+- f30 0 f1"/>
                <a:gd name="f44" fmla="*/ f31 1 f21"/>
                <a:gd name="f45" fmla="*/ f32 1 f20"/>
                <a:gd name="f46" fmla="*/ f33 1 f21"/>
                <a:gd name="f47" fmla="*/ f34 1 f20"/>
                <a:gd name="f48" fmla="*/ f35 1 f21"/>
                <a:gd name="f49" fmla="*/ f36 1 f20"/>
                <a:gd name="f50" fmla="*/ f37 1 f21"/>
                <a:gd name="f51" fmla="*/ f38 1 f20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6 1"/>
                <a:gd name="f62" fmla="*/ f50 f15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61"/>
                </a:cxn>
                <a:cxn ang="f43">
                  <a:pos x="f62" y="f63"/>
                </a:cxn>
                <a:cxn ang="f43">
                  <a:pos x="f56" y="f57"/>
                </a:cxn>
              </a:cxnLst>
              <a:rect l="f52" t="f55" r="f53" b="f54"/>
              <a:pathLst>
                <a:path w="74" h="6">
                  <a:moveTo>
                    <a:pt x="f8" y="f5"/>
                  </a:moveTo>
                  <a:lnTo>
                    <a:pt x="f8" y="f5"/>
                  </a:lnTo>
                  <a:lnTo>
                    <a:pt x="f5" y="f9"/>
                  </a:lnTo>
                  <a:lnTo>
                    <a:pt x="f10" y="f7"/>
                  </a:lnTo>
                  <a:lnTo>
                    <a:pt x="f11" y="f12"/>
                  </a:lnTo>
                  <a:cubicBezTo>
                    <a:pt x="f6" y="f12"/>
                    <a:pt x="f13" y="f9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2" name="Freeform 40">
              <a:extLst>
                <a:ext uri="{FF2B5EF4-FFF2-40B4-BE49-F238E27FC236}">
                  <a16:creationId xmlns:a16="http://schemas.microsoft.com/office/drawing/2014/main" id="{DF8BAC42-CAC6-4AAD-897B-B2793506D93F}"/>
                </a:ext>
              </a:extLst>
            </p:cNvPr>
            <p:cNvSpPr/>
            <p:nvPr/>
          </p:nvSpPr>
          <p:spPr>
            <a:xfrm rot="5400013">
              <a:off x="10114215" y="6225957"/>
              <a:ext cx="23399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7"/>
                <a:gd name="f8" fmla="val 31"/>
                <a:gd name="f9" fmla="val 5"/>
                <a:gd name="f10" fmla="+- 0 0 -90"/>
                <a:gd name="f11" fmla="*/ f3 1 40"/>
                <a:gd name="f12" fmla="*/ f4 1 7"/>
                <a:gd name="f13" fmla="+- f7 0 f5"/>
                <a:gd name="f14" fmla="+- f6 0 f5"/>
                <a:gd name="f15" fmla="*/ f10 f0 1"/>
                <a:gd name="f16" fmla="*/ f14 1 40"/>
                <a:gd name="f17" fmla="*/ f13 1 7"/>
                <a:gd name="f18" fmla="*/ 31 f14 1"/>
                <a:gd name="f19" fmla="*/ 5 f13 1"/>
                <a:gd name="f20" fmla="*/ 40 f14 1"/>
                <a:gd name="f21" fmla="*/ 0 f13 1"/>
                <a:gd name="f22" fmla="*/ 0 f14 1"/>
                <a:gd name="f23" fmla="*/ 7 f13 1"/>
                <a:gd name="f24" fmla="*/ f15 1 f2"/>
                <a:gd name="f25" fmla="*/ f18 1 40"/>
                <a:gd name="f26" fmla="*/ f19 1 7"/>
                <a:gd name="f27" fmla="*/ f20 1 40"/>
                <a:gd name="f28" fmla="*/ f21 1 7"/>
                <a:gd name="f29" fmla="*/ f22 1 40"/>
                <a:gd name="f30" fmla="*/ f23 1 7"/>
                <a:gd name="f31" fmla="*/ 0 1 f16"/>
                <a:gd name="f32" fmla="*/ f6 1 f16"/>
                <a:gd name="f33" fmla="*/ 0 1 f17"/>
                <a:gd name="f34" fmla="*/ f7 1 f17"/>
                <a:gd name="f35" fmla="+- f24 0 f1"/>
                <a:gd name="f36" fmla="*/ f25 1 f16"/>
                <a:gd name="f37" fmla="*/ f26 1 f17"/>
                <a:gd name="f38" fmla="*/ f27 1 f16"/>
                <a:gd name="f39" fmla="*/ f28 1 f17"/>
                <a:gd name="f40" fmla="*/ f29 1 f16"/>
                <a:gd name="f41" fmla="*/ f30 1 f17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40" h="7">
                  <a:moveTo>
                    <a:pt x="f8" y="f9"/>
                  </a:moveTo>
                  <a:lnTo>
                    <a:pt x="f8" y="f9"/>
                  </a:lnTo>
                  <a:lnTo>
                    <a:pt x="f6" y="f5"/>
                  </a:lnTo>
                  <a:lnTo>
                    <a:pt x="f5" y="f7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3" name="Freeform 41">
              <a:extLst>
                <a:ext uri="{FF2B5EF4-FFF2-40B4-BE49-F238E27FC236}">
                  <a16:creationId xmlns:a16="http://schemas.microsoft.com/office/drawing/2014/main" id="{D90366CC-9228-4CF1-A1FE-406C129499B7}"/>
                </a:ext>
              </a:extLst>
            </p:cNvPr>
            <p:cNvSpPr/>
            <p:nvPr/>
          </p:nvSpPr>
          <p:spPr>
            <a:xfrm rot="5400013">
              <a:off x="10119701" y="6175162"/>
              <a:ext cx="13651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4"/>
                <a:gd name="f8" fmla="val 21"/>
                <a:gd name="f9" fmla="val 3"/>
                <a:gd name="f10" fmla="+- 0 0 -90"/>
                <a:gd name="f11" fmla="*/ f3 1 24"/>
                <a:gd name="f12" fmla="*/ f4 1 4"/>
                <a:gd name="f13" fmla="+- f7 0 f5"/>
                <a:gd name="f14" fmla="+- f6 0 f5"/>
                <a:gd name="f15" fmla="*/ f10 f0 1"/>
                <a:gd name="f16" fmla="*/ f13 1 4"/>
                <a:gd name="f17" fmla="*/ f14 1 24"/>
                <a:gd name="f18" fmla="*/ 21 f14 1"/>
                <a:gd name="f19" fmla="*/ 4 f13 1"/>
                <a:gd name="f20" fmla="*/ 24 f14 1"/>
                <a:gd name="f21" fmla="*/ 0 f13 1"/>
                <a:gd name="f22" fmla="*/ 0 f14 1"/>
                <a:gd name="f23" fmla="*/ 3 f13 1"/>
                <a:gd name="f24" fmla="*/ f15 1 f2"/>
                <a:gd name="f25" fmla="*/ f18 1 24"/>
                <a:gd name="f26" fmla="*/ f19 1 4"/>
                <a:gd name="f27" fmla="*/ f20 1 24"/>
                <a:gd name="f28" fmla="*/ f21 1 4"/>
                <a:gd name="f29" fmla="*/ f22 1 24"/>
                <a:gd name="f30" fmla="*/ f23 1 4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24" h="4">
                  <a:moveTo>
                    <a:pt x="f8" y="f7"/>
                  </a:moveTo>
                  <a:lnTo>
                    <a:pt x="f8" y="f7"/>
                  </a:lnTo>
                  <a:lnTo>
                    <a:pt x="f6" y="f5"/>
                  </a:lnTo>
                  <a:lnTo>
                    <a:pt x="f5" y="f9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4" name="Freeform 42">
              <a:extLst>
                <a:ext uri="{FF2B5EF4-FFF2-40B4-BE49-F238E27FC236}">
                  <a16:creationId xmlns:a16="http://schemas.microsoft.com/office/drawing/2014/main" id="{14DE7A31-602E-41F2-A14A-175E70D80C59}"/>
                </a:ext>
              </a:extLst>
            </p:cNvPr>
            <p:cNvSpPr/>
            <p:nvPr/>
          </p:nvSpPr>
          <p:spPr>
            <a:xfrm rot="5400013">
              <a:off x="10083869" y="3135884"/>
              <a:ext cx="12673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1"/>
                <a:gd name="f8" fmla="val 10"/>
                <a:gd name="f9" fmla="val 16"/>
                <a:gd name="f10" fmla="+- 0 0 -90"/>
                <a:gd name="f11" fmla="*/ f3 1 21"/>
                <a:gd name="f12" fmla="*/ f4 1 1"/>
                <a:gd name="f13" fmla="+- f7 0 f5"/>
                <a:gd name="f14" fmla="+- f6 0 f5"/>
                <a:gd name="f15" fmla="*/ f10 f0 1"/>
                <a:gd name="f16" fmla="*/ f14 1 21"/>
                <a:gd name="f17" fmla="*/ 21 f14 1"/>
                <a:gd name="f18" fmla="*/ 0 f13 1"/>
                <a:gd name="f19" fmla="*/ 0 f14 1"/>
                <a:gd name="f20" fmla="*/ 1 f13 1"/>
                <a:gd name="f21" fmla="*/ 0 1 f13"/>
                <a:gd name="f22" fmla="*/ f7 1 f13"/>
                <a:gd name="f23" fmla="*/ f15 1 f2"/>
                <a:gd name="f24" fmla="*/ f17 1 21"/>
                <a:gd name="f25" fmla="*/ f19 1 21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21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cubicBezTo>
                    <a:pt x="f8" y="f5"/>
                    <a:pt x="f9" y="f5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5" name="Freeform 43">
              <a:extLst>
                <a:ext uri="{FF2B5EF4-FFF2-40B4-BE49-F238E27FC236}">
                  <a16:creationId xmlns:a16="http://schemas.microsoft.com/office/drawing/2014/main" id="{F16C1CDF-BC23-42FA-BFFB-ADF0933B7B95}"/>
                </a:ext>
              </a:extLst>
            </p:cNvPr>
            <p:cNvSpPr/>
            <p:nvPr/>
          </p:nvSpPr>
          <p:spPr>
            <a:xfrm rot="5400013">
              <a:off x="10088515" y="3229976"/>
              <a:ext cx="5852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"/>
                <a:gd name="f7" fmla="val 2"/>
                <a:gd name="f8" fmla="val 6"/>
                <a:gd name="f9" fmla="val 3"/>
                <a:gd name="f10" fmla="val 1"/>
                <a:gd name="f11" fmla="+- 0 0 -90"/>
                <a:gd name="f12" fmla="*/ f3 1 10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10"/>
                <a:gd name="f19" fmla="*/ 6 f15 1"/>
                <a:gd name="f20" fmla="*/ 2 f14 1"/>
                <a:gd name="f21" fmla="*/ 10 f15 1"/>
                <a:gd name="f22" fmla="*/ 0 f14 1"/>
                <a:gd name="f23" fmla="*/ f16 1 f2"/>
                <a:gd name="f24" fmla="*/ f19 1 10"/>
                <a:gd name="f25" fmla="*/ f20 1 2"/>
                <a:gd name="f26" fmla="*/ f21 1 10"/>
                <a:gd name="f27" fmla="*/ f22 1 2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10" h="2">
                  <a:moveTo>
                    <a:pt x="f8" y="f7"/>
                  </a:moveTo>
                  <a:lnTo>
                    <a:pt x="f8" y="f7"/>
                  </a:lnTo>
                  <a:lnTo>
                    <a:pt x="f6" y="f5"/>
                  </a:lnTo>
                  <a:cubicBezTo>
                    <a:pt x="f9" y="f10"/>
                    <a:pt x="f5" y="f7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6" name="Freeform 44">
              <a:extLst>
                <a:ext uri="{FF2B5EF4-FFF2-40B4-BE49-F238E27FC236}">
                  <a16:creationId xmlns:a16="http://schemas.microsoft.com/office/drawing/2014/main" id="{7B7FAC29-1F7D-4D96-A09B-D597EAF6A995}"/>
                </a:ext>
              </a:extLst>
            </p:cNvPr>
            <p:cNvSpPr/>
            <p:nvPr/>
          </p:nvSpPr>
          <p:spPr>
            <a:xfrm rot="5400013">
              <a:off x="10112445" y="4836311"/>
              <a:ext cx="38029" cy="73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9"/>
                <a:gd name="f8" fmla="val 34"/>
                <a:gd name="f9" fmla="val 5"/>
                <a:gd name="f10" fmla="val 4"/>
                <a:gd name="f11" fmla="val 13"/>
                <a:gd name="f12" fmla="val 8"/>
                <a:gd name="f13" fmla="val 35"/>
                <a:gd name="f14" fmla="val 7"/>
                <a:gd name="f15" fmla="val 51"/>
                <a:gd name="f16" fmla="+- 0 0 -90"/>
                <a:gd name="f17" fmla="*/ f3 1 65"/>
                <a:gd name="f18" fmla="*/ f4 1 9"/>
                <a:gd name="f19" fmla="+- f7 0 f5"/>
                <a:gd name="f20" fmla="+- f6 0 f5"/>
                <a:gd name="f21" fmla="*/ f16 f0 1"/>
                <a:gd name="f22" fmla="*/ f20 1 65"/>
                <a:gd name="f23" fmla="*/ f19 1 9"/>
                <a:gd name="f24" fmla="*/ 65 f20 1"/>
                <a:gd name="f25" fmla="*/ 9 f19 1"/>
                <a:gd name="f26" fmla="*/ 4 f20 1"/>
                <a:gd name="f27" fmla="*/ 4 f19 1"/>
                <a:gd name="f28" fmla="*/ 13 f20 1"/>
                <a:gd name="f29" fmla="*/ 8 f19 1"/>
                <a:gd name="f30" fmla="*/ f21 1 f2"/>
                <a:gd name="f31" fmla="*/ f24 1 65"/>
                <a:gd name="f32" fmla="*/ f25 1 9"/>
                <a:gd name="f33" fmla="*/ f26 1 65"/>
                <a:gd name="f34" fmla="*/ f27 1 9"/>
                <a:gd name="f35" fmla="*/ f28 1 65"/>
                <a:gd name="f36" fmla="*/ f29 1 9"/>
                <a:gd name="f37" fmla="*/ 0 1 f22"/>
                <a:gd name="f38" fmla="*/ f6 1 f22"/>
                <a:gd name="f39" fmla="*/ 0 1 f23"/>
                <a:gd name="f40" fmla="*/ f7 1 f23"/>
                <a:gd name="f41" fmla="+- f30 0 f1"/>
                <a:gd name="f42" fmla="*/ f31 1 f22"/>
                <a:gd name="f43" fmla="*/ f32 1 f23"/>
                <a:gd name="f44" fmla="*/ f33 1 f22"/>
                <a:gd name="f45" fmla="*/ f34 1 f23"/>
                <a:gd name="f46" fmla="*/ f35 1 f22"/>
                <a:gd name="f47" fmla="*/ f36 1 f23"/>
                <a:gd name="f48" fmla="*/ f37 f17 1"/>
                <a:gd name="f49" fmla="*/ f38 f17 1"/>
                <a:gd name="f50" fmla="*/ f40 f18 1"/>
                <a:gd name="f51" fmla="*/ f39 f18 1"/>
                <a:gd name="f52" fmla="*/ f42 f17 1"/>
                <a:gd name="f53" fmla="*/ f43 f18 1"/>
                <a:gd name="f54" fmla="*/ f44 f17 1"/>
                <a:gd name="f55" fmla="*/ f45 f18 1"/>
                <a:gd name="f56" fmla="*/ f46 f17 1"/>
                <a:gd name="f57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2" y="f53"/>
                </a:cxn>
                <a:cxn ang="f41">
                  <a:pos x="f52" y="f53"/>
                </a:cxn>
                <a:cxn ang="f41">
                  <a:pos x="f54" y="f55"/>
                </a:cxn>
                <a:cxn ang="f41">
                  <a:pos x="f56" y="f57"/>
                </a:cxn>
                <a:cxn ang="f41">
                  <a:pos x="f52" y="f53"/>
                </a:cxn>
              </a:cxnLst>
              <a:rect l="f48" t="f51" r="f49" b="f50"/>
              <a:pathLst>
                <a:path w="65" h="9">
                  <a:moveTo>
                    <a:pt x="f6" y="f7"/>
                  </a:moveTo>
                  <a:lnTo>
                    <a:pt x="f6" y="f7"/>
                  </a:lnTo>
                  <a:cubicBezTo>
                    <a:pt x="f8" y="f9"/>
                    <a:pt x="f5" y="f5"/>
                    <a:pt x="f10" y="f10"/>
                  </a:cubicBezTo>
                  <a:lnTo>
                    <a:pt x="f11" y="f12"/>
                  </a:lnTo>
                  <a:cubicBezTo>
                    <a:pt x="f13" y="f14"/>
                    <a:pt x="f15" y="f12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7" name="Freeform 45">
              <a:extLst>
                <a:ext uri="{FF2B5EF4-FFF2-40B4-BE49-F238E27FC236}">
                  <a16:creationId xmlns:a16="http://schemas.microsoft.com/office/drawing/2014/main" id="{1CEA7853-C600-4BAC-A63F-6A417BE77961}"/>
                </a:ext>
              </a:extLst>
            </p:cNvPr>
            <p:cNvSpPr/>
            <p:nvPr/>
          </p:nvSpPr>
          <p:spPr>
            <a:xfrm rot="5400013">
              <a:off x="10099904" y="3960074"/>
              <a:ext cx="17556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4"/>
                <a:gd name="f8" fmla="val 3"/>
                <a:gd name="f9" fmla="val 9"/>
                <a:gd name="f10" fmla="+- 0 0 -90"/>
                <a:gd name="f11" fmla="*/ f3 1 29"/>
                <a:gd name="f12" fmla="*/ f4 1 4"/>
                <a:gd name="f13" fmla="+- f7 0 f5"/>
                <a:gd name="f14" fmla="+- f6 0 f5"/>
                <a:gd name="f15" fmla="*/ f10 f0 1"/>
                <a:gd name="f16" fmla="*/ f13 1 4"/>
                <a:gd name="f17" fmla="*/ f14 1 29"/>
                <a:gd name="f18" fmla="*/ 0 f14 1"/>
                <a:gd name="f19" fmla="*/ 3 f13 1"/>
                <a:gd name="f20" fmla="*/ 9 f14 1"/>
                <a:gd name="f21" fmla="*/ 4 f13 1"/>
                <a:gd name="f22" fmla="*/ 29 f14 1"/>
                <a:gd name="f23" fmla="*/ 0 f13 1"/>
                <a:gd name="f24" fmla="*/ f15 1 f2"/>
                <a:gd name="f25" fmla="*/ f18 1 29"/>
                <a:gd name="f26" fmla="*/ f19 1 4"/>
                <a:gd name="f27" fmla="*/ f20 1 29"/>
                <a:gd name="f28" fmla="*/ f21 1 4"/>
                <a:gd name="f29" fmla="*/ f22 1 29"/>
                <a:gd name="f30" fmla="*/ f23 1 4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29" h="4">
                  <a:moveTo>
                    <a:pt x="f5" y="f8"/>
                  </a:moveTo>
                  <a:lnTo>
                    <a:pt x="f5" y="f8"/>
                  </a:lnTo>
                  <a:lnTo>
                    <a:pt x="f9" y="f7"/>
                  </a:lnTo>
                  <a:lnTo>
                    <a:pt x="f6" y="f5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8" name="Freeform 46">
              <a:extLst>
                <a:ext uri="{FF2B5EF4-FFF2-40B4-BE49-F238E27FC236}">
                  <a16:creationId xmlns:a16="http://schemas.microsoft.com/office/drawing/2014/main" id="{D4A0812D-0D6A-41D8-AE38-76FBAC906141}"/>
                </a:ext>
              </a:extLst>
            </p:cNvPr>
            <p:cNvSpPr/>
            <p:nvPr/>
          </p:nvSpPr>
          <p:spPr>
            <a:xfrm rot="5400013">
              <a:off x="10081598" y="3927540"/>
              <a:ext cx="23399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3"/>
                <a:gd name="f8" fmla="val 9"/>
                <a:gd name="f9" fmla="val 1"/>
                <a:gd name="f10" fmla="val 22"/>
                <a:gd name="f11" fmla="val 2"/>
                <a:gd name="f12" fmla="+- 0 0 -90"/>
                <a:gd name="f13" fmla="*/ f3 1 40"/>
                <a:gd name="f14" fmla="*/ f4 1 3"/>
                <a:gd name="f15" fmla="+- f7 0 f5"/>
                <a:gd name="f16" fmla="+- f6 0 f5"/>
                <a:gd name="f17" fmla="*/ f12 f0 1"/>
                <a:gd name="f18" fmla="*/ f15 1 3"/>
                <a:gd name="f19" fmla="*/ f16 1 40"/>
                <a:gd name="f20" fmla="*/ 40 f16 1"/>
                <a:gd name="f21" fmla="*/ 3 f15 1"/>
                <a:gd name="f22" fmla="*/ 0 f16 1"/>
                <a:gd name="f23" fmla="*/ 0 f15 1"/>
                <a:gd name="f24" fmla="*/ f17 1 f2"/>
                <a:gd name="f25" fmla="*/ f20 1 40"/>
                <a:gd name="f26" fmla="*/ f21 1 3"/>
                <a:gd name="f27" fmla="*/ f22 1 40"/>
                <a:gd name="f28" fmla="*/ f23 1 3"/>
                <a:gd name="f29" fmla="*/ 0 1 f19"/>
                <a:gd name="f30" fmla="*/ f6 1 f19"/>
                <a:gd name="f31" fmla="*/ 0 1 f18"/>
                <a:gd name="f32" fmla="*/ f7 1 f18"/>
                <a:gd name="f33" fmla="+- f24 0 f1"/>
                <a:gd name="f34" fmla="*/ f25 1 f19"/>
                <a:gd name="f35" fmla="*/ f26 1 f18"/>
                <a:gd name="f36" fmla="*/ f27 1 f19"/>
                <a:gd name="f37" fmla="*/ f28 1 f18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2" y="f43"/>
                </a:cxn>
                <a:cxn ang="f33">
                  <a:pos x="f44" y="f45"/>
                </a:cxn>
                <a:cxn ang="f33">
                  <a:pos x="f42" y="f43"/>
                </a:cxn>
              </a:cxnLst>
              <a:rect l="f38" t="f41" r="f39" b="f40"/>
              <a:pathLst>
                <a:path w="40" h="3">
                  <a:moveTo>
                    <a:pt x="f6" y="f7"/>
                  </a:moveTo>
                  <a:lnTo>
                    <a:pt x="f6" y="f7"/>
                  </a:lnTo>
                  <a:lnTo>
                    <a:pt x="f5" y="f5"/>
                  </a:lnTo>
                  <a:cubicBezTo>
                    <a:pt x="f8" y="f9"/>
                    <a:pt x="f10" y="f11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9" name="Freeform 47">
              <a:extLst>
                <a:ext uri="{FF2B5EF4-FFF2-40B4-BE49-F238E27FC236}">
                  <a16:creationId xmlns:a16="http://schemas.microsoft.com/office/drawing/2014/main" id="{02911309-3B8E-4E3B-A726-7357E04CB187}"/>
                </a:ext>
              </a:extLst>
            </p:cNvPr>
            <p:cNvSpPr/>
            <p:nvPr/>
          </p:nvSpPr>
          <p:spPr>
            <a:xfrm rot="5400013">
              <a:off x="10075311" y="2655879"/>
              <a:ext cx="22430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5"/>
                <a:gd name="f8" fmla="val 24"/>
                <a:gd name="f9" fmla="val 21"/>
                <a:gd name="f10" fmla="val 3"/>
                <a:gd name="f11" fmla="+- 0 0 -90"/>
                <a:gd name="f12" fmla="*/ f3 1 38"/>
                <a:gd name="f13" fmla="*/ f4 1 5"/>
                <a:gd name="f14" fmla="+- f7 0 f5"/>
                <a:gd name="f15" fmla="+- f6 0 f5"/>
                <a:gd name="f16" fmla="*/ f11 f0 1"/>
                <a:gd name="f17" fmla="*/ f14 1 5"/>
                <a:gd name="f18" fmla="*/ f15 1 38"/>
                <a:gd name="f19" fmla="*/ 24 f15 1"/>
                <a:gd name="f20" fmla="*/ 0 f14 1"/>
                <a:gd name="f21" fmla="*/ 0 f15 1"/>
                <a:gd name="f22" fmla="*/ 5 f14 1"/>
                <a:gd name="f23" fmla="*/ f16 1 f2"/>
                <a:gd name="f24" fmla="*/ f19 1 38"/>
                <a:gd name="f25" fmla="*/ f20 1 5"/>
                <a:gd name="f26" fmla="*/ f21 1 38"/>
                <a:gd name="f27" fmla="*/ f22 1 5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38" h="5">
                  <a:moveTo>
                    <a:pt x="f8" y="f5"/>
                  </a:moveTo>
                  <a:lnTo>
                    <a:pt x="f8" y="f5"/>
                  </a:lnTo>
                  <a:lnTo>
                    <a:pt x="f5" y="f7"/>
                  </a:lnTo>
                  <a:cubicBezTo>
                    <a:pt x="f6" y="f7"/>
                    <a:pt x="f9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0" name="Freeform 48">
              <a:extLst>
                <a:ext uri="{FF2B5EF4-FFF2-40B4-BE49-F238E27FC236}">
                  <a16:creationId xmlns:a16="http://schemas.microsoft.com/office/drawing/2014/main" id="{F551F0F5-D4C6-4BFA-9B7D-D64F9F029149}"/>
                </a:ext>
              </a:extLst>
            </p:cNvPr>
            <p:cNvSpPr/>
            <p:nvPr/>
          </p:nvSpPr>
          <p:spPr>
            <a:xfrm rot="5400013">
              <a:off x="10105057" y="5608861"/>
              <a:ext cx="38029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6"/>
                <a:gd name="f8" fmla="val 3"/>
                <a:gd name="f9" fmla="val 39"/>
                <a:gd name="f10" fmla="val 1"/>
                <a:gd name="f11" fmla="val 18"/>
                <a:gd name="f12" fmla="val 32"/>
                <a:gd name="f13" fmla="val 2"/>
                <a:gd name="f14" fmla="val 57"/>
                <a:gd name="f15" fmla="+- 0 0 -90"/>
                <a:gd name="f16" fmla="*/ f3 1 65"/>
                <a:gd name="f17" fmla="*/ f4 1 6"/>
                <a:gd name="f18" fmla="+- f7 0 f5"/>
                <a:gd name="f19" fmla="+- f6 0 f5"/>
                <a:gd name="f20" fmla="*/ f15 f0 1"/>
                <a:gd name="f21" fmla="*/ f18 1 6"/>
                <a:gd name="f22" fmla="*/ f19 1 65"/>
                <a:gd name="f23" fmla="*/ 65 f19 1"/>
                <a:gd name="f24" fmla="*/ 3 f18 1"/>
                <a:gd name="f25" fmla="*/ 0 f19 1"/>
                <a:gd name="f26" fmla="*/ 0 f18 1"/>
                <a:gd name="f27" fmla="*/ f20 1 f2"/>
                <a:gd name="f28" fmla="*/ f23 1 65"/>
                <a:gd name="f29" fmla="*/ f24 1 6"/>
                <a:gd name="f30" fmla="*/ f25 1 65"/>
                <a:gd name="f31" fmla="*/ f26 1 6"/>
                <a:gd name="f32" fmla="*/ 0 1 f22"/>
                <a:gd name="f33" fmla="*/ f6 1 f22"/>
                <a:gd name="f34" fmla="*/ 0 1 f21"/>
                <a:gd name="f35" fmla="*/ f7 1 f21"/>
                <a:gd name="f36" fmla="+- f27 0 f1"/>
                <a:gd name="f37" fmla="*/ f28 1 f22"/>
                <a:gd name="f38" fmla="*/ f29 1 f21"/>
                <a:gd name="f39" fmla="*/ f30 1 f22"/>
                <a:gd name="f40" fmla="*/ f31 1 f21"/>
                <a:gd name="f41" fmla="*/ f32 f16 1"/>
                <a:gd name="f42" fmla="*/ f33 f16 1"/>
                <a:gd name="f43" fmla="*/ f35 f17 1"/>
                <a:gd name="f44" fmla="*/ f34 f17 1"/>
                <a:gd name="f45" fmla="*/ f37 f16 1"/>
                <a:gd name="f46" fmla="*/ f38 f17 1"/>
                <a:gd name="f47" fmla="*/ f39 f16 1"/>
                <a:gd name="f48" fmla="*/ f40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45" y="f46"/>
                </a:cxn>
                <a:cxn ang="f36">
                  <a:pos x="f45" y="f46"/>
                </a:cxn>
                <a:cxn ang="f36">
                  <a:pos x="f47" y="f48"/>
                </a:cxn>
                <a:cxn ang="f36">
                  <a:pos x="f45" y="f46"/>
                </a:cxn>
              </a:cxnLst>
              <a:rect l="f41" t="f44" r="f42" b="f43"/>
              <a:pathLst>
                <a:path w="65" h="6">
                  <a:moveTo>
                    <a:pt x="f6" y="f8"/>
                  </a:moveTo>
                  <a:lnTo>
                    <a:pt x="f6" y="f8"/>
                  </a:lnTo>
                  <a:cubicBezTo>
                    <a:pt x="f9" y="f10"/>
                    <a:pt x="f11" y="f5"/>
                    <a:pt x="f5" y="f5"/>
                  </a:cubicBezTo>
                  <a:cubicBezTo>
                    <a:pt x="f12" y="f13"/>
                    <a:pt x="f14" y="f7"/>
                    <a:pt x="f6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1" name="Freeform 49">
              <a:extLst>
                <a:ext uri="{FF2B5EF4-FFF2-40B4-BE49-F238E27FC236}">
                  <a16:creationId xmlns:a16="http://schemas.microsoft.com/office/drawing/2014/main" id="{42B08BE7-BE9F-4A58-8DA7-CC96B94A5689}"/>
                </a:ext>
              </a:extLst>
            </p:cNvPr>
            <p:cNvSpPr/>
            <p:nvPr/>
          </p:nvSpPr>
          <p:spPr>
            <a:xfrm rot="5400013">
              <a:off x="10124369" y="3171838"/>
              <a:ext cx="11704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2"/>
                <a:gd name="f8" fmla="val 18"/>
                <a:gd name="f9" fmla="val 5"/>
                <a:gd name="f10" fmla="val 1"/>
                <a:gd name="f11" fmla="val 13"/>
                <a:gd name="f12" fmla="+- 0 0 -90"/>
                <a:gd name="f13" fmla="*/ f3 1 21"/>
                <a:gd name="f14" fmla="*/ f4 1 2"/>
                <a:gd name="f15" fmla="+- f7 0 f5"/>
                <a:gd name="f16" fmla="+- f6 0 f5"/>
                <a:gd name="f17" fmla="*/ f12 f0 1"/>
                <a:gd name="f18" fmla="*/ f15 1 2"/>
                <a:gd name="f19" fmla="*/ f16 1 21"/>
                <a:gd name="f20" fmla="*/ 18 f16 1"/>
                <a:gd name="f21" fmla="*/ 0 f15 1"/>
                <a:gd name="f22" fmla="*/ 0 f16 1"/>
                <a:gd name="f23" fmla="*/ 2 f15 1"/>
                <a:gd name="f24" fmla="*/ f17 1 f2"/>
                <a:gd name="f25" fmla="*/ f20 1 21"/>
                <a:gd name="f26" fmla="*/ f21 1 2"/>
                <a:gd name="f27" fmla="*/ f22 1 21"/>
                <a:gd name="f28" fmla="*/ f23 1 2"/>
                <a:gd name="f29" fmla="*/ 0 1 f19"/>
                <a:gd name="f30" fmla="*/ f6 1 f19"/>
                <a:gd name="f31" fmla="*/ 0 1 f18"/>
                <a:gd name="f32" fmla="*/ f7 1 f18"/>
                <a:gd name="f33" fmla="+- f24 0 f1"/>
                <a:gd name="f34" fmla="*/ f25 1 f19"/>
                <a:gd name="f35" fmla="*/ f26 1 f18"/>
                <a:gd name="f36" fmla="*/ f27 1 f19"/>
                <a:gd name="f37" fmla="*/ f28 1 f18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2" y="f43"/>
                </a:cxn>
                <a:cxn ang="f33">
                  <a:pos x="f44" y="f45"/>
                </a:cxn>
                <a:cxn ang="f33">
                  <a:pos x="f42" y="f43"/>
                </a:cxn>
              </a:cxnLst>
              <a:rect l="f38" t="f41" r="f39" b="f40"/>
              <a:pathLst>
                <a:path w="21" h="2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5" y="f7"/>
                    <a:pt x="f5" y="f7"/>
                  </a:cubicBezTo>
                  <a:cubicBezTo>
                    <a:pt x="f11" y="f7"/>
                    <a:pt x="f6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2" name="Freeform 50">
              <a:extLst>
                <a:ext uri="{FF2B5EF4-FFF2-40B4-BE49-F238E27FC236}">
                  <a16:creationId xmlns:a16="http://schemas.microsoft.com/office/drawing/2014/main" id="{6106777A-7CE0-4543-9389-0959F5E95BFF}"/>
                </a:ext>
              </a:extLst>
            </p:cNvPr>
            <p:cNvSpPr/>
            <p:nvPr/>
          </p:nvSpPr>
          <p:spPr>
            <a:xfrm rot="5400013">
              <a:off x="10105203" y="5568527"/>
              <a:ext cx="43882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"/>
                <a:gd name="f7" fmla="val 4"/>
                <a:gd name="f8" fmla="val 3"/>
                <a:gd name="f9" fmla="val 13"/>
                <a:gd name="f10" fmla="val 32"/>
                <a:gd name="f11" fmla="val 52"/>
                <a:gd name="f12" fmla="val 2"/>
                <a:gd name="f13" fmla="val 1"/>
                <a:gd name="f14" fmla="val 25"/>
                <a:gd name="f15" fmla="+- 0 0 -90"/>
                <a:gd name="f16" fmla="*/ f3 1 75"/>
                <a:gd name="f17" fmla="*/ f4 1 4"/>
                <a:gd name="f18" fmla="+- f7 0 f5"/>
                <a:gd name="f19" fmla="+- f6 0 f5"/>
                <a:gd name="f20" fmla="*/ f15 f0 1"/>
                <a:gd name="f21" fmla="*/ f18 1 4"/>
                <a:gd name="f22" fmla="*/ f19 1 75"/>
                <a:gd name="f23" fmla="*/ 0 f19 1"/>
                <a:gd name="f24" fmla="*/ 3 f18 1"/>
                <a:gd name="f25" fmla="*/ 13 f19 1"/>
                <a:gd name="f26" fmla="*/ 4 f18 1"/>
                <a:gd name="f27" fmla="*/ 75 f19 1"/>
                <a:gd name="f28" fmla="*/ f20 1 f2"/>
                <a:gd name="f29" fmla="*/ f23 1 75"/>
                <a:gd name="f30" fmla="*/ f24 1 4"/>
                <a:gd name="f31" fmla="*/ f25 1 75"/>
                <a:gd name="f32" fmla="*/ f26 1 4"/>
                <a:gd name="f33" fmla="*/ f27 1 75"/>
                <a:gd name="f34" fmla="*/ 0 1 f22"/>
                <a:gd name="f35" fmla="*/ f6 1 f22"/>
                <a:gd name="f36" fmla="*/ 0 1 f21"/>
                <a:gd name="f37" fmla="*/ f7 1 f21"/>
                <a:gd name="f38" fmla="+- f28 0 f1"/>
                <a:gd name="f39" fmla="*/ f29 1 f22"/>
                <a:gd name="f40" fmla="*/ f30 1 f21"/>
                <a:gd name="f41" fmla="*/ f31 1 f22"/>
                <a:gd name="f42" fmla="*/ f32 1 f21"/>
                <a:gd name="f43" fmla="*/ f33 1 f22"/>
                <a:gd name="f44" fmla="*/ f34 f16 1"/>
                <a:gd name="f45" fmla="*/ f35 f16 1"/>
                <a:gd name="f46" fmla="*/ f37 f17 1"/>
                <a:gd name="f47" fmla="*/ f36 f17 1"/>
                <a:gd name="f48" fmla="*/ f39 f16 1"/>
                <a:gd name="f49" fmla="*/ f40 f17 1"/>
                <a:gd name="f50" fmla="*/ f41 f16 1"/>
                <a:gd name="f51" fmla="*/ f42 f17 1"/>
                <a:gd name="f52" fmla="*/ f4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8" y="f49"/>
                </a:cxn>
                <a:cxn ang="f38">
                  <a:pos x="f48" y="f49"/>
                </a:cxn>
                <a:cxn ang="f38">
                  <a:pos x="f50" y="f51"/>
                </a:cxn>
                <a:cxn ang="f38">
                  <a:pos x="f52" y="f49"/>
                </a:cxn>
                <a:cxn ang="f38">
                  <a:pos x="f48" y="f49"/>
                </a:cxn>
              </a:cxnLst>
              <a:rect l="f44" t="f47" r="f45" b="f46"/>
              <a:pathLst>
                <a:path w="75" h="4">
                  <a:moveTo>
                    <a:pt x="f5" y="f8"/>
                  </a:moveTo>
                  <a:lnTo>
                    <a:pt x="f5" y="f8"/>
                  </a:lnTo>
                  <a:lnTo>
                    <a:pt x="f9" y="f7"/>
                  </a:lnTo>
                  <a:cubicBezTo>
                    <a:pt x="f10" y="f8"/>
                    <a:pt x="f11" y="f12"/>
                    <a:pt x="f6" y="f8"/>
                  </a:cubicBezTo>
                  <a:cubicBezTo>
                    <a:pt x="f11" y="f13"/>
                    <a:pt x="f14" y="f5"/>
                    <a:pt x="f5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3" name="Freeform 51">
              <a:extLst>
                <a:ext uri="{FF2B5EF4-FFF2-40B4-BE49-F238E27FC236}">
                  <a16:creationId xmlns:a16="http://schemas.microsoft.com/office/drawing/2014/main" id="{D79024E8-F1A8-4EC0-A943-DB7133D59DFE}"/>
                </a:ext>
              </a:extLst>
            </p:cNvPr>
            <p:cNvSpPr/>
            <p:nvPr/>
          </p:nvSpPr>
          <p:spPr>
            <a:xfrm rot="5400013">
              <a:off x="10093923" y="911665"/>
              <a:ext cx="4873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1"/>
                <a:gd name="f8" fmla="val 3"/>
                <a:gd name="f9" fmla="+- 0 0 -90"/>
                <a:gd name="f10" fmla="*/ f3 1 8"/>
                <a:gd name="f11" fmla="*/ f4 1 1"/>
                <a:gd name="f12" fmla="+- f7 0 f5"/>
                <a:gd name="f13" fmla="+- f6 0 f5"/>
                <a:gd name="f14" fmla="*/ f9 f0 1"/>
                <a:gd name="f15" fmla="*/ f13 1 8"/>
                <a:gd name="f16" fmla="*/ 8 f13 1"/>
                <a:gd name="f17" fmla="*/ 1 f12 1"/>
                <a:gd name="f18" fmla="*/ 1 f13 1"/>
                <a:gd name="f19" fmla="*/ 0 f12 1"/>
                <a:gd name="f20" fmla="*/ 0 1 f12"/>
                <a:gd name="f21" fmla="*/ f7 1 f12"/>
                <a:gd name="f22" fmla="*/ f14 1 f2"/>
                <a:gd name="f23" fmla="*/ f16 1 8"/>
                <a:gd name="f24" fmla="*/ f18 1 8"/>
                <a:gd name="f25" fmla="*/ f17 1 f12"/>
                <a:gd name="f26" fmla="*/ f19 1 f12"/>
                <a:gd name="f27" fmla="*/ 0 1 f15"/>
                <a:gd name="f28" fmla="*/ f6 1 f15"/>
                <a:gd name="f29" fmla="*/ f21 f11 1"/>
                <a:gd name="f30" fmla="*/ f20 f11 1"/>
                <a:gd name="f31" fmla="+- f22 0 f1"/>
                <a:gd name="f32" fmla="*/ f23 1 f15"/>
                <a:gd name="f33" fmla="*/ f24 1 f15"/>
                <a:gd name="f34" fmla="*/ f27 f10 1"/>
                <a:gd name="f35" fmla="*/ f28 f10 1"/>
                <a:gd name="f36" fmla="*/ f25 f11 1"/>
                <a:gd name="f37" fmla="*/ f26 f11 1"/>
                <a:gd name="f38" fmla="*/ f32 f10 1"/>
                <a:gd name="f39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8" y="f36"/>
                </a:cxn>
                <a:cxn ang="f31">
                  <a:pos x="f38" y="f36"/>
                </a:cxn>
                <a:cxn ang="f31">
                  <a:pos x="f39" y="f37"/>
                </a:cxn>
                <a:cxn ang="f31">
                  <a:pos x="f38" y="f36"/>
                </a:cxn>
              </a:cxnLst>
              <a:rect l="f34" t="f30" r="f35" b="f29"/>
              <a:pathLst>
                <a:path w="8" h="1">
                  <a:moveTo>
                    <a:pt x="f6" y="f7"/>
                  </a:moveTo>
                  <a:lnTo>
                    <a:pt x="f6" y="f7"/>
                  </a:lnTo>
                  <a:lnTo>
                    <a:pt x="f7" y="f5"/>
                  </a:lnTo>
                  <a:cubicBezTo>
                    <a:pt x="f5" y="f7"/>
                    <a:pt x="f8" y="f7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4" name="Freeform 52">
              <a:extLst>
                <a:ext uri="{FF2B5EF4-FFF2-40B4-BE49-F238E27FC236}">
                  <a16:creationId xmlns:a16="http://schemas.microsoft.com/office/drawing/2014/main" id="{D75B3A93-7237-493B-BC2B-8E5AB579F36A}"/>
                </a:ext>
              </a:extLst>
            </p:cNvPr>
            <p:cNvSpPr/>
            <p:nvPr/>
          </p:nvSpPr>
          <p:spPr>
            <a:xfrm rot="5400013">
              <a:off x="10123792" y="415828"/>
              <a:ext cx="21451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1"/>
                <a:gd name="f8" fmla="val 9"/>
                <a:gd name="f9" fmla="val 23"/>
                <a:gd name="f10" fmla="val 29"/>
                <a:gd name="f11" fmla="val 19"/>
                <a:gd name="f12" fmla="+- 0 0 -90"/>
                <a:gd name="f13" fmla="*/ f3 1 36"/>
                <a:gd name="f14" fmla="*/ f4 1 1"/>
                <a:gd name="f15" fmla="+- f7 0 f5"/>
                <a:gd name="f16" fmla="+- f6 0 f5"/>
                <a:gd name="f17" fmla="*/ f12 f0 1"/>
                <a:gd name="f18" fmla="*/ f16 1 36"/>
                <a:gd name="f19" fmla="*/ 0 f16 1"/>
                <a:gd name="f20" fmla="*/ 1 f15 1"/>
                <a:gd name="f21" fmla="*/ 36 f16 1"/>
                <a:gd name="f22" fmla="*/ 0 1 f15"/>
                <a:gd name="f23" fmla="*/ f7 1 f15"/>
                <a:gd name="f24" fmla="*/ f17 1 f2"/>
                <a:gd name="f25" fmla="*/ f19 1 36"/>
                <a:gd name="f26" fmla="*/ f21 1 36"/>
                <a:gd name="f27" fmla="*/ f20 1 f15"/>
                <a:gd name="f28" fmla="*/ 0 1 f18"/>
                <a:gd name="f29" fmla="*/ f6 1 f18"/>
                <a:gd name="f30" fmla="*/ f23 f14 1"/>
                <a:gd name="f31" fmla="*/ f22 f14 1"/>
                <a:gd name="f32" fmla="+- f24 0 f1"/>
                <a:gd name="f33" fmla="*/ f25 1 f18"/>
                <a:gd name="f34" fmla="*/ f26 1 f18"/>
                <a:gd name="f35" fmla="*/ f28 f13 1"/>
                <a:gd name="f36" fmla="*/ f29 f13 1"/>
                <a:gd name="f37" fmla="*/ f27 f14 1"/>
                <a:gd name="f38" fmla="*/ f33 f13 1"/>
                <a:gd name="f39" fmla="*/ f34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8" y="f37"/>
                </a:cxn>
                <a:cxn ang="f32">
                  <a:pos x="f38" y="f37"/>
                </a:cxn>
                <a:cxn ang="f32">
                  <a:pos x="f39" y="f37"/>
                </a:cxn>
                <a:cxn ang="f32">
                  <a:pos x="f38" y="f37"/>
                </a:cxn>
              </a:cxnLst>
              <a:rect l="f35" t="f31" r="f36" b="f30"/>
              <a:pathLst>
                <a:path w="36" h="1">
                  <a:moveTo>
                    <a:pt x="f5" y="f7"/>
                  </a:moveTo>
                  <a:lnTo>
                    <a:pt x="f5" y="f7"/>
                  </a:lnTo>
                  <a:cubicBezTo>
                    <a:pt x="f8" y="f7"/>
                    <a:pt x="f9" y="f7"/>
                    <a:pt x="f6" y="f7"/>
                  </a:cubicBezTo>
                  <a:cubicBezTo>
                    <a:pt x="f10" y="f5"/>
                    <a:pt x="f11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5" name="Freeform 53">
              <a:extLst>
                <a:ext uri="{FF2B5EF4-FFF2-40B4-BE49-F238E27FC236}">
                  <a16:creationId xmlns:a16="http://schemas.microsoft.com/office/drawing/2014/main" id="{15C1C3C0-55FF-4567-A8CE-D41589ED0BD4}"/>
                </a:ext>
              </a:extLst>
            </p:cNvPr>
            <p:cNvSpPr/>
            <p:nvPr/>
          </p:nvSpPr>
          <p:spPr>
            <a:xfrm rot="5400013">
              <a:off x="10121278" y="5970021"/>
              <a:ext cx="11704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1"/>
                <a:gd name="f8" fmla="val 3"/>
                <a:gd name="f9" fmla="+- 0 0 -90"/>
                <a:gd name="f10" fmla="*/ f3 1 20"/>
                <a:gd name="f11" fmla="*/ f4 1 1"/>
                <a:gd name="f12" fmla="+- f7 0 f5"/>
                <a:gd name="f13" fmla="+- f6 0 f5"/>
                <a:gd name="f14" fmla="*/ f9 f0 1"/>
                <a:gd name="f15" fmla="*/ f13 1 20"/>
                <a:gd name="f16" fmla="*/ 0 f13 1"/>
                <a:gd name="f17" fmla="*/ 1 f12 1"/>
                <a:gd name="f18" fmla="*/ 0 1 f12"/>
                <a:gd name="f19" fmla="*/ f7 1 f12"/>
                <a:gd name="f20" fmla="*/ f14 1 f2"/>
                <a:gd name="f21" fmla="*/ f16 1 20"/>
                <a:gd name="f22" fmla="*/ f17 1 f12"/>
                <a:gd name="f23" fmla="*/ 0 1 f15"/>
                <a:gd name="f24" fmla="*/ f6 1 f15"/>
                <a:gd name="f25" fmla="*/ f19 f11 1"/>
                <a:gd name="f26" fmla="*/ f18 f11 1"/>
                <a:gd name="f27" fmla="+- f20 0 f1"/>
                <a:gd name="f28" fmla="*/ f21 1 f15"/>
                <a:gd name="f29" fmla="*/ f23 f10 1"/>
                <a:gd name="f30" fmla="*/ f24 f10 1"/>
                <a:gd name="f31" fmla="*/ f22 f11 1"/>
                <a:gd name="f32" fmla="*/ f28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32" y="f31"/>
                </a:cxn>
                <a:cxn ang="f27">
                  <a:pos x="f32" y="f31"/>
                </a:cxn>
                <a:cxn ang="f27">
                  <a:pos x="f32" y="f31"/>
                </a:cxn>
              </a:cxnLst>
              <a:rect l="f29" t="f26" r="f30" b="f25"/>
              <a:pathLst>
                <a:path w="20" h="1">
                  <a:moveTo>
                    <a:pt x="f5" y="f7"/>
                  </a:moveTo>
                  <a:lnTo>
                    <a:pt x="f5" y="f7"/>
                  </a:lnTo>
                  <a:cubicBezTo>
                    <a:pt x="f6" y="f7"/>
                    <a:pt x="f8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6" name="Freeform 54">
              <a:extLst>
                <a:ext uri="{FF2B5EF4-FFF2-40B4-BE49-F238E27FC236}">
                  <a16:creationId xmlns:a16="http://schemas.microsoft.com/office/drawing/2014/main" id="{FC63C178-668F-4AA1-A9FC-01856F5F147A}"/>
                </a:ext>
              </a:extLst>
            </p:cNvPr>
            <p:cNvSpPr/>
            <p:nvPr/>
          </p:nvSpPr>
          <p:spPr>
            <a:xfrm rot="5400013">
              <a:off x="10108088" y="6017675"/>
              <a:ext cx="4873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3"/>
                <a:gd name="f8" fmla="val 4"/>
                <a:gd name="f9" fmla="val 1"/>
                <a:gd name="f10" fmla="val 2"/>
                <a:gd name="f11" fmla="+- 0 0 -90"/>
                <a:gd name="f12" fmla="*/ f3 1 8"/>
                <a:gd name="f13" fmla="*/ f4 1 3"/>
                <a:gd name="f14" fmla="+- f7 0 f5"/>
                <a:gd name="f15" fmla="+- f6 0 f5"/>
                <a:gd name="f16" fmla="*/ f11 f0 1"/>
                <a:gd name="f17" fmla="*/ f14 1 3"/>
                <a:gd name="f18" fmla="*/ f15 1 8"/>
                <a:gd name="f19" fmla="*/ 8 f15 1"/>
                <a:gd name="f20" fmla="*/ 0 f14 1"/>
                <a:gd name="f21" fmla="*/ 0 f15 1"/>
                <a:gd name="f22" fmla="*/ 3 f14 1"/>
                <a:gd name="f23" fmla="*/ f16 1 f2"/>
                <a:gd name="f24" fmla="*/ f19 1 8"/>
                <a:gd name="f25" fmla="*/ f20 1 3"/>
                <a:gd name="f26" fmla="*/ f21 1 8"/>
                <a:gd name="f27" fmla="*/ f22 1 3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8" h="3">
                  <a:moveTo>
                    <a:pt x="f6" y="f5"/>
                  </a:moveTo>
                  <a:lnTo>
                    <a:pt x="f6" y="f5"/>
                  </a:lnTo>
                  <a:cubicBezTo>
                    <a:pt x="f8" y="f9"/>
                    <a:pt x="f9" y="f10"/>
                    <a:pt x="f5" y="f7"/>
                  </a:cubicBezTo>
                  <a:cubicBezTo>
                    <a:pt x="f10" y="f10"/>
                    <a:pt x="f8" y="f9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7" name="Freeform 55">
              <a:extLst>
                <a:ext uri="{FF2B5EF4-FFF2-40B4-BE49-F238E27FC236}">
                  <a16:creationId xmlns:a16="http://schemas.microsoft.com/office/drawing/2014/main" id="{0561869A-E75E-4F62-893D-D9832741567C}"/>
                </a:ext>
              </a:extLst>
            </p:cNvPr>
            <p:cNvSpPr/>
            <p:nvPr/>
          </p:nvSpPr>
          <p:spPr>
            <a:xfrm rot="5400013">
              <a:off x="10101051" y="5434201"/>
              <a:ext cx="292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4"/>
                <a:gd name="f9" fmla="+- 0 0 -90"/>
                <a:gd name="f10" fmla="*/ f3 1 5"/>
                <a:gd name="f11" fmla="*/ f4 1 1"/>
                <a:gd name="f12" fmla="+- f7 0 f5"/>
                <a:gd name="f13" fmla="+- f6 0 f5"/>
                <a:gd name="f14" fmla="*/ f9 f0 1"/>
                <a:gd name="f15" fmla="*/ f13 1 5"/>
                <a:gd name="f16" fmla="*/ 1 f13 1"/>
                <a:gd name="f17" fmla="*/ 0 f12 1"/>
                <a:gd name="f18" fmla="*/ 0 f13 1"/>
                <a:gd name="f19" fmla="*/ 0 1 f12"/>
                <a:gd name="f20" fmla="*/ f7 1 f12"/>
                <a:gd name="f21" fmla="*/ f14 1 f2"/>
                <a:gd name="f22" fmla="*/ f16 1 5"/>
                <a:gd name="f23" fmla="*/ f18 1 5"/>
                <a:gd name="f24" fmla="*/ f17 1 f12"/>
                <a:gd name="f25" fmla="*/ 0 1 f15"/>
                <a:gd name="f26" fmla="*/ f6 1 f15"/>
                <a:gd name="f27" fmla="*/ f20 f11 1"/>
                <a:gd name="f28" fmla="*/ f19 f11 1"/>
                <a:gd name="f29" fmla="+- f21 0 f1"/>
                <a:gd name="f30" fmla="*/ f22 1 f15"/>
                <a:gd name="f31" fmla="*/ f23 1 f15"/>
                <a:gd name="f32" fmla="*/ f25 f10 1"/>
                <a:gd name="f33" fmla="*/ f26 f10 1"/>
                <a:gd name="f34" fmla="*/ f24 f11 1"/>
                <a:gd name="f35" fmla="*/ f30 f10 1"/>
                <a:gd name="f36" fmla="*/ f31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5" y="f34"/>
                </a:cxn>
                <a:cxn ang="f29">
                  <a:pos x="f35" y="f34"/>
                </a:cxn>
                <a:cxn ang="f29">
                  <a:pos x="f36" y="f34"/>
                </a:cxn>
                <a:cxn ang="f29">
                  <a:pos x="f35" y="f34"/>
                </a:cxn>
              </a:cxnLst>
              <a:rect l="f32" t="f28" r="f33" b="f27"/>
              <a:pathLst>
                <a:path w="5" h="1">
                  <a:moveTo>
                    <a:pt x="f7" y="f5"/>
                  </a:moveTo>
                  <a:lnTo>
                    <a:pt x="f7" y="f5"/>
                  </a:lnTo>
                  <a:lnTo>
                    <a:pt x="f5" y="f5"/>
                  </a:lnTo>
                  <a:cubicBezTo>
                    <a:pt x="f6" y="f7"/>
                    <a:pt x="f8" y="f5"/>
                    <a:pt x="f7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8" name="Freeform 56">
              <a:extLst>
                <a:ext uri="{FF2B5EF4-FFF2-40B4-BE49-F238E27FC236}">
                  <a16:creationId xmlns:a16="http://schemas.microsoft.com/office/drawing/2014/main" id="{DB182DFC-AE22-4623-A26F-4644D8A97292}"/>
                </a:ext>
              </a:extLst>
            </p:cNvPr>
            <p:cNvSpPr/>
            <p:nvPr/>
          </p:nvSpPr>
          <p:spPr>
            <a:xfrm rot="5400013">
              <a:off x="10117991" y="5975027"/>
              <a:ext cx="1463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1"/>
                <a:gd name="f8" fmla="val 18"/>
                <a:gd name="f9" fmla="val 10"/>
                <a:gd name="f10" fmla="val 5"/>
                <a:gd name="f11" fmla="val 12"/>
                <a:gd name="f12" fmla="+- 0 0 -90"/>
                <a:gd name="f13" fmla="*/ f3 1 25"/>
                <a:gd name="f14" fmla="*/ f4 1 1"/>
                <a:gd name="f15" fmla="+- f7 0 f5"/>
                <a:gd name="f16" fmla="+- f6 0 f5"/>
                <a:gd name="f17" fmla="*/ f12 f0 1"/>
                <a:gd name="f18" fmla="*/ f16 1 25"/>
                <a:gd name="f19" fmla="*/ 25 f16 1"/>
                <a:gd name="f20" fmla="*/ 1 f15 1"/>
                <a:gd name="f21" fmla="*/ 0 f16 1"/>
                <a:gd name="f22" fmla="*/ 0 f15 1"/>
                <a:gd name="f23" fmla="*/ 0 1 f15"/>
                <a:gd name="f24" fmla="*/ f7 1 f15"/>
                <a:gd name="f25" fmla="*/ f17 1 f2"/>
                <a:gd name="f26" fmla="*/ f19 1 25"/>
                <a:gd name="f27" fmla="*/ f21 1 25"/>
                <a:gd name="f28" fmla="*/ f20 1 f15"/>
                <a:gd name="f29" fmla="*/ f22 1 f15"/>
                <a:gd name="f30" fmla="*/ 0 1 f18"/>
                <a:gd name="f31" fmla="*/ f6 1 f18"/>
                <a:gd name="f32" fmla="*/ f24 f14 1"/>
                <a:gd name="f33" fmla="*/ f23 f14 1"/>
                <a:gd name="f34" fmla="+- f25 0 f1"/>
                <a:gd name="f35" fmla="*/ f26 1 f18"/>
                <a:gd name="f36" fmla="*/ f27 1 f18"/>
                <a:gd name="f37" fmla="*/ f30 f13 1"/>
                <a:gd name="f38" fmla="*/ f31 f13 1"/>
                <a:gd name="f39" fmla="*/ f28 f14 1"/>
                <a:gd name="f40" fmla="*/ f29 f14 1"/>
                <a:gd name="f41" fmla="*/ f35 f13 1"/>
                <a:gd name="f42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1" y="f39"/>
                </a:cxn>
                <a:cxn ang="f34">
                  <a:pos x="f41" y="f39"/>
                </a:cxn>
                <a:cxn ang="f34">
                  <a:pos x="f42" y="f40"/>
                </a:cxn>
                <a:cxn ang="f34">
                  <a:pos x="f41" y="f39"/>
                </a:cxn>
              </a:cxnLst>
              <a:rect l="f37" t="f33" r="f38" b="f32"/>
              <a:pathLst>
                <a:path w="25" h="1">
                  <a:moveTo>
                    <a:pt x="f6" y="f7"/>
                  </a:moveTo>
                  <a:lnTo>
                    <a:pt x="f6" y="f7"/>
                  </a:lnTo>
                  <a:cubicBezTo>
                    <a:pt x="f8" y="f5"/>
                    <a:pt x="f9" y="f5"/>
                    <a:pt x="f5" y="f5"/>
                  </a:cubicBezTo>
                  <a:cubicBezTo>
                    <a:pt x="f10" y="f5"/>
                    <a:pt x="f11" y="f5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9" name="Freeform 57">
              <a:extLst>
                <a:ext uri="{FF2B5EF4-FFF2-40B4-BE49-F238E27FC236}">
                  <a16:creationId xmlns:a16="http://schemas.microsoft.com/office/drawing/2014/main" id="{3B8400A8-182B-459C-9247-83594817EA11}"/>
                </a:ext>
              </a:extLst>
            </p:cNvPr>
            <p:cNvSpPr/>
            <p:nvPr/>
          </p:nvSpPr>
          <p:spPr>
            <a:xfrm rot="5400013">
              <a:off x="10121278" y="5984652"/>
              <a:ext cx="11704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1"/>
                <a:gd name="f8" fmla="val 18"/>
                <a:gd name="f9" fmla="+- 0 0 -90"/>
                <a:gd name="f10" fmla="*/ f3 1 20"/>
                <a:gd name="f11" fmla="*/ f4 1 1"/>
                <a:gd name="f12" fmla="+- f7 0 f5"/>
                <a:gd name="f13" fmla="+- f6 0 f5"/>
                <a:gd name="f14" fmla="*/ f9 f0 1"/>
                <a:gd name="f15" fmla="*/ f13 1 20"/>
                <a:gd name="f16" fmla="*/ 0 f13 1"/>
                <a:gd name="f17" fmla="*/ 1 f12 1"/>
                <a:gd name="f18" fmla="*/ 18 f13 1"/>
                <a:gd name="f19" fmla="*/ 0 1 f12"/>
                <a:gd name="f20" fmla="*/ f7 1 f12"/>
                <a:gd name="f21" fmla="*/ f14 1 f2"/>
                <a:gd name="f22" fmla="*/ f16 1 20"/>
                <a:gd name="f23" fmla="*/ f18 1 20"/>
                <a:gd name="f24" fmla="*/ f17 1 f12"/>
                <a:gd name="f25" fmla="*/ 0 1 f15"/>
                <a:gd name="f26" fmla="*/ f6 1 f15"/>
                <a:gd name="f27" fmla="*/ f20 f11 1"/>
                <a:gd name="f28" fmla="*/ f19 f11 1"/>
                <a:gd name="f29" fmla="+- f21 0 f1"/>
                <a:gd name="f30" fmla="*/ f22 1 f15"/>
                <a:gd name="f31" fmla="*/ f23 1 f15"/>
                <a:gd name="f32" fmla="*/ f25 f10 1"/>
                <a:gd name="f33" fmla="*/ f26 f10 1"/>
                <a:gd name="f34" fmla="*/ f24 f11 1"/>
                <a:gd name="f35" fmla="*/ f30 f10 1"/>
                <a:gd name="f36" fmla="*/ f31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5" y="f34"/>
                </a:cxn>
                <a:cxn ang="f29">
                  <a:pos x="f35" y="f34"/>
                </a:cxn>
                <a:cxn ang="f29">
                  <a:pos x="f36" y="f34"/>
                </a:cxn>
                <a:cxn ang="f29">
                  <a:pos x="f35" y="f34"/>
                </a:cxn>
              </a:cxnLst>
              <a:rect l="f32" t="f28" r="f33" b="f27"/>
              <a:pathLst>
                <a:path w="20" h="1">
                  <a:moveTo>
                    <a:pt x="f5" y="f7"/>
                  </a:moveTo>
                  <a:lnTo>
                    <a:pt x="f5" y="f7"/>
                  </a:lnTo>
                  <a:lnTo>
                    <a:pt x="f8" y="f7"/>
                  </a:lnTo>
                  <a:cubicBezTo>
                    <a:pt x="f6" y="f7"/>
                    <a:pt x="f8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0" name="Freeform 58">
              <a:extLst>
                <a:ext uri="{FF2B5EF4-FFF2-40B4-BE49-F238E27FC236}">
                  <a16:creationId xmlns:a16="http://schemas.microsoft.com/office/drawing/2014/main" id="{1068E812-E2EA-4945-A431-308F62BE872E}"/>
                </a:ext>
              </a:extLst>
            </p:cNvPr>
            <p:cNvSpPr/>
            <p:nvPr/>
          </p:nvSpPr>
          <p:spPr>
            <a:xfrm rot="5400013">
              <a:off x="10116642" y="5957832"/>
              <a:ext cx="18525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1"/>
                <a:gd name="f8" fmla="val 11"/>
                <a:gd name="f9" fmla="val 21"/>
                <a:gd name="f10" fmla="val 28"/>
                <a:gd name="f11" fmla="val 26"/>
                <a:gd name="f12" fmla="val 27"/>
                <a:gd name="f13" fmla="+- 0 0 -90"/>
                <a:gd name="f14" fmla="*/ f3 1 31"/>
                <a:gd name="f15" fmla="*/ f4 1 1"/>
                <a:gd name="f16" fmla="+- f7 0 f5"/>
                <a:gd name="f17" fmla="+- f6 0 f5"/>
                <a:gd name="f18" fmla="*/ f13 f0 1"/>
                <a:gd name="f19" fmla="*/ f17 1 31"/>
                <a:gd name="f20" fmla="*/ 0 f17 1"/>
                <a:gd name="f21" fmla="*/ 0 f16 1"/>
                <a:gd name="f22" fmla="*/ 31 f17 1"/>
                <a:gd name="f23" fmla="*/ 1 f16 1"/>
                <a:gd name="f24" fmla="*/ 27 f17 1"/>
                <a:gd name="f25" fmla="*/ 0 1 f16"/>
                <a:gd name="f26" fmla="*/ f7 1 f16"/>
                <a:gd name="f27" fmla="*/ f18 1 f2"/>
                <a:gd name="f28" fmla="*/ f20 1 31"/>
                <a:gd name="f29" fmla="*/ f22 1 31"/>
                <a:gd name="f30" fmla="*/ f24 1 31"/>
                <a:gd name="f31" fmla="*/ f21 1 f16"/>
                <a:gd name="f32" fmla="*/ f23 1 f16"/>
                <a:gd name="f33" fmla="*/ 0 1 f19"/>
                <a:gd name="f34" fmla="*/ f6 1 f19"/>
                <a:gd name="f35" fmla="*/ f26 f15 1"/>
                <a:gd name="f36" fmla="*/ f25 f15 1"/>
                <a:gd name="f37" fmla="+- f27 0 f1"/>
                <a:gd name="f38" fmla="*/ f28 1 f19"/>
                <a:gd name="f39" fmla="*/ f29 1 f19"/>
                <a:gd name="f40" fmla="*/ f30 1 f19"/>
                <a:gd name="f41" fmla="*/ f33 f14 1"/>
                <a:gd name="f42" fmla="*/ f34 f14 1"/>
                <a:gd name="f43" fmla="*/ f31 f15 1"/>
                <a:gd name="f44" fmla="*/ f32 f15 1"/>
                <a:gd name="f45" fmla="*/ f38 f14 1"/>
                <a:gd name="f46" fmla="*/ f39 f14 1"/>
                <a:gd name="f47" fmla="*/ f4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5" y="f43"/>
                </a:cxn>
                <a:cxn ang="f37">
                  <a:pos x="f45" y="f43"/>
                </a:cxn>
                <a:cxn ang="f37">
                  <a:pos x="f46" y="f44"/>
                </a:cxn>
                <a:cxn ang="f37">
                  <a:pos x="f47" y="f43"/>
                </a:cxn>
                <a:cxn ang="f37">
                  <a:pos x="f45" y="f43"/>
                </a:cxn>
              </a:cxnLst>
              <a:rect l="f41" t="f36" r="f42" b="f35"/>
              <a:pathLst>
                <a:path w="31" h="1">
                  <a:moveTo>
                    <a:pt x="f5" y="f5"/>
                  </a:moveTo>
                  <a:lnTo>
                    <a:pt x="f5" y="f5"/>
                  </a:lnTo>
                  <a:cubicBezTo>
                    <a:pt x="f8" y="f5"/>
                    <a:pt x="f9" y="f5"/>
                    <a:pt x="f6" y="f7"/>
                  </a:cubicBezTo>
                  <a:cubicBezTo>
                    <a:pt x="f10" y="f5"/>
                    <a:pt x="f11" y="f5"/>
                    <a:pt x="f12" y="f5"/>
                  </a:cubicBezTo>
                  <a:lnTo>
                    <a:pt x="f5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1" name="Freeform 59">
              <a:extLst>
                <a:ext uri="{FF2B5EF4-FFF2-40B4-BE49-F238E27FC236}">
                  <a16:creationId xmlns:a16="http://schemas.microsoft.com/office/drawing/2014/main" id="{CAD4AA5C-B7AC-47BB-8FC2-D3C0EA2C1D84}"/>
                </a:ext>
              </a:extLst>
            </p:cNvPr>
            <p:cNvSpPr/>
            <p:nvPr/>
          </p:nvSpPr>
          <p:spPr>
            <a:xfrm rot="5400013">
              <a:off x="10096800" y="1842283"/>
              <a:ext cx="12673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"/>
                <a:gd name="f7" fmla="val 2"/>
                <a:gd name="f8" fmla="val 19"/>
                <a:gd name="f9" fmla="val 8"/>
                <a:gd name="f10" fmla="val 1"/>
                <a:gd name="f11" fmla="+- 0 0 -90"/>
                <a:gd name="f12" fmla="*/ f3 1 23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23"/>
                <a:gd name="f19" fmla="*/ 23 f15 1"/>
                <a:gd name="f20" fmla="*/ 0 f14 1"/>
                <a:gd name="f21" fmla="*/ 19 f15 1"/>
                <a:gd name="f22" fmla="*/ f16 1 f2"/>
                <a:gd name="f23" fmla="*/ f19 1 23"/>
                <a:gd name="f24" fmla="*/ f20 1 2"/>
                <a:gd name="f25" fmla="*/ f21 1 23"/>
                <a:gd name="f26" fmla="*/ 0 1 f18"/>
                <a:gd name="f27" fmla="*/ f6 1 f18"/>
                <a:gd name="f28" fmla="*/ 0 1 f17"/>
                <a:gd name="f29" fmla="*/ f7 1 f17"/>
                <a:gd name="f30" fmla="+- f22 0 f1"/>
                <a:gd name="f31" fmla="*/ f23 1 f18"/>
                <a:gd name="f32" fmla="*/ f24 1 f17"/>
                <a:gd name="f33" fmla="*/ f25 1 f18"/>
                <a:gd name="f34" fmla="*/ f26 f12 1"/>
                <a:gd name="f35" fmla="*/ f27 f12 1"/>
                <a:gd name="f36" fmla="*/ f29 f13 1"/>
                <a:gd name="f37" fmla="*/ f28 f13 1"/>
                <a:gd name="f38" fmla="*/ f31 f12 1"/>
                <a:gd name="f39" fmla="*/ f32 f13 1"/>
                <a:gd name="f40" fmla="*/ f33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8" y="f39"/>
                </a:cxn>
                <a:cxn ang="f30">
                  <a:pos x="f38" y="f39"/>
                </a:cxn>
                <a:cxn ang="f30">
                  <a:pos x="f40" y="f39"/>
                </a:cxn>
                <a:cxn ang="f30">
                  <a:pos x="f38" y="f39"/>
                </a:cxn>
              </a:cxnLst>
              <a:rect l="f34" t="f37" r="f35" b="f36"/>
              <a:pathLst>
                <a:path w="23" h="2">
                  <a:moveTo>
                    <a:pt x="f6" y="f5"/>
                  </a:moveTo>
                  <a:lnTo>
                    <a:pt x="f6" y="f5"/>
                  </a:lnTo>
                  <a:lnTo>
                    <a:pt x="f8" y="f5"/>
                  </a:lnTo>
                  <a:cubicBezTo>
                    <a:pt x="f5" y="f7"/>
                    <a:pt x="f9" y="f10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2" name="Freeform 60">
              <a:extLst>
                <a:ext uri="{FF2B5EF4-FFF2-40B4-BE49-F238E27FC236}">
                  <a16:creationId xmlns:a16="http://schemas.microsoft.com/office/drawing/2014/main" id="{0FB2CDE0-5776-4AC5-96AF-5342B5DA15F5}"/>
                </a:ext>
              </a:extLst>
            </p:cNvPr>
            <p:cNvSpPr/>
            <p:nvPr/>
          </p:nvSpPr>
          <p:spPr>
            <a:xfrm rot="5400013">
              <a:off x="10087998" y="4561968"/>
              <a:ext cx="1947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"/>
                <a:gd name="f7" fmla="val 1"/>
                <a:gd name="f8" fmla="+- 0 0 -90"/>
                <a:gd name="f9" fmla="*/ f3 1 3"/>
                <a:gd name="f10" fmla="*/ f4 1 1"/>
                <a:gd name="f11" fmla="+- f7 0 f5"/>
                <a:gd name="f12" fmla="+- f6 0 f5"/>
                <a:gd name="f13" fmla="*/ f8 f0 1"/>
                <a:gd name="f14" fmla="*/ f12 1 3"/>
                <a:gd name="f15" fmla="*/ 1 f12 1"/>
                <a:gd name="f16" fmla="*/ 1 f11 1"/>
                <a:gd name="f17" fmla="*/ 3 f12 1"/>
                <a:gd name="f18" fmla="*/ 0 f11 1"/>
                <a:gd name="f19" fmla="*/ 0 f12 1"/>
                <a:gd name="f20" fmla="*/ 0 1 f11"/>
                <a:gd name="f21" fmla="*/ f7 1 f11"/>
                <a:gd name="f22" fmla="*/ f13 1 f2"/>
                <a:gd name="f23" fmla="*/ f15 1 3"/>
                <a:gd name="f24" fmla="*/ f17 1 3"/>
                <a:gd name="f25" fmla="*/ f19 1 3"/>
                <a:gd name="f26" fmla="*/ f16 1 f11"/>
                <a:gd name="f27" fmla="*/ f18 1 f11"/>
                <a:gd name="f28" fmla="*/ 0 1 f14"/>
                <a:gd name="f29" fmla="*/ f6 1 f14"/>
                <a:gd name="f30" fmla="*/ f21 f10 1"/>
                <a:gd name="f31" fmla="*/ f20 f10 1"/>
                <a:gd name="f32" fmla="+- f22 0 f1"/>
                <a:gd name="f33" fmla="*/ f23 1 f14"/>
                <a:gd name="f34" fmla="*/ f24 1 f14"/>
                <a:gd name="f35" fmla="*/ f25 1 f14"/>
                <a:gd name="f36" fmla="*/ f28 f9 1"/>
                <a:gd name="f37" fmla="*/ f29 f9 1"/>
                <a:gd name="f38" fmla="*/ f26 f10 1"/>
                <a:gd name="f39" fmla="*/ f27 f10 1"/>
                <a:gd name="f40" fmla="*/ f33 f9 1"/>
                <a:gd name="f41" fmla="*/ f34 f9 1"/>
                <a:gd name="f42" fmla="*/ f35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0" y="f38"/>
                </a:cxn>
                <a:cxn ang="f32">
                  <a:pos x="f40" y="f38"/>
                </a:cxn>
                <a:cxn ang="f32">
                  <a:pos x="f41" y="f39"/>
                </a:cxn>
                <a:cxn ang="f32">
                  <a:pos x="f42" y="f39"/>
                </a:cxn>
                <a:cxn ang="f32">
                  <a:pos x="f40" y="f38"/>
                </a:cxn>
              </a:cxnLst>
              <a:rect l="f36" t="f31" r="f37" b="f30"/>
              <a:pathLst>
                <a:path w="3" h="1">
                  <a:moveTo>
                    <a:pt x="f7" y="f7"/>
                  </a:moveTo>
                  <a:lnTo>
                    <a:pt x="f7" y="f7"/>
                  </a:lnTo>
                  <a:lnTo>
                    <a:pt x="f6" y="f5"/>
                  </a:lnTo>
                  <a:lnTo>
                    <a:pt x="f5" y="f5"/>
                  </a:lnTo>
                  <a:lnTo>
                    <a:pt x="f7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3" name="Freeform 61">
              <a:extLst>
                <a:ext uri="{FF2B5EF4-FFF2-40B4-BE49-F238E27FC236}">
                  <a16:creationId xmlns:a16="http://schemas.microsoft.com/office/drawing/2014/main" id="{AC108A05-5CC4-407F-8989-E5FD3C689AC2}"/>
                </a:ext>
              </a:extLst>
            </p:cNvPr>
            <p:cNvSpPr/>
            <p:nvPr/>
          </p:nvSpPr>
          <p:spPr>
            <a:xfrm rot="5400013">
              <a:off x="10072820" y="4533760"/>
              <a:ext cx="40955" cy="147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9"/>
                <a:gd name="f7" fmla="val 17"/>
                <a:gd name="f8" fmla="val 30"/>
                <a:gd name="f9" fmla="val 11"/>
                <a:gd name="f10" fmla="val 47"/>
                <a:gd name="f11" fmla="val 12"/>
                <a:gd name="f12" fmla="val 13"/>
                <a:gd name="f13" fmla="val 46"/>
                <a:gd name="f14" fmla="+- 0 0 -90"/>
                <a:gd name="f15" fmla="*/ f3 1 69"/>
                <a:gd name="f16" fmla="*/ f4 1 17"/>
                <a:gd name="f17" fmla="+- f7 0 f5"/>
                <a:gd name="f18" fmla="+- f6 0 f5"/>
                <a:gd name="f19" fmla="*/ f14 f0 1"/>
                <a:gd name="f20" fmla="*/ f18 1 69"/>
                <a:gd name="f21" fmla="*/ f17 1 17"/>
                <a:gd name="f22" fmla="*/ 0 f18 1"/>
                <a:gd name="f23" fmla="*/ 17 f17 1"/>
                <a:gd name="f24" fmla="*/ 69 f18 1"/>
                <a:gd name="f25" fmla="*/ 13 f17 1"/>
                <a:gd name="f26" fmla="*/ 46 f18 1"/>
                <a:gd name="f27" fmla="*/ 0 f17 1"/>
                <a:gd name="f28" fmla="*/ f19 1 f2"/>
                <a:gd name="f29" fmla="*/ f22 1 69"/>
                <a:gd name="f30" fmla="*/ f23 1 17"/>
                <a:gd name="f31" fmla="*/ f24 1 69"/>
                <a:gd name="f32" fmla="*/ f25 1 17"/>
                <a:gd name="f33" fmla="*/ f26 1 69"/>
                <a:gd name="f34" fmla="*/ f27 1 17"/>
                <a:gd name="f35" fmla="*/ 0 1 f20"/>
                <a:gd name="f36" fmla="*/ f6 1 f20"/>
                <a:gd name="f37" fmla="*/ 0 1 f21"/>
                <a:gd name="f38" fmla="*/ f7 1 f21"/>
                <a:gd name="f39" fmla="+- f28 0 f1"/>
                <a:gd name="f40" fmla="*/ f29 1 f20"/>
                <a:gd name="f41" fmla="*/ f30 1 f21"/>
                <a:gd name="f42" fmla="*/ f31 1 f20"/>
                <a:gd name="f43" fmla="*/ f32 1 f21"/>
                <a:gd name="f44" fmla="*/ f33 1 f20"/>
                <a:gd name="f45" fmla="*/ f34 1 f21"/>
                <a:gd name="f46" fmla="*/ f35 f15 1"/>
                <a:gd name="f47" fmla="*/ f36 f15 1"/>
                <a:gd name="f48" fmla="*/ f38 f16 1"/>
                <a:gd name="f49" fmla="*/ f37 f16 1"/>
                <a:gd name="f50" fmla="*/ f40 f15 1"/>
                <a:gd name="f51" fmla="*/ f41 f16 1"/>
                <a:gd name="f52" fmla="*/ f42 f15 1"/>
                <a:gd name="f53" fmla="*/ f43 f16 1"/>
                <a:gd name="f54" fmla="*/ f44 f15 1"/>
                <a:gd name="f55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50" y="f51"/>
                </a:cxn>
                <a:cxn ang="f39">
                  <a:pos x="f50" y="f51"/>
                </a:cxn>
                <a:cxn ang="f39">
                  <a:pos x="f52" y="f53"/>
                </a:cxn>
                <a:cxn ang="f39">
                  <a:pos x="f54" y="f55"/>
                </a:cxn>
                <a:cxn ang="f39">
                  <a:pos x="f50" y="f51"/>
                </a:cxn>
              </a:cxnLst>
              <a:rect l="f46" t="f49" r="f47" b="f48"/>
              <a:pathLst>
                <a:path w="69" h="17">
                  <a:moveTo>
                    <a:pt x="f5" y="f7"/>
                  </a:moveTo>
                  <a:lnTo>
                    <a:pt x="f5" y="f7"/>
                  </a:lnTo>
                  <a:cubicBezTo>
                    <a:pt x="f8" y="f9"/>
                    <a:pt x="f10" y="f11"/>
                    <a:pt x="f6" y="f12"/>
                  </a:cubicBezTo>
                  <a:lnTo>
                    <a:pt x="f13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4" name="Freeform 62">
              <a:extLst>
                <a:ext uri="{FF2B5EF4-FFF2-40B4-BE49-F238E27FC236}">
                  <a16:creationId xmlns:a16="http://schemas.microsoft.com/office/drawing/2014/main" id="{516EA257-C7A6-4FCE-B9A1-12C98A1EB8FA}"/>
                </a:ext>
              </a:extLst>
            </p:cNvPr>
            <p:cNvSpPr/>
            <p:nvPr/>
          </p:nvSpPr>
          <p:spPr>
            <a:xfrm rot="5400013">
              <a:off x="7173517" y="3187858"/>
              <a:ext cx="5874023" cy="640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30"/>
                <a:gd name="f7" fmla="val 75"/>
                <a:gd name="f8" fmla="val 2469"/>
                <a:gd name="f9" fmla="val 12"/>
                <a:gd name="f10" fmla="val 2482"/>
                <a:gd name="f11" fmla="val 13"/>
                <a:gd name="f12" fmla="val 2453"/>
                <a:gd name="f13" fmla="val 15"/>
                <a:gd name="f14" fmla="val 2461"/>
                <a:gd name="f15" fmla="val 9555"/>
                <a:gd name="f16" fmla="val 25"/>
                <a:gd name="f17" fmla="val 9562"/>
                <a:gd name="f18" fmla="val 24"/>
                <a:gd name="f19" fmla="val 9561"/>
                <a:gd name="f20" fmla="val 23"/>
                <a:gd name="f21" fmla="val 9559"/>
                <a:gd name="f22" fmla="val 9554"/>
                <a:gd name="f23" fmla="val 9539"/>
                <a:gd name="f24" fmla="val 9522"/>
                <a:gd name="f25" fmla="val 9527"/>
                <a:gd name="f26" fmla="val 9536"/>
                <a:gd name="f27" fmla="val 26"/>
                <a:gd name="f28" fmla="val 9489"/>
                <a:gd name="f29" fmla="val 9488"/>
                <a:gd name="f30" fmla="val 9456"/>
                <a:gd name="f31" fmla="val 21"/>
                <a:gd name="f32" fmla="val 9467"/>
                <a:gd name="f33" fmla="val 22"/>
                <a:gd name="f34" fmla="val 6376"/>
                <a:gd name="f35" fmla="val 50"/>
                <a:gd name="f36" fmla="val 6365"/>
                <a:gd name="f37" fmla="val 52"/>
                <a:gd name="f38" fmla="val 6349"/>
                <a:gd name="f39" fmla="val 51"/>
                <a:gd name="f40" fmla="val 6330"/>
                <a:gd name="f41" fmla="val 49"/>
                <a:gd name="f42" fmla="val 6344"/>
                <a:gd name="f43" fmla="val 6359"/>
                <a:gd name="f44" fmla="val 5258"/>
                <a:gd name="f45" fmla="val 60"/>
                <a:gd name="f46" fmla="val 5244"/>
                <a:gd name="f47" fmla="val 61"/>
                <a:gd name="f48" fmla="val 5216"/>
                <a:gd name="f49" fmla="val 64"/>
                <a:gd name="f50" fmla="val 5205"/>
                <a:gd name="f51" fmla="val 5222"/>
                <a:gd name="f52" fmla="val 55"/>
                <a:gd name="f53" fmla="val 5234"/>
                <a:gd name="f54" fmla="val 58"/>
                <a:gd name="f55" fmla="val 4523"/>
                <a:gd name="f56" fmla="val 4572"/>
                <a:gd name="f57" fmla="val 65"/>
                <a:gd name="f58" fmla="val 4513"/>
                <a:gd name="f59" fmla="val 71"/>
                <a:gd name="f60" fmla="val 4470"/>
                <a:gd name="f61" fmla="val 69"/>
                <a:gd name="f62" fmla="val 4516"/>
                <a:gd name="f63" fmla="val 4707"/>
                <a:gd name="f64" fmla="val 74"/>
                <a:gd name="f65" fmla="val 4714"/>
                <a:gd name="f66" fmla="val 4747"/>
                <a:gd name="f67" fmla="val 63"/>
                <a:gd name="f68" fmla="val 4737"/>
                <a:gd name="f69" fmla="val 4736"/>
                <a:gd name="f70" fmla="val 4727"/>
                <a:gd name="f71" fmla="val 4790"/>
                <a:gd name="f72" fmla="val 70"/>
                <a:gd name="f73" fmla="val 4774"/>
                <a:gd name="f74" fmla="val 54"/>
                <a:gd name="f75" fmla="val 4855"/>
                <a:gd name="f76" fmla="val 56"/>
                <a:gd name="f77" fmla="val 4883"/>
                <a:gd name="f78" fmla="val 57"/>
                <a:gd name="f79" fmla="val 4903"/>
                <a:gd name="f80" fmla="val 59"/>
                <a:gd name="f81" fmla="val 4884"/>
                <a:gd name="f82" fmla="val 4947"/>
                <a:gd name="f83" fmla="val 4965"/>
                <a:gd name="f84" fmla="val 4961"/>
                <a:gd name="f85" fmla="val 4942"/>
                <a:gd name="f86" fmla="val 5039"/>
                <a:gd name="f87" fmla="val 5038"/>
                <a:gd name="f88" fmla="val 5052"/>
                <a:gd name="f89" fmla="val 5083"/>
                <a:gd name="f90" fmla="val 5098"/>
                <a:gd name="f91" fmla="val 5122"/>
                <a:gd name="f92" fmla="val 5086"/>
                <a:gd name="f93" fmla="val 5092"/>
                <a:gd name="f94" fmla="val 5145"/>
                <a:gd name="f95" fmla="val 5167"/>
                <a:gd name="f96" fmla="val 5123"/>
                <a:gd name="f97" fmla="val 5136"/>
                <a:gd name="f98" fmla="val 73"/>
                <a:gd name="f99" fmla="val 5130"/>
                <a:gd name="f100" fmla="val 5238"/>
                <a:gd name="f101" fmla="val 5187"/>
                <a:gd name="f102" fmla="val 5220"/>
                <a:gd name="f103" fmla="val 5259"/>
                <a:gd name="f104" fmla="val 5316"/>
                <a:gd name="f105" fmla="val 5302"/>
                <a:gd name="f106" fmla="val 5202"/>
                <a:gd name="f107" fmla="val 5260"/>
                <a:gd name="f108" fmla="val 5276"/>
                <a:gd name="f109" fmla="val 5298"/>
                <a:gd name="f110" fmla="val 5329"/>
                <a:gd name="f111" fmla="val 5359"/>
                <a:gd name="f112" fmla="val 62"/>
                <a:gd name="f113" fmla="val 5398"/>
                <a:gd name="f114" fmla="val 5395"/>
                <a:gd name="f115" fmla="val 5436"/>
                <a:gd name="f116" fmla="val 67"/>
                <a:gd name="f117" fmla="val 5433"/>
                <a:gd name="f118" fmla="val 5457"/>
                <a:gd name="f119" fmla="val 5503"/>
                <a:gd name="f120" fmla="val 5513"/>
                <a:gd name="f121" fmla="val 66"/>
                <a:gd name="f122" fmla="val 5523"/>
                <a:gd name="f123" fmla="val 5597"/>
                <a:gd name="f124" fmla="val 72"/>
                <a:gd name="f125" fmla="val 5473"/>
                <a:gd name="f126" fmla="val 5560"/>
                <a:gd name="f127" fmla="val 5621"/>
                <a:gd name="f128" fmla="val 5664"/>
                <a:gd name="f129" fmla="val 5737"/>
                <a:gd name="f130" fmla="val 5780"/>
                <a:gd name="f131" fmla="val 5730"/>
                <a:gd name="f132" fmla="val 5745"/>
                <a:gd name="f133" fmla="val 5783"/>
                <a:gd name="f134" fmla="val 5792"/>
                <a:gd name="f135" fmla="val 5789"/>
                <a:gd name="f136" fmla="val 5788"/>
                <a:gd name="f137" fmla="val 5820"/>
                <a:gd name="f138" fmla="val 5790"/>
                <a:gd name="f139" fmla="val 5841"/>
                <a:gd name="f140" fmla="val 53"/>
                <a:gd name="f141" fmla="val 5854"/>
                <a:gd name="f142" fmla="val 46"/>
                <a:gd name="f143" fmla="val 5944"/>
                <a:gd name="f144" fmla="val 6006"/>
                <a:gd name="f145" fmla="val 6021"/>
                <a:gd name="f146" fmla="val 5999"/>
                <a:gd name="f147" fmla="val 6003"/>
                <a:gd name="f148" fmla="val 6089"/>
                <a:gd name="f149" fmla="val 6077"/>
                <a:gd name="f150" fmla="val 6147"/>
                <a:gd name="f151" fmla="val 6206"/>
                <a:gd name="f152" fmla="val 6163"/>
                <a:gd name="f153" fmla="val 6219"/>
                <a:gd name="f154" fmla="val 45"/>
                <a:gd name="f155" fmla="val 6268"/>
                <a:gd name="f156" fmla="val 41"/>
                <a:gd name="f157" fmla="val 6252"/>
                <a:gd name="f158" fmla="val 38"/>
                <a:gd name="f159" fmla="val 6239"/>
                <a:gd name="f160" fmla="val 36"/>
                <a:gd name="f161" fmla="val 6230"/>
                <a:gd name="f162" fmla="val 35"/>
                <a:gd name="f163" fmla="val 6308"/>
                <a:gd name="f164" fmla="val 32"/>
                <a:gd name="f165" fmla="val 6318"/>
                <a:gd name="f166" fmla="val 33"/>
                <a:gd name="f167" fmla="val 6310"/>
                <a:gd name="f168" fmla="val 6297"/>
                <a:gd name="f169" fmla="val 6311"/>
                <a:gd name="f170" fmla="val 6339"/>
                <a:gd name="f171" fmla="val 39"/>
                <a:gd name="f172" fmla="val 6325"/>
                <a:gd name="f173" fmla="val 43"/>
                <a:gd name="f174" fmla="val 6305"/>
                <a:gd name="f175" fmla="val 6277"/>
                <a:gd name="f176" fmla="val 42"/>
                <a:gd name="f177" fmla="val 6257"/>
                <a:gd name="f178" fmla="val 6243"/>
                <a:gd name="f179" fmla="val 6248"/>
                <a:gd name="f180" fmla="val 6258"/>
                <a:gd name="f181" fmla="val 6269"/>
                <a:gd name="f182" fmla="val 6264"/>
                <a:gd name="f183" fmla="val 6261"/>
                <a:gd name="f184" fmla="val 6263"/>
                <a:gd name="f185" fmla="val 6266"/>
                <a:gd name="f186" fmla="val 6274"/>
                <a:gd name="f187" fmla="val 6287"/>
                <a:gd name="f188" fmla="val 6304"/>
                <a:gd name="f189" fmla="val 6309"/>
                <a:gd name="f190" fmla="val 6411"/>
                <a:gd name="f191" fmla="val 6485"/>
                <a:gd name="f192" fmla="val 6548"/>
                <a:gd name="f193" fmla="val 44"/>
                <a:gd name="f194" fmla="val 6665"/>
                <a:gd name="f195" fmla="val 6636"/>
                <a:gd name="f196" fmla="val 47"/>
                <a:gd name="f197" fmla="val 6659"/>
                <a:gd name="f198" fmla="val 6657"/>
                <a:gd name="f199" fmla="val 6625"/>
                <a:gd name="f200" fmla="val 6567"/>
                <a:gd name="f201" fmla="val 6507"/>
                <a:gd name="f202" fmla="val 6538"/>
                <a:gd name="f203" fmla="val 6531"/>
                <a:gd name="f204" fmla="val 6523"/>
                <a:gd name="f205" fmla="val 6631"/>
                <a:gd name="f206" fmla="val 6628"/>
                <a:gd name="f207" fmla="val 6654"/>
                <a:gd name="f208" fmla="val 6682"/>
                <a:gd name="f209" fmla="val 6660"/>
                <a:gd name="f210" fmla="val 6762"/>
                <a:gd name="f211" fmla="val 6806"/>
                <a:gd name="f212" fmla="val 6808"/>
                <a:gd name="f213" fmla="val 6798"/>
                <a:gd name="f214" fmla="val 6744"/>
                <a:gd name="f215" fmla="val 6803"/>
                <a:gd name="f216" fmla="val 6821"/>
                <a:gd name="f217" fmla="val 6879"/>
                <a:gd name="f218" fmla="val 6865"/>
                <a:gd name="f219" fmla="val 6858"/>
                <a:gd name="f220" fmla="val 6853"/>
                <a:gd name="f221" fmla="val 6884"/>
                <a:gd name="f222" fmla="val 6958"/>
                <a:gd name="f223" fmla="val 6941"/>
                <a:gd name="f224" fmla="val 6928"/>
                <a:gd name="f225" fmla="val 7014"/>
                <a:gd name="f226" fmla="val 7191"/>
                <a:gd name="f227" fmla="val 7204"/>
                <a:gd name="f228" fmla="val 7205"/>
                <a:gd name="f229" fmla="val 7193"/>
                <a:gd name="f230" fmla="val 7188"/>
                <a:gd name="f231" fmla="val 7342"/>
                <a:gd name="f232" fmla="val 7329"/>
                <a:gd name="f233" fmla="val 7381"/>
                <a:gd name="f234" fmla="val 7309"/>
                <a:gd name="f235" fmla="val 7330"/>
                <a:gd name="f236" fmla="val 7355"/>
                <a:gd name="f237" fmla="val 7399"/>
                <a:gd name="f238" fmla="val 7385"/>
                <a:gd name="f239" fmla="val 7364"/>
                <a:gd name="f240" fmla="val 7383"/>
                <a:gd name="f241" fmla="val 7436"/>
                <a:gd name="f242" fmla="val 7420"/>
                <a:gd name="f243" fmla="val 7485"/>
                <a:gd name="f244" fmla="val 7463"/>
                <a:gd name="f245" fmla="val 7487"/>
                <a:gd name="f246" fmla="val 7520"/>
                <a:gd name="f247" fmla="val 7515"/>
                <a:gd name="f248" fmla="val 7523"/>
                <a:gd name="f249" fmla="val 7511"/>
                <a:gd name="f250" fmla="val 7594"/>
                <a:gd name="f251" fmla="val 7573"/>
                <a:gd name="f252" fmla="val 7590"/>
                <a:gd name="f253" fmla="val 7609"/>
                <a:gd name="f254" fmla="val 7600"/>
                <a:gd name="f255" fmla="val 7680"/>
                <a:gd name="f256" fmla="val 7702"/>
                <a:gd name="f257" fmla="val 7667"/>
                <a:gd name="f258" fmla="val 7761"/>
                <a:gd name="f259" fmla="val 7760"/>
                <a:gd name="f260" fmla="val 7853"/>
                <a:gd name="f261" fmla="val 7842"/>
                <a:gd name="f262" fmla="val 48"/>
                <a:gd name="f263" fmla="val 7825"/>
                <a:gd name="f264" fmla="val 7872"/>
                <a:gd name="f265" fmla="val 7894"/>
                <a:gd name="f266" fmla="val 7968"/>
                <a:gd name="f267" fmla="val 34"/>
                <a:gd name="f268" fmla="val 8050"/>
                <a:gd name="f269" fmla="val 29"/>
                <a:gd name="f270" fmla="val 8066"/>
                <a:gd name="f271" fmla="val 8129"/>
                <a:gd name="f272" fmla="val 8090"/>
                <a:gd name="f273" fmla="val 7980"/>
                <a:gd name="f274" fmla="val 7919"/>
                <a:gd name="f275" fmla="val 7954"/>
                <a:gd name="f276" fmla="val 7929"/>
                <a:gd name="f277" fmla="val 7982"/>
                <a:gd name="f278" fmla="val 8000"/>
                <a:gd name="f279" fmla="val 7953"/>
                <a:gd name="f280" fmla="val 7938"/>
                <a:gd name="f281" fmla="val 8060"/>
                <a:gd name="f282" fmla="val 8054"/>
                <a:gd name="f283" fmla="val 8153"/>
                <a:gd name="f284" fmla="val 8149"/>
                <a:gd name="f285" fmla="val 8016"/>
                <a:gd name="f286" fmla="val 68"/>
                <a:gd name="f287" fmla="val 8011"/>
                <a:gd name="f288" fmla="val 8093"/>
                <a:gd name="f289" fmla="val 8179"/>
                <a:gd name="f290" fmla="val 8201"/>
                <a:gd name="f291" fmla="val 8163"/>
                <a:gd name="f292" fmla="val 8165"/>
                <a:gd name="f293" fmla="val 8176"/>
                <a:gd name="f294" fmla="val 8247"/>
                <a:gd name="f295" fmla="val 8255"/>
                <a:gd name="f296" fmla="val 8218"/>
                <a:gd name="f297" fmla="val 8266"/>
                <a:gd name="f298" fmla="val 8297"/>
                <a:gd name="f299" fmla="val 8355"/>
                <a:gd name="f300" fmla="val 8375"/>
                <a:gd name="f301" fmla="val 8414"/>
                <a:gd name="f302" fmla="val 8418"/>
                <a:gd name="f303" fmla="val 8385"/>
                <a:gd name="f304" fmla="val 8379"/>
                <a:gd name="f305" fmla="val 37"/>
                <a:gd name="f306" fmla="val 8401"/>
                <a:gd name="f307" fmla="val 31"/>
                <a:gd name="f308" fmla="val 8408"/>
                <a:gd name="f309" fmla="val 8505"/>
                <a:gd name="f310" fmla="val 8528"/>
                <a:gd name="f311" fmla="val 8561"/>
                <a:gd name="f312" fmla="val 8479"/>
                <a:gd name="f313" fmla="val 8507"/>
                <a:gd name="f314" fmla="val 8508"/>
                <a:gd name="f315" fmla="val 8526"/>
                <a:gd name="f316" fmla="val 8534"/>
                <a:gd name="f317" fmla="val 8555"/>
                <a:gd name="f318" fmla="val 8525"/>
                <a:gd name="f319" fmla="val 8571"/>
                <a:gd name="f320" fmla="val 8578"/>
                <a:gd name="f321" fmla="val 8664"/>
                <a:gd name="f322" fmla="val 8592"/>
                <a:gd name="f323" fmla="val 8637"/>
                <a:gd name="f324" fmla="val 8640"/>
                <a:gd name="f325" fmla="val 8692"/>
                <a:gd name="f326" fmla="val 8675"/>
                <a:gd name="f327" fmla="val 8739"/>
                <a:gd name="f328" fmla="val 8784"/>
                <a:gd name="f329" fmla="val 8781"/>
                <a:gd name="f330" fmla="val 8791"/>
                <a:gd name="f331" fmla="val 8796"/>
                <a:gd name="f332" fmla="val 8888"/>
                <a:gd name="f333" fmla="val 8937"/>
                <a:gd name="f334" fmla="val 9022"/>
                <a:gd name="f335" fmla="val 9030"/>
                <a:gd name="f336" fmla="val 9071"/>
                <a:gd name="f337" fmla="val 9054"/>
                <a:gd name="f338" fmla="val 9066"/>
                <a:gd name="f339" fmla="val 9077"/>
                <a:gd name="f340" fmla="val 9103"/>
                <a:gd name="f341" fmla="val 9154"/>
                <a:gd name="f342" fmla="val 9045"/>
                <a:gd name="f343" fmla="val 9084"/>
                <a:gd name="f344" fmla="val 9087"/>
                <a:gd name="f345" fmla="val 9152"/>
                <a:gd name="f346" fmla="val 9189"/>
                <a:gd name="f347" fmla="val 9178"/>
                <a:gd name="f348" fmla="val 9065"/>
                <a:gd name="f349" fmla="val 9130"/>
                <a:gd name="f350" fmla="val 9219"/>
                <a:gd name="f351" fmla="val 9290"/>
                <a:gd name="f352" fmla="val 9250"/>
                <a:gd name="f353" fmla="val 9262"/>
                <a:gd name="f354" fmla="val 9395"/>
                <a:gd name="f355" fmla="val 9376"/>
                <a:gd name="f356" fmla="val 9486"/>
                <a:gd name="f357" fmla="val 9530"/>
                <a:gd name="f358" fmla="val 40"/>
                <a:gd name="f359" fmla="val 9498"/>
                <a:gd name="f360" fmla="val 9440"/>
                <a:gd name="f361" fmla="val 9409"/>
                <a:gd name="f362" fmla="val 9370"/>
                <a:gd name="f363" fmla="val 9418"/>
                <a:gd name="f364" fmla="val 9400"/>
                <a:gd name="f365" fmla="val 9361"/>
                <a:gd name="f366" fmla="val 9340"/>
                <a:gd name="f367" fmla="val 9377"/>
                <a:gd name="f368" fmla="val 9565"/>
                <a:gd name="f369" fmla="val 9668"/>
                <a:gd name="f370" fmla="val 9686"/>
                <a:gd name="f371" fmla="val 9718"/>
                <a:gd name="f372" fmla="val 9703"/>
                <a:gd name="f373" fmla="val 9670"/>
                <a:gd name="f374" fmla="val 9640"/>
                <a:gd name="f375" fmla="val 9732"/>
                <a:gd name="f376" fmla="val 9690"/>
                <a:gd name="f377" fmla="val 9734"/>
                <a:gd name="f378" fmla="val 9783"/>
                <a:gd name="f379" fmla="val 9844"/>
                <a:gd name="f380" fmla="val 9856"/>
                <a:gd name="f381" fmla="val 9854"/>
                <a:gd name="f382" fmla="val 9816"/>
                <a:gd name="f383" fmla="val 9798"/>
                <a:gd name="f384" fmla="val 9824"/>
                <a:gd name="f385" fmla="val 9892"/>
                <a:gd name="f386" fmla="val 9920"/>
                <a:gd name="f387" fmla="val 9877"/>
                <a:gd name="f388" fmla="val 9921"/>
                <a:gd name="f389" fmla="val 9975"/>
                <a:gd name="f390" fmla="val 10005"/>
                <a:gd name="f391" fmla="val 19"/>
                <a:gd name="f392" fmla="val 10017"/>
                <a:gd name="f393" fmla="val 9979"/>
                <a:gd name="f394" fmla="val 18"/>
                <a:gd name="f395" fmla="val 10012"/>
                <a:gd name="f396" fmla="val 27"/>
                <a:gd name="f397" fmla="val 9839"/>
                <a:gd name="f398" fmla="val 9893"/>
                <a:gd name="f399" fmla="val 9825"/>
                <a:gd name="f400" fmla="val 9773"/>
                <a:gd name="f401" fmla="val 16"/>
                <a:gd name="f402" fmla="val 9774"/>
                <a:gd name="f403" fmla="val 9791"/>
                <a:gd name="f404" fmla="val 20"/>
                <a:gd name="f405" fmla="val 9746"/>
                <a:gd name="f406" fmla="val 9743"/>
                <a:gd name="f407" fmla="val 9739"/>
                <a:gd name="f408" fmla="val 9735"/>
                <a:gd name="f409" fmla="val 9733"/>
                <a:gd name="f410" fmla="val 9736"/>
                <a:gd name="f411" fmla="val 9747"/>
                <a:gd name="f412" fmla="val 9756"/>
                <a:gd name="f413" fmla="val 9759"/>
                <a:gd name="f414" fmla="val 9664"/>
                <a:gd name="f415" fmla="val 9639"/>
                <a:gd name="f416" fmla="val 9612"/>
                <a:gd name="f417" fmla="val 30"/>
                <a:gd name="f418" fmla="val 9651"/>
                <a:gd name="f419" fmla="val 9636"/>
                <a:gd name="f420" fmla="val 9599"/>
                <a:gd name="f421" fmla="val 9596"/>
                <a:gd name="f422" fmla="val 9591"/>
                <a:gd name="f423" fmla="val 9534"/>
                <a:gd name="f424" fmla="val 9500"/>
                <a:gd name="f425" fmla="val 17"/>
                <a:gd name="f426" fmla="val 9453"/>
                <a:gd name="f427" fmla="val 9425"/>
                <a:gd name="f428" fmla="val 9398"/>
                <a:gd name="f429" fmla="val 9356"/>
                <a:gd name="f430" fmla="val 9380"/>
                <a:gd name="f431" fmla="val 9289"/>
                <a:gd name="f432" fmla="val 9200"/>
                <a:gd name="f433" fmla="val 9106"/>
                <a:gd name="f434" fmla="val 28"/>
                <a:gd name="f435" fmla="val 9004"/>
                <a:gd name="f436" fmla="val 8974"/>
                <a:gd name="f437" fmla="val 8944"/>
                <a:gd name="f438" fmla="val 8893"/>
                <a:gd name="f439" fmla="val 8884"/>
                <a:gd name="f440" fmla="val 8845"/>
                <a:gd name="f441" fmla="val 8768"/>
                <a:gd name="f442" fmla="val 8752"/>
                <a:gd name="f443" fmla="val 8710"/>
                <a:gd name="f444" fmla="val 7"/>
                <a:gd name="f445" fmla="val 8565"/>
                <a:gd name="f446" fmla="val 14"/>
                <a:gd name="f447" fmla="val 8498"/>
                <a:gd name="f448" fmla="val 8495"/>
                <a:gd name="f449" fmla="val 8449"/>
                <a:gd name="f450" fmla="val 8404"/>
                <a:gd name="f451" fmla="val 8346"/>
                <a:gd name="f452" fmla="val 8350"/>
                <a:gd name="f453" fmla="val 8300"/>
                <a:gd name="f454" fmla="val 8222"/>
                <a:gd name="f455" fmla="val 8143"/>
                <a:gd name="f456" fmla="val 8169"/>
                <a:gd name="f457" fmla="val 8183"/>
                <a:gd name="f458" fmla="val 8089"/>
                <a:gd name="f459" fmla="val 11"/>
                <a:gd name="f460" fmla="val 7984"/>
                <a:gd name="f461" fmla="val 7899"/>
                <a:gd name="f462" fmla="val 7878"/>
                <a:gd name="f463" fmla="val 7862"/>
                <a:gd name="f464" fmla="val 7848"/>
                <a:gd name="f465" fmla="val 7850"/>
                <a:gd name="f466" fmla="val 7851"/>
                <a:gd name="f467" fmla="val 7844"/>
                <a:gd name="f468" fmla="val 7815"/>
                <a:gd name="f469" fmla="val 7823"/>
                <a:gd name="f470" fmla="val 7832"/>
                <a:gd name="f471" fmla="val 7839"/>
                <a:gd name="f472" fmla="val 7798"/>
                <a:gd name="f473" fmla="val 7774"/>
                <a:gd name="f474" fmla="val 7763"/>
                <a:gd name="f475" fmla="val 7758"/>
                <a:gd name="f476" fmla="val 7734"/>
                <a:gd name="f477" fmla="val 7739"/>
                <a:gd name="f478" fmla="val 7751"/>
                <a:gd name="f479" fmla="val 7728"/>
                <a:gd name="f480" fmla="val 7719"/>
                <a:gd name="f481" fmla="val 7700"/>
                <a:gd name="f482" fmla="val 7655"/>
                <a:gd name="f483" fmla="val 7629"/>
                <a:gd name="f484" fmla="val 7612"/>
                <a:gd name="f485" fmla="val 7506"/>
                <a:gd name="f486" fmla="val 7493"/>
                <a:gd name="f487" fmla="val 7492"/>
                <a:gd name="f488" fmla="val 7498"/>
                <a:gd name="f489" fmla="val 7471"/>
                <a:gd name="f490" fmla="val 7444"/>
                <a:gd name="f491" fmla="val 7408"/>
                <a:gd name="f492" fmla="val 7349"/>
                <a:gd name="f493" fmla="val 7313"/>
                <a:gd name="f494" fmla="val 7298"/>
                <a:gd name="f495" fmla="val 7334"/>
                <a:gd name="f496" fmla="val 7247"/>
                <a:gd name="f497" fmla="val 7263"/>
                <a:gd name="f498" fmla="val 7190"/>
                <a:gd name="f499" fmla="val 7194"/>
                <a:gd name="f500" fmla="val 7167"/>
                <a:gd name="f501" fmla="val 7125"/>
                <a:gd name="f502" fmla="val 7109"/>
                <a:gd name="f503" fmla="val 7051"/>
                <a:gd name="f504" fmla="val 6819"/>
                <a:gd name="f505" fmla="val 6668"/>
                <a:gd name="f506" fmla="val 6697"/>
                <a:gd name="f507" fmla="val 6598"/>
                <a:gd name="f508" fmla="val 6592"/>
                <a:gd name="f509" fmla="val 6583"/>
                <a:gd name="f510" fmla="val 6562"/>
                <a:gd name="f511" fmla="val 6586"/>
                <a:gd name="f512" fmla="val 6509"/>
                <a:gd name="f513" fmla="val 6471"/>
                <a:gd name="f514" fmla="val 6418"/>
                <a:gd name="f515" fmla="val 6409"/>
                <a:gd name="f516" fmla="val 6434"/>
                <a:gd name="f517" fmla="val 6426"/>
                <a:gd name="f518" fmla="val 6420"/>
                <a:gd name="f519" fmla="val 6402"/>
                <a:gd name="f520" fmla="val 6394"/>
                <a:gd name="f521" fmla="val 6386"/>
                <a:gd name="f522" fmla="val 6405"/>
                <a:gd name="f523" fmla="val 6417"/>
                <a:gd name="f524" fmla="val 6331"/>
                <a:gd name="f525" fmla="val 6285"/>
                <a:gd name="f526" fmla="val 6265"/>
                <a:gd name="f527" fmla="val 6236"/>
                <a:gd name="f528" fmla="val 6223"/>
                <a:gd name="f529" fmla="val 6199"/>
                <a:gd name="f530" fmla="val 6221"/>
                <a:gd name="f531" fmla="val 6080"/>
                <a:gd name="f532" fmla="val 6078"/>
                <a:gd name="f533" fmla="val 6069"/>
                <a:gd name="f534" fmla="val 6039"/>
                <a:gd name="f535" fmla="val 6032"/>
                <a:gd name="f536" fmla="val 5970"/>
                <a:gd name="f537" fmla="val 5965"/>
                <a:gd name="f538" fmla="val 5904"/>
                <a:gd name="f539" fmla="val 5921"/>
                <a:gd name="f540" fmla="val 5897"/>
                <a:gd name="f541" fmla="val 5871"/>
                <a:gd name="f542" fmla="val 5822"/>
                <a:gd name="f543" fmla="val 5823"/>
                <a:gd name="f544" fmla="val 5711"/>
                <a:gd name="f545" fmla="val 5775"/>
                <a:gd name="f546" fmla="val 5665"/>
                <a:gd name="f547" fmla="val 5671"/>
                <a:gd name="f548" fmla="val 5660"/>
                <a:gd name="f549" fmla="val 5573"/>
                <a:gd name="f550" fmla="val 5509"/>
                <a:gd name="f551" fmla="val 5532"/>
                <a:gd name="f552" fmla="val 5497"/>
                <a:gd name="f553" fmla="val 5434"/>
                <a:gd name="f554" fmla="val 5399"/>
                <a:gd name="f555" fmla="val 5391"/>
                <a:gd name="f556" fmla="val 5411"/>
                <a:gd name="f557" fmla="val 5422"/>
                <a:gd name="f558" fmla="val 5330"/>
                <a:gd name="f559" fmla="val 6"/>
                <a:gd name="f560" fmla="val 5410"/>
                <a:gd name="f561" fmla="val 5341"/>
                <a:gd name="f562" fmla="val 5328"/>
                <a:gd name="f563" fmla="val 5357"/>
                <a:gd name="f564" fmla="val 10"/>
                <a:gd name="f565" fmla="val 5311"/>
                <a:gd name="f566" fmla="val 9"/>
                <a:gd name="f567" fmla="val 5288"/>
                <a:gd name="f568" fmla="val 5177"/>
                <a:gd name="f569" fmla="val 5114"/>
                <a:gd name="f570" fmla="val 5128"/>
                <a:gd name="f571" fmla="val 5142"/>
                <a:gd name="f572" fmla="val 5110"/>
                <a:gd name="f573" fmla="val 5061"/>
                <a:gd name="f574" fmla="val 4978"/>
                <a:gd name="f575" fmla="val 4934"/>
                <a:gd name="f576" fmla="val 4928"/>
                <a:gd name="f577" fmla="val 4925"/>
                <a:gd name="f578" fmla="val 4888"/>
                <a:gd name="f579" fmla="val 4804"/>
                <a:gd name="f580" fmla="val 4781"/>
                <a:gd name="f581" fmla="val 8"/>
                <a:gd name="f582" fmla="val 4549"/>
                <a:gd name="f583" fmla="val 4550"/>
                <a:gd name="f584" fmla="val 4435"/>
                <a:gd name="f585" fmla="val 4438"/>
                <a:gd name="f586" fmla="val 4365"/>
                <a:gd name="f587" fmla="val 4339"/>
                <a:gd name="f588" fmla="val 4313"/>
                <a:gd name="f589" fmla="val 4296"/>
                <a:gd name="f590" fmla="val 4309"/>
                <a:gd name="f591" fmla="val 4310"/>
                <a:gd name="f592" fmla="val 4203"/>
                <a:gd name="f593" fmla="val 4192"/>
                <a:gd name="f594" fmla="val 4102"/>
                <a:gd name="f595" fmla="val 4093"/>
                <a:gd name="f596" fmla="val 4068"/>
                <a:gd name="f597" fmla="val 3938"/>
                <a:gd name="f598" fmla="val 3833"/>
                <a:gd name="f599" fmla="val 3834"/>
                <a:gd name="f600" fmla="val 3836"/>
                <a:gd name="f601" fmla="val 3844"/>
                <a:gd name="f602" fmla="val 3726"/>
                <a:gd name="f603" fmla="val 3561"/>
                <a:gd name="f604" fmla="val 3518"/>
                <a:gd name="f605" fmla="val 3439"/>
                <a:gd name="f606" fmla="val 3540"/>
                <a:gd name="f607" fmla="val 3424"/>
                <a:gd name="f608" fmla="val 3466"/>
                <a:gd name="f609" fmla="val 3426"/>
                <a:gd name="f610" fmla="val 3363"/>
                <a:gd name="f611" fmla="val 3412"/>
                <a:gd name="f612" fmla="val 3420"/>
                <a:gd name="f613" fmla="val 3438"/>
                <a:gd name="f614" fmla="val 3294"/>
                <a:gd name="f615" fmla="val 3297"/>
                <a:gd name="f616" fmla="val 3098"/>
                <a:gd name="f617" fmla="val 2904"/>
                <a:gd name="f618" fmla="val 2718"/>
                <a:gd name="f619" fmla="val 2740"/>
                <a:gd name="f620" fmla="val 2675"/>
                <a:gd name="f621" fmla="val 2658"/>
                <a:gd name="f622" fmla="val 2652"/>
                <a:gd name="f623" fmla="val 2698"/>
                <a:gd name="f624" fmla="val 2674"/>
                <a:gd name="f625" fmla="val 2620"/>
                <a:gd name="f626" fmla="val 2619"/>
                <a:gd name="f627" fmla="val 2528"/>
                <a:gd name="f628" fmla="val 2655"/>
                <a:gd name="f629" fmla="val 2627"/>
                <a:gd name="f630" fmla="val 2589"/>
                <a:gd name="f631" fmla="val 2597"/>
                <a:gd name="f632" fmla="val 2567"/>
                <a:gd name="f633" fmla="val 2564"/>
                <a:gd name="f634" fmla="val 2508"/>
                <a:gd name="f635" fmla="val 2473"/>
                <a:gd name="f636" fmla="val 2490"/>
                <a:gd name="f637" fmla="val 2476"/>
                <a:gd name="f638" fmla="val 2477"/>
                <a:gd name="f639" fmla="val 2472"/>
                <a:gd name="f640" fmla="val 2455"/>
                <a:gd name="f641" fmla="val 2373"/>
                <a:gd name="f642" fmla="val 2406"/>
                <a:gd name="f643" fmla="val 2370"/>
                <a:gd name="f644" fmla="val 2329"/>
                <a:gd name="f645" fmla="val 2367"/>
                <a:gd name="f646" fmla="val 2311"/>
                <a:gd name="f647" fmla="val 2062"/>
                <a:gd name="f648" fmla="val 2028"/>
                <a:gd name="f649" fmla="val 1977"/>
                <a:gd name="f650" fmla="val 1927"/>
                <a:gd name="f651" fmla="val 1864"/>
                <a:gd name="f652" fmla="val 1880"/>
                <a:gd name="f653" fmla="val 1889"/>
                <a:gd name="f654" fmla="val 1836"/>
                <a:gd name="f655" fmla="val 1855"/>
                <a:gd name="f656" fmla="val 1737"/>
                <a:gd name="f657" fmla="val 1694"/>
                <a:gd name="f658" fmla="val 1733"/>
                <a:gd name="f659" fmla="val 1542"/>
                <a:gd name="f660" fmla="val 1603"/>
                <a:gd name="f661" fmla="val 1558"/>
                <a:gd name="f662" fmla="val 1600"/>
                <a:gd name="f663" fmla="val 1566"/>
                <a:gd name="f664" fmla="val 1460"/>
                <a:gd name="f665" fmla="val 1331"/>
                <a:gd name="f666" fmla="val 1200"/>
                <a:gd name="f667" fmla="val 1198"/>
                <a:gd name="f668" fmla="val 1220"/>
                <a:gd name="f669" fmla="val 1192"/>
                <a:gd name="f670" fmla="val 1122"/>
                <a:gd name="f671" fmla="val 1096"/>
                <a:gd name="f672" fmla="val 1098"/>
                <a:gd name="f673" fmla="val 1051"/>
                <a:gd name="f674" fmla="val 1058"/>
                <a:gd name="f675" fmla="val 1068"/>
                <a:gd name="f676" fmla="val 1050"/>
                <a:gd name="f677" fmla="val 792"/>
                <a:gd name="f678" fmla="val 524"/>
                <a:gd name="f679" fmla="val 262"/>
                <a:gd name="f680" fmla="val 297"/>
                <a:gd name="f681" fmla="val 274"/>
                <a:gd name="f682" fmla="val 247"/>
                <a:gd name="f683" fmla="val 264"/>
                <a:gd name="f684" fmla="val 246"/>
                <a:gd name="f685" fmla="val 250"/>
                <a:gd name="f686" fmla="val 140"/>
                <a:gd name="f687" fmla="val 120"/>
                <a:gd name="f688" fmla="val 111"/>
                <a:gd name="f689" fmla="val 104"/>
                <a:gd name="f690" fmla="val 156"/>
                <a:gd name="f691" fmla="val 240"/>
                <a:gd name="f692" fmla="val 325"/>
                <a:gd name="f693" fmla="val 344"/>
                <a:gd name="f694" fmla="val 309"/>
                <a:gd name="f695" fmla="val 319"/>
                <a:gd name="f696" fmla="val 340"/>
                <a:gd name="f697" fmla="val 366"/>
                <a:gd name="f698" fmla="val 414"/>
                <a:gd name="f699" fmla="val 409"/>
                <a:gd name="f700" fmla="val 544"/>
                <a:gd name="f701" fmla="val 602"/>
                <a:gd name="f702" fmla="val 754"/>
                <a:gd name="f703" fmla="val 742"/>
                <a:gd name="f704" fmla="val 775"/>
                <a:gd name="f705" fmla="val 782"/>
                <a:gd name="f706" fmla="val 797"/>
                <a:gd name="f707" fmla="val 835"/>
                <a:gd name="f708" fmla="val 706"/>
                <a:gd name="f709" fmla="val 740"/>
                <a:gd name="f710" fmla="val 783"/>
                <a:gd name="f711" fmla="val 970"/>
                <a:gd name="f712" fmla="val 999"/>
                <a:gd name="f713" fmla="val 1049"/>
                <a:gd name="f714" fmla="val 984"/>
                <a:gd name="f715" fmla="val 1034"/>
                <a:gd name="f716" fmla="val 1048"/>
                <a:gd name="f717" fmla="val 1060"/>
                <a:gd name="f718" fmla="val 1093"/>
                <a:gd name="f719" fmla="val 1110"/>
                <a:gd name="f720" fmla="val 1111"/>
                <a:gd name="f721" fmla="val 1103"/>
                <a:gd name="f722" fmla="val 1088"/>
                <a:gd name="f723" fmla="val 1080"/>
                <a:gd name="f724" fmla="val 1215"/>
                <a:gd name="f725" fmla="val 1166"/>
                <a:gd name="f726" fmla="val 1303"/>
                <a:gd name="f727" fmla="val 1470"/>
                <a:gd name="f728" fmla="val 1593"/>
                <a:gd name="f729" fmla="val 1674"/>
                <a:gd name="f730" fmla="val 1784"/>
                <a:gd name="f731" fmla="val 1780"/>
                <a:gd name="f732" fmla="val 1803"/>
                <a:gd name="f733" fmla="val 1832"/>
                <a:gd name="f734" fmla="val 1863"/>
                <a:gd name="f735" fmla="val 1835"/>
                <a:gd name="f736" fmla="val 1915"/>
                <a:gd name="f737" fmla="val 1879"/>
                <a:gd name="f738" fmla="val 1988"/>
                <a:gd name="f739" fmla="val 1933"/>
                <a:gd name="f740" fmla="val 2005"/>
                <a:gd name="f741" fmla="val 2022"/>
                <a:gd name="f742" fmla="val 2046"/>
                <a:gd name="f743" fmla="val 2048"/>
                <a:gd name="f744" fmla="val 2104"/>
                <a:gd name="f745" fmla="val 2058"/>
                <a:gd name="f746" fmla="val 2139"/>
                <a:gd name="f747" fmla="val 2088"/>
                <a:gd name="f748" fmla="val 2205"/>
                <a:gd name="f749" fmla="val 2261"/>
                <a:gd name="f750" fmla="val 2314"/>
                <a:gd name="f751" fmla="val 2368"/>
                <a:gd name="f752" fmla="val 2214"/>
                <a:gd name="f753" fmla="val 2244"/>
                <a:gd name="f754" fmla="val 2219"/>
                <a:gd name="f755" fmla="val 2288"/>
                <a:gd name="f756" fmla="val 2324"/>
                <a:gd name="f757" fmla="val 2361"/>
                <a:gd name="f758" fmla="val 2387"/>
                <a:gd name="f759" fmla="val 2481"/>
                <a:gd name="f760" fmla="val 2471"/>
                <a:gd name="f761" fmla="val 2496"/>
                <a:gd name="f762" fmla="val 2530"/>
                <a:gd name="f763" fmla="val 2573"/>
                <a:gd name="f764" fmla="val 2628"/>
                <a:gd name="f765" fmla="val 2635"/>
                <a:gd name="f766" fmla="val 2550"/>
                <a:gd name="f767" fmla="val 2598"/>
                <a:gd name="f768" fmla="val 2644"/>
                <a:gd name="f769" fmla="val 2724"/>
                <a:gd name="f770" fmla="val 2694"/>
                <a:gd name="f771" fmla="val 2677"/>
                <a:gd name="f772" fmla="val 2701"/>
                <a:gd name="f773" fmla="val 2722"/>
                <a:gd name="f774" fmla="val 2747"/>
                <a:gd name="f775" fmla="val 2643"/>
                <a:gd name="f776" fmla="val 2591"/>
                <a:gd name="f777" fmla="val 2616"/>
                <a:gd name="f778" fmla="val 2689"/>
                <a:gd name="f779" fmla="val 2663"/>
                <a:gd name="f780" fmla="val 2700"/>
                <a:gd name="f781" fmla="val 2755"/>
                <a:gd name="f782" fmla="val 2818"/>
                <a:gd name="f783" fmla="val 2814"/>
                <a:gd name="f784" fmla="val 2824"/>
                <a:gd name="f785" fmla="val 2845"/>
                <a:gd name="f786" fmla="val 2863"/>
                <a:gd name="f787" fmla="val 2830"/>
                <a:gd name="f788" fmla="val 2881"/>
                <a:gd name="f789" fmla="val 2928"/>
                <a:gd name="f790" fmla="val 2977"/>
                <a:gd name="f791" fmla="val 2875"/>
                <a:gd name="f792" fmla="val 2954"/>
                <a:gd name="f793" fmla="val 2911"/>
                <a:gd name="f794" fmla="val 3038"/>
                <a:gd name="f795" fmla="val 2984"/>
                <a:gd name="f796" fmla="val 3126"/>
                <a:gd name="f797" fmla="val 3107"/>
                <a:gd name="f798" fmla="val 3054"/>
                <a:gd name="f799" fmla="val 3084"/>
                <a:gd name="f800" fmla="val 3111"/>
                <a:gd name="f801" fmla="val 3146"/>
                <a:gd name="f802" fmla="val 3163"/>
                <a:gd name="f803" fmla="val 3257"/>
                <a:gd name="f804" fmla="val 3149"/>
                <a:gd name="f805" fmla="val 3189"/>
                <a:gd name="f806" fmla="val 3221"/>
                <a:gd name="f807" fmla="val 3235"/>
                <a:gd name="f808" fmla="val 3276"/>
                <a:gd name="f809" fmla="val 3384"/>
                <a:gd name="f810" fmla="val 3305"/>
                <a:gd name="f811" fmla="val 3401"/>
                <a:gd name="f812" fmla="val 3361"/>
                <a:gd name="f813" fmla="val 3411"/>
                <a:gd name="f814" fmla="val 3400"/>
                <a:gd name="f815" fmla="val 3455"/>
                <a:gd name="f816" fmla="val 3472"/>
                <a:gd name="f817" fmla="val 3526"/>
                <a:gd name="f818" fmla="val 3513"/>
                <a:gd name="f819" fmla="val 3533"/>
                <a:gd name="f820" fmla="val 3580"/>
                <a:gd name="f821" fmla="val 3613"/>
                <a:gd name="f822" fmla="val 3562"/>
                <a:gd name="f823" fmla="val 3630"/>
                <a:gd name="f824" fmla="val 3614"/>
                <a:gd name="f825" fmla="val 3598"/>
                <a:gd name="f826" fmla="val 3568"/>
                <a:gd name="f827" fmla="val 3565"/>
                <a:gd name="f828" fmla="val 3553"/>
                <a:gd name="f829" fmla="val 3550"/>
                <a:gd name="f830" fmla="val 3585"/>
                <a:gd name="f831" fmla="val 3638"/>
                <a:gd name="f832" fmla="val 3662"/>
                <a:gd name="f833" fmla="val 3653"/>
                <a:gd name="f834" fmla="val 3642"/>
                <a:gd name="f835" fmla="val 3636"/>
                <a:gd name="f836" fmla="val 3734"/>
                <a:gd name="f837" fmla="val 3749"/>
                <a:gd name="f838" fmla="val 3737"/>
                <a:gd name="f839" fmla="val 3725"/>
                <a:gd name="f840" fmla="val 3744"/>
                <a:gd name="f841" fmla="val 3758"/>
                <a:gd name="f842" fmla="val 3787"/>
                <a:gd name="f843" fmla="val 3780"/>
                <a:gd name="f844" fmla="val 3781"/>
                <a:gd name="f845" fmla="val 3740"/>
                <a:gd name="f846" fmla="val 3839"/>
                <a:gd name="f847" fmla="val 3881"/>
                <a:gd name="f848" fmla="val 3869"/>
                <a:gd name="f849" fmla="val 3920"/>
                <a:gd name="f850" fmla="val 3995"/>
                <a:gd name="f851" fmla="val 4064"/>
                <a:gd name="f852" fmla="val 4067"/>
                <a:gd name="f853" fmla="val 4074"/>
                <a:gd name="f854" fmla="val 4089"/>
                <a:gd name="f855" fmla="val 4153"/>
                <a:gd name="f856" fmla="val 4210"/>
                <a:gd name="f857" fmla="val 4286"/>
                <a:gd name="f858" fmla="val 4329"/>
                <a:gd name="f859" fmla="val 4389"/>
                <a:gd name="f860" fmla="val 4271"/>
                <a:gd name="f861" fmla="val 4370"/>
                <a:gd name="f862" fmla="val 4440"/>
                <a:gd name="f863" fmla="val 4396"/>
                <a:gd name="f864" fmla="val 4421"/>
                <a:gd name="f865" fmla="val 4456"/>
                <a:gd name="f866" fmla="val 4517"/>
                <a:gd name="f867" fmla="val 4581"/>
                <a:gd name="f868" fmla="val 4560"/>
                <a:gd name="f869" fmla="val 4543"/>
                <a:gd name="f870" fmla="+- 0 0 -90"/>
                <a:gd name="f871" fmla="*/ f3 1 10030"/>
                <a:gd name="f872" fmla="*/ f4 1 75"/>
                <a:gd name="f873" fmla="+- f7 0 f5"/>
                <a:gd name="f874" fmla="+- f6 0 f5"/>
                <a:gd name="f875" fmla="*/ f870 f0 1"/>
                <a:gd name="f876" fmla="*/ f874 1 10030"/>
                <a:gd name="f877" fmla="*/ f873 1 75"/>
                <a:gd name="f878" fmla="*/ 9555 f874 1"/>
                <a:gd name="f879" fmla="*/ 25 f873 1"/>
                <a:gd name="f880" fmla="*/ 9488 f874 1"/>
                <a:gd name="f881" fmla="*/ 23 f873 1"/>
                <a:gd name="f882" fmla="*/ 5258 f874 1"/>
                <a:gd name="f883" fmla="*/ 60 f873 1"/>
                <a:gd name="f884" fmla="*/ 4572 f874 1"/>
                <a:gd name="f885" fmla="*/ 65 f873 1"/>
                <a:gd name="f886" fmla="*/ 4884 f874 1"/>
                <a:gd name="f887" fmla="*/ 61 f873 1"/>
                <a:gd name="f888" fmla="*/ 5092 f874 1"/>
                <a:gd name="f889" fmla="*/ 56 f873 1"/>
                <a:gd name="f890" fmla="*/ 5260 f874 1"/>
                <a:gd name="f891" fmla="*/ 5560 f874 1"/>
                <a:gd name="f892" fmla="*/ 62 f873 1"/>
                <a:gd name="f893" fmla="*/ 6006 f874 1"/>
                <a:gd name="f894" fmla="*/ 6308 f874 1"/>
                <a:gd name="f895" fmla="*/ 32 f873 1"/>
                <a:gd name="f896" fmla="*/ 6269 f874 1"/>
                <a:gd name="f897" fmla="*/ 52 f873 1"/>
                <a:gd name="f898" fmla="*/ 6665 f874 1"/>
                <a:gd name="f899" fmla="*/ 41 f873 1"/>
                <a:gd name="f900" fmla="*/ 6806 f874 1"/>
                <a:gd name="f901" fmla="*/ 53 f873 1"/>
                <a:gd name="f902" fmla="*/ 7204 f874 1"/>
                <a:gd name="f903" fmla="*/ 50 f873 1"/>
                <a:gd name="f904" fmla="*/ 7485 f874 1"/>
                <a:gd name="f905" fmla="*/ 7667 f874 1"/>
                <a:gd name="f906" fmla="*/ 7919 f874 1"/>
                <a:gd name="f907" fmla="*/ 63 f873 1"/>
                <a:gd name="f908" fmla="*/ 8179 f874 1"/>
                <a:gd name="f909" fmla="*/ 51 f873 1"/>
                <a:gd name="f910" fmla="*/ 8401 f874 1"/>
                <a:gd name="f911" fmla="*/ 31 f873 1"/>
                <a:gd name="f912" fmla="*/ 8692 f874 1"/>
                <a:gd name="f913" fmla="*/ 58 f873 1"/>
                <a:gd name="f914" fmla="*/ 9084 f874 1"/>
                <a:gd name="f915" fmla="*/ 9498 f874 1"/>
                <a:gd name="f916" fmla="*/ 44 f873 1"/>
                <a:gd name="f917" fmla="*/ 9670 f874 1"/>
                <a:gd name="f918" fmla="*/ 45 f873 1"/>
                <a:gd name="f919" fmla="*/ 9877 f874 1"/>
                <a:gd name="f920" fmla="*/ 9735 f874 1"/>
                <a:gd name="f921" fmla="*/ 21 f873 1"/>
                <a:gd name="f922" fmla="*/ 9636 f874 1"/>
                <a:gd name="f923" fmla="*/ 27 f873 1"/>
                <a:gd name="f924" fmla="*/ 9290 f874 1"/>
                <a:gd name="f925" fmla="*/ 22 f873 1"/>
                <a:gd name="f926" fmla="*/ 8498 f874 1"/>
                <a:gd name="f927" fmla="*/ 12 f873 1"/>
                <a:gd name="f928" fmla="*/ 7899 f874 1"/>
                <a:gd name="f929" fmla="*/ 7774 f874 1"/>
                <a:gd name="f930" fmla="*/ 7493 f874 1"/>
                <a:gd name="f931" fmla="*/ 7190 f874 1"/>
                <a:gd name="f932" fmla="*/ 6418 f874 1"/>
                <a:gd name="f933" fmla="*/ 20 f873 1"/>
                <a:gd name="f934" fmla="*/ 6248 f874 1"/>
                <a:gd name="f935" fmla="*/ 24 f873 1"/>
                <a:gd name="f936" fmla="*/ 5823 f874 1"/>
                <a:gd name="f937" fmla="*/ 28 f873 1"/>
                <a:gd name="f938" fmla="*/ 5422 f874 1"/>
                <a:gd name="f939" fmla="*/ 11 f873 1"/>
                <a:gd name="f940" fmla="*/ 4925 f874 1"/>
                <a:gd name="f941" fmla="*/ 16 f873 1"/>
                <a:gd name="f942" fmla="*/ 4310 f874 1"/>
                <a:gd name="f943" fmla="*/ 18 f873 1"/>
                <a:gd name="f944" fmla="*/ 3439 f874 1"/>
                <a:gd name="f945" fmla="*/ 2740 f874 1"/>
                <a:gd name="f946" fmla="*/ 2597 f874 1"/>
                <a:gd name="f947" fmla="*/ 9 f873 1"/>
                <a:gd name="f948" fmla="*/ 2367 f874 1"/>
                <a:gd name="f949" fmla="*/ 1566 f874 1"/>
                <a:gd name="f950" fmla="*/ 262 f874 1"/>
                <a:gd name="f951" fmla="*/ 7 f873 1"/>
                <a:gd name="f952" fmla="*/ 104 f874 1"/>
                <a:gd name="f953" fmla="*/ 42 f873 1"/>
                <a:gd name="f954" fmla="*/ 742 f874 1"/>
                <a:gd name="f955" fmla="*/ 47 f873 1"/>
                <a:gd name="f956" fmla="*/ 1060 f874 1"/>
                <a:gd name="f957" fmla="*/ 1593 f874 1"/>
                <a:gd name="f958" fmla="*/ 46 f873 1"/>
                <a:gd name="f959" fmla="*/ 2022 f874 1"/>
                <a:gd name="f960" fmla="*/ 2481 f874 1"/>
                <a:gd name="f961" fmla="*/ 2677 f874 1"/>
                <a:gd name="f962" fmla="*/ 2863 f874 1"/>
                <a:gd name="f963" fmla="*/ 3163 f874 1"/>
                <a:gd name="f964" fmla="*/ 3411 f874 1"/>
                <a:gd name="f965" fmla="*/ 54 f873 1"/>
                <a:gd name="f966" fmla="*/ 3550 f874 1"/>
                <a:gd name="f967" fmla="*/ 3740 f874 1"/>
                <a:gd name="f968" fmla="*/ 4329 f874 1"/>
                <a:gd name="f969" fmla="*/ 68 f873 1"/>
                <a:gd name="f970" fmla="*/ f875 1 f2"/>
                <a:gd name="f971" fmla="*/ f878 1 10030"/>
                <a:gd name="f972" fmla="*/ f879 1 75"/>
                <a:gd name="f973" fmla="*/ f880 1 10030"/>
                <a:gd name="f974" fmla="*/ f881 1 75"/>
                <a:gd name="f975" fmla="*/ f882 1 10030"/>
                <a:gd name="f976" fmla="*/ f883 1 75"/>
                <a:gd name="f977" fmla="*/ f884 1 10030"/>
                <a:gd name="f978" fmla="*/ f885 1 75"/>
                <a:gd name="f979" fmla="*/ f886 1 10030"/>
                <a:gd name="f980" fmla="*/ f887 1 75"/>
                <a:gd name="f981" fmla="*/ f888 1 10030"/>
                <a:gd name="f982" fmla="*/ f889 1 75"/>
                <a:gd name="f983" fmla="*/ f890 1 10030"/>
                <a:gd name="f984" fmla="*/ f891 1 10030"/>
                <a:gd name="f985" fmla="*/ f892 1 75"/>
                <a:gd name="f986" fmla="*/ f893 1 10030"/>
                <a:gd name="f987" fmla="*/ f894 1 10030"/>
                <a:gd name="f988" fmla="*/ f895 1 75"/>
                <a:gd name="f989" fmla="*/ f896 1 10030"/>
                <a:gd name="f990" fmla="*/ f897 1 75"/>
                <a:gd name="f991" fmla="*/ f898 1 10030"/>
                <a:gd name="f992" fmla="*/ f899 1 75"/>
                <a:gd name="f993" fmla="*/ f900 1 10030"/>
                <a:gd name="f994" fmla="*/ f901 1 75"/>
                <a:gd name="f995" fmla="*/ f902 1 10030"/>
                <a:gd name="f996" fmla="*/ f903 1 75"/>
                <a:gd name="f997" fmla="*/ f904 1 10030"/>
                <a:gd name="f998" fmla="*/ f905 1 10030"/>
                <a:gd name="f999" fmla="*/ f906 1 10030"/>
                <a:gd name="f1000" fmla="*/ f907 1 75"/>
                <a:gd name="f1001" fmla="*/ f908 1 10030"/>
                <a:gd name="f1002" fmla="*/ f909 1 75"/>
                <a:gd name="f1003" fmla="*/ f910 1 10030"/>
                <a:gd name="f1004" fmla="*/ f911 1 75"/>
                <a:gd name="f1005" fmla="*/ f912 1 10030"/>
                <a:gd name="f1006" fmla="*/ f913 1 75"/>
                <a:gd name="f1007" fmla="*/ f914 1 10030"/>
                <a:gd name="f1008" fmla="*/ f915 1 10030"/>
                <a:gd name="f1009" fmla="*/ f916 1 75"/>
                <a:gd name="f1010" fmla="*/ f917 1 10030"/>
                <a:gd name="f1011" fmla="*/ f918 1 75"/>
                <a:gd name="f1012" fmla="*/ f919 1 10030"/>
                <a:gd name="f1013" fmla="*/ f920 1 10030"/>
                <a:gd name="f1014" fmla="*/ f921 1 75"/>
                <a:gd name="f1015" fmla="*/ f922 1 10030"/>
                <a:gd name="f1016" fmla="*/ f923 1 75"/>
                <a:gd name="f1017" fmla="*/ f924 1 10030"/>
                <a:gd name="f1018" fmla="*/ f925 1 75"/>
                <a:gd name="f1019" fmla="*/ f926 1 10030"/>
                <a:gd name="f1020" fmla="*/ f927 1 75"/>
                <a:gd name="f1021" fmla="*/ f928 1 10030"/>
                <a:gd name="f1022" fmla="*/ f929 1 10030"/>
                <a:gd name="f1023" fmla="*/ f930 1 10030"/>
                <a:gd name="f1024" fmla="*/ f931 1 10030"/>
                <a:gd name="f1025" fmla="*/ f932 1 10030"/>
                <a:gd name="f1026" fmla="*/ f933 1 75"/>
                <a:gd name="f1027" fmla="*/ f934 1 10030"/>
                <a:gd name="f1028" fmla="*/ f935 1 75"/>
                <a:gd name="f1029" fmla="*/ f936 1 10030"/>
                <a:gd name="f1030" fmla="*/ f937 1 75"/>
                <a:gd name="f1031" fmla="*/ f938 1 10030"/>
                <a:gd name="f1032" fmla="*/ f939 1 75"/>
                <a:gd name="f1033" fmla="*/ f940 1 10030"/>
                <a:gd name="f1034" fmla="*/ f941 1 75"/>
                <a:gd name="f1035" fmla="*/ f942 1 10030"/>
                <a:gd name="f1036" fmla="*/ f943 1 75"/>
                <a:gd name="f1037" fmla="*/ f944 1 10030"/>
                <a:gd name="f1038" fmla="*/ f945 1 10030"/>
                <a:gd name="f1039" fmla="*/ f946 1 10030"/>
                <a:gd name="f1040" fmla="*/ f947 1 75"/>
                <a:gd name="f1041" fmla="*/ f948 1 10030"/>
                <a:gd name="f1042" fmla="*/ f949 1 10030"/>
                <a:gd name="f1043" fmla="*/ f950 1 10030"/>
                <a:gd name="f1044" fmla="*/ f951 1 75"/>
                <a:gd name="f1045" fmla="*/ f952 1 10030"/>
                <a:gd name="f1046" fmla="*/ f953 1 75"/>
                <a:gd name="f1047" fmla="*/ f954 1 10030"/>
                <a:gd name="f1048" fmla="*/ f955 1 75"/>
                <a:gd name="f1049" fmla="*/ f956 1 10030"/>
                <a:gd name="f1050" fmla="*/ f957 1 10030"/>
                <a:gd name="f1051" fmla="*/ f958 1 75"/>
                <a:gd name="f1052" fmla="*/ f959 1 10030"/>
                <a:gd name="f1053" fmla="*/ f960 1 10030"/>
                <a:gd name="f1054" fmla="*/ f961 1 10030"/>
                <a:gd name="f1055" fmla="*/ f962 1 10030"/>
                <a:gd name="f1056" fmla="*/ f963 1 10030"/>
                <a:gd name="f1057" fmla="*/ f964 1 10030"/>
                <a:gd name="f1058" fmla="*/ f965 1 75"/>
                <a:gd name="f1059" fmla="*/ f966 1 10030"/>
                <a:gd name="f1060" fmla="*/ f967 1 10030"/>
                <a:gd name="f1061" fmla="*/ f968 1 10030"/>
                <a:gd name="f1062" fmla="*/ f969 1 75"/>
                <a:gd name="f1063" fmla="*/ 0 1 f876"/>
                <a:gd name="f1064" fmla="*/ f6 1 f876"/>
                <a:gd name="f1065" fmla="*/ 0 1 f877"/>
                <a:gd name="f1066" fmla="*/ f7 1 f877"/>
                <a:gd name="f1067" fmla="+- f970 0 f1"/>
                <a:gd name="f1068" fmla="*/ f971 1 f876"/>
                <a:gd name="f1069" fmla="*/ f972 1 f877"/>
                <a:gd name="f1070" fmla="*/ f973 1 f876"/>
                <a:gd name="f1071" fmla="*/ f974 1 f877"/>
                <a:gd name="f1072" fmla="*/ f975 1 f876"/>
                <a:gd name="f1073" fmla="*/ f976 1 f877"/>
                <a:gd name="f1074" fmla="*/ f977 1 f876"/>
                <a:gd name="f1075" fmla="*/ f978 1 f877"/>
                <a:gd name="f1076" fmla="*/ f979 1 f876"/>
                <a:gd name="f1077" fmla="*/ f980 1 f877"/>
                <a:gd name="f1078" fmla="*/ f981 1 f876"/>
                <a:gd name="f1079" fmla="*/ f982 1 f877"/>
                <a:gd name="f1080" fmla="*/ f983 1 f876"/>
                <a:gd name="f1081" fmla="*/ f984 1 f876"/>
                <a:gd name="f1082" fmla="*/ f985 1 f877"/>
                <a:gd name="f1083" fmla="*/ f986 1 f876"/>
                <a:gd name="f1084" fmla="*/ f987 1 f876"/>
                <a:gd name="f1085" fmla="*/ f988 1 f877"/>
                <a:gd name="f1086" fmla="*/ f989 1 f876"/>
                <a:gd name="f1087" fmla="*/ f990 1 f877"/>
                <a:gd name="f1088" fmla="*/ f991 1 f876"/>
                <a:gd name="f1089" fmla="*/ f992 1 f877"/>
                <a:gd name="f1090" fmla="*/ f993 1 f876"/>
                <a:gd name="f1091" fmla="*/ f994 1 f877"/>
                <a:gd name="f1092" fmla="*/ f995 1 f876"/>
                <a:gd name="f1093" fmla="*/ f996 1 f877"/>
                <a:gd name="f1094" fmla="*/ f997 1 f876"/>
                <a:gd name="f1095" fmla="*/ f998 1 f876"/>
                <a:gd name="f1096" fmla="*/ f999 1 f876"/>
                <a:gd name="f1097" fmla="*/ f1000 1 f877"/>
                <a:gd name="f1098" fmla="*/ f1001 1 f876"/>
                <a:gd name="f1099" fmla="*/ f1002 1 f877"/>
                <a:gd name="f1100" fmla="*/ f1003 1 f876"/>
                <a:gd name="f1101" fmla="*/ f1004 1 f877"/>
                <a:gd name="f1102" fmla="*/ f1005 1 f876"/>
                <a:gd name="f1103" fmla="*/ f1006 1 f877"/>
                <a:gd name="f1104" fmla="*/ f1007 1 f876"/>
                <a:gd name="f1105" fmla="*/ f1008 1 f876"/>
                <a:gd name="f1106" fmla="*/ f1009 1 f877"/>
                <a:gd name="f1107" fmla="*/ f1010 1 f876"/>
                <a:gd name="f1108" fmla="*/ f1011 1 f877"/>
                <a:gd name="f1109" fmla="*/ f1012 1 f876"/>
                <a:gd name="f1110" fmla="*/ f1013 1 f876"/>
                <a:gd name="f1111" fmla="*/ f1014 1 f877"/>
                <a:gd name="f1112" fmla="*/ f1015 1 f876"/>
                <a:gd name="f1113" fmla="*/ f1016 1 f877"/>
                <a:gd name="f1114" fmla="*/ f1017 1 f876"/>
                <a:gd name="f1115" fmla="*/ f1018 1 f877"/>
                <a:gd name="f1116" fmla="*/ f1019 1 f876"/>
                <a:gd name="f1117" fmla="*/ f1020 1 f877"/>
                <a:gd name="f1118" fmla="*/ f1021 1 f876"/>
                <a:gd name="f1119" fmla="*/ f1022 1 f876"/>
                <a:gd name="f1120" fmla="*/ f1023 1 f876"/>
                <a:gd name="f1121" fmla="*/ f1024 1 f876"/>
                <a:gd name="f1122" fmla="*/ f1025 1 f876"/>
                <a:gd name="f1123" fmla="*/ f1026 1 f877"/>
                <a:gd name="f1124" fmla="*/ f1027 1 f876"/>
                <a:gd name="f1125" fmla="*/ f1028 1 f877"/>
                <a:gd name="f1126" fmla="*/ f1029 1 f876"/>
                <a:gd name="f1127" fmla="*/ f1030 1 f877"/>
                <a:gd name="f1128" fmla="*/ f1031 1 f876"/>
                <a:gd name="f1129" fmla="*/ f1032 1 f877"/>
                <a:gd name="f1130" fmla="*/ f1033 1 f876"/>
                <a:gd name="f1131" fmla="*/ f1034 1 f877"/>
                <a:gd name="f1132" fmla="*/ f1035 1 f876"/>
                <a:gd name="f1133" fmla="*/ f1036 1 f877"/>
                <a:gd name="f1134" fmla="*/ f1037 1 f876"/>
                <a:gd name="f1135" fmla="*/ f1038 1 f876"/>
                <a:gd name="f1136" fmla="*/ f1039 1 f876"/>
                <a:gd name="f1137" fmla="*/ f1040 1 f877"/>
                <a:gd name="f1138" fmla="*/ f1041 1 f876"/>
                <a:gd name="f1139" fmla="*/ f1042 1 f876"/>
                <a:gd name="f1140" fmla="*/ f1043 1 f876"/>
                <a:gd name="f1141" fmla="*/ f1044 1 f877"/>
                <a:gd name="f1142" fmla="*/ f1045 1 f876"/>
                <a:gd name="f1143" fmla="*/ f1046 1 f877"/>
                <a:gd name="f1144" fmla="*/ f1047 1 f876"/>
                <a:gd name="f1145" fmla="*/ f1048 1 f877"/>
                <a:gd name="f1146" fmla="*/ f1049 1 f876"/>
                <a:gd name="f1147" fmla="*/ f1050 1 f876"/>
                <a:gd name="f1148" fmla="*/ f1051 1 f877"/>
                <a:gd name="f1149" fmla="*/ f1052 1 f876"/>
                <a:gd name="f1150" fmla="*/ f1053 1 f876"/>
                <a:gd name="f1151" fmla="*/ f1054 1 f876"/>
                <a:gd name="f1152" fmla="*/ f1055 1 f876"/>
                <a:gd name="f1153" fmla="*/ f1056 1 f876"/>
                <a:gd name="f1154" fmla="*/ f1057 1 f876"/>
                <a:gd name="f1155" fmla="*/ f1058 1 f877"/>
                <a:gd name="f1156" fmla="*/ f1059 1 f876"/>
                <a:gd name="f1157" fmla="*/ f1060 1 f876"/>
                <a:gd name="f1158" fmla="*/ f1061 1 f876"/>
                <a:gd name="f1159" fmla="*/ f1062 1 f877"/>
                <a:gd name="f1160" fmla="*/ f1063 f871 1"/>
                <a:gd name="f1161" fmla="*/ f1064 f871 1"/>
                <a:gd name="f1162" fmla="*/ f1066 f872 1"/>
                <a:gd name="f1163" fmla="*/ f1065 f872 1"/>
                <a:gd name="f1164" fmla="*/ f1068 f871 1"/>
                <a:gd name="f1165" fmla="*/ f1069 f872 1"/>
                <a:gd name="f1166" fmla="*/ f1070 f871 1"/>
                <a:gd name="f1167" fmla="*/ f1071 f872 1"/>
                <a:gd name="f1168" fmla="*/ f1072 f871 1"/>
                <a:gd name="f1169" fmla="*/ f1073 f872 1"/>
                <a:gd name="f1170" fmla="*/ f1074 f871 1"/>
                <a:gd name="f1171" fmla="*/ f1075 f872 1"/>
                <a:gd name="f1172" fmla="*/ f1076 f871 1"/>
                <a:gd name="f1173" fmla="*/ f1077 f872 1"/>
                <a:gd name="f1174" fmla="*/ f1078 f871 1"/>
                <a:gd name="f1175" fmla="*/ f1079 f872 1"/>
                <a:gd name="f1176" fmla="*/ f1080 f871 1"/>
                <a:gd name="f1177" fmla="*/ f1081 f871 1"/>
                <a:gd name="f1178" fmla="*/ f1082 f872 1"/>
                <a:gd name="f1179" fmla="*/ f1083 f871 1"/>
                <a:gd name="f1180" fmla="*/ f1084 f871 1"/>
                <a:gd name="f1181" fmla="*/ f1085 f872 1"/>
                <a:gd name="f1182" fmla="*/ f1086 f871 1"/>
                <a:gd name="f1183" fmla="*/ f1087 f872 1"/>
                <a:gd name="f1184" fmla="*/ f1088 f871 1"/>
                <a:gd name="f1185" fmla="*/ f1089 f872 1"/>
                <a:gd name="f1186" fmla="*/ f1090 f871 1"/>
                <a:gd name="f1187" fmla="*/ f1091 f872 1"/>
                <a:gd name="f1188" fmla="*/ f1092 f871 1"/>
                <a:gd name="f1189" fmla="*/ f1093 f872 1"/>
                <a:gd name="f1190" fmla="*/ f1094 f871 1"/>
                <a:gd name="f1191" fmla="*/ f1095 f871 1"/>
                <a:gd name="f1192" fmla="*/ f1096 f871 1"/>
                <a:gd name="f1193" fmla="*/ f1097 f872 1"/>
                <a:gd name="f1194" fmla="*/ f1098 f871 1"/>
                <a:gd name="f1195" fmla="*/ f1099 f872 1"/>
                <a:gd name="f1196" fmla="*/ f1100 f871 1"/>
                <a:gd name="f1197" fmla="*/ f1101 f872 1"/>
                <a:gd name="f1198" fmla="*/ f1102 f871 1"/>
                <a:gd name="f1199" fmla="*/ f1103 f872 1"/>
                <a:gd name="f1200" fmla="*/ f1104 f871 1"/>
                <a:gd name="f1201" fmla="*/ f1105 f871 1"/>
                <a:gd name="f1202" fmla="*/ f1106 f872 1"/>
                <a:gd name="f1203" fmla="*/ f1107 f871 1"/>
                <a:gd name="f1204" fmla="*/ f1108 f872 1"/>
                <a:gd name="f1205" fmla="*/ f1109 f871 1"/>
                <a:gd name="f1206" fmla="*/ f1110 f871 1"/>
                <a:gd name="f1207" fmla="*/ f1111 f872 1"/>
                <a:gd name="f1208" fmla="*/ f1112 f871 1"/>
                <a:gd name="f1209" fmla="*/ f1113 f872 1"/>
                <a:gd name="f1210" fmla="*/ f1114 f871 1"/>
                <a:gd name="f1211" fmla="*/ f1115 f872 1"/>
                <a:gd name="f1212" fmla="*/ f1116 f871 1"/>
                <a:gd name="f1213" fmla="*/ f1117 f872 1"/>
                <a:gd name="f1214" fmla="*/ f1118 f871 1"/>
                <a:gd name="f1215" fmla="*/ f1119 f871 1"/>
                <a:gd name="f1216" fmla="*/ f1120 f871 1"/>
                <a:gd name="f1217" fmla="*/ f1121 f871 1"/>
                <a:gd name="f1218" fmla="*/ f1122 f871 1"/>
                <a:gd name="f1219" fmla="*/ f1123 f872 1"/>
                <a:gd name="f1220" fmla="*/ f1124 f871 1"/>
                <a:gd name="f1221" fmla="*/ f1125 f872 1"/>
                <a:gd name="f1222" fmla="*/ f1126 f871 1"/>
                <a:gd name="f1223" fmla="*/ f1127 f872 1"/>
                <a:gd name="f1224" fmla="*/ f1128 f871 1"/>
                <a:gd name="f1225" fmla="*/ f1129 f872 1"/>
                <a:gd name="f1226" fmla="*/ f1130 f871 1"/>
                <a:gd name="f1227" fmla="*/ f1131 f872 1"/>
                <a:gd name="f1228" fmla="*/ f1132 f871 1"/>
                <a:gd name="f1229" fmla="*/ f1133 f872 1"/>
                <a:gd name="f1230" fmla="*/ f1134 f871 1"/>
                <a:gd name="f1231" fmla="*/ f1135 f871 1"/>
                <a:gd name="f1232" fmla="*/ f1136 f871 1"/>
                <a:gd name="f1233" fmla="*/ f1137 f872 1"/>
                <a:gd name="f1234" fmla="*/ f1138 f871 1"/>
                <a:gd name="f1235" fmla="*/ f1139 f871 1"/>
                <a:gd name="f1236" fmla="*/ f1140 f871 1"/>
                <a:gd name="f1237" fmla="*/ f1141 f872 1"/>
                <a:gd name="f1238" fmla="*/ f1142 f871 1"/>
                <a:gd name="f1239" fmla="*/ f1143 f872 1"/>
                <a:gd name="f1240" fmla="*/ f1144 f871 1"/>
                <a:gd name="f1241" fmla="*/ f1145 f872 1"/>
                <a:gd name="f1242" fmla="*/ f1146 f871 1"/>
                <a:gd name="f1243" fmla="*/ f1147 f871 1"/>
                <a:gd name="f1244" fmla="*/ f1148 f872 1"/>
                <a:gd name="f1245" fmla="*/ f1149 f871 1"/>
                <a:gd name="f1246" fmla="*/ f1150 f871 1"/>
                <a:gd name="f1247" fmla="*/ f1151 f871 1"/>
                <a:gd name="f1248" fmla="*/ f1152 f871 1"/>
                <a:gd name="f1249" fmla="*/ f1153 f871 1"/>
                <a:gd name="f1250" fmla="*/ f1154 f871 1"/>
                <a:gd name="f1251" fmla="*/ f1155 f872 1"/>
                <a:gd name="f1252" fmla="*/ f1156 f871 1"/>
                <a:gd name="f1253" fmla="*/ f1157 f871 1"/>
                <a:gd name="f1254" fmla="*/ f1158 f871 1"/>
                <a:gd name="f1255" fmla="*/ f1159 f8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67">
                  <a:pos x="f1164" y="f1165"/>
                </a:cxn>
                <a:cxn ang="f1067">
                  <a:pos x="f1166" y="f1167"/>
                </a:cxn>
                <a:cxn ang="f1067">
                  <a:pos x="f1168" y="f1169"/>
                </a:cxn>
                <a:cxn ang="f1067">
                  <a:pos x="f1170" y="f1171"/>
                </a:cxn>
                <a:cxn ang="f1067">
                  <a:pos x="f1172" y="f1173"/>
                </a:cxn>
                <a:cxn ang="f1067">
                  <a:pos x="f1174" y="f1175"/>
                </a:cxn>
                <a:cxn ang="f1067">
                  <a:pos x="f1176" y="f1169"/>
                </a:cxn>
                <a:cxn ang="f1067">
                  <a:pos x="f1177" y="f1178"/>
                </a:cxn>
                <a:cxn ang="f1067">
                  <a:pos x="f1179" y="f1175"/>
                </a:cxn>
                <a:cxn ang="f1067">
                  <a:pos x="f1180" y="f1181"/>
                </a:cxn>
                <a:cxn ang="f1067">
                  <a:pos x="f1182" y="f1183"/>
                </a:cxn>
                <a:cxn ang="f1067">
                  <a:pos x="f1184" y="f1185"/>
                </a:cxn>
                <a:cxn ang="f1067">
                  <a:pos x="f1186" y="f1187"/>
                </a:cxn>
                <a:cxn ang="f1067">
                  <a:pos x="f1188" y="f1189"/>
                </a:cxn>
                <a:cxn ang="f1067">
                  <a:pos x="f1190" y="f1178"/>
                </a:cxn>
                <a:cxn ang="f1067">
                  <a:pos x="f1191" y="f1173"/>
                </a:cxn>
                <a:cxn ang="f1067">
                  <a:pos x="f1192" y="f1193"/>
                </a:cxn>
                <a:cxn ang="f1067">
                  <a:pos x="f1194" y="f1195"/>
                </a:cxn>
                <a:cxn ang="f1067">
                  <a:pos x="f1196" y="f1197"/>
                </a:cxn>
                <a:cxn ang="f1067">
                  <a:pos x="f1198" y="f1199"/>
                </a:cxn>
                <a:cxn ang="f1067">
                  <a:pos x="f1200" y="f1173"/>
                </a:cxn>
                <a:cxn ang="f1067">
                  <a:pos x="f1201" y="f1202"/>
                </a:cxn>
                <a:cxn ang="f1067">
                  <a:pos x="f1203" y="f1204"/>
                </a:cxn>
                <a:cxn ang="f1067">
                  <a:pos x="f1205" y="f1181"/>
                </a:cxn>
                <a:cxn ang="f1067">
                  <a:pos x="f1206" y="f1207"/>
                </a:cxn>
                <a:cxn ang="f1067">
                  <a:pos x="f1208" y="f1209"/>
                </a:cxn>
                <a:cxn ang="f1067">
                  <a:pos x="f1210" y="f1211"/>
                </a:cxn>
                <a:cxn ang="f1067">
                  <a:pos x="f1212" y="f1213"/>
                </a:cxn>
                <a:cxn ang="f1067">
                  <a:pos x="f1214" y="f1207"/>
                </a:cxn>
                <a:cxn ang="f1067">
                  <a:pos x="f1215" y="f1211"/>
                </a:cxn>
                <a:cxn ang="f1067">
                  <a:pos x="f1216" y="f1181"/>
                </a:cxn>
                <a:cxn ang="f1067">
                  <a:pos x="f1217" y="f1197"/>
                </a:cxn>
                <a:cxn ang="f1067">
                  <a:pos x="f1218" y="f1219"/>
                </a:cxn>
                <a:cxn ang="f1067">
                  <a:pos x="f1220" y="f1221"/>
                </a:cxn>
                <a:cxn ang="f1067">
                  <a:pos x="f1222" y="f1223"/>
                </a:cxn>
                <a:cxn ang="f1067">
                  <a:pos x="f1224" y="f1225"/>
                </a:cxn>
                <a:cxn ang="f1067">
                  <a:pos x="f1226" y="f1227"/>
                </a:cxn>
                <a:cxn ang="f1067">
                  <a:pos x="f1228" y="f1229"/>
                </a:cxn>
                <a:cxn ang="f1067">
                  <a:pos x="f1230" y="f1207"/>
                </a:cxn>
                <a:cxn ang="f1067">
                  <a:pos x="f1231" y="f1229"/>
                </a:cxn>
                <a:cxn ang="f1067">
                  <a:pos x="f1232" y="f1233"/>
                </a:cxn>
                <a:cxn ang="f1067">
                  <a:pos x="f1234" y="f1207"/>
                </a:cxn>
                <a:cxn ang="f1067">
                  <a:pos x="f1235" y="f1225"/>
                </a:cxn>
                <a:cxn ang="f1067">
                  <a:pos x="f1236" y="f1237"/>
                </a:cxn>
                <a:cxn ang="f1067">
                  <a:pos x="f1238" y="f1239"/>
                </a:cxn>
                <a:cxn ang="f1067">
                  <a:pos x="f1240" y="f1241"/>
                </a:cxn>
                <a:cxn ang="f1067">
                  <a:pos x="f1242" y="f1241"/>
                </a:cxn>
                <a:cxn ang="f1067">
                  <a:pos x="f1243" y="f1244"/>
                </a:cxn>
                <a:cxn ang="f1067">
                  <a:pos x="f1245" y="f1204"/>
                </a:cxn>
                <a:cxn ang="f1067">
                  <a:pos x="f1246" y="f1195"/>
                </a:cxn>
                <a:cxn ang="f1067">
                  <a:pos x="f1247" y="f1204"/>
                </a:cxn>
                <a:cxn ang="f1067">
                  <a:pos x="f1248" y="f1183"/>
                </a:cxn>
                <a:cxn ang="f1067">
                  <a:pos x="f1249" y="f1178"/>
                </a:cxn>
                <a:cxn ang="f1067">
                  <a:pos x="f1250" y="f1251"/>
                </a:cxn>
                <a:cxn ang="f1067">
                  <a:pos x="f1252" y="f1169"/>
                </a:cxn>
                <a:cxn ang="f1067">
                  <a:pos x="f1253" y="f1171"/>
                </a:cxn>
                <a:cxn ang="f1067">
                  <a:pos x="f1254" y="f1255"/>
                </a:cxn>
              </a:cxnLst>
              <a:rect l="f1160" t="f1163" r="f1161" b="f1162"/>
              <a:pathLst>
                <a:path w="10030" h="75">
                  <a:moveTo>
                    <a:pt x="f8" y="f9"/>
                  </a:moveTo>
                  <a:lnTo>
                    <a:pt x="f8" y="f9"/>
                  </a:lnTo>
                  <a:lnTo>
                    <a:pt x="f10" y="f11"/>
                  </a:lnTo>
                  <a:cubicBezTo>
                    <a:pt x="f12" y="f13"/>
                    <a:pt x="f14" y="f11"/>
                    <a:pt x="f8" y="f9"/>
                  </a:cubicBezTo>
                  <a:close/>
                  <a:moveTo>
                    <a:pt x="f15" y="f16"/>
                  </a:move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18"/>
                    <a:pt x="f23" y="f18"/>
                    <a:pt x="f24" y="f18"/>
                  </a:cubicBezTo>
                  <a:cubicBezTo>
                    <a:pt x="f25" y="f16"/>
                    <a:pt x="f26" y="f27"/>
                    <a:pt x="f15" y="f16"/>
                  </a:cubicBezTo>
                  <a:close/>
                  <a:moveTo>
                    <a:pt x="f28" y="f20"/>
                  </a:moveTo>
                  <a:lnTo>
                    <a:pt x="f28" y="f20"/>
                  </a:lnTo>
                  <a:lnTo>
                    <a:pt x="f29" y="f20"/>
                  </a:lnTo>
                  <a:cubicBezTo>
                    <a:pt x="f30" y="f31"/>
                    <a:pt x="f32" y="f33"/>
                    <a:pt x="f28" y="f20"/>
                  </a:cubicBezTo>
                  <a:close/>
                  <a:moveTo>
                    <a:pt x="f34" y="f35"/>
                  </a:moveTo>
                  <a:lnTo>
                    <a:pt x="f34" y="f35"/>
                  </a:lnTo>
                  <a:cubicBezTo>
                    <a:pt x="f36" y="f37"/>
                    <a:pt x="f38" y="f39"/>
                    <a:pt x="f40" y="f41"/>
                  </a:cubicBezTo>
                  <a:cubicBezTo>
                    <a:pt x="f42" y="f41"/>
                    <a:pt x="f43" y="f41"/>
                    <a:pt x="f34" y="f35"/>
                  </a:cubicBezTo>
                  <a:close/>
                  <a:moveTo>
                    <a:pt x="f44" y="f45"/>
                  </a:moveTo>
                  <a:lnTo>
                    <a:pt x="f44" y="f45"/>
                  </a:lnTo>
                  <a:cubicBezTo>
                    <a:pt x="f46" y="f47"/>
                    <a:pt x="f48" y="f49"/>
                    <a:pt x="f50" y="f47"/>
                  </a:cubicBezTo>
                  <a:cubicBezTo>
                    <a:pt x="f51" y="f52"/>
                    <a:pt x="f53" y="f54"/>
                    <a:pt x="f44" y="f45"/>
                  </a:cubicBezTo>
                  <a:close/>
                  <a:moveTo>
                    <a:pt x="f55" y="f47"/>
                  </a:moveTo>
                  <a:lnTo>
                    <a:pt x="f55" y="f47"/>
                  </a:lnTo>
                  <a:lnTo>
                    <a:pt x="f56" y="f57"/>
                  </a:lnTo>
                  <a:cubicBezTo>
                    <a:pt x="f58" y="f59"/>
                    <a:pt x="f60" y="f61"/>
                    <a:pt x="f62" y="f7"/>
                  </a:cubicBezTo>
                  <a:cubicBezTo>
                    <a:pt x="f55" y="f47"/>
                    <a:pt x="f63" y="f64"/>
                    <a:pt x="f65" y="f45"/>
                  </a:cubicBezTo>
                  <a:lnTo>
                    <a:pt x="f66" y="f67"/>
                  </a:lnTo>
                  <a:cubicBezTo>
                    <a:pt x="f68" y="f67"/>
                    <a:pt x="f69" y="f49"/>
                    <a:pt x="f70" y="f49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47"/>
                  </a:cubicBezTo>
                  <a:lnTo>
                    <a:pt x="f82" y="f78"/>
                  </a:lnTo>
                  <a:cubicBezTo>
                    <a:pt x="f83" y="f54"/>
                    <a:pt x="f84" y="f45"/>
                    <a:pt x="f85" y="f45"/>
                  </a:cubicBezTo>
                  <a:lnTo>
                    <a:pt x="f86" y="f80"/>
                  </a:lnTo>
                  <a:lnTo>
                    <a:pt x="f87" y="f80"/>
                  </a:lnTo>
                  <a:cubicBezTo>
                    <a:pt x="f88" y="f78"/>
                    <a:pt x="f89" y="f74"/>
                    <a:pt x="f90" y="f37"/>
                  </a:cubicBezTo>
                  <a:cubicBezTo>
                    <a:pt x="f91" y="f74"/>
                    <a:pt x="f92" y="f74"/>
                    <a:pt x="f93" y="f76"/>
                  </a:cubicBezTo>
                  <a:lnTo>
                    <a:pt x="f94" y="f37"/>
                  </a:lnTo>
                  <a:cubicBezTo>
                    <a:pt x="f95" y="f76"/>
                    <a:pt x="f96" y="f80"/>
                    <a:pt x="f92" y="f80"/>
                  </a:cubicBezTo>
                  <a:cubicBezTo>
                    <a:pt x="f97" y="f98"/>
                    <a:pt x="f99" y="f52"/>
                    <a:pt x="f100" y="f49"/>
                  </a:cubicBezTo>
                  <a:lnTo>
                    <a:pt x="f101" y="f57"/>
                  </a:lnTo>
                  <a:cubicBezTo>
                    <a:pt x="f102" y="f98"/>
                    <a:pt x="f103" y="f72"/>
                    <a:pt x="f104" y="f7"/>
                  </a:cubicBezTo>
                  <a:cubicBezTo>
                    <a:pt x="f105" y="f98"/>
                    <a:pt x="f106" y="f67"/>
                    <a:pt x="f107" y="f45"/>
                  </a:cubicBezTo>
                  <a:cubicBezTo>
                    <a:pt x="f108" y="f47"/>
                    <a:pt x="f109" y="f47"/>
                    <a:pt x="f110" y="f80"/>
                  </a:cubicBezTo>
                  <a:cubicBezTo>
                    <a:pt x="f110" y="f67"/>
                    <a:pt x="f111" y="f112"/>
                    <a:pt x="f113" y="f112"/>
                  </a:cubicBezTo>
                  <a:lnTo>
                    <a:pt x="f114" y="f61"/>
                  </a:lnTo>
                  <a:cubicBezTo>
                    <a:pt x="f115" y="f116"/>
                    <a:pt x="f117" y="f49"/>
                    <a:pt x="f118" y="f47"/>
                  </a:cubicBezTo>
                  <a:cubicBezTo>
                    <a:pt x="f119" y="f47"/>
                    <a:pt x="f120" y="f121"/>
                    <a:pt x="f122" y="f59"/>
                  </a:cubicBezTo>
                  <a:cubicBezTo>
                    <a:pt x="f123" y="f124"/>
                    <a:pt x="f125" y="f67"/>
                    <a:pt x="f126" y="f112"/>
                  </a:cubicBezTo>
                  <a:cubicBezTo>
                    <a:pt x="f127" y="f49"/>
                    <a:pt x="f128" y="f112"/>
                    <a:pt x="f129" y="f54"/>
                  </a:cubicBezTo>
                  <a:cubicBezTo>
                    <a:pt x="f130" y="f45"/>
                    <a:pt x="f131" y="f112"/>
                    <a:pt x="f132" y="f49"/>
                  </a:cubicBezTo>
                  <a:lnTo>
                    <a:pt x="f133" y="f80"/>
                  </a:lnTo>
                  <a:cubicBezTo>
                    <a:pt x="f134" y="f80"/>
                    <a:pt x="f135" y="f45"/>
                    <a:pt x="f136" y="f47"/>
                  </a:cubicBezTo>
                  <a:cubicBezTo>
                    <a:pt x="f137" y="f80"/>
                    <a:pt x="f138" y="f52"/>
                    <a:pt x="f139" y="f140"/>
                  </a:cubicBezTo>
                  <a:cubicBezTo>
                    <a:pt x="f141" y="f142"/>
                    <a:pt x="f143" y="f49"/>
                    <a:pt x="f144" y="f76"/>
                  </a:cubicBezTo>
                  <a:cubicBezTo>
                    <a:pt x="f145" y="f54"/>
                    <a:pt x="f146" y="f45"/>
                    <a:pt x="f147" y="f112"/>
                  </a:cubicBezTo>
                  <a:cubicBezTo>
                    <a:pt x="f148" y="f78"/>
                    <a:pt x="f149" y="f80"/>
                    <a:pt x="f150" y="f37"/>
                  </a:cubicBezTo>
                  <a:lnTo>
                    <a:pt x="f151" y="f76"/>
                  </a:lnTo>
                  <a:cubicBezTo>
                    <a:pt x="f152" y="f39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lnTo>
                    <a:pt x="f163" y="f164"/>
                  </a:lnTo>
                  <a:cubicBezTo>
                    <a:pt x="f165" y="f166"/>
                    <a:pt x="f167" y="f162"/>
                    <a:pt x="f168" y="f158"/>
                  </a:cubicBezTo>
                  <a:lnTo>
                    <a:pt x="f169" y="f160"/>
                  </a:lnTo>
                  <a:cubicBezTo>
                    <a:pt x="f170" y="f171"/>
                    <a:pt x="f172" y="f173"/>
                    <a:pt x="f174" y="f142"/>
                  </a:cubicBezTo>
                  <a:lnTo>
                    <a:pt x="f175" y="f176"/>
                  </a:lnTo>
                  <a:cubicBezTo>
                    <a:pt x="f177" y="f142"/>
                    <a:pt x="f159" y="f35"/>
                    <a:pt x="f178" y="f74"/>
                  </a:cubicBezTo>
                  <a:cubicBezTo>
                    <a:pt x="f179" y="f140"/>
                    <a:pt x="f180" y="f140"/>
                    <a:pt x="f181" y="f37"/>
                  </a:cubicBezTo>
                  <a:cubicBezTo>
                    <a:pt x="f182" y="f140"/>
                    <a:pt x="f183" y="f74"/>
                    <a:pt x="f184" y="f52"/>
                  </a:cubicBezTo>
                  <a:cubicBezTo>
                    <a:pt x="f185" y="f76"/>
                    <a:pt x="f186" y="f74"/>
                    <a:pt x="f187" y="f140"/>
                  </a:cubicBezTo>
                  <a:lnTo>
                    <a:pt x="f188" y="f45"/>
                  </a:lnTo>
                  <a:lnTo>
                    <a:pt x="f189" y="f78"/>
                  </a:lnTo>
                  <a:lnTo>
                    <a:pt x="f190" y="f112"/>
                  </a:lnTo>
                  <a:cubicBezTo>
                    <a:pt x="f191" y="f52"/>
                    <a:pt x="f192" y="f193"/>
                    <a:pt x="f194" y="f156"/>
                  </a:cubicBezTo>
                  <a:cubicBezTo>
                    <a:pt x="f195" y="f196"/>
                    <a:pt x="f197" y="f35"/>
                    <a:pt x="f198" y="f76"/>
                  </a:cubicBezTo>
                  <a:cubicBezTo>
                    <a:pt x="f199" y="f35"/>
                    <a:pt x="f200" y="f80"/>
                    <a:pt x="f201" y="f54"/>
                  </a:cubicBezTo>
                  <a:cubicBezTo>
                    <a:pt x="f202" y="f54"/>
                    <a:pt x="f203" y="f47"/>
                    <a:pt x="f204" y="f112"/>
                  </a:cubicBezTo>
                  <a:lnTo>
                    <a:pt x="f205" y="f78"/>
                  </a:lnTo>
                  <a:cubicBezTo>
                    <a:pt x="f206" y="f112"/>
                    <a:pt x="f207" y="f45"/>
                    <a:pt x="f208" y="f67"/>
                  </a:cubicBezTo>
                  <a:cubicBezTo>
                    <a:pt x="f209" y="f37"/>
                    <a:pt x="f210" y="f76"/>
                    <a:pt x="f211" y="f140"/>
                  </a:cubicBezTo>
                  <a:cubicBezTo>
                    <a:pt x="f212" y="f76"/>
                    <a:pt x="f213" y="f45"/>
                    <a:pt x="f214" y="f80"/>
                  </a:cubicBezTo>
                  <a:cubicBezTo>
                    <a:pt x="f215" y="f116"/>
                    <a:pt x="f216" y="f196"/>
                    <a:pt x="f217" y="f74"/>
                  </a:cubicBezTo>
                  <a:cubicBezTo>
                    <a:pt x="f218" y="f74"/>
                    <a:pt x="f219" y="f140"/>
                    <a:pt x="f220" y="f52"/>
                  </a:cubicBezTo>
                  <a:cubicBezTo>
                    <a:pt x="f221" y="f37"/>
                    <a:pt x="f222" y="f52"/>
                    <a:pt x="f223" y="f54"/>
                  </a:cubicBezTo>
                  <a:lnTo>
                    <a:pt x="f224" y="f54"/>
                  </a:lnTo>
                  <a:cubicBezTo>
                    <a:pt x="f225" y="f80"/>
                    <a:pt x="f226" y="f54"/>
                    <a:pt x="f227" y="f35"/>
                  </a:cubicBezTo>
                  <a:cubicBezTo>
                    <a:pt x="f228" y="f39"/>
                    <a:pt x="f229" y="f45"/>
                    <a:pt x="f230" y="f112"/>
                  </a:cubicBezTo>
                  <a:lnTo>
                    <a:pt x="f231" y="f166"/>
                  </a:lnTo>
                  <a:cubicBezTo>
                    <a:pt x="f232" y="f156"/>
                    <a:pt x="f233" y="f54"/>
                    <a:pt x="f234" y="f112"/>
                  </a:cubicBezTo>
                  <a:cubicBezTo>
                    <a:pt x="f235" y="f67"/>
                    <a:pt x="f236" y="f57"/>
                    <a:pt x="f237" y="f112"/>
                  </a:cubicBezTo>
                  <a:cubicBezTo>
                    <a:pt x="f238" y="f47"/>
                    <a:pt x="f239" y="f39"/>
                    <a:pt x="f240" y="f39"/>
                  </a:cubicBezTo>
                  <a:cubicBezTo>
                    <a:pt x="f241" y="f80"/>
                    <a:pt x="f242" y="f52"/>
                    <a:pt x="f243" y="f112"/>
                  </a:cubicBezTo>
                  <a:cubicBezTo>
                    <a:pt x="f244" y="f47"/>
                    <a:pt x="f245" y="f41"/>
                    <a:pt x="f246" y="f35"/>
                  </a:cubicBezTo>
                  <a:cubicBezTo>
                    <a:pt x="f247" y="f39"/>
                    <a:pt x="f248" y="f47"/>
                    <a:pt x="f249" y="f112"/>
                  </a:cubicBezTo>
                  <a:lnTo>
                    <a:pt x="f250" y="f39"/>
                  </a:lnTo>
                  <a:cubicBezTo>
                    <a:pt x="f251" y="f140"/>
                    <a:pt x="f252" y="f47"/>
                    <a:pt x="f253" y="f49"/>
                  </a:cubicBezTo>
                  <a:cubicBezTo>
                    <a:pt x="f254" y="f112"/>
                    <a:pt x="f255" y="f49"/>
                    <a:pt x="f256" y="f67"/>
                  </a:cubicBezTo>
                  <a:lnTo>
                    <a:pt x="f257" y="f47"/>
                  </a:lnTo>
                  <a:cubicBezTo>
                    <a:pt x="f258" y="f67"/>
                    <a:pt x="f259" y="f154"/>
                    <a:pt x="f260" y="f142"/>
                  </a:cubicBezTo>
                  <a:cubicBezTo>
                    <a:pt x="f261" y="f262"/>
                    <a:pt x="f263" y="f45"/>
                    <a:pt x="f264" y="f112"/>
                  </a:cubicBezTo>
                  <a:cubicBezTo>
                    <a:pt x="f265" y="f76"/>
                    <a:pt x="f266" y="f267"/>
                    <a:pt x="f268" y="f269"/>
                  </a:cubicBezTo>
                  <a:lnTo>
                    <a:pt x="f270" y="f166"/>
                  </a:lnTo>
                  <a:lnTo>
                    <a:pt x="f271" y="f269"/>
                  </a:lnTo>
                  <a:cubicBezTo>
                    <a:pt x="f272" y="f158"/>
                    <a:pt x="f273" y="f76"/>
                    <a:pt x="f274" y="f67"/>
                  </a:cubicBezTo>
                  <a:cubicBezTo>
                    <a:pt x="f275" y="f121"/>
                    <a:pt x="f276" y="f116"/>
                    <a:pt x="f277" y="f116"/>
                  </a:cubicBezTo>
                  <a:cubicBezTo>
                    <a:pt x="f278" y="f72"/>
                    <a:pt x="f279" y="f124"/>
                    <a:pt x="f280" y="f124"/>
                  </a:cubicBezTo>
                  <a:lnTo>
                    <a:pt x="f281" y="f64"/>
                  </a:lnTo>
                  <a:cubicBezTo>
                    <a:pt x="f282" y="f116"/>
                    <a:pt x="f283" y="f116"/>
                    <a:pt x="f284" y="f112"/>
                  </a:cubicBezTo>
                  <a:lnTo>
                    <a:pt x="f285" y="f286"/>
                  </a:lnTo>
                  <a:cubicBezTo>
                    <a:pt x="f287" y="f112"/>
                    <a:pt x="f288" y="f41"/>
                    <a:pt x="f289" y="f39"/>
                  </a:cubicBezTo>
                  <a:cubicBezTo>
                    <a:pt x="f290" y="f140"/>
                    <a:pt x="f291" y="f67"/>
                    <a:pt x="f292" y="f57"/>
                  </a:cubicBezTo>
                  <a:cubicBezTo>
                    <a:pt x="f293" y="f67"/>
                    <a:pt x="f294" y="f47"/>
                    <a:pt x="f295" y="f112"/>
                  </a:cubicBezTo>
                  <a:lnTo>
                    <a:pt x="f296" y="f121"/>
                  </a:lnTo>
                  <a:cubicBezTo>
                    <a:pt x="f297" y="f61"/>
                    <a:pt x="f298" y="f78"/>
                    <a:pt x="f299" y="f49"/>
                  </a:cubicBezTo>
                  <a:cubicBezTo>
                    <a:pt x="f300" y="f49"/>
                    <a:pt x="f301" y="f98"/>
                    <a:pt x="f302" y="f61"/>
                  </a:cubicBezTo>
                  <a:cubicBezTo>
                    <a:pt x="f303" y="f47"/>
                    <a:pt x="f304" y="f305"/>
                    <a:pt x="f306" y="f307"/>
                  </a:cubicBezTo>
                  <a:cubicBezTo>
                    <a:pt x="f308" y="f307"/>
                    <a:pt x="f309" y="f158"/>
                    <a:pt x="f310" y="f176"/>
                  </a:cubicBezTo>
                  <a:cubicBezTo>
                    <a:pt x="f311" y="f262"/>
                    <a:pt x="f312" y="f78"/>
                    <a:pt x="f313" y="f112"/>
                  </a:cubicBezTo>
                  <a:cubicBezTo>
                    <a:pt x="f314" y="f45"/>
                    <a:pt x="f315" y="f54"/>
                    <a:pt x="f316" y="f78"/>
                  </a:cubicBezTo>
                  <a:cubicBezTo>
                    <a:pt x="f317" y="f80"/>
                    <a:pt x="f318" y="f67"/>
                    <a:pt x="f319" y="f112"/>
                  </a:cubicBezTo>
                  <a:cubicBezTo>
                    <a:pt x="f320" y="f52"/>
                    <a:pt x="f321" y="f67"/>
                    <a:pt x="f322" y="f76"/>
                  </a:cubicBezTo>
                  <a:cubicBezTo>
                    <a:pt x="f323" y="f52"/>
                    <a:pt x="f324" y="f54"/>
                    <a:pt x="f325" y="f54"/>
                  </a:cubicBezTo>
                  <a:cubicBezTo>
                    <a:pt x="f326" y="f140"/>
                    <a:pt x="f327" y="f173"/>
                    <a:pt x="f328" y="f156"/>
                  </a:cubicBezTo>
                  <a:cubicBezTo>
                    <a:pt x="f329" y="f176"/>
                    <a:pt x="f330" y="f154"/>
                    <a:pt x="f331" y="f142"/>
                  </a:cubicBezTo>
                  <a:cubicBezTo>
                    <a:pt x="f332" y="f196"/>
                    <a:pt x="f333" y="f35"/>
                    <a:pt x="f334" y="f35"/>
                  </a:cubicBezTo>
                  <a:cubicBezTo>
                    <a:pt x="f335" y="f37"/>
                    <a:pt x="f336" y="f74"/>
                    <a:pt x="f337" y="f78"/>
                  </a:cubicBezTo>
                  <a:cubicBezTo>
                    <a:pt x="f338" y="f76"/>
                    <a:pt x="f339" y="f140"/>
                    <a:pt x="f340" y="f140"/>
                  </a:cubicBezTo>
                  <a:cubicBezTo>
                    <a:pt x="f341" y="f80"/>
                    <a:pt x="f342" y="f74"/>
                    <a:pt x="f343" y="f47"/>
                  </a:cubicBezTo>
                  <a:cubicBezTo>
                    <a:pt x="f344" y="f78"/>
                    <a:pt x="f345" y="f76"/>
                    <a:pt x="f346" y="f140"/>
                  </a:cubicBezTo>
                  <a:cubicBezTo>
                    <a:pt x="f347" y="f196"/>
                    <a:pt x="f340" y="f37"/>
                    <a:pt x="f348" y="f74"/>
                  </a:cubicBezTo>
                  <a:cubicBezTo>
                    <a:pt x="f348" y="f142"/>
                    <a:pt x="f349" y="f305"/>
                    <a:pt x="f350" y="f166"/>
                  </a:cubicBezTo>
                  <a:cubicBezTo>
                    <a:pt x="f351" y="f307"/>
                    <a:pt x="f352" y="f171"/>
                    <a:pt x="f353" y="f158"/>
                  </a:cubicBezTo>
                  <a:cubicBezTo>
                    <a:pt x="f354" y="f171"/>
                    <a:pt x="f355" y="f20"/>
                    <a:pt x="f356" y="f269"/>
                  </a:cubicBezTo>
                  <a:cubicBezTo>
                    <a:pt x="f357" y="f162"/>
                    <a:pt x="f29" y="f358"/>
                    <a:pt x="f359" y="f193"/>
                  </a:cubicBezTo>
                  <a:cubicBezTo>
                    <a:pt x="f360" y="f142"/>
                    <a:pt x="f361" y="f358"/>
                    <a:pt x="f362" y="f358"/>
                  </a:cubicBezTo>
                  <a:lnTo>
                    <a:pt x="f363" y="f173"/>
                  </a:lnTo>
                  <a:cubicBezTo>
                    <a:pt x="f364" y="f154"/>
                    <a:pt x="f365" y="f142"/>
                    <a:pt x="f366" y="f154"/>
                  </a:cubicBezTo>
                  <a:cubicBezTo>
                    <a:pt x="f367" y="f35"/>
                    <a:pt x="f368" y="f142"/>
                    <a:pt x="f369" y="f39"/>
                  </a:cubicBezTo>
                  <a:cubicBezTo>
                    <a:pt x="f370" y="f41"/>
                    <a:pt x="f371" y="f196"/>
                    <a:pt x="f372" y="f154"/>
                  </a:cubicBezTo>
                  <a:lnTo>
                    <a:pt x="f373" y="f154"/>
                  </a:lnTo>
                  <a:cubicBezTo>
                    <a:pt x="f374" y="f156"/>
                    <a:pt x="f375" y="f171"/>
                    <a:pt x="f376" y="f305"/>
                  </a:cubicBezTo>
                  <a:cubicBezTo>
                    <a:pt x="f377" y="f267"/>
                    <a:pt x="f378" y="f269"/>
                    <a:pt x="f379" y="f164"/>
                  </a:cubicBezTo>
                  <a:lnTo>
                    <a:pt x="f380" y="f158"/>
                  </a:lnTo>
                  <a:cubicBezTo>
                    <a:pt x="f381" y="f160"/>
                    <a:pt x="f382" y="f162"/>
                    <a:pt x="f383" y="f160"/>
                  </a:cubicBezTo>
                  <a:cubicBezTo>
                    <a:pt x="f384" y="f267"/>
                    <a:pt x="f385" y="f154"/>
                    <a:pt x="f386" y="f305"/>
                  </a:cubicBezTo>
                  <a:lnTo>
                    <a:pt x="f387" y="f164"/>
                  </a:lnTo>
                  <a:cubicBezTo>
                    <a:pt x="f388" y="f269"/>
                    <a:pt x="f389" y="f20"/>
                    <a:pt x="f6" y="f16"/>
                  </a:cubicBezTo>
                  <a:cubicBezTo>
                    <a:pt x="f390" y="f391"/>
                    <a:pt x="f392" y="f27"/>
                    <a:pt x="f393" y="f394"/>
                  </a:cubicBezTo>
                  <a:cubicBezTo>
                    <a:pt x="f395" y="f396"/>
                    <a:pt x="f397" y="f394"/>
                    <a:pt x="f398" y="f396"/>
                  </a:cubicBezTo>
                  <a:cubicBezTo>
                    <a:pt x="f381" y="f391"/>
                    <a:pt x="f399" y="f18"/>
                    <a:pt x="f400" y="f401"/>
                  </a:cubicBezTo>
                  <a:cubicBezTo>
                    <a:pt x="f402" y="f394"/>
                    <a:pt x="f403" y="f404"/>
                    <a:pt x="f405" y="f391"/>
                  </a:cubicBezTo>
                  <a:cubicBezTo>
                    <a:pt x="f406" y="f404"/>
                    <a:pt x="f407" y="f31"/>
                    <a:pt x="f408" y="f31"/>
                  </a:cubicBezTo>
                  <a:lnTo>
                    <a:pt x="f375" y="f31"/>
                  </a:lnTo>
                  <a:lnTo>
                    <a:pt x="f408" y="f31"/>
                  </a:lnTo>
                  <a:cubicBezTo>
                    <a:pt x="f409" y="f31"/>
                    <a:pt x="f409" y="f33"/>
                    <a:pt x="f410" y="f31"/>
                  </a:cubicBezTo>
                  <a:cubicBezTo>
                    <a:pt x="f411" y="f33"/>
                    <a:pt x="f412" y="f20"/>
                    <a:pt x="f413" y="f18"/>
                  </a:cubicBezTo>
                  <a:cubicBezTo>
                    <a:pt x="f410" y="f269"/>
                    <a:pt x="f414" y="f269"/>
                    <a:pt x="f415" y="f307"/>
                  </a:cubicBezTo>
                  <a:cubicBezTo>
                    <a:pt x="f416" y="f417"/>
                    <a:pt x="f418" y="f269"/>
                    <a:pt x="f419" y="f396"/>
                  </a:cubicBezTo>
                  <a:lnTo>
                    <a:pt x="f420" y="f417"/>
                  </a:lnTo>
                  <a:cubicBezTo>
                    <a:pt x="f421" y="f27"/>
                    <a:pt x="f25" y="f20"/>
                    <a:pt x="f422" y="f404"/>
                  </a:cubicBezTo>
                  <a:lnTo>
                    <a:pt x="f423" y="f404"/>
                  </a:lnTo>
                  <a:cubicBezTo>
                    <a:pt x="f424" y="f425"/>
                    <a:pt x="f426" y="f401"/>
                    <a:pt x="f427" y="f394"/>
                  </a:cubicBezTo>
                  <a:cubicBezTo>
                    <a:pt x="f428" y="f425"/>
                    <a:pt x="f429" y="f20"/>
                    <a:pt x="f430" y="f391"/>
                  </a:cubicBezTo>
                  <a:lnTo>
                    <a:pt x="f351" y="f33"/>
                  </a:lnTo>
                  <a:lnTo>
                    <a:pt x="f431" y="f31"/>
                  </a:lnTo>
                  <a:cubicBezTo>
                    <a:pt x="f432" y="f404"/>
                    <a:pt x="f433" y="f434"/>
                    <a:pt x="f435" y="f404"/>
                  </a:cubicBezTo>
                  <a:cubicBezTo>
                    <a:pt x="f436" y="f31"/>
                    <a:pt x="f437" y="f33"/>
                    <a:pt x="f438" y="f31"/>
                  </a:cubicBezTo>
                  <a:lnTo>
                    <a:pt x="f439" y="f425"/>
                  </a:lnTo>
                  <a:cubicBezTo>
                    <a:pt x="f440" y="f394"/>
                    <a:pt x="f441" y="f11"/>
                    <a:pt x="f442" y="f425"/>
                  </a:cubicBezTo>
                  <a:cubicBezTo>
                    <a:pt x="f443" y="f444"/>
                    <a:pt x="f445" y="f446"/>
                    <a:pt x="f447" y="f9"/>
                  </a:cubicBezTo>
                  <a:lnTo>
                    <a:pt x="f448" y="f425"/>
                  </a:lnTo>
                  <a:cubicBezTo>
                    <a:pt x="f449" y="f425"/>
                    <a:pt x="f450" y="f394"/>
                    <a:pt x="f451" y="f404"/>
                  </a:cubicBezTo>
                  <a:lnTo>
                    <a:pt x="f452" y="f16"/>
                  </a:lnTo>
                  <a:cubicBezTo>
                    <a:pt x="f453" y="f434"/>
                    <a:pt x="f454" y="f31"/>
                    <a:pt x="f455" y="f33"/>
                  </a:cubicBezTo>
                  <a:cubicBezTo>
                    <a:pt x="f284" y="f404"/>
                    <a:pt x="f456" y="f404"/>
                    <a:pt x="f457" y="f31"/>
                  </a:cubicBezTo>
                  <a:cubicBezTo>
                    <a:pt x="f458" y="f459"/>
                    <a:pt x="f460" y="f434"/>
                    <a:pt x="f461" y="f31"/>
                  </a:cubicBezTo>
                  <a:cubicBezTo>
                    <a:pt x="f462" y="f33"/>
                    <a:pt x="f463" y="f33"/>
                    <a:pt x="f464" y="f31"/>
                  </a:cubicBezTo>
                  <a:cubicBezTo>
                    <a:pt x="f465" y="f31"/>
                    <a:pt x="f466" y="f31"/>
                    <a:pt x="f260" y="f404"/>
                  </a:cubicBezTo>
                  <a:lnTo>
                    <a:pt x="f467" y="f404"/>
                  </a:lnTo>
                  <a:lnTo>
                    <a:pt x="f468" y="f394"/>
                  </a:lnTo>
                  <a:cubicBezTo>
                    <a:pt x="f469" y="f391"/>
                    <a:pt x="f470" y="f404"/>
                    <a:pt x="f471" y="f404"/>
                  </a:cubicBezTo>
                  <a:cubicBezTo>
                    <a:pt x="f469" y="f404"/>
                    <a:pt x="f472" y="f31"/>
                    <a:pt x="f473" y="f33"/>
                  </a:cubicBezTo>
                  <a:lnTo>
                    <a:pt x="f474" y="f425"/>
                  </a:lnTo>
                  <a:lnTo>
                    <a:pt x="f475" y="f425"/>
                  </a:lnTo>
                  <a:cubicBezTo>
                    <a:pt x="f476" y="f13"/>
                    <a:pt x="f477" y="f391"/>
                    <a:pt x="f478" y="f20"/>
                  </a:cubicBezTo>
                  <a:cubicBezTo>
                    <a:pt x="f477" y="f18"/>
                    <a:pt x="f479" y="f16"/>
                    <a:pt x="f480" y="f27"/>
                  </a:cubicBezTo>
                  <a:cubicBezTo>
                    <a:pt x="f481" y="f394"/>
                    <a:pt x="f482" y="f269"/>
                    <a:pt x="f483" y="f404"/>
                  </a:cubicBezTo>
                  <a:cubicBezTo>
                    <a:pt x="f484" y="f18"/>
                    <a:pt x="f485" y="f20"/>
                    <a:pt x="f486" y="f164"/>
                  </a:cubicBezTo>
                  <a:cubicBezTo>
                    <a:pt x="f487" y="f417"/>
                    <a:pt x="f243" y="f417"/>
                    <a:pt x="f488" y="f417"/>
                  </a:cubicBezTo>
                  <a:cubicBezTo>
                    <a:pt x="f489" y="f269"/>
                    <a:pt x="f490" y="f434"/>
                    <a:pt x="f242" y="f417"/>
                  </a:cubicBezTo>
                  <a:lnTo>
                    <a:pt x="f491" y="f18"/>
                  </a:lnTo>
                  <a:lnTo>
                    <a:pt x="f492" y="f164"/>
                  </a:lnTo>
                  <a:cubicBezTo>
                    <a:pt x="f493" y="f434"/>
                    <a:pt x="f494" y="f27"/>
                    <a:pt x="f495" y="f31"/>
                  </a:cubicBezTo>
                  <a:cubicBezTo>
                    <a:pt x="f496" y="f434"/>
                    <a:pt x="f497" y="f18"/>
                    <a:pt x="f498" y="f307"/>
                  </a:cubicBezTo>
                  <a:lnTo>
                    <a:pt x="f499" y="f396"/>
                  </a:lnTo>
                  <a:cubicBezTo>
                    <a:pt x="f500" y="f396"/>
                    <a:pt x="f501" y="f164"/>
                    <a:pt x="f502" y="f269"/>
                  </a:cubicBezTo>
                  <a:cubicBezTo>
                    <a:pt x="f503" y="f31"/>
                    <a:pt x="f504" y="f396"/>
                    <a:pt x="f505" y="f404"/>
                  </a:cubicBezTo>
                  <a:cubicBezTo>
                    <a:pt x="f506" y="f164"/>
                    <a:pt x="f507" y="f446"/>
                    <a:pt x="f508" y="f18"/>
                  </a:cubicBezTo>
                  <a:cubicBezTo>
                    <a:pt x="f509" y="f31"/>
                    <a:pt x="f510" y="f391"/>
                    <a:pt x="f511" y="f425"/>
                  </a:cubicBezTo>
                  <a:cubicBezTo>
                    <a:pt x="f512" y="f391"/>
                    <a:pt x="f513" y="f9"/>
                    <a:pt x="f514" y="f404"/>
                  </a:cubicBezTo>
                  <a:cubicBezTo>
                    <a:pt x="f515" y="f425"/>
                    <a:pt x="f516" y="f401"/>
                    <a:pt x="f517" y="f446"/>
                  </a:cubicBezTo>
                  <a:cubicBezTo>
                    <a:pt x="f518" y="f446"/>
                    <a:pt x="f519" y="f401"/>
                    <a:pt x="f520" y="f13"/>
                  </a:cubicBezTo>
                  <a:cubicBezTo>
                    <a:pt x="f521" y="f11"/>
                    <a:pt x="f522" y="f9"/>
                    <a:pt x="f523" y="f459"/>
                  </a:cubicBezTo>
                  <a:cubicBezTo>
                    <a:pt x="f170" y="f459"/>
                    <a:pt x="f524" y="f404"/>
                    <a:pt x="f172" y="f434"/>
                  </a:cubicBezTo>
                  <a:cubicBezTo>
                    <a:pt x="f525" y="f18"/>
                    <a:pt x="f526" y="f16"/>
                    <a:pt x="f527" y="f417"/>
                  </a:cubicBezTo>
                  <a:cubicBezTo>
                    <a:pt x="f528" y="f396"/>
                    <a:pt x="f529" y="f18"/>
                    <a:pt x="f179" y="f18"/>
                  </a:cubicBezTo>
                  <a:cubicBezTo>
                    <a:pt x="f530" y="f20"/>
                    <a:pt x="f531" y="f391"/>
                    <a:pt x="f532" y="f27"/>
                  </a:cubicBezTo>
                  <a:cubicBezTo>
                    <a:pt x="f533" y="f18"/>
                    <a:pt x="f534" y="f16"/>
                    <a:pt x="f535" y="f27"/>
                  </a:cubicBezTo>
                  <a:cubicBezTo>
                    <a:pt x="f536" y="f16"/>
                    <a:pt x="f537" y="f16"/>
                    <a:pt x="f538" y="f16"/>
                  </a:cubicBezTo>
                  <a:lnTo>
                    <a:pt x="f539" y="f27"/>
                  </a:lnTo>
                  <a:cubicBezTo>
                    <a:pt x="f540" y="f267"/>
                    <a:pt x="f541" y="f434"/>
                    <a:pt x="f542" y="f269"/>
                  </a:cubicBezTo>
                  <a:lnTo>
                    <a:pt x="f543" y="f434"/>
                  </a:lnTo>
                  <a:cubicBezTo>
                    <a:pt x="f544" y="f33"/>
                    <a:pt x="f545" y="f307"/>
                    <a:pt x="f546" y="f18"/>
                  </a:cubicBezTo>
                  <a:lnTo>
                    <a:pt x="f547" y="f269"/>
                  </a:lnTo>
                  <a:cubicBezTo>
                    <a:pt x="f548" y="f171"/>
                    <a:pt x="f549" y="f33"/>
                    <a:pt x="f550" y="f27"/>
                  </a:cubicBezTo>
                  <a:lnTo>
                    <a:pt x="f551" y="f269"/>
                  </a:lnTo>
                  <a:cubicBezTo>
                    <a:pt x="f552" y="f166"/>
                    <a:pt x="f553" y="f13"/>
                    <a:pt x="f554" y="f11"/>
                  </a:cubicBezTo>
                  <a:cubicBezTo>
                    <a:pt x="f555" y="f9"/>
                    <a:pt x="f556" y="f9"/>
                    <a:pt x="f557" y="f459"/>
                  </a:cubicBezTo>
                  <a:cubicBezTo>
                    <a:pt x="f558" y="f559"/>
                    <a:pt x="f560" y="f425"/>
                    <a:pt x="f561" y="f391"/>
                  </a:cubicBezTo>
                  <a:cubicBezTo>
                    <a:pt x="f562" y="f13"/>
                    <a:pt x="f563" y="f564"/>
                    <a:pt x="f565" y="f566"/>
                  </a:cubicBezTo>
                  <a:cubicBezTo>
                    <a:pt x="f567" y="f444"/>
                    <a:pt x="f568" y="f404"/>
                    <a:pt x="f569" y="f11"/>
                  </a:cubicBezTo>
                  <a:cubicBezTo>
                    <a:pt x="f570" y="f401"/>
                    <a:pt x="f571" y="f391"/>
                    <a:pt x="f572" y="f31"/>
                  </a:cubicBezTo>
                  <a:cubicBezTo>
                    <a:pt x="f573" y="f31"/>
                    <a:pt x="f574" y="f564"/>
                    <a:pt x="f575" y="f391"/>
                  </a:cubicBezTo>
                  <a:cubicBezTo>
                    <a:pt x="f576" y="f394"/>
                    <a:pt x="f577" y="f425"/>
                    <a:pt x="f577" y="f401"/>
                  </a:cubicBezTo>
                  <a:cubicBezTo>
                    <a:pt x="f578" y="f391"/>
                    <a:pt x="f579" y="f404"/>
                    <a:pt x="f580" y="f18"/>
                  </a:cubicBezTo>
                  <a:cubicBezTo>
                    <a:pt x="f66" y="f581"/>
                    <a:pt x="f582" y="f164"/>
                    <a:pt x="f583" y="f401"/>
                  </a:cubicBezTo>
                  <a:lnTo>
                    <a:pt x="f584" y="f425"/>
                  </a:lnTo>
                  <a:lnTo>
                    <a:pt x="f585" y="f13"/>
                  </a:lnTo>
                  <a:cubicBezTo>
                    <a:pt x="f586" y="f446"/>
                    <a:pt x="f587" y="f394"/>
                    <a:pt x="f588" y="f33"/>
                  </a:cubicBezTo>
                  <a:cubicBezTo>
                    <a:pt x="f589" y="f404"/>
                    <a:pt x="f590" y="f391"/>
                    <a:pt x="f591" y="f394"/>
                  </a:cubicBezTo>
                  <a:cubicBezTo>
                    <a:pt x="f592" y="f13"/>
                    <a:pt x="f593" y="f13"/>
                    <a:pt x="f594" y="f20"/>
                  </a:cubicBezTo>
                  <a:lnTo>
                    <a:pt x="f595" y="f394"/>
                  </a:lnTo>
                  <a:cubicBezTo>
                    <a:pt x="f596" y="f31"/>
                    <a:pt x="f597" y="f564"/>
                    <a:pt x="f598" y="f13"/>
                  </a:cubicBezTo>
                  <a:cubicBezTo>
                    <a:pt x="f599" y="f13"/>
                    <a:pt x="f600" y="f446"/>
                    <a:pt x="f601" y="f11"/>
                  </a:cubicBezTo>
                  <a:cubicBezTo>
                    <a:pt x="f602" y="f391"/>
                    <a:pt x="f603" y="f5"/>
                    <a:pt x="f604" y="f425"/>
                  </a:cubicBezTo>
                  <a:lnTo>
                    <a:pt x="f605" y="f31"/>
                  </a:lnTo>
                  <a:cubicBezTo>
                    <a:pt x="f606" y="f20"/>
                    <a:pt x="f607" y="f269"/>
                    <a:pt x="f608" y="f164"/>
                  </a:cubicBezTo>
                  <a:cubicBezTo>
                    <a:pt x="f609" y="f166"/>
                    <a:pt x="f610" y="f396"/>
                    <a:pt x="f611" y="f27"/>
                  </a:cubicBezTo>
                  <a:lnTo>
                    <a:pt x="f612" y="f396"/>
                  </a:lnTo>
                  <a:cubicBezTo>
                    <a:pt x="f613" y="f425"/>
                    <a:pt x="f614" y="f20"/>
                    <a:pt x="f615" y="f401"/>
                  </a:cubicBezTo>
                  <a:cubicBezTo>
                    <a:pt x="f616" y="f425"/>
                    <a:pt x="f617" y="f459"/>
                    <a:pt x="f618" y="f564"/>
                  </a:cubicBezTo>
                  <a:lnTo>
                    <a:pt x="f619" y="f394"/>
                  </a:lnTo>
                  <a:lnTo>
                    <a:pt x="f620" y="f425"/>
                  </a:lnTo>
                  <a:cubicBezTo>
                    <a:pt x="f621" y="f13"/>
                    <a:pt x="f622" y="f459"/>
                    <a:pt x="f623" y="f9"/>
                  </a:cubicBezTo>
                  <a:cubicBezTo>
                    <a:pt x="f624" y="f581"/>
                    <a:pt x="f625" y="f13"/>
                    <a:pt x="f626" y="f425"/>
                  </a:cubicBezTo>
                  <a:cubicBezTo>
                    <a:pt x="f627" y="f446"/>
                    <a:pt x="f628" y="f566"/>
                    <a:pt x="f629" y="f566"/>
                  </a:cubicBezTo>
                  <a:lnTo>
                    <a:pt x="f630" y="f566"/>
                  </a:lnTo>
                  <a:lnTo>
                    <a:pt x="f631" y="f566"/>
                  </a:lnTo>
                  <a:cubicBezTo>
                    <a:pt x="f632" y="f9"/>
                    <a:pt x="f633" y="f13"/>
                    <a:pt x="f634" y="f13"/>
                  </a:cubicBezTo>
                  <a:cubicBezTo>
                    <a:pt x="f635" y="f11"/>
                    <a:pt x="f636" y="f564"/>
                    <a:pt x="f637" y="f564"/>
                  </a:cubicBezTo>
                  <a:cubicBezTo>
                    <a:pt x="f638" y="f564"/>
                    <a:pt x="f639" y="f566"/>
                    <a:pt x="f640" y="f564"/>
                  </a:cubicBezTo>
                  <a:lnTo>
                    <a:pt x="f641" y="f566"/>
                  </a:lnTo>
                  <a:lnTo>
                    <a:pt x="f642" y="f13"/>
                  </a:lnTo>
                  <a:cubicBezTo>
                    <a:pt x="f643" y="f394"/>
                    <a:pt x="f644" y="f13"/>
                    <a:pt x="f645" y="f31"/>
                  </a:cubicBezTo>
                  <a:cubicBezTo>
                    <a:pt x="f646" y="f459"/>
                    <a:pt x="f647" y="f425"/>
                    <a:pt x="f648" y="f446"/>
                  </a:cubicBezTo>
                  <a:cubicBezTo>
                    <a:pt x="f649" y="f394"/>
                    <a:pt x="f650" y="f394"/>
                    <a:pt x="f651" y="f425"/>
                  </a:cubicBezTo>
                  <a:cubicBezTo>
                    <a:pt x="f652" y="f391"/>
                    <a:pt x="f653" y="f16"/>
                    <a:pt x="f654" y="f18"/>
                  </a:cubicBezTo>
                  <a:cubicBezTo>
                    <a:pt x="f655" y="f459"/>
                    <a:pt x="f656" y="f394"/>
                    <a:pt x="f657" y="f566"/>
                  </a:cubicBezTo>
                  <a:cubicBezTo>
                    <a:pt x="f658" y="f13"/>
                    <a:pt x="f659" y="f564"/>
                    <a:pt x="f660" y="f391"/>
                  </a:cubicBezTo>
                  <a:cubicBezTo>
                    <a:pt x="f661" y="f394"/>
                    <a:pt x="f662" y="f446"/>
                    <a:pt x="f663" y="f459"/>
                  </a:cubicBezTo>
                  <a:cubicBezTo>
                    <a:pt x="f664" y="f401"/>
                    <a:pt x="f665" y="f581"/>
                    <a:pt x="f666" y="f566"/>
                  </a:cubicBezTo>
                  <a:cubicBezTo>
                    <a:pt x="f667" y="f459"/>
                    <a:pt x="f668" y="f11"/>
                    <a:pt x="f669" y="f401"/>
                  </a:cubicBezTo>
                  <a:lnTo>
                    <a:pt x="f670" y="f581"/>
                  </a:lnTo>
                  <a:cubicBezTo>
                    <a:pt x="f671" y="f566"/>
                    <a:pt x="f672" y="f425"/>
                    <a:pt x="f673" y="f459"/>
                  </a:cubicBezTo>
                  <a:cubicBezTo>
                    <a:pt x="f674" y="f11"/>
                    <a:pt x="f675" y="f13"/>
                    <a:pt x="f676" y="f13"/>
                  </a:cubicBezTo>
                  <a:cubicBezTo>
                    <a:pt x="f677" y="f444"/>
                    <a:pt x="f678" y="f33"/>
                    <a:pt x="f679" y="f444"/>
                  </a:cubicBezTo>
                  <a:cubicBezTo>
                    <a:pt x="f680" y="f566"/>
                    <a:pt x="f681" y="f564"/>
                    <a:pt x="f682" y="f564"/>
                  </a:cubicBezTo>
                  <a:cubicBezTo>
                    <a:pt x="f683" y="f459"/>
                    <a:pt x="f684" y="f446"/>
                    <a:pt x="f685" y="f425"/>
                  </a:cubicBezTo>
                  <a:lnTo>
                    <a:pt x="f686" y="f564"/>
                  </a:lnTo>
                  <a:cubicBezTo>
                    <a:pt x="f687" y="f425"/>
                    <a:pt x="f20" y="f564"/>
                    <a:pt x="f459" y="f425"/>
                  </a:cubicBezTo>
                  <a:lnTo>
                    <a:pt x="f142" y="f13"/>
                  </a:lnTo>
                  <a:cubicBezTo>
                    <a:pt x="f5" y="f20"/>
                    <a:pt x="f688" y="f164"/>
                    <a:pt x="f689" y="f176"/>
                  </a:cubicBezTo>
                  <a:cubicBezTo>
                    <a:pt x="f690" y="f166"/>
                    <a:pt x="f691" y="f52"/>
                    <a:pt x="f692" y="f173"/>
                  </a:cubicBezTo>
                  <a:cubicBezTo>
                    <a:pt x="f693" y="f154"/>
                    <a:pt x="f694" y="f142"/>
                    <a:pt x="f695" y="f262"/>
                  </a:cubicBezTo>
                  <a:cubicBezTo>
                    <a:pt x="f696" y="f193"/>
                    <a:pt x="f697" y="f173"/>
                    <a:pt x="f698" y="f154"/>
                  </a:cubicBezTo>
                  <a:lnTo>
                    <a:pt x="f699" y="f142"/>
                  </a:lnTo>
                  <a:cubicBezTo>
                    <a:pt x="f700" y="f154"/>
                    <a:pt x="f701" y="f41"/>
                    <a:pt x="f702" y="f37"/>
                  </a:cubicBezTo>
                  <a:lnTo>
                    <a:pt x="f703" y="f196"/>
                  </a:lnTo>
                  <a:cubicBezTo>
                    <a:pt x="f704" y="f262"/>
                    <a:pt x="f705" y="f41"/>
                    <a:pt x="f706" y="f35"/>
                  </a:cubicBezTo>
                  <a:cubicBezTo>
                    <a:pt x="f707" y="f173"/>
                    <a:pt x="f708" y="f35"/>
                    <a:pt x="f709" y="f176"/>
                  </a:cubicBezTo>
                  <a:cubicBezTo>
                    <a:pt x="f710" y="f37"/>
                    <a:pt x="f711" y="f176"/>
                    <a:pt x="f712" y="f140"/>
                  </a:cubicBezTo>
                  <a:cubicBezTo>
                    <a:pt x="f713" y="f74"/>
                    <a:pt x="f714" y="f262"/>
                    <a:pt x="f715" y="f262"/>
                  </a:cubicBezTo>
                  <a:lnTo>
                    <a:pt x="f716" y="f39"/>
                  </a:lnTo>
                  <a:lnTo>
                    <a:pt x="f717" y="f196"/>
                  </a:lnTo>
                  <a:cubicBezTo>
                    <a:pt x="f718" y="f262"/>
                    <a:pt x="f719" y="f37"/>
                    <a:pt x="f720" y="f74"/>
                  </a:cubicBezTo>
                  <a:cubicBezTo>
                    <a:pt x="f721" y="f74"/>
                    <a:pt x="f722" y="f52"/>
                    <a:pt x="f723" y="f52"/>
                  </a:cubicBezTo>
                  <a:cubicBezTo>
                    <a:pt x="f670" y="f80"/>
                    <a:pt x="f666" y="f74"/>
                    <a:pt x="f724" y="f52"/>
                  </a:cubicBezTo>
                  <a:lnTo>
                    <a:pt x="f725" y="f140"/>
                  </a:lnTo>
                  <a:cubicBezTo>
                    <a:pt x="f726" y="f35"/>
                    <a:pt x="f727" y="f52"/>
                    <a:pt x="f660" y="f41"/>
                  </a:cubicBezTo>
                  <a:lnTo>
                    <a:pt x="f728" y="f142"/>
                  </a:lnTo>
                  <a:cubicBezTo>
                    <a:pt x="f657" y="f176"/>
                    <a:pt x="f729" y="f41"/>
                    <a:pt x="f730" y="f196"/>
                  </a:cubicBezTo>
                  <a:lnTo>
                    <a:pt x="f731" y="f262"/>
                  </a:lnTo>
                  <a:cubicBezTo>
                    <a:pt x="f732" y="f154"/>
                    <a:pt x="f733" y="f193"/>
                    <a:pt x="f734" y="f154"/>
                  </a:cubicBezTo>
                  <a:cubicBezTo>
                    <a:pt x="f735" y="f196"/>
                    <a:pt x="f736" y="f35"/>
                    <a:pt x="f737" y="f140"/>
                  </a:cubicBezTo>
                  <a:cubicBezTo>
                    <a:pt x="f738" y="f262"/>
                    <a:pt x="f739" y="f41"/>
                    <a:pt x="f740" y="f156"/>
                  </a:cubicBezTo>
                  <a:lnTo>
                    <a:pt x="f741" y="f154"/>
                  </a:lnTo>
                  <a:cubicBezTo>
                    <a:pt x="f742" y="f156"/>
                    <a:pt x="f743" y="f358"/>
                    <a:pt x="f744" y="f171"/>
                  </a:cubicBezTo>
                  <a:cubicBezTo>
                    <a:pt x="f745" y="f176"/>
                    <a:pt x="f746" y="f193"/>
                    <a:pt x="f747" y="f41"/>
                  </a:cubicBezTo>
                  <a:cubicBezTo>
                    <a:pt x="f748" y="f78"/>
                    <a:pt x="f749" y="f156"/>
                    <a:pt x="f750" y="f140"/>
                  </a:cubicBezTo>
                  <a:cubicBezTo>
                    <a:pt x="f751" y="f176"/>
                    <a:pt x="f752" y="f196"/>
                    <a:pt x="f753" y="f154"/>
                  </a:cubicBezTo>
                  <a:cubicBezTo>
                    <a:pt x="f754" y="f156"/>
                    <a:pt x="f755" y="f305"/>
                    <a:pt x="f756" y="f158"/>
                  </a:cubicBezTo>
                  <a:cubicBezTo>
                    <a:pt x="f757" y="f158"/>
                    <a:pt x="f758" y="f39"/>
                    <a:pt x="f759" y="f39"/>
                  </a:cubicBezTo>
                  <a:cubicBezTo>
                    <a:pt x="f760" y="f39"/>
                    <a:pt x="f760" y="f37"/>
                    <a:pt x="f14" y="f37"/>
                  </a:cubicBezTo>
                  <a:cubicBezTo>
                    <a:pt x="f761" y="f52"/>
                    <a:pt x="f762" y="f262"/>
                    <a:pt x="f763" y="f140"/>
                  </a:cubicBezTo>
                  <a:cubicBezTo>
                    <a:pt x="f631" y="f196"/>
                    <a:pt x="f764" y="f140"/>
                    <a:pt x="f765" y="f154"/>
                  </a:cubicBezTo>
                  <a:lnTo>
                    <a:pt x="f766" y="f196"/>
                  </a:lnTo>
                  <a:cubicBezTo>
                    <a:pt x="f767" y="f154"/>
                    <a:pt x="f768" y="f160"/>
                    <a:pt x="f769" y="f358"/>
                  </a:cubicBezTo>
                  <a:cubicBezTo>
                    <a:pt x="f618" y="f176"/>
                    <a:pt x="f770" y="f193"/>
                    <a:pt x="f771" y="f154"/>
                  </a:cubicBezTo>
                  <a:cubicBezTo>
                    <a:pt x="f772" y="f262"/>
                    <a:pt x="f773" y="f193"/>
                    <a:pt x="f774" y="f142"/>
                  </a:cubicBezTo>
                  <a:cubicBezTo>
                    <a:pt x="f619" y="f74"/>
                    <a:pt x="f775" y="f262"/>
                    <a:pt x="f776" y="f74"/>
                  </a:cubicBezTo>
                  <a:cubicBezTo>
                    <a:pt x="f777" y="f78"/>
                    <a:pt x="f778" y="f262"/>
                    <a:pt x="f779" y="f78"/>
                  </a:cubicBezTo>
                  <a:cubicBezTo>
                    <a:pt x="f780" y="f142"/>
                    <a:pt x="f781" y="f54"/>
                    <a:pt x="f782" y="f35"/>
                  </a:cubicBezTo>
                  <a:lnTo>
                    <a:pt x="f783" y="f52"/>
                  </a:lnTo>
                  <a:cubicBezTo>
                    <a:pt x="f784" y="f74"/>
                    <a:pt x="f785" y="f37"/>
                    <a:pt x="f786" y="f37"/>
                  </a:cubicBezTo>
                  <a:lnTo>
                    <a:pt x="f787" y="f54"/>
                  </a:lnTo>
                  <a:cubicBezTo>
                    <a:pt x="f788" y="f140"/>
                    <a:pt x="f789" y="f67"/>
                    <a:pt x="f790" y="f45"/>
                  </a:cubicBezTo>
                  <a:cubicBezTo>
                    <a:pt x="f791" y="f45"/>
                    <a:pt x="f792" y="f74"/>
                    <a:pt x="f793" y="f39"/>
                  </a:cubicBezTo>
                  <a:cubicBezTo>
                    <a:pt x="f794" y="f154"/>
                    <a:pt x="f795" y="f49"/>
                    <a:pt x="f796" y="f112"/>
                  </a:cubicBezTo>
                  <a:cubicBezTo>
                    <a:pt x="f797" y="f112"/>
                    <a:pt x="f798" y="f54"/>
                    <a:pt x="f799" y="f76"/>
                  </a:cubicBezTo>
                  <a:cubicBezTo>
                    <a:pt x="f800" y="f78"/>
                    <a:pt x="f801" y="f80"/>
                    <a:pt x="f802" y="f112"/>
                  </a:cubicBezTo>
                  <a:cubicBezTo>
                    <a:pt x="f803" y="f47"/>
                    <a:pt x="f804" y="f78"/>
                    <a:pt x="f805" y="f74"/>
                  </a:cubicBezTo>
                  <a:cubicBezTo>
                    <a:pt x="f806" y="f45"/>
                    <a:pt x="f807" y="f37"/>
                    <a:pt x="f808" y="f35"/>
                  </a:cubicBezTo>
                  <a:lnTo>
                    <a:pt x="f808" y="f52"/>
                  </a:lnTo>
                  <a:cubicBezTo>
                    <a:pt x="f809" y="f54"/>
                    <a:pt x="f810" y="f154"/>
                    <a:pt x="f811" y="f41"/>
                  </a:cubicBezTo>
                  <a:lnTo>
                    <a:pt x="f812" y="f52"/>
                  </a:lnTo>
                  <a:lnTo>
                    <a:pt x="f813" y="f74"/>
                  </a:lnTo>
                  <a:lnTo>
                    <a:pt x="f814" y="f80"/>
                  </a:lnTo>
                  <a:cubicBezTo>
                    <a:pt x="f815" y="f52"/>
                    <a:pt x="f816" y="f76"/>
                    <a:pt x="f817" y="f54"/>
                  </a:cubicBezTo>
                  <a:cubicBezTo>
                    <a:pt x="f818" y="f74"/>
                    <a:pt x="f819" y="f41"/>
                    <a:pt x="f820" y="f41"/>
                  </a:cubicBezTo>
                  <a:cubicBezTo>
                    <a:pt x="f821" y="f37"/>
                    <a:pt x="f822" y="f74"/>
                    <a:pt x="f823" y="f140"/>
                  </a:cubicBezTo>
                  <a:cubicBezTo>
                    <a:pt x="f824" y="f76"/>
                    <a:pt x="f825" y="f45"/>
                    <a:pt x="f826" y="f52"/>
                  </a:cubicBezTo>
                  <a:cubicBezTo>
                    <a:pt x="f827" y="f78"/>
                    <a:pt x="f828" y="f54"/>
                    <a:pt x="f829" y="f45"/>
                  </a:cubicBezTo>
                  <a:cubicBezTo>
                    <a:pt x="f830" y="f67"/>
                    <a:pt x="f831" y="f47"/>
                    <a:pt x="f832" y="f47"/>
                  </a:cubicBezTo>
                  <a:cubicBezTo>
                    <a:pt x="f833" y="f47"/>
                    <a:pt x="f834" y="f45"/>
                    <a:pt x="f835" y="f45"/>
                  </a:cubicBezTo>
                  <a:lnTo>
                    <a:pt x="f836" y="f140"/>
                  </a:lnTo>
                  <a:cubicBezTo>
                    <a:pt x="f837" y="f52"/>
                    <a:pt x="f838" y="f76"/>
                    <a:pt x="f839" y="f54"/>
                  </a:cubicBezTo>
                  <a:cubicBezTo>
                    <a:pt x="f840" y="f78"/>
                    <a:pt x="f841" y="f52"/>
                    <a:pt x="f842" y="f52"/>
                  </a:cubicBezTo>
                  <a:cubicBezTo>
                    <a:pt x="f843" y="f80"/>
                    <a:pt x="f844" y="f67"/>
                    <a:pt x="f845" y="f57"/>
                  </a:cubicBezTo>
                  <a:lnTo>
                    <a:pt x="f598" y="f45"/>
                  </a:lnTo>
                  <a:cubicBezTo>
                    <a:pt x="f846" y="f112"/>
                    <a:pt x="f847" y="f57"/>
                    <a:pt x="f848" y="f116"/>
                  </a:cubicBezTo>
                  <a:cubicBezTo>
                    <a:pt x="f849" y="f61"/>
                    <a:pt x="f850" y="f80"/>
                    <a:pt x="f851" y="f112"/>
                  </a:cubicBezTo>
                  <a:cubicBezTo>
                    <a:pt x="f852" y="f112"/>
                    <a:pt x="f853" y="f47"/>
                    <a:pt x="f854" y="f45"/>
                  </a:cubicBezTo>
                  <a:cubicBezTo>
                    <a:pt x="f855" y="f112"/>
                    <a:pt x="f856" y="f116"/>
                    <a:pt x="f857" y="f47"/>
                  </a:cubicBezTo>
                  <a:lnTo>
                    <a:pt x="f858" y="f286"/>
                  </a:lnTo>
                  <a:cubicBezTo>
                    <a:pt x="f859" y="f116"/>
                    <a:pt x="f860" y="f80"/>
                    <a:pt x="f861" y="f78"/>
                  </a:cubicBezTo>
                  <a:cubicBezTo>
                    <a:pt x="f862" y="f52"/>
                    <a:pt x="f863" y="f67"/>
                    <a:pt x="f864" y="f57"/>
                  </a:cubicBezTo>
                  <a:cubicBezTo>
                    <a:pt x="f865" y="f112"/>
                    <a:pt x="f866" y="f74"/>
                    <a:pt x="f867" y="f45"/>
                  </a:cubicBezTo>
                  <a:cubicBezTo>
                    <a:pt x="f868" y="f112"/>
                    <a:pt x="f869" y="f45"/>
                    <a:pt x="f55" y="f4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5" name="Freeform 63">
              <a:extLst>
                <a:ext uri="{FF2B5EF4-FFF2-40B4-BE49-F238E27FC236}">
                  <a16:creationId xmlns:a16="http://schemas.microsoft.com/office/drawing/2014/main" id="{8778171D-9CD6-49AA-A706-B20AF1D79724}"/>
                </a:ext>
              </a:extLst>
            </p:cNvPr>
            <p:cNvSpPr/>
            <p:nvPr/>
          </p:nvSpPr>
          <p:spPr>
            <a:xfrm rot="5400013">
              <a:off x="10091729" y="3937159"/>
              <a:ext cx="6821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"/>
                <a:gd name="f7" fmla="val 3"/>
                <a:gd name="f8" fmla="val 8"/>
                <a:gd name="f9" fmla="val 2"/>
                <a:gd name="f10" fmla="val 7"/>
                <a:gd name="f11" fmla="val 1"/>
                <a:gd name="f12" fmla="val 6"/>
                <a:gd name="f13" fmla="+- 0 0 -90"/>
                <a:gd name="f14" fmla="*/ f3 1 12"/>
                <a:gd name="f15" fmla="*/ f4 1 3"/>
                <a:gd name="f16" fmla="+- f7 0 f5"/>
                <a:gd name="f17" fmla="+- f6 0 f5"/>
                <a:gd name="f18" fmla="*/ f13 f0 1"/>
                <a:gd name="f19" fmla="*/ f16 1 3"/>
                <a:gd name="f20" fmla="*/ f17 1 12"/>
                <a:gd name="f21" fmla="*/ 12 f17 1"/>
                <a:gd name="f22" fmla="*/ 3 f16 1"/>
                <a:gd name="f23" fmla="*/ 6 f17 1"/>
                <a:gd name="f24" fmla="*/ 0 f16 1"/>
                <a:gd name="f25" fmla="*/ f18 1 f2"/>
                <a:gd name="f26" fmla="*/ f21 1 12"/>
                <a:gd name="f27" fmla="*/ f22 1 3"/>
                <a:gd name="f28" fmla="*/ f23 1 12"/>
                <a:gd name="f29" fmla="*/ f24 1 3"/>
                <a:gd name="f30" fmla="*/ 0 1 f20"/>
                <a:gd name="f31" fmla="*/ f6 1 f20"/>
                <a:gd name="f32" fmla="*/ 0 1 f19"/>
                <a:gd name="f33" fmla="*/ f7 1 f19"/>
                <a:gd name="f34" fmla="+- f25 0 f1"/>
                <a:gd name="f35" fmla="*/ f26 1 f20"/>
                <a:gd name="f36" fmla="*/ f27 1 f19"/>
                <a:gd name="f37" fmla="*/ f28 1 f20"/>
                <a:gd name="f38" fmla="*/ f29 1 f19"/>
                <a:gd name="f39" fmla="*/ f30 f14 1"/>
                <a:gd name="f40" fmla="*/ f31 f14 1"/>
                <a:gd name="f41" fmla="*/ f33 f15 1"/>
                <a:gd name="f42" fmla="*/ f32 f15 1"/>
                <a:gd name="f43" fmla="*/ f35 f14 1"/>
                <a:gd name="f44" fmla="*/ f36 f15 1"/>
                <a:gd name="f45" fmla="*/ f37 f14 1"/>
                <a:gd name="f46" fmla="*/ f38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3" y="f44"/>
                </a:cxn>
                <a:cxn ang="f34">
                  <a:pos x="f43" y="f44"/>
                </a:cxn>
                <a:cxn ang="f34">
                  <a:pos x="f45" y="f46"/>
                </a:cxn>
                <a:cxn ang="f34">
                  <a:pos x="f43" y="f44"/>
                </a:cxn>
              </a:cxnLst>
              <a:rect l="f39" t="f42" r="f40" b="f41"/>
              <a:pathLst>
                <a:path w="12" h="3">
                  <a:moveTo>
                    <a:pt x="f6" y="f7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5"/>
                  </a:cubicBezTo>
                  <a:cubicBezTo>
                    <a:pt x="f11" y="f11"/>
                    <a:pt x="f5" y="f9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6" name="Freeform 64">
              <a:extLst>
                <a:ext uri="{FF2B5EF4-FFF2-40B4-BE49-F238E27FC236}">
                  <a16:creationId xmlns:a16="http://schemas.microsoft.com/office/drawing/2014/main" id="{4F7F93D3-4A30-489A-80E0-D0DAEC649438}"/>
                </a:ext>
              </a:extLst>
            </p:cNvPr>
            <p:cNvSpPr/>
            <p:nvPr/>
          </p:nvSpPr>
          <p:spPr>
            <a:xfrm rot="5400013">
              <a:off x="10087509" y="2661978"/>
              <a:ext cx="292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3"/>
                <a:gd name="f9" fmla="+- 0 0 -90"/>
                <a:gd name="f10" fmla="*/ f3 1 5"/>
                <a:gd name="f11" fmla="*/ f4 1 1"/>
                <a:gd name="f12" fmla="+- f7 0 f5"/>
                <a:gd name="f13" fmla="+- f6 0 f5"/>
                <a:gd name="f14" fmla="*/ f9 f0 1"/>
                <a:gd name="f15" fmla="*/ f13 1 5"/>
                <a:gd name="f16" fmla="*/ 5 f13 1"/>
                <a:gd name="f17" fmla="*/ 1 f12 1"/>
                <a:gd name="f18" fmla="*/ 3 f13 1"/>
                <a:gd name="f19" fmla="*/ 0 f12 1"/>
                <a:gd name="f20" fmla="*/ 0 f13 1"/>
                <a:gd name="f21" fmla="*/ 0 1 f12"/>
                <a:gd name="f22" fmla="*/ f7 1 f12"/>
                <a:gd name="f23" fmla="*/ f14 1 f2"/>
                <a:gd name="f24" fmla="*/ f16 1 5"/>
                <a:gd name="f25" fmla="*/ f18 1 5"/>
                <a:gd name="f26" fmla="*/ f20 1 5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39"/>
                </a:cxn>
                <a:cxn ang="f33">
                  <a:pos x="f41" y="f39"/>
                </a:cxn>
              </a:cxnLst>
              <a:rect l="f37" t="f32" r="f38" b="f31"/>
              <a:pathLst>
                <a:path w="5" h="1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cubicBezTo>
                    <a:pt x="f7" y="f7"/>
                    <a:pt x="f7" y="f7"/>
                    <a:pt x="f5" y="f7"/>
                  </a:cubicBez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7" name="Freeform 65">
              <a:extLst>
                <a:ext uri="{FF2B5EF4-FFF2-40B4-BE49-F238E27FC236}">
                  <a16:creationId xmlns:a16="http://schemas.microsoft.com/office/drawing/2014/main" id="{218C41D1-7CC3-422C-B21F-894CF527F442}"/>
                </a:ext>
              </a:extLst>
            </p:cNvPr>
            <p:cNvSpPr/>
            <p:nvPr/>
          </p:nvSpPr>
          <p:spPr>
            <a:xfrm rot="5400013">
              <a:off x="10080570" y="5271237"/>
              <a:ext cx="15599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3"/>
                <a:gd name="f8" fmla="val 13"/>
                <a:gd name="f9" fmla="val 2"/>
                <a:gd name="f10" fmla="val 6"/>
                <a:gd name="f11" fmla="val 1"/>
                <a:gd name="f12" fmla="+- 0 0 -90"/>
                <a:gd name="f13" fmla="*/ f3 1 27"/>
                <a:gd name="f14" fmla="*/ f4 1 3"/>
                <a:gd name="f15" fmla="+- f7 0 f5"/>
                <a:gd name="f16" fmla="+- f6 0 f5"/>
                <a:gd name="f17" fmla="*/ f12 f0 1"/>
                <a:gd name="f18" fmla="*/ f15 1 3"/>
                <a:gd name="f19" fmla="*/ f16 1 27"/>
                <a:gd name="f20" fmla="*/ 27 f16 1"/>
                <a:gd name="f21" fmla="*/ 3 f15 1"/>
                <a:gd name="f22" fmla="*/ 1 f16 1"/>
                <a:gd name="f23" fmla="*/ 0 f15 1"/>
                <a:gd name="f24" fmla="*/ f17 1 f2"/>
                <a:gd name="f25" fmla="*/ f20 1 27"/>
                <a:gd name="f26" fmla="*/ f21 1 3"/>
                <a:gd name="f27" fmla="*/ f22 1 27"/>
                <a:gd name="f28" fmla="*/ f23 1 3"/>
                <a:gd name="f29" fmla="*/ 0 1 f19"/>
                <a:gd name="f30" fmla="*/ f6 1 f19"/>
                <a:gd name="f31" fmla="*/ 0 1 f18"/>
                <a:gd name="f32" fmla="*/ f7 1 f18"/>
                <a:gd name="f33" fmla="+- f24 0 f1"/>
                <a:gd name="f34" fmla="*/ f25 1 f19"/>
                <a:gd name="f35" fmla="*/ f26 1 f18"/>
                <a:gd name="f36" fmla="*/ f27 1 f19"/>
                <a:gd name="f37" fmla="*/ f28 1 f18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2" y="f43"/>
                </a:cxn>
                <a:cxn ang="f33">
                  <a:pos x="f44" y="f45"/>
                </a:cxn>
                <a:cxn ang="f33">
                  <a:pos x="f42" y="f43"/>
                </a:cxn>
              </a:cxnLst>
              <a:rect l="f38" t="f41" r="f39" b="f40"/>
              <a:pathLst>
                <a:path w="27" h="3">
                  <a:moveTo>
                    <a:pt x="f6" y="f7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1" y="f5"/>
                  </a:cubicBezTo>
                  <a:cubicBezTo>
                    <a:pt x="f5" y="f11"/>
                    <a:pt x="f10" y="f9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8" name="Freeform 66">
              <a:extLst>
                <a:ext uri="{FF2B5EF4-FFF2-40B4-BE49-F238E27FC236}">
                  <a16:creationId xmlns:a16="http://schemas.microsoft.com/office/drawing/2014/main" id="{210DC650-CB2A-401E-B7D6-0D87409C2929}"/>
                </a:ext>
              </a:extLst>
            </p:cNvPr>
            <p:cNvSpPr/>
            <p:nvPr/>
          </p:nvSpPr>
          <p:spPr>
            <a:xfrm rot="5400013">
              <a:off x="10114338" y="6070332"/>
              <a:ext cx="24377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3"/>
                <a:gd name="f8" fmla="val 1"/>
                <a:gd name="f9" fmla="val 20"/>
                <a:gd name="f10" fmla="val 27"/>
                <a:gd name="f11" fmla="val 2"/>
                <a:gd name="f12" fmla="val 38"/>
                <a:gd name="f13" fmla="val 37"/>
                <a:gd name="f14" fmla="val 29"/>
                <a:gd name="f15" fmla="+- 0 0 -90"/>
                <a:gd name="f16" fmla="*/ f3 1 42"/>
                <a:gd name="f17" fmla="*/ f4 1 3"/>
                <a:gd name="f18" fmla="+- f7 0 f5"/>
                <a:gd name="f19" fmla="+- f6 0 f5"/>
                <a:gd name="f20" fmla="*/ f15 f0 1"/>
                <a:gd name="f21" fmla="*/ f18 1 3"/>
                <a:gd name="f22" fmla="*/ f19 1 42"/>
                <a:gd name="f23" fmla="*/ 42 f19 1"/>
                <a:gd name="f24" fmla="*/ 0 f18 1"/>
                <a:gd name="f25" fmla="*/ 0 f19 1"/>
                <a:gd name="f26" fmla="*/ 1 f18 1"/>
                <a:gd name="f27" fmla="*/ 38 f19 1"/>
                <a:gd name="f28" fmla="*/ 3 f18 1"/>
                <a:gd name="f29" fmla="*/ f20 1 f2"/>
                <a:gd name="f30" fmla="*/ f23 1 42"/>
                <a:gd name="f31" fmla="*/ f24 1 3"/>
                <a:gd name="f32" fmla="*/ f25 1 42"/>
                <a:gd name="f33" fmla="*/ f26 1 3"/>
                <a:gd name="f34" fmla="*/ f27 1 42"/>
                <a:gd name="f35" fmla="*/ f28 1 3"/>
                <a:gd name="f36" fmla="*/ 0 1 f22"/>
                <a:gd name="f37" fmla="*/ f6 1 f22"/>
                <a:gd name="f38" fmla="*/ 0 1 f21"/>
                <a:gd name="f39" fmla="*/ f7 1 f21"/>
                <a:gd name="f40" fmla="+- f29 0 f1"/>
                <a:gd name="f41" fmla="*/ f30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1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6"/>
                </a:cxn>
                <a:cxn ang="f40">
                  <a:pos x="f51" y="f52"/>
                </a:cxn>
              </a:cxnLst>
              <a:rect l="f47" t="f50" r="f48" b="f49"/>
              <a:pathLst>
                <a:path w="42" h="3">
                  <a:moveTo>
                    <a:pt x="f6" y="f5"/>
                  </a:moveTo>
                  <a:lnTo>
                    <a:pt x="f6" y="f5"/>
                  </a:lnTo>
                  <a:lnTo>
                    <a:pt x="f5" y="f8"/>
                  </a:lnTo>
                  <a:cubicBezTo>
                    <a:pt x="f9" y="f8"/>
                    <a:pt x="f10" y="f11"/>
                    <a:pt x="f12" y="f7"/>
                  </a:cubicBezTo>
                  <a:cubicBezTo>
                    <a:pt x="f13" y="f11"/>
                    <a:pt x="f14" y="f5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9" name="Freeform 67">
              <a:extLst>
                <a:ext uri="{FF2B5EF4-FFF2-40B4-BE49-F238E27FC236}">
                  <a16:creationId xmlns:a16="http://schemas.microsoft.com/office/drawing/2014/main" id="{18061E7F-BEE7-4F82-92AE-CFAAA8BDC6F9}"/>
                </a:ext>
              </a:extLst>
            </p:cNvPr>
            <p:cNvSpPr/>
            <p:nvPr/>
          </p:nvSpPr>
          <p:spPr>
            <a:xfrm rot="5400013">
              <a:off x="10089485" y="6295091"/>
              <a:ext cx="27303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3"/>
                <a:gd name="f8" fmla="val 27"/>
                <a:gd name="f9" fmla="val 33"/>
                <a:gd name="f10" fmla="val 2"/>
                <a:gd name="f11" fmla="val 40"/>
                <a:gd name="f12" fmla="val 44"/>
                <a:gd name="f13" fmla="val 18"/>
                <a:gd name="f14" fmla="+- 0 0 -90"/>
                <a:gd name="f15" fmla="*/ f3 1 46"/>
                <a:gd name="f16" fmla="*/ f4 1 3"/>
                <a:gd name="f17" fmla="+- f7 0 f5"/>
                <a:gd name="f18" fmla="+- f6 0 f5"/>
                <a:gd name="f19" fmla="*/ f14 f0 1"/>
                <a:gd name="f20" fmla="*/ f17 1 3"/>
                <a:gd name="f21" fmla="*/ f18 1 46"/>
                <a:gd name="f22" fmla="*/ 27 f18 1"/>
                <a:gd name="f23" fmla="*/ 3 f17 1"/>
                <a:gd name="f24" fmla="*/ 46 f18 1"/>
                <a:gd name="f25" fmla="*/ 2 f17 1"/>
                <a:gd name="f26" fmla="*/ 44 f18 1"/>
                <a:gd name="f27" fmla="*/ 0 f17 1"/>
                <a:gd name="f28" fmla="*/ f19 1 f2"/>
                <a:gd name="f29" fmla="*/ f22 1 46"/>
                <a:gd name="f30" fmla="*/ f23 1 3"/>
                <a:gd name="f31" fmla="*/ f24 1 46"/>
                <a:gd name="f32" fmla="*/ f25 1 3"/>
                <a:gd name="f33" fmla="*/ f26 1 46"/>
                <a:gd name="f34" fmla="*/ f27 1 3"/>
                <a:gd name="f35" fmla="*/ 0 1 f21"/>
                <a:gd name="f36" fmla="*/ f6 1 f21"/>
                <a:gd name="f37" fmla="*/ 0 1 f20"/>
                <a:gd name="f38" fmla="*/ f7 1 f20"/>
                <a:gd name="f39" fmla="+- f28 0 f1"/>
                <a:gd name="f40" fmla="*/ f29 1 f21"/>
                <a:gd name="f41" fmla="*/ f30 1 f20"/>
                <a:gd name="f42" fmla="*/ f31 1 f21"/>
                <a:gd name="f43" fmla="*/ f32 1 f20"/>
                <a:gd name="f44" fmla="*/ f33 1 f21"/>
                <a:gd name="f45" fmla="*/ f34 1 f20"/>
                <a:gd name="f46" fmla="*/ f35 f15 1"/>
                <a:gd name="f47" fmla="*/ f36 f15 1"/>
                <a:gd name="f48" fmla="*/ f38 f16 1"/>
                <a:gd name="f49" fmla="*/ f37 f16 1"/>
                <a:gd name="f50" fmla="*/ f40 f15 1"/>
                <a:gd name="f51" fmla="*/ f41 f16 1"/>
                <a:gd name="f52" fmla="*/ f42 f15 1"/>
                <a:gd name="f53" fmla="*/ f43 f16 1"/>
                <a:gd name="f54" fmla="*/ f44 f15 1"/>
                <a:gd name="f55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50" y="f51"/>
                </a:cxn>
                <a:cxn ang="f39">
                  <a:pos x="f50" y="f51"/>
                </a:cxn>
                <a:cxn ang="f39">
                  <a:pos x="f52" y="f53"/>
                </a:cxn>
                <a:cxn ang="f39">
                  <a:pos x="f54" y="f55"/>
                </a:cxn>
                <a:cxn ang="f39">
                  <a:pos x="f50" y="f51"/>
                </a:cxn>
              </a:cxnLst>
              <a:rect l="f46" t="f49" r="f47" b="f48"/>
              <a:pathLst>
                <a:path w="46" h="3">
                  <a:moveTo>
                    <a:pt x="f8" y="f7"/>
                  </a:moveTo>
                  <a:lnTo>
                    <a:pt x="f8" y="f7"/>
                  </a:lnTo>
                  <a:cubicBezTo>
                    <a:pt x="f9" y="f10"/>
                    <a:pt x="f11" y="f7"/>
                    <a:pt x="f6" y="f10"/>
                  </a:cubicBezTo>
                  <a:lnTo>
                    <a:pt x="f12" y="f5"/>
                  </a:lnTo>
                  <a:cubicBezTo>
                    <a:pt x="f13" y="f5"/>
                    <a:pt x="f5" y="f10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0" name="Freeform 68">
              <a:extLst>
                <a:ext uri="{FF2B5EF4-FFF2-40B4-BE49-F238E27FC236}">
                  <a16:creationId xmlns:a16="http://schemas.microsoft.com/office/drawing/2014/main" id="{4DAD5793-53D4-47BC-9C76-6F99ED4F642A}"/>
                </a:ext>
              </a:extLst>
            </p:cNvPr>
            <p:cNvSpPr/>
            <p:nvPr/>
          </p:nvSpPr>
          <p:spPr>
            <a:xfrm rot="5400013">
              <a:off x="10095081" y="6121630"/>
              <a:ext cx="37051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"/>
                <a:gd name="f7" fmla="val 7"/>
                <a:gd name="f8" fmla="val 3"/>
                <a:gd name="f9" fmla="val 30"/>
                <a:gd name="f10" fmla="val 6"/>
                <a:gd name="f11" fmla="val 60"/>
                <a:gd name="f12" fmla="val 5"/>
                <a:gd name="f13" fmla="val 54"/>
                <a:gd name="f14" fmla="val 31"/>
                <a:gd name="f15" fmla="val 1"/>
                <a:gd name="f16" fmla="+- 0 0 -90"/>
                <a:gd name="f17" fmla="*/ f3 1 63"/>
                <a:gd name="f18" fmla="*/ f4 1 7"/>
                <a:gd name="f19" fmla="+- f7 0 f5"/>
                <a:gd name="f20" fmla="+- f6 0 f5"/>
                <a:gd name="f21" fmla="*/ f16 f0 1"/>
                <a:gd name="f22" fmla="*/ f20 1 63"/>
                <a:gd name="f23" fmla="*/ f19 1 7"/>
                <a:gd name="f24" fmla="*/ 0 f20 1"/>
                <a:gd name="f25" fmla="*/ 3 f19 1"/>
                <a:gd name="f26" fmla="*/ 60 f20 1"/>
                <a:gd name="f27" fmla="*/ 5 f19 1"/>
                <a:gd name="f28" fmla="*/ 54 f20 1"/>
                <a:gd name="f29" fmla="*/ f21 1 f2"/>
                <a:gd name="f30" fmla="*/ f24 1 63"/>
                <a:gd name="f31" fmla="*/ f25 1 7"/>
                <a:gd name="f32" fmla="*/ f26 1 63"/>
                <a:gd name="f33" fmla="*/ f27 1 7"/>
                <a:gd name="f34" fmla="*/ f28 1 63"/>
                <a:gd name="f35" fmla="*/ 0 1 f22"/>
                <a:gd name="f36" fmla="*/ f6 1 f22"/>
                <a:gd name="f37" fmla="*/ 0 1 f23"/>
                <a:gd name="f38" fmla="*/ f7 1 f23"/>
                <a:gd name="f39" fmla="+- f29 0 f1"/>
                <a:gd name="f40" fmla="*/ f30 1 f22"/>
                <a:gd name="f41" fmla="*/ f31 1 f23"/>
                <a:gd name="f42" fmla="*/ f32 1 f22"/>
                <a:gd name="f43" fmla="*/ f33 1 f23"/>
                <a:gd name="f44" fmla="*/ f34 1 f22"/>
                <a:gd name="f45" fmla="*/ f35 f17 1"/>
                <a:gd name="f46" fmla="*/ f36 f17 1"/>
                <a:gd name="f47" fmla="*/ f38 f18 1"/>
                <a:gd name="f48" fmla="*/ f37 f18 1"/>
                <a:gd name="f49" fmla="*/ f40 f17 1"/>
                <a:gd name="f50" fmla="*/ f41 f18 1"/>
                <a:gd name="f51" fmla="*/ f42 f17 1"/>
                <a:gd name="f52" fmla="*/ f43 f18 1"/>
                <a:gd name="f53" fmla="*/ f4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49" y="f50"/>
                </a:cxn>
                <a:cxn ang="f39">
                  <a:pos x="f49" y="f50"/>
                </a:cxn>
                <a:cxn ang="f39">
                  <a:pos x="f51" y="f52"/>
                </a:cxn>
                <a:cxn ang="f39">
                  <a:pos x="f53" y="f52"/>
                </a:cxn>
                <a:cxn ang="f39">
                  <a:pos x="f49" y="f50"/>
                </a:cxn>
              </a:cxnLst>
              <a:rect l="f45" t="f48" r="f46" b="f47"/>
              <a:pathLst>
                <a:path w="63" h="7">
                  <a:moveTo>
                    <a:pt x="f5" y="f8"/>
                  </a:moveTo>
                  <a:lnTo>
                    <a:pt x="f5" y="f8"/>
                  </a:lnTo>
                  <a:cubicBezTo>
                    <a:pt x="f8" y="f7"/>
                    <a:pt x="f9" y="f10"/>
                    <a:pt x="f11" y="f12"/>
                  </a:cubicBezTo>
                  <a:lnTo>
                    <a:pt x="f13" y="f12"/>
                  </a:lnTo>
                  <a:cubicBezTo>
                    <a:pt x="f6" y="f5"/>
                    <a:pt x="f14" y="f15"/>
                    <a:pt x="f5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1" name="Freeform 69">
              <a:extLst>
                <a:ext uri="{FF2B5EF4-FFF2-40B4-BE49-F238E27FC236}">
                  <a16:creationId xmlns:a16="http://schemas.microsoft.com/office/drawing/2014/main" id="{D2A1E7B3-23B0-4EE2-A274-92D1EFBBB449}"/>
                </a:ext>
              </a:extLst>
            </p:cNvPr>
            <p:cNvSpPr/>
            <p:nvPr/>
          </p:nvSpPr>
          <p:spPr>
            <a:xfrm rot="5400013">
              <a:off x="10104819" y="6153340"/>
              <a:ext cx="1755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2"/>
                <a:gd name="f8" fmla="val 10"/>
                <a:gd name="f9" fmla="val 19"/>
                <a:gd name="f10" fmla="val 28"/>
                <a:gd name="f11" fmla="val 17"/>
                <a:gd name="f12" fmla="+- 0 0 -90"/>
                <a:gd name="f13" fmla="*/ f3 1 31"/>
                <a:gd name="f14" fmla="*/ f4 1 2"/>
                <a:gd name="f15" fmla="+- f7 0 f5"/>
                <a:gd name="f16" fmla="+- f6 0 f5"/>
                <a:gd name="f17" fmla="*/ f12 f0 1"/>
                <a:gd name="f18" fmla="*/ f15 1 2"/>
                <a:gd name="f19" fmla="*/ f16 1 31"/>
                <a:gd name="f20" fmla="*/ 0 f16 1"/>
                <a:gd name="f21" fmla="*/ 2 f15 1"/>
                <a:gd name="f22" fmla="*/ 28 f16 1"/>
                <a:gd name="f23" fmla="*/ f17 1 f2"/>
                <a:gd name="f24" fmla="*/ f20 1 31"/>
                <a:gd name="f25" fmla="*/ f21 1 2"/>
                <a:gd name="f26" fmla="*/ f22 1 31"/>
                <a:gd name="f27" fmla="*/ 0 1 f19"/>
                <a:gd name="f28" fmla="*/ f6 1 f19"/>
                <a:gd name="f29" fmla="*/ 0 1 f18"/>
                <a:gd name="f30" fmla="*/ f7 1 f18"/>
                <a:gd name="f31" fmla="+- f23 0 f1"/>
                <a:gd name="f32" fmla="*/ f24 1 f19"/>
                <a:gd name="f33" fmla="*/ f25 1 f18"/>
                <a:gd name="f34" fmla="*/ f26 1 f19"/>
                <a:gd name="f35" fmla="*/ f27 f13 1"/>
                <a:gd name="f36" fmla="*/ f28 f13 1"/>
                <a:gd name="f37" fmla="*/ f30 f14 1"/>
                <a:gd name="f38" fmla="*/ f29 f14 1"/>
                <a:gd name="f39" fmla="*/ f32 f13 1"/>
                <a:gd name="f40" fmla="*/ f33 f14 1"/>
                <a:gd name="f41" fmla="*/ f34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9" y="f40"/>
                </a:cxn>
                <a:cxn ang="f31">
                  <a:pos x="f39" y="f40"/>
                </a:cxn>
                <a:cxn ang="f31">
                  <a:pos x="f41" y="f40"/>
                </a:cxn>
                <a:cxn ang="f31">
                  <a:pos x="f39" y="f40"/>
                </a:cxn>
              </a:cxnLst>
              <a:rect l="f35" t="f38" r="f36" b="f37"/>
              <a:pathLst>
                <a:path w="31" h="2">
                  <a:moveTo>
                    <a:pt x="f5" y="f7"/>
                  </a:moveTo>
                  <a:lnTo>
                    <a:pt x="f5" y="f7"/>
                  </a:lnTo>
                  <a:cubicBezTo>
                    <a:pt x="f8" y="f7"/>
                    <a:pt x="f9" y="f7"/>
                    <a:pt x="f10" y="f7"/>
                  </a:cubicBezTo>
                  <a:cubicBezTo>
                    <a:pt x="f6" y="f5"/>
                    <a:pt x="f11" y="f7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2" name="Freeform 70">
              <a:extLst>
                <a:ext uri="{FF2B5EF4-FFF2-40B4-BE49-F238E27FC236}">
                  <a16:creationId xmlns:a16="http://schemas.microsoft.com/office/drawing/2014/main" id="{AFAE9119-9295-48A2-A5FA-5F437B6D5223}"/>
                </a:ext>
              </a:extLst>
            </p:cNvPr>
            <p:cNvSpPr/>
            <p:nvPr/>
          </p:nvSpPr>
          <p:spPr>
            <a:xfrm rot="5400013">
              <a:off x="10094828" y="5909639"/>
              <a:ext cx="63377" cy="98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9"/>
                <a:gd name="f7" fmla="val 12"/>
                <a:gd name="f8" fmla="val 77"/>
                <a:gd name="f9" fmla="val 9"/>
                <a:gd name="f10" fmla="val 91"/>
                <a:gd name="f11" fmla="val 10"/>
                <a:gd name="f12" fmla="val 86"/>
                <a:gd name="f13" fmla="val 4"/>
                <a:gd name="f14" fmla="val 94"/>
                <a:gd name="f15" fmla="val 6"/>
                <a:gd name="f16" fmla="+- 0 0 -90"/>
                <a:gd name="f17" fmla="*/ f3 1 109"/>
                <a:gd name="f18" fmla="*/ f4 1 12"/>
                <a:gd name="f19" fmla="+- f7 0 f5"/>
                <a:gd name="f20" fmla="+- f6 0 f5"/>
                <a:gd name="f21" fmla="*/ f16 f0 1"/>
                <a:gd name="f22" fmla="*/ f20 1 109"/>
                <a:gd name="f23" fmla="*/ f19 1 12"/>
                <a:gd name="f24" fmla="*/ 77 f20 1"/>
                <a:gd name="f25" fmla="*/ 9 f19 1"/>
                <a:gd name="f26" fmla="*/ 94 f20 1"/>
                <a:gd name="f27" fmla="*/ 6 f19 1"/>
                <a:gd name="f28" fmla="*/ f21 1 f2"/>
                <a:gd name="f29" fmla="*/ f24 1 109"/>
                <a:gd name="f30" fmla="*/ f25 1 12"/>
                <a:gd name="f31" fmla="*/ f26 1 109"/>
                <a:gd name="f32" fmla="*/ f27 1 12"/>
                <a:gd name="f33" fmla="*/ 0 1 f22"/>
                <a:gd name="f34" fmla="*/ f6 1 f22"/>
                <a:gd name="f35" fmla="*/ 0 1 f23"/>
                <a:gd name="f36" fmla="*/ f7 1 f23"/>
                <a:gd name="f37" fmla="+- f28 0 f1"/>
                <a:gd name="f38" fmla="*/ f29 1 f22"/>
                <a:gd name="f39" fmla="*/ f30 1 f23"/>
                <a:gd name="f40" fmla="*/ f31 1 f22"/>
                <a:gd name="f41" fmla="*/ f32 1 f23"/>
                <a:gd name="f42" fmla="*/ f33 f17 1"/>
                <a:gd name="f43" fmla="*/ f34 f17 1"/>
                <a:gd name="f44" fmla="*/ f36 f18 1"/>
                <a:gd name="f45" fmla="*/ f35 f18 1"/>
                <a:gd name="f46" fmla="*/ f38 f17 1"/>
                <a:gd name="f47" fmla="*/ f39 f18 1"/>
                <a:gd name="f48" fmla="*/ f40 f17 1"/>
                <a:gd name="f49" fmla="*/ f41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6" y="f47"/>
                </a:cxn>
                <a:cxn ang="f37">
                  <a:pos x="f46" y="f47"/>
                </a:cxn>
                <a:cxn ang="f37">
                  <a:pos x="f48" y="f49"/>
                </a:cxn>
                <a:cxn ang="f37">
                  <a:pos x="f46" y="f47"/>
                </a:cxn>
              </a:cxnLst>
              <a:rect l="f42" t="f45" r="f43" b="f44"/>
              <a:pathLst>
                <a:path w="109" h="12">
                  <a:moveTo>
                    <a:pt x="f8" y="f9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14" y="f15"/>
                  </a:cubicBezTo>
                  <a:cubicBezTo>
                    <a:pt x="f6" y="f5"/>
                    <a:pt x="f5" y="f7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3" name="Freeform 71">
              <a:extLst>
                <a:ext uri="{FF2B5EF4-FFF2-40B4-BE49-F238E27FC236}">
                  <a16:creationId xmlns:a16="http://schemas.microsoft.com/office/drawing/2014/main" id="{44112DC8-702D-4964-B573-F75D00EBDC62}"/>
                </a:ext>
              </a:extLst>
            </p:cNvPr>
            <p:cNvSpPr/>
            <p:nvPr/>
          </p:nvSpPr>
          <p:spPr>
            <a:xfrm rot="5400013">
              <a:off x="10096086" y="6110062"/>
              <a:ext cx="16578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5"/>
                <a:gd name="f8" fmla="val 16"/>
                <a:gd name="f9" fmla="val 4"/>
                <a:gd name="f10" fmla="+- 0 0 -90"/>
                <a:gd name="f11" fmla="*/ f3 1 27"/>
                <a:gd name="f12" fmla="*/ f4 1 5"/>
                <a:gd name="f13" fmla="+- f7 0 f5"/>
                <a:gd name="f14" fmla="+- f6 0 f5"/>
                <a:gd name="f15" fmla="*/ f10 f0 1"/>
                <a:gd name="f16" fmla="*/ f13 1 5"/>
                <a:gd name="f17" fmla="*/ f14 1 27"/>
                <a:gd name="f18" fmla="*/ 27 f14 1"/>
                <a:gd name="f19" fmla="*/ 5 f13 1"/>
                <a:gd name="f20" fmla="*/ 16 f14 1"/>
                <a:gd name="f21" fmla="*/ 0 f13 1"/>
                <a:gd name="f22" fmla="*/ 0 f14 1"/>
                <a:gd name="f23" fmla="*/ 4 f13 1"/>
                <a:gd name="f24" fmla="*/ f15 1 f2"/>
                <a:gd name="f25" fmla="*/ f18 1 27"/>
                <a:gd name="f26" fmla="*/ f19 1 5"/>
                <a:gd name="f27" fmla="*/ f20 1 27"/>
                <a:gd name="f28" fmla="*/ f21 1 5"/>
                <a:gd name="f29" fmla="*/ f22 1 27"/>
                <a:gd name="f30" fmla="*/ f23 1 5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27" h="5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lnTo>
                    <a:pt x="f5" y="f9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4" name="Freeform 72">
              <a:extLst>
                <a:ext uri="{FF2B5EF4-FFF2-40B4-BE49-F238E27FC236}">
                  <a16:creationId xmlns:a16="http://schemas.microsoft.com/office/drawing/2014/main" id="{CA77173D-5E1C-4BCE-830A-B66140BCE1E3}"/>
                </a:ext>
              </a:extLst>
            </p:cNvPr>
            <p:cNvSpPr/>
            <p:nvPr/>
          </p:nvSpPr>
          <p:spPr>
            <a:xfrm rot="5400013">
              <a:off x="10088789" y="5999154"/>
              <a:ext cx="36082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3"/>
                <a:gd name="f8" fmla="val 1"/>
                <a:gd name="f9" fmla="val 2"/>
                <a:gd name="f10" fmla="val 49"/>
                <a:gd name="f11" fmla="val 48"/>
                <a:gd name="f12" fmla="val 54"/>
                <a:gd name="f13" fmla="val 32"/>
                <a:gd name="f14" fmla="+- 0 0 -90"/>
                <a:gd name="f15" fmla="*/ f3 1 61"/>
                <a:gd name="f16" fmla="*/ f4 1 3"/>
                <a:gd name="f17" fmla="+- f7 0 f5"/>
                <a:gd name="f18" fmla="+- f6 0 f5"/>
                <a:gd name="f19" fmla="*/ f14 f0 1"/>
                <a:gd name="f20" fmla="*/ f17 1 3"/>
                <a:gd name="f21" fmla="*/ f18 1 61"/>
                <a:gd name="f22" fmla="*/ 1 f18 1"/>
                <a:gd name="f23" fmla="*/ 2 f17 1"/>
                <a:gd name="f24" fmla="*/ 49 f18 1"/>
                <a:gd name="f25" fmla="*/ 3 f17 1"/>
                <a:gd name="f26" fmla="*/ 61 f18 1"/>
                <a:gd name="f27" fmla="*/ f19 1 f2"/>
                <a:gd name="f28" fmla="*/ f22 1 61"/>
                <a:gd name="f29" fmla="*/ f23 1 3"/>
                <a:gd name="f30" fmla="*/ f24 1 61"/>
                <a:gd name="f31" fmla="*/ f25 1 3"/>
                <a:gd name="f32" fmla="*/ f26 1 61"/>
                <a:gd name="f33" fmla="*/ 0 1 f21"/>
                <a:gd name="f34" fmla="*/ f6 1 f21"/>
                <a:gd name="f35" fmla="*/ 0 1 f20"/>
                <a:gd name="f36" fmla="*/ f7 1 f20"/>
                <a:gd name="f37" fmla="+- f27 0 f1"/>
                <a:gd name="f38" fmla="*/ f28 1 f21"/>
                <a:gd name="f39" fmla="*/ f29 1 f20"/>
                <a:gd name="f40" fmla="*/ f30 1 f21"/>
                <a:gd name="f41" fmla="*/ f31 1 f20"/>
                <a:gd name="f42" fmla="*/ f32 1 f21"/>
                <a:gd name="f43" fmla="*/ f33 f15 1"/>
                <a:gd name="f44" fmla="*/ f34 f15 1"/>
                <a:gd name="f45" fmla="*/ f36 f16 1"/>
                <a:gd name="f46" fmla="*/ f35 f16 1"/>
                <a:gd name="f47" fmla="*/ f38 f15 1"/>
                <a:gd name="f48" fmla="*/ f39 f16 1"/>
                <a:gd name="f49" fmla="*/ f40 f15 1"/>
                <a:gd name="f50" fmla="*/ f41 f16 1"/>
                <a:gd name="f51" fmla="*/ f4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7" y="f48"/>
                </a:cxn>
                <a:cxn ang="f37">
                  <a:pos x="f47" y="f48"/>
                </a:cxn>
                <a:cxn ang="f37">
                  <a:pos x="f49" y="f50"/>
                </a:cxn>
                <a:cxn ang="f37">
                  <a:pos x="f51" y="f48"/>
                </a:cxn>
                <a:cxn ang="f37">
                  <a:pos x="f47" y="f48"/>
                </a:cxn>
              </a:cxnLst>
              <a:rect l="f43" t="f46" r="f44" b="f45"/>
              <a:pathLst>
                <a:path w="61" h="3">
                  <a:moveTo>
                    <a:pt x="f8" y="f9"/>
                  </a:moveTo>
                  <a:lnTo>
                    <a:pt x="f8" y="f9"/>
                  </a:lnTo>
                  <a:lnTo>
                    <a:pt x="f10" y="f7"/>
                  </a:lnTo>
                  <a:cubicBezTo>
                    <a:pt x="f11" y="f9"/>
                    <a:pt x="f12" y="f9"/>
                    <a:pt x="f6" y="f9"/>
                  </a:cubicBezTo>
                  <a:cubicBezTo>
                    <a:pt x="f13" y="f8"/>
                    <a:pt x="f5" y="f5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5" name="Freeform 73">
              <a:extLst>
                <a:ext uri="{FF2B5EF4-FFF2-40B4-BE49-F238E27FC236}">
                  <a16:creationId xmlns:a16="http://schemas.microsoft.com/office/drawing/2014/main" id="{F5F72FD8-967D-4096-A18B-C8AA0654382B}"/>
                </a:ext>
              </a:extLst>
            </p:cNvPr>
            <p:cNvSpPr/>
            <p:nvPr/>
          </p:nvSpPr>
          <p:spPr>
            <a:xfrm rot="5400013">
              <a:off x="10094993" y="6029023"/>
              <a:ext cx="22430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1"/>
                <a:gd name="f8" fmla="val 15"/>
                <a:gd name="f9" fmla="val 30"/>
                <a:gd name="f10" fmla="val 12"/>
                <a:gd name="f11" fmla="+- 0 0 -90"/>
                <a:gd name="f12" fmla="*/ f3 1 38"/>
                <a:gd name="f13" fmla="*/ f4 1 1"/>
                <a:gd name="f14" fmla="+- f7 0 f5"/>
                <a:gd name="f15" fmla="+- f6 0 f5"/>
                <a:gd name="f16" fmla="*/ f11 f0 1"/>
                <a:gd name="f17" fmla="*/ f15 1 38"/>
                <a:gd name="f18" fmla="*/ 0 f15 1"/>
                <a:gd name="f19" fmla="*/ 1 f14 1"/>
                <a:gd name="f20" fmla="*/ 38 f15 1"/>
                <a:gd name="f21" fmla="*/ 0 f14 1"/>
                <a:gd name="f22" fmla="*/ 0 1 f14"/>
                <a:gd name="f23" fmla="*/ f7 1 f14"/>
                <a:gd name="f24" fmla="*/ f16 1 f2"/>
                <a:gd name="f25" fmla="*/ f18 1 38"/>
                <a:gd name="f26" fmla="*/ f20 1 38"/>
                <a:gd name="f27" fmla="*/ f19 1 f14"/>
                <a:gd name="f28" fmla="*/ f21 1 f14"/>
                <a:gd name="f29" fmla="*/ 0 1 f17"/>
                <a:gd name="f30" fmla="*/ f6 1 f17"/>
                <a:gd name="f31" fmla="*/ f23 f13 1"/>
                <a:gd name="f32" fmla="*/ f22 f13 1"/>
                <a:gd name="f33" fmla="+- f24 0 f1"/>
                <a:gd name="f34" fmla="*/ f25 1 f17"/>
                <a:gd name="f35" fmla="*/ f26 1 f17"/>
                <a:gd name="f36" fmla="*/ f29 f12 1"/>
                <a:gd name="f37" fmla="*/ f30 f12 1"/>
                <a:gd name="f38" fmla="*/ f27 f13 1"/>
                <a:gd name="f39" fmla="*/ f28 f13 1"/>
                <a:gd name="f40" fmla="*/ f34 f12 1"/>
                <a:gd name="f41" fmla="*/ f3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0" y="f38"/>
                </a:cxn>
                <a:cxn ang="f33">
                  <a:pos x="f40" y="f38"/>
                </a:cxn>
                <a:cxn ang="f33">
                  <a:pos x="f41" y="f39"/>
                </a:cxn>
                <a:cxn ang="f33">
                  <a:pos x="f40" y="f38"/>
                </a:cxn>
              </a:cxnLst>
              <a:rect l="f36" t="f32" r="f37" b="f31"/>
              <a:pathLst>
                <a:path w="38" h="1">
                  <a:moveTo>
                    <a:pt x="f5" y="f7"/>
                  </a:moveTo>
                  <a:lnTo>
                    <a:pt x="f5" y="f7"/>
                  </a:lnTo>
                  <a:cubicBezTo>
                    <a:pt x="f8" y="f7"/>
                    <a:pt x="f9" y="f7"/>
                    <a:pt x="f6" y="f5"/>
                  </a:cubicBezTo>
                  <a:cubicBezTo>
                    <a:pt x="f9" y="f5"/>
                    <a:pt x="f10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6" name="Freeform 74">
              <a:extLst>
                <a:ext uri="{FF2B5EF4-FFF2-40B4-BE49-F238E27FC236}">
                  <a16:creationId xmlns:a16="http://schemas.microsoft.com/office/drawing/2014/main" id="{2CB017EC-373B-484A-9674-37AEE29A7EEF}"/>
                </a:ext>
              </a:extLst>
            </p:cNvPr>
            <p:cNvSpPr/>
            <p:nvPr/>
          </p:nvSpPr>
          <p:spPr>
            <a:xfrm rot="5400013">
              <a:off x="10087775" y="6068649"/>
              <a:ext cx="28282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1"/>
                <a:gd name="f8" fmla="val 33"/>
                <a:gd name="f9" fmla="+- 0 0 -90"/>
                <a:gd name="f10" fmla="*/ f3 1 47"/>
                <a:gd name="f11" fmla="*/ f4 1 1"/>
                <a:gd name="f12" fmla="+- f7 0 f5"/>
                <a:gd name="f13" fmla="+- f6 0 f5"/>
                <a:gd name="f14" fmla="*/ f9 f0 1"/>
                <a:gd name="f15" fmla="*/ f13 1 47"/>
                <a:gd name="f16" fmla="*/ 47 f13 1"/>
                <a:gd name="f17" fmla="*/ 1 f12 1"/>
                <a:gd name="f18" fmla="*/ 33 f13 1"/>
                <a:gd name="f19" fmla="*/ 0 f12 1"/>
                <a:gd name="f20" fmla="*/ 0 f13 1"/>
                <a:gd name="f21" fmla="*/ 0 1 f12"/>
                <a:gd name="f22" fmla="*/ f7 1 f12"/>
                <a:gd name="f23" fmla="*/ f14 1 f2"/>
                <a:gd name="f24" fmla="*/ f16 1 47"/>
                <a:gd name="f25" fmla="*/ f18 1 47"/>
                <a:gd name="f26" fmla="*/ f20 1 47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47" h="1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lnTo>
                    <a:pt x="f5" y="f5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7" name="Freeform 75">
              <a:extLst>
                <a:ext uri="{FF2B5EF4-FFF2-40B4-BE49-F238E27FC236}">
                  <a16:creationId xmlns:a16="http://schemas.microsoft.com/office/drawing/2014/main" id="{846396A8-BC87-43CD-AAD7-05CA04436E67}"/>
                </a:ext>
              </a:extLst>
            </p:cNvPr>
            <p:cNvSpPr/>
            <p:nvPr/>
          </p:nvSpPr>
          <p:spPr>
            <a:xfrm rot="5400013">
              <a:off x="10087208" y="5669924"/>
              <a:ext cx="38029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4"/>
                <a:gd name="f8" fmla="val 57"/>
                <a:gd name="f9" fmla="val 5"/>
                <a:gd name="f10" fmla="val 1"/>
                <a:gd name="f11" fmla="val 3"/>
                <a:gd name="f12" fmla="val 14"/>
                <a:gd name="f13" fmla="val 33"/>
                <a:gd name="f14" fmla="val 45"/>
                <a:gd name="f15" fmla="val 2"/>
                <a:gd name="f16" fmla="+- 0 0 -90"/>
                <a:gd name="f17" fmla="*/ f3 1 65"/>
                <a:gd name="f18" fmla="*/ f4 1 4"/>
                <a:gd name="f19" fmla="+- f7 0 f5"/>
                <a:gd name="f20" fmla="+- f6 0 f5"/>
                <a:gd name="f21" fmla="*/ f16 f0 1"/>
                <a:gd name="f22" fmla="*/ f19 1 4"/>
                <a:gd name="f23" fmla="*/ f20 1 65"/>
                <a:gd name="f24" fmla="*/ 57 f20 1"/>
                <a:gd name="f25" fmla="*/ 0 f19 1"/>
                <a:gd name="f26" fmla="*/ 5 f20 1"/>
                <a:gd name="f27" fmla="*/ 1 f19 1"/>
                <a:gd name="f28" fmla="*/ 33 f20 1"/>
                <a:gd name="f29" fmla="*/ 4 f19 1"/>
                <a:gd name="f30" fmla="*/ f21 1 f2"/>
                <a:gd name="f31" fmla="*/ f24 1 65"/>
                <a:gd name="f32" fmla="*/ f25 1 4"/>
                <a:gd name="f33" fmla="*/ f26 1 65"/>
                <a:gd name="f34" fmla="*/ f27 1 4"/>
                <a:gd name="f35" fmla="*/ f28 1 65"/>
                <a:gd name="f36" fmla="*/ f29 1 4"/>
                <a:gd name="f37" fmla="*/ 0 1 f23"/>
                <a:gd name="f38" fmla="*/ f6 1 f23"/>
                <a:gd name="f39" fmla="*/ 0 1 f22"/>
                <a:gd name="f40" fmla="*/ f7 1 f22"/>
                <a:gd name="f41" fmla="+- f30 0 f1"/>
                <a:gd name="f42" fmla="*/ f31 1 f23"/>
                <a:gd name="f43" fmla="*/ f32 1 f22"/>
                <a:gd name="f44" fmla="*/ f33 1 f23"/>
                <a:gd name="f45" fmla="*/ f34 1 f22"/>
                <a:gd name="f46" fmla="*/ f35 1 f23"/>
                <a:gd name="f47" fmla="*/ f36 1 f22"/>
                <a:gd name="f48" fmla="*/ f37 f17 1"/>
                <a:gd name="f49" fmla="*/ f38 f17 1"/>
                <a:gd name="f50" fmla="*/ f40 f18 1"/>
                <a:gd name="f51" fmla="*/ f39 f18 1"/>
                <a:gd name="f52" fmla="*/ f42 f17 1"/>
                <a:gd name="f53" fmla="*/ f43 f18 1"/>
                <a:gd name="f54" fmla="*/ f44 f17 1"/>
                <a:gd name="f55" fmla="*/ f45 f18 1"/>
                <a:gd name="f56" fmla="*/ f46 f17 1"/>
                <a:gd name="f57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2" y="f53"/>
                </a:cxn>
                <a:cxn ang="f41">
                  <a:pos x="f52" y="f53"/>
                </a:cxn>
                <a:cxn ang="f41">
                  <a:pos x="f54" y="f55"/>
                </a:cxn>
                <a:cxn ang="f41">
                  <a:pos x="f56" y="f57"/>
                </a:cxn>
                <a:cxn ang="f41">
                  <a:pos x="f52" y="f53"/>
                </a:cxn>
              </a:cxnLst>
              <a:rect l="f48" t="f51" r="f49" b="f50"/>
              <a:pathLst>
                <a:path w="65" h="4">
                  <a:moveTo>
                    <a:pt x="f8" y="f5"/>
                  </a:moveTo>
                  <a:lnTo>
                    <a:pt x="f8" y="f5"/>
                  </a:lnTo>
                  <a:lnTo>
                    <a:pt x="f9" y="f10"/>
                  </a:lnTo>
                  <a:cubicBezTo>
                    <a:pt x="f5" y="f11"/>
                    <a:pt x="f12" y="f7"/>
                    <a:pt x="f13" y="f7"/>
                  </a:cubicBezTo>
                  <a:cubicBezTo>
                    <a:pt x="f14" y="f15"/>
                    <a:pt x="f6" y="f15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8" name="Freeform 76">
              <a:extLst>
                <a:ext uri="{FF2B5EF4-FFF2-40B4-BE49-F238E27FC236}">
                  <a16:creationId xmlns:a16="http://schemas.microsoft.com/office/drawing/2014/main" id="{2DA5EB51-8C0C-4AE1-A664-E8C0AB830B68}"/>
                </a:ext>
              </a:extLst>
            </p:cNvPr>
            <p:cNvSpPr/>
            <p:nvPr/>
          </p:nvSpPr>
          <p:spPr>
            <a:xfrm rot="5400013">
              <a:off x="10089055" y="5767180"/>
              <a:ext cx="14630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7"/>
                <a:gd name="f8" fmla="val 4"/>
                <a:gd name="f9" fmla="val 11"/>
                <a:gd name="f10" fmla="val 3"/>
                <a:gd name="f11" fmla="val 10"/>
                <a:gd name="f12" fmla="val 2"/>
                <a:gd name="f13" fmla="+- 0 0 -90"/>
                <a:gd name="f14" fmla="*/ f3 1 25"/>
                <a:gd name="f15" fmla="*/ f4 1 7"/>
                <a:gd name="f16" fmla="+- f7 0 f5"/>
                <a:gd name="f17" fmla="+- f6 0 f5"/>
                <a:gd name="f18" fmla="*/ f13 f0 1"/>
                <a:gd name="f19" fmla="*/ f17 1 25"/>
                <a:gd name="f20" fmla="*/ f16 1 7"/>
                <a:gd name="f21" fmla="*/ 25 f17 1"/>
                <a:gd name="f22" fmla="*/ 4 f16 1"/>
                <a:gd name="f23" fmla="*/ 2 f17 1"/>
                <a:gd name="f24" fmla="*/ 0 f16 1"/>
                <a:gd name="f25" fmla="*/ 0 f17 1"/>
                <a:gd name="f26" fmla="*/ 7 f16 1"/>
                <a:gd name="f27" fmla="*/ f18 1 f2"/>
                <a:gd name="f28" fmla="*/ f21 1 25"/>
                <a:gd name="f29" fmla="*/ f22 1 7"/>
                <a:gd name="f30" fmla="*/ f23 1 25"/>
                <a:gd name="f31" fmla="*/ f24 1 7"/>
                <a:gd name="f32" fmla="*/ f25 1 25"/>
                <a:gd name="f33" fmla="*/ f26 1 7"/>
                <a:gd name="f34" fmla="*/ 0 1 f19"/>
                <a:gd name="f35" fmla="*/ f6 1 f19"/>
                <a:gd name="f36" fmla="*/ 0 1 f20"/>
                <a:gd name="f37" fmla="*/ f7 1 f20"/>
                <a:gd name="f38" fmla="+- f27 0 f1"/>
                <a:gd name="f39" fmla="*/ f28 1 f19"/>
                <a:gd name="f40" fmla="*/ f29 1 f20"/>
                <a:gd name="f41" fmla="*/ f30 1 f19"/>
                <a:gd name="f42" fmla="*/ f31 1 f20"/>
                <a:gd name="f43" fmla="*/ f32 1 f19"/>
                <a:gd name="f44" fmla="*/ f33 1 f20"/>
                <a:gd name="f45" fmla="*/ f34 f14 1"/>
                <a:gd name="f46" fmla="*/ f35 f14 1"/>
                <a:gd name="f47" fmla="*/ f37 f15 1"/>
                <a:gd name="f48" fmla="*/ f36 f15 1"/>
                <a:gd name="f49" fmla="*/ f39 f14 1"/>
                <a:gd name="f50" fmla="*/ f40 f15 1"/>
                <a:gd name="f51" fmla="*/ f41 f14 1"/>
                <a:gd name="f52" fmla="*/ f42 f15 1"/>
                <a:gd name="f53" fmla="*/ f43 f14 1"/>
                <a:gd name="f54" fmla="*/ f4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9" y="f50"/>
                </a:cxn>
                <a:cxn ang="f38">
                  <a:pos x="f49" y="f50"/>
                </a:cxn>
                <a:cxn ang="f38">
                  <a:pos x="f51" y="f52"/>
                </a:cxn>
                <a:cxn ang="f38">
                  <a:pos x="f53" y="f54"/>
                </a:cxn>
                <a:cxn ang="f38">
                  <a:pos x="f49" y="f50"/>
                </a:cxn>
              </a:cxnLst>
              <a:rect l="f45" t="f48" r="f46" b="f47"/>
              <a:pathLst>
                <a:path w="25" h="7">
                  <a:moveTo>
                    <a:pt x="f6" y="f8"/>
                  </a:moveTo>
                  <a:lnTo>
                    <a:pt x="f6" y="f8"/>
                  </a:lnTo>
                  <a:cubicBezTo>
                    <a:pt x="f9" y="f10"/>
                    <a:pt x="f11" y="f12"/>
                    <a:pt x="f12" y="f5"/>
                  </a:cubicBezTo>
                  <a:lnTo>
                    <a:pt x="f5" y="f7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9" name="Freeform 77">
              <a:extLst>
                <a:ext uri="{FF2B5EF4-FFF2-40B4-BE49-F238E27FC236}">
                  <a16:creationId xmlns:a16="http://schemas.microsoft.com/office/drawing/2014/main" id="{2C2722B0-68A5-4497-84C3-7126D5DDFDDF}"/>
                </a:ext>
              </a:extLst>
            </p:cNvPr>
            <p:cNvSpPr/>
            <p:nvPr/>
          </p:nvSpPr>
          <p:spPr>
            <a:xfrm rot="5400013">
              <a:off x="10055986" y="5679795"/>
              <a:ext cx="72155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3"/>
                <a:gd name="f7" fmla="val 4"/>
                <a:gd name="f8" fmla="val 75"/>
                <a:gd name="f9" fmla="val 70"/>
                <a:gd name="f10" fmla="val 1"/>
                <a:gd name="f11" fmla="val 66"/>
                <a:gd name="f12" fmla="val 71"/>
                <a:gd name="f13" fmla="val 2"/>
                <a:gd name="f14" fmla="+- 0 0 -90"/>
                <a:gd name="f15" fmla="*/ f3 1 123"/>
                <a:gd name="f16" fmla="*/ f4 1 4"/>
                <a:gd name="f17" fmla="+- f7 0 f5"/>
                <a:gd name="f18" fmla="+- f6 0 f5"/>
                <a:gd name="f19" fmla="*/ f14 f0 1"/>
                <a:gd name="f20" fmla="*/ f17 1 4"/>
                <a:gd name="f21" fmla="*/ f18 1 123"/>
                <a:gd name="f22" fmla="*/ 75 f18 1"/>
                <a:gd name="f23" fmla="*/ 0 f17 1"/>
                <a:gd name="f24" fmla="*/ 66 f18 1"/>
                <a:gd name="f25" fmla="*/ 4 f17 1"/>
                <a:gd name="f26" fmla="*/ f19 1 f2"/>
                <a:gd name="f27" fmla="*/ f22 1 123"/>
                <a:gd name="f28" fmla="*/ f23 1 4"/>
                <a:gd name="f29" fmla="*/ f24 1 123"/>
                <a:gd name="f30" fmla="*/ f25 1 4"/>
                <a:gd name="f31" fmla="*/ 0 1 f21"/>
                <a:gd name="f32" fmla="*/ f6 1 f21"/>
                <a:gd name="f33" fmla="*/ 0 1 f20"/>
                <a:gd name="f34" fmla="*/ f7 1 f20"/>
                <a:gd name="f35" fmla="+- f26 0 f1"/>
                <a:gd name="f36" fmla="*/ f27 1 f21"/>
                <a:gd name="f37" fmla="*/ f28 1 f20"/>
                <a:gd name="f38" fmla="*/ f29 1 f21"/>
                <a:gd name="f39" fmla="*/ f30 1 f20"/>
                <a:gd name="f40" fmla="*/ f31 f15 1"/>
                <a:gd name="f41" fmla="*/ f32 f15 1"/>
                <a:gd name="f42" fmla="*/ f34 f16 1"/>
                <a:gd name="f43" fmla="*/ f33 f16 1"/>
                <a:gd name="f44" fmla="*/ f36 f15 1"/>
                <a:gd name="f45" fmla="*/ f37 f16 1"/>
                <a:gd name="f46" fmla="*/ f38 f15 1"/>
                <a:gd name="f47" fmla="*/ f39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4" y="f45"/>
                </a:cxn>
                <a:cxn ang="f35">
                  <a:pos x="f44" y="f45"/>
                </a:cxn>
                <a:cxn ang="f35">
                  <a:pos x="f46" y="f47"/>
                </a:cxn>
                <a:cxn ang="f35">
                  <a:pos x="f44" y="f45"/>
                </a:cxn>
              </a:cxnLst>
              <a:rect l="f40" t="f43" r="f41" b="f42"/>
              <a:pathLst>
                <a:path w="123" h="4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5" y="f7"/>
                    <a:pt x="f11" y="f7"/>
                  </a:cubicBezTo>
                  <a:cubicBezTo>
                    <a:pt x="f12" y="f13"/>
                    <a:pt x="f6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0" name="Freeform 78">
              <a:extLst>
                <a:ext uri="{FF2B5EF4-FFF2-40B4-BE49-F238E27FC236}">
                  <a16:creationId xmlns:a16="http://schemas.microsoft.com/office/drawing/2014/main" id="{13F9A2C1-8DCF-40A2-9084-EB42B5526422}"/>
                </a:ext>
              </a:extLst>
            </p:cNvPr>
            <p:cNvSpPr/>
            <p:nvPr/>
          </p:nvSpPr>
          <p:spPr>
            <a:xfrm rot="5400013">
              <a:off x="10102812" y="5232563"/>
              <a:ext cx="6821" cy="86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10"/>
                <a:gd name="f8" fmla="val 12"/>
                <a:gd name="f9" fmla="+- 0 0 -90"/>
                <a:gd name="f10" fmla="*/ f3 1 13"/>
                <a:gd name="f11" fmla="*/ f4 1 10"/>
                <a:gd name="f12" fmla="+- f7 0 f5"/>
                <a:gd name="f13" fmla="+- f6 0 f5"/>
                <a:gd name="f14" fmla="*/ f9 f0 1"/>
                <a:gd name="f15" fmla="*/ f12 1 10"/>
                <a:gd name="f16" fmla="*/ f13 1 13"/>
                <a:gd name="f17" fmla="*/ 0 f13 1"/>
                <a:gd name="f18" fmla="*/ 10 f12 1"/>
                <a:gd name="f19" fmla="*/ 13 f13 1"/>
                <a:gd name="f20" fmla="*/ 12 f13 1"/>
                <a:gd name="f21" fmla="*/ 0 f12 1"/>
                <a:gd name="f22" fmla="*/ f14 1 f2"/>
                <a:gd name="f23" fmla="*/ f17 1 13"/>
                <a:gd name="f24" fmla="*/ f18 1 10"/>
                <a:gd name="f25" fmla="*/ f19 1 13"/>
                <a:gd name="f26" fmla="*/ f20 1 13"/>
                <a:gd name="f27" fmla="*/ f21 1 10"/>
                <a:gd name="f28" fmla="*/ 0 1 f16"/>
                <a:gd name="f29" fmla="*/ f6 1 f16"/>
                <a:gd name="f30" fmla="*/ 0 1 f15"/>
                <a:gd name="f31" fmla="*/ f7 1 f15"/>
                <a:gd name="f32" fmla="+- f22 0 f1"/>
                <a:gd name="f33" fmla="*/ f23 1 f16"/>
                <a:gd name="f34" fmla="*/ f24 1 f15"/>
                <a:gd name="f35" fmla="*/ f25 1 f16"/>
                <a:gd name="f36" fmla="*/ f26 1 f16"/>
                <a:gd name="f37" fmla="*/ f27 1 f15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0 1"/>
                <a:gd name="f46" fmla="*/ f3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2" y="f43"/>
                </a:cxn>
                <a:cxn ang="f32">
                  <a:pos x="f44" y="f43"/>
                </a:cxn>
                <a:cxn ang="f32">
                  <a:pos x="f45" y="f46"/>
                </a:cxn>
                <a:cxn ang="f32">
                  <a:pos x="f42" y="f43"/>
                </a:cxn>
              </a:cxnLst>
              <a:rect l="f38" t="f41" r="f39" b="f40"/>
              <a:pathLst>
                <a:path w="13" h="10">
                  <a:moveTo>
                    <a:pt x="f5" y="f7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8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1" name="Freeform 79">
              <a:extLst>
                <a:ext uri="{FF2B5EF4-FFF2-40B4-BE49-F238E27FC236}">
                  <a16:creationId xmlns:a16="http://schemas.microsoft.com/office/drawing/2014/main" id="{0644C018-1C9D-49D5-8B7E-B67BD46665BB}"/>
                </a:ext>
              </a:extLst>
            </p:cNvPr>
            <p:cNvSpPr/>
            <p:nvPr/>
          </p:nvSpPr>
          <p:spPr>
            <a:xfrm rot="5400013">
              <a:off x="10054326" y="4847403"/>
              <a:ext cx="59481" cy="86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1"/>
                <a:gd name="f7" fmla="val 10"/>
                <a:gd name="f8" fmla="val 16"/>
                <a:gd name="f9" fmla="val 8"/>
                <a:gd name="f10" fmla="val 78"/>
                <a:gd name="f11" fmla="val 31"/>
                <a:gd name="f12" fmla="val 1"/>
                <a:gd name="f13" fmla="val 86"/>
                <a:gd name="f14" fmla="val 4"/>
                <a:gd name="f15" fmla="val 2"/>
                <a:gd name="f16" fmla="val 41"/>
                <a:gd name="f17" fmla="val 56"/>
                <a:gd name="f18" fmla="val 19"/>
                <a:gd name="f19" fmla="+- 0 0 -90"/>
                <a:gd name="f20" fmla="*/ f3 1 101"/>
                <a:gd name="f21" fmla="*/ f4 1 10"/>
                <a:gd name="f22" fmla="+- f7 0 f5"/>
                <a:gd name="f23" fmla="+- f6 0 f5"/>
                <a:gd name="f24" fmla="*/ f19 f0 1"/>
                <a:gd name="f25" fmla="*/ f22 1 10"/>
                <a:gd name="f26" fmla="*/ f23 1 101"/>
                <a:gd name="f27" fmla="*/ 16 f23 1"/>
                <a:gd name="f28" fmla="*/ 8 f22 1"/>
                <a:gd name="f29" fmla="*/ 86 f23 1"/>
                <a:gd name="f30" fmla="*/ 4 f22 1"/>
                <a:gd name="f31" fmla="*/ 56 f23 1"/>
                <a:gd name="f32" fmla="*/ 0 f22 1"/>
                <a:gd name="f33" fmla="*/ f24 1 f2"/>
                <a:gd name="f34" fmla="*/ f27 1 101"/>
                <a:gd name="f35" fmla="*/ f28 1 10"/>
                <a:gd name="f36" fmla="*/ f29 1 101"/>
                <a:gd name="f37" fmla="*/ f30 1 10"/>
                <a:gd name="f38" fmla="*/ f31 1 101"/>
                <a:gd name="f39" fmla="*/ f32 1 10"/>
                <a:gd name="f40" fmla="*/ 0 1 f26"/>
                <a:gd name="f41" fmla="*/ f6 1 f26"/>
                <a:gd name="f42" fmla="*/ 0 1 f25"/>
                <a:gd name="f43" fmla="*/ f7 1 f25"/>
                <a:gd name="f44" fmla="+- f33 0 f1"/>
                <a:gd name="f45" fmla="*/ f34 1 f26"/>
                <a:gd name="f46" fmla="*/ f35 1 f25"/>
                <a:gd name="f47" fmla="*/ f36 1 f26"/>
                <a:gd name="f48" fmla="*/ f37 1 f25"/>
                <a:gd name="f49" fmla="*/ f38 1 f26"/>
                <a:gd name="f50" fmla="*/ f39 1 f25"/>
                <a:gd name="f51" fmla="*/ f40 f20 1"/>
                <a:gd name="f52" fmla="*/ f41 f20 1"/>
                <a:gd name="f53" fmla="*/ f43 f21 1"/>
                <a:gd name="f54" fmla="*/ f42 f21 1"/>
                <a:gd name="f55" fmla="*/ f45 f20 1"/>
                <a:gd name="f56" fmla="*/ f46 f21 1"/>
                <a:gd name="f57" fmla="*/ f47 f20 1"/>
                <a:gd name="f58" fmla="*/ f48 f21 1"/>
                <a:gd name="f59" fmla="*/ f49 f20 1"/>
                <a:gd name="f60" fmla="*/ f50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55" y="f56"/>
                </a:cxn>
                <a:cxn ang="f44">
                  <a:pos x="f55" y="f56"/>
                </a:cxn>
                <a:cxn ang="f44">
                  <a:pos x="f57" y="f58"/>
                </a:cxn>
                <a:cxn ang="f44">
                  <a:pos x="f59" y="f60"/>
                </a:cxn>
                <a:cxn ang="f44">
                  <a:pos x="f55" y="f56"/>
                </a:cxn>
              </a:cxnLst>
              <a:rect l="f51" t="f54" r="f52" b="f53"/>
              <a:pathLst>
                <a:path w="101" h="10">
                  <a:moveTo>
                    <a:pt x="f8" y="f9"/>
                  </a:moveTo>
                  <a:lnTo>
                    <a:pt x="f8" y="f9"/>
                  </a:lnTo>
                  <a:cubicBezTo>
                    <a:pt x="f10" y="f7"/>
                    <a:pt x="f11" y="f12"/>
                    <a:pt x="f13" y="f14"/>
                  </a:cubicBezTo>
                  <a:cubicBezTo>
                    <a:pt x="f6" y="f15"/>
                    <a:pt x="f16" y="f15"/>
                    <a:pt x="f17" y="f5"/>
                  </a:cubicBezTo>
                  <a:cubicBezTo>
                    <a:pt x="f18" y="f15"/>
                    <a:pt x="f5" y="f12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2" name="Freeform 80">
              <a:extLst>
                <a:ext uri="{FF2B5EF4-FFF2-40B4-BE49-F238E27FC236}">
                  <a16:creationId xmlns:a16="http://schemas.microsoft.com/office/drawing/2014/main" id="{B11960A8-A7EC-49DB-8F32-05E20A939A31}"/>
                </a:ext>
              </a:extLst>
            </p:cNvPr>
            <p:cNvSpPr/>
            <p:nvPr/>
          </p:nvSpPr>
          <p:spPr>
            <a:xfrm rot="5400013">
              <a:off x="10084241" y="4859249"/>
              <a:ext cx="10725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"/>
                <a:gd name="f7" fmla="val 2"/>
                <a:gd name="f8" fmla="val 8"/>
                <a:gd name="f9" fmla="val 1"/>
                <a:gd name="f10" fmla="val 3"/>
                <a:gd name="f11" fmla="+- 0 0 -90"/>
                <a:gd name="f12" fmla="*/ f3 1 19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19"/>
                <a:gd name="f19" fmla="*/ 0 f15 1"/>
                <a:gd name="f20" fmla="*/ 2 f14 1"/>
                <a:gd name="f21" fmla="*/ 19 f15 1"/>
                <a:gd name="f22" fmla="*/ 0 f14 1"/>
                <a:gd name="f23" fmla="*/ f16 1 f2"/>
                <a:gd name="f24" fmla="*/ f19 1 19"/>
                <a:gd name="f25" fmla="*/ f20 1 2"/>
                <a:gd name="f26" fmla="*/ f21 1 19"/>
                <a:gd name="f27" fmla="*/ f22 1 2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19" h="2">
                  <a:moveTo>
                    <a:pt x="f5" y="f7"/>
                  </a:moveTo>
                  <a:lnTo>
                    <a:pt x="f5" y="f7"/>
                  </a:lnTo>
                  <a:lnTo>
                    <a:pt x="f6" y="f5"/>
                  </a:lnTo>
                  <a:cubicBezTo>
                    <a:pt x="f8" y="f9"/>
                    <a:pt x="f10" y="f9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3" name="Freeform 81">
              <a:extLst>
                <a:ext uri="{FF2B5EF4-FFF2-40B4-BE49-F238E27FC236}">
                  <a16:creationId xmlns:a16="http://schemas.microsoft.com/office/drawing/2014/main" id="{5AA53F52-9A7B-4774-B7EE-94BC59D67630}"/>
                </a:ext>
              </a:extLst>
            </p:cNvPr>
            <p:cNvSpPr/>
            <p:nvPr/>
          </p:nvSpPr>
          <p:spPr>
            <a:xfrm rot="5400013">
              <a:off x="10126527" y="308312"/>
              <a:ext cx="23399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4"/>
                <a:gd name="f8" fmla="val 2"/>
                <a:gd name="f9" fmla="val 25"/>
                <a:gd name="f10" fmla="+- 0 0 -90"/>
                <a:gd name="f11" fmla="*/ f3 1 39"/>
                <a:gd name="f12" fmla="*/ f4 1 4"/>
                <a:gd name="f13" fmla="+- f7 0 f5"/>
                <a:gd name="f14" fmla="+- f6 0 f5"/>
                <a:gd name="f15" fmla="*/ f10 f0 1"/>
                <a:gd name="f16" fmla="*/ f13 1 4"/>
                <a:gd name="f17" fmla="*/ f14 1 39"/>
                <a:gd name="f18" fmla="*/ 39 f14 1"/>
                <a:gd name="f19" fmla="*/ 2 f13 1"/>
                <a:gd name="f20" fmla="*/ 0 f14 1"/>
                <a:gd name="f21" fmla="*/ 0 f13 1"/>
                <a:gd name="f22" fmla="*/ 25 f14 1"/>
                <a:gd name="f23" fmla="*/ 4 f13 1"/>
                <a:gd name="f24" fmla="*/ f15 1 f2"/>
                <a:gd name="f25" fmla="*/ f18 1 39"/>
                <a:gd name="f26" fmla="*/ f19 1 4"/>
                <a:gd name="f27" fmla="*/ f20 1 39"/>
                <a:gd name="f28" fmla="*/ f21 1 4"/>
                <a:gd name="f29" fmla="*/ f22 1 39"/>
                <a:gd name="f30" fmla="*/ f23 1 4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39" h="4">
                  <a:moveTo>
                    <a:pt x="f6" y="f8"/>
                  </a:moveTo>
                  <a:lnTo>
                    <a:pt x="f6" y="f8"/>
                  </a:lnTo>
                  <a:lnTo>
                    <a:pt x="f5" y="f5"/>
                  </a:lnTo>
                  <a:lnTo>
                    <a:pt x="f9" y="f7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4" name="Freeform 82">
              <a:extLst>
                <a:ext uri="{FF2B5EF4-FFF2-40B4-BE49-F238E27FC236}">
                  <a16:creationId xmlns:a16="http://schemas.microsoft.com/office/drawing/2014/main" id="{395E4F38-57A4-430C-BD08-6FE7C4D9B38D}"/>
                </a:ext>
              </a:extLst>
            </p:cNvPr>
            <p:cNvSpPr/>
            <p:nvPr/>
          </p:nvSpPr>
          <p:spPr>
            <a:xfrm rot="5400013">
              <a:off x="10125882" y="265286"/>
              <a:ext cx="18525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"/>
                <a:gd name="f7" fmla="val 6"/>
                <a:gd name="f8" fmla="val 23"/>
                <a:gd name="f9" fmla="val 5"/>
                <a:gd name="f10" fmla="val 8"/>
                <a:gd name="f11" fmla="val 26"/>
                <a:gd name="f12" fmla="+- 0 0 -90"/>
                <a:gd name="f13" fmla="*/ f3 1 32"/>
                <a:gd name="f14" fmla="*/ f4 1 6"/>
                <a:gd name="f15" fmla="+- f7 0 f5"/>
                <a:gd name="f16" fmla="+- f6 0 f5"/>
                <a:gd name="f17" fmla="*/ f12 f0 1"/>
                <a:gd name="f18" fmla="*/ f15 1 6"/>
                <a:gd name="f19" fmla="*/ f16 1 32"/>
                <a:gd name="f20" fmla="*/ 32 f16 1"/>
                <a:gd name="f21" fmla="*/ 6 f15 1"/>
                <a:gd name="f22" fmla="*/ 23 f16 1"/>
                <a:gd name="f23" fmla="*/ 0 f15 1"/>
                <a:gd name="f24" fmla="*/ 0 f16 1"/>
                <a:gd name="f25" fmla="*/ 5 f15 1"/>
                <a:gd name="f26" fmla="*/ f17 1 f2"/>
                <a:gd name="f27" fmla="*/ f20 1 32"/>
                <a:gd name="f28" fmla="*/ f21 1 6"/>
                <a:gd name="f29" fmla="*/ f22 1 32"/>
                <a:gd name="f30" fmla="*/ f23 1 6"/>
                <a:gd name="f31" fmla="*/ f24 1 32"/>
                <a:gd name="f32" fmla="*/ f25 1 6"/>
                <a:gd name="f33" fmla="*/ 0 1 f19"/>
                <a:gd name="f34" fmla="*/ f6 1 f19"/>
                <a:gd name="f35" fmla="*/ 0 1 f18"/>
                <a:gd name="f36" fmla="*/ f7 1 f18"/>
                <a:gd name="f37" fmla="+- f26 0 f1"/>
                <a:gd name="f38" fmla="*/ f27 1 f19"/>
                <a:gd name="f39" fmla="*/ f28 1 f18"/>
                <a:gd name="f40" fmla="*/ f29 1 f19"/>
                <a:gd name="f41" fmla="*/ f30 1 f18"/>
                <a:gd name="f42" fmla="*/ f31 1 f19"/>
                <a:gd name="f43" fmla="*/ f32 1 f18"/>
                <a:gd name="f44" fmla="*/ f33 f13 1"/>
                <a:gd name="f45" fmla="*/ f34 f13 1"/>
                <a:gd name="f46" fmla="*/ f36 f14 1"/>
                <a:gd name="f47" fmla="*/ f35 f14 1"/>
                <a:gd name="f48" fmla="*/ f38 f13 1"/>
                <a:gd name="f49" fmla="*/ f39 f14 1"/>
                <a:gd name="f50" fmla="*/ f40 f13 1"/>
                <a:gd name="f51" fmla="*/ f41 f14 1"/>
                <a:gd name="f52" fmla="*/ f42 f13 1"/>
                <a:gd name="f53" fmla="*/ f43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8" y="f49"/>
                </a:cxn>
                <a:cxn ang="f37">
                  <a:pos x="f48" y="f49"/>
                </a:cxn>
                <a:cxn ang="f37">
                  <a:pos x="f50" y="f51"/>
                </a:cxn>
                <a:cxn ang="f37">
                  <a:pos x="f52" y="f53"/>
                </a:cxn>
                <a:cxn ang="f37">
                  <a:pos x="f48" y="f49"/>
                </a:cxn>
              </a:cxnLst>
              <a:rect l="f44" t="f47" r="f45" b="f46"/>
              <a:pathLst>
                <a:path w="32" h="6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lnTo>
                    <a:pt x="f5" y="f9"/>
                  </a:lnTo>
                  <a:cubicBezTo>
                    <a:pt x="f10" y="f9"/>
                    <a:pt x="f11" y="f9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5" name="Freeform 83">
              <a:extLst>
                <a:ext uri="{FF2B5EF4-FFF2-40B4-BE49-F238E27FC236}">
                  <a16:creationId xmlns:a16="http://schemas.microsoft.com/office/drawing/2014/main" id="{AAD2BC3D-FD23-4CDA-92A3-F7B200B6C874}"/>
                </a:ext>
              </a:extLst>
            </p:cNvPr>
            <p:cNvSpPr/>
            <p:nvPr/>
          </p:nvSpPr>
          <p:spPr>
            <a:xfrm rot="5400013">
              <a:off x="10071370" y="3416449"/>
              <a:ext cx="20473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"/>
                <a:gd name="f7" fmla="val 4"/>
                <a:gd name="f8" fmla="val 31"/>
                <a:gd name="f9" fmla="val 2"/>
                <a:gd name="f10" fmla="val 28"/>
                <a:gd name="f11" fmla="val 1"/>
                <a:gd name="f12" fmla="val 18"/>
                <a:gd name="f13" fmla="+- 0 0 -90"/>
                <a:gd name="f14" fmla="*/ f3 1 34"/>
                <a:gd name="f15" fmla="*/ f4 1 4"/>
                <a:gd name="f16" fmla="+- f7 0 f5"/>
                <a:gd name="f17" fmla="+- f6 0 f5"/>
                <a:gd name="f18" fmla="*/ f13 f0 1"/>
                <a:gd name="f19" fmla="*/ f16 1 4"/>
                <a:gd name="f20" fmla="*/ f17 1 34"/>
                <a:gd name="f21" fmla="*/ 31 f17 1"/>
                <a:gd name="f22" fmla="*/ 4 f16 1"/>
                <a:gd name="f23" fmla="*/ 34 f17 1"/>
                <a:gd name="f24" fmla="*/ 2 f16 1"/>
                <a:gd name="f25" fmla="*/ 0 f17 1"/>
                <a:gd name="f26" fmla="*/ 0 f16 1"/>
                <a:gd name="f27" fmla="*/ f18 1 f2"/>
                <a:gd name="f28" fmla="*/ f21 1 34"/>
                <a:gd name="f29" fmla="*/ f22 1 4"/>
                <a:gd name="f30" fmla="*/ f23 1 34"/>
                <a:gd name="f31" fmla="*/ f24 1 4"/>
                <a:gd name="f32" fmla="*/ f25 1 34"/>
                <a:gd name="f33" fmla="*/ f26 1 4"/>
                <a:gd name="f34" fmla="*/ 0 1 f20"/>
                <a:gd name="f35" fmla="*/ f6 1 f20"/>
                <a:gd name="f36" fmla="*/ 0 1 f19"/>
                <a:gd name="f37" fmla="*/ f7 1 f19"/>
                <a:gd name="f38" fmla="+- f27 0 f1"/>
                <a:gd name="f39" fmla="*/ f28 1 f20"/>
                <a:gd name="f40" fmla="*/ f29 1 f19"/>
                <a:gd name="f41" fmla="*/ f30 1 f20"/>
                <a:gd name="f42" fmla="*/ f31 1 f19"/>
                <a:gd name="f43" fmla="*/ f32 1 f20"/>
                <a:gd name="f44" fmla="*/ f33 1 f19"/>
                <a:gd name="f45" fmla="*/ f34 f14 1"/>
                <a:gd name="f46" fmla="*/ f35 f14 1"/>
                <a:gd name="f47" fmla="*/ f37 f15 1"/>
                <a:gd name="f48" fmla="*/ f36 f15 1"/>
                <a:gd name="f49" fmla="*/ f39 f14 1"/>
                <a:gd name="f50" fmla="*/ f40 f15 1"/>
                <a:gd name="f51" fmla="*/ f41 f14 1"/>
                <a:gd name="f52" fmla="*/ f42 f15 1"/>
                <a:gd name="f53" fmla="*/ f43 f14 1"/>
                <a:gd name="f54" fmla="*/ f4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9" y="f50"/>
                </a:cxn>
                <a:cxn ang="f38">
                  <a:pos x="f49" y="f50"/>
                </a:cxn>
                <a:cxn ang="f38">
                  <a:pos x="f51" y="f52"/>
                </a:cxn>
                <a:cxn ang="f38">
                  <a:pos x="f53" y="f54"/>
                </a:cxn>
                <a:cxn ang="f38">
                  <a:pos x="f49" y="f50"/>
                </a:cxn>
              </a:cxnLst>
              <a:rect l="f45" t="f48" r="f46" b="f47"/>
              <a:pathLst>
                <a:path w="34" h="4">
                  <a:moveTo>
                    <a:pt x="f8" y="f7"/>
                  </a:moveTo>
                  <a:lnTo>
                    <a:pt x="f8" y="f7"/>
                  </a:lnTo>
                  <a:lnTo>
                    <a:pt x="f6" y="f9"/>
                  </a:lnTo>
                  <a:cubicBezTo>
                    <a:pt x="f10" y="f11"/>
                    <a:pt x="f12" y="f11"/>
                    <a:pt x="f5" y="f5"/>
                  </a:cubicBez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6" name="Freeform 84">
              <a:extLst>
                <a:ext uri="{FF2B5EF4-FFF2-40B4-BE49-F238E27FC236}">
                  <a16:creationId xmlns:a16="http://schemas.microsoft.com/office/drawing/2014/main" id="{4717BBCE-C133-40C1-9AAE-AE66EF642CB9}"/>
                </a:ext>
              </a:extLst>
            </p:cNvPr>
            <p:cNvSpPr/>
            <p:nvPr/>
          </p:nvSpPr>
          <p:spPr>
            <a:xfrm rot="5400013">
              <a:off x="10083500" y="3111127"/>
              <a:ext cx="9747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"/>
                <a:gd name="f7" fmla="val 6"/>
                <a:gd name="f8" fmla="val 8"/>
                <a:gd name="f9" fmla="+- 0 0 -90"/>
                <a:gd name="f10" fmla="*/ f3 1 17"/>
                <a:gd name="f11" fmla="*/ f4 1 6"/>
                <a:gd name="f12" fmla="+- f7 0 f5"/>
                <a:gd name="f13" fmla="+- f6 0 f5"/>
                <a:gd name="f14" fmla="*/ f9 f0 1"/>
                <a:gd name="f15" fmla="*/ f12 1 6"/>
                <a:gd name="f16" fmla="*/ f13 1 17"/>
                <a:gd name="f17" fmla="*/ 8 f13 1"/>
                <a:gd name="f18" fmla="*/ 6 f12 1"/>
                <a:gd name="f19" fmla="*/ 17 f13 1"/>
                <a:gd name="f20" fmla="*/ 0 f13 1"/>
                <a:gd name="f21" fmla="*/ 0 f12 1"/>
                <a:gd name="f22" fmla="*/ f14 1 f2"/>
                <a:gd name="f23" fmla="*/ f17 1 17"/>
                <a:gd name="f24" fmla="*/ f18 1 6"/>
                <a:gd name="f25" fmla="*/ f19 1 17"/>
                <a:gd name="f26" fmla="*/ f20 1 17"/>
                <a:gd name="f27" fmla="*/ f21 1 6"/>
                <a:gd name="f28" fmla="*/ 0 1 f16"/>
                <a:gd name="f29" fmla="*/ f6 1 f16"/>
                <a:gd name="f30" fmla="*/ 0 1 f15"/>
                <a:gd name="f31" fmla="*/ f7 1 f15"/>
                <a:gd name="f32" fmla="+- f22 0 f1"/>
                <a:gd name="f33" fmla="*/ f23 1 f16"/>
                <a:gd name="f34" fmla="*/ f24 1 f15"/>
                <a:gd name="f35" fmla="*/ f25 1 f16"/>
                <a:gd name="f36" fmla="*/ f26 1 f16"/>
                <a:gd name="f37" fmla="*/ f27 1 f15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0 1"/>
                <a:gd name="f46" fmla="*/ f3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2" y="f43"/>
                </a:cxn>
                <a:cxn ang="f32">
                  <a:pos x="f44" y="f43"/>
                </a:cxn>
                <a:cxn ang="f32">
                  <a:pos x="f45" y="f46"/>
                </a:cxn>
                <a:cxn ang="f32">
                  <a:pos x="f42" y="f43"/>
                </a:cxn>
              </a:cxnLst>
              <a:rect l="f38" t="f41" r="f39" b="f40"/>
              <a:pathLst>
                <a:path w="17" h="6">
                  <a:moveTo>
                    <a:pt x="f8" y="f7"/>
                  </a:moveTo>
                  <a:lnTo>
                    <a:pt x="f8" y="f7"/>
                  </a:lnTo>
                  <a:lnTo>
                    <a:pt x="f6" y="f7"/>
                  </a:lnTo>
                  <a:lnTo>
                    <a:pt x="f5" y="f5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7" name="Freeform 85">
              <a:extLst>
                <a:ext uri="{FF2B5EF4-FFF2-40B4-BE49-F238E27FC236}">
                  <a16:creationId xmlns:a16="http://schemas.microsoft.com/office/drawing/2014/main" id="{A2ED8540-11DC-4CEA-8C2B-4653C58A575E}"/>
                </a:ext>
              </a:extLst>
            </p:cNvPr>
            <p:cNvSpPr/>
            <p:nvPr/>
          </p:nvSpPr>
          <p:spPr>
            <a:xfrm rot="5400013">
              <a:off x="10064302" y="2863805"/>
              <a:ext cx="37051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"/>
                <a:gd name="f7" fmla="val 8"/>
                <a:gd name="f8" fmla="val 5"/>
                <a:gd name="f9" fmla="val 7"/>
                <a:gd name="f10" fmla="val 23"/>
                <a:gd name="f11" fmla="val 45"/>
                <a:gd name="f12" fmla="val 6"/>
                <a:gd name="f13" fmla="+- 0 0 -90"/>
                <a:gd name="f14" fmla="*/ f3 1 63"/>
                <a:gd name="f15" fmla="*/ f4 1 8"/>
                <a:gd name="f16" fmla="+- f7 0 f5"/>
                <a:gd name="f17" fmla="+- f6 0 f5"/>
                <a:gd name="f18" fmla="*/ f13 f0 1"/>
                <a:gd name="f19" fmla="*/ f16 1 8"/>
                <a:gd name="f20" fmla="*/ f17 1 63"/>
                <a:gd name="f21" fmla="*/ 5 f17 1"/>
                <a:gd name="f22" fmla="*/ 7 f16 1"/>
                <a:gd name="f23" fmla="*/ 63 f17 1"/>
                <a:gd name="f24" fmla="*/ f18 1 f2"/>
                <a:gd name="f25" fmla="*/ f21 1 63"/>
                <a:gd name="f26" fmla="*/ f22 1 8"/>
                <a:gd name="f27" fmla="*/ f23 1 63"/>
                <a:gd name="f28" fmla="*/ 0 1 f20"/>
                <a:gd name="f29" fmla="*/ f6 1 f20"/>
                <a:gd name="f30" fmla="*/ 0 1 f19"/>
                <a:gd name="f31" fmla="*/ f7 1 f19"/>
                <a:gd name="f32" fmla="+- f24 0 f1"/>
                <a:gd name="f33" fmla="*/ f25 1 f20"/>
                <a:gd name="f34" fmla="*/ f26 1 f19"/>
                <a:gd name="f35" fmla="*/ f27 1 f20"/>
                <a:gd name="f36" fmla="*/ f28 f14 1"/>
                <a:gd name="f37" fmla="*/ f29 f14 1"/>
                <a:gd name="f38" fmla="*/ f31 f15 1"/>
                <a:gd name="f39" fmla="*/ f30 f15 1"/>
                <a:gd name="f40" fmla="*/ f33 f14 1"/>
                <a:gd name="f41" fmla="*/ f34 f15 1"/>
                <a:gd name="f42" fmla="*/ f35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0" y="f41"/>
                </a:cxn>
                <a:cxn ang="f32">
                  <a:pos x="f40" y="f41"/>
                </a:cxn>
                <a:cxn ang="f32">
                  <a:pos x="f42" y="f41"/>
                </a:cxn>
                <a:cxn ang="f32">
                  <a:pos x="f40" y="f41"/>
                </a:cxn>
              </a:cxnLst>
              <a:rect l="f36" t="f39" r="f37" b="f38"/>
              <a:pathLst>
                <a:path w="63" h="8">
                  <a:moveTo>
                    <a:pt x="f8" y="f9"/>
                  </a:moveTo>
                  <a:lnTo>
                    <a:pt x="f8" y="f9"/>
                  </a:lnTo>
                  <a:cubicBezTo>
                    <a:pt x="f10" y="f7"/>
                    <a:pt x="f11" y="f12"/>
                    <a:pt x="f6" y="f9"/>
                  </a:cubicBezTo>
                  <a:cubicBezTo>
                    <a:pt x="f10" y="f7"/>
                    <a:pt x="f5" y="f5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</p:grpSp>
      <p:sp>
        <p:nvSpPr>
          <p:cNvPr id="78" name="Vertical Text Placeholder 2">
            <a:extLst>
              <a:ext uri="{FF2B5EF4-FFF2-40B4-BE49-F238E27FC236}">
                <a16:creationId xmlns:a16="http://schemas.microsoft.com/office/drawing/2014/main" id="{5469B361-06C7-4509-904D-7D622D2034DD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608011" y="277813"/>
            <a:ext cx="9144000" cy="589857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9" name="Footer Placeholder 4">
            <a:extLst>
              <a:ext uri="{FF2B5EF4-FFF2-40B4-BE49-F238E27FC236}">
                <a16:creationId xmlns:a16="http://schemas.microsoft.com/office/drawing/2014/main" id="{EBC30175-748B-4915-9BED-C84401C2427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 lang="en-GB"/>
            </a:lvl1pPr>
          </a:lstStyle>
          <a:p>
            <a:pPr lvl="0"/>
            <a:r>
              <a:rPr lang="en-GB"/>
              <a:t>Aisling Snedker RD   Clinicaldietitian.ie </a:t>
            </a:r>
          </a:p>
        </p:txBody>
      </p:sp>
      <p:sp>
        <p:nvSpPr>
          <p:cNvPr id="80" name="Date Placeholder 3">
            <a:extLst>
              <a:ext uri="{FF2B5EF4-FFF2-40B4-BE49-F238E27FC236}">
                <a16:creationId xmlns:a16="http://schemas.microsoft.com/office/drawing/2014/main" id="{12A5FBCB-540D-4055-9FF2-36D3CFD8382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BA2A60-0163-4965-8316-65A94F35A7AC}" type="datetime1">
              <a:rPr lang="en-US"/>
              <a:pPr lvl="0"/>
              <a:t>1/14/2023</a:t>
            </a:fld>
            <a:endParaRPr lang="en-US"/>
          </a:p>
        </p:txBody>
      </p:sp>
      <p:sp>
        <p:nvSpPr>
          <p:cNvPr id="81" name="Slide Number Placeholder 5">
            <a:extLst>
              <a:ext uri="{FF2B5EF4-FFF2-40B4-BE49-F238E27FC236}">
                <a16:creationId xmlns:a16="http://schemas.microsoft.com/office/drawing/2014/main" id="{2EAA04BC-4B6E-4259-A9FB-486C578C2E3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lang="en-GB"/>
            </a:lvl1pPr>
          </a:lstStyle>
          <a:p>
            <a:pPr lvl="0"/>
            <a:fld id="{48CF2446-7628-4636-B10A-CDA57D002A0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816910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AD58F-5A12-4E6A-A409-C75F5DD7D04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grpSp>
        <p:nvGrpSpPr>
          <p:cNvPr id="3" name="line" descr="Line graphic">
            <a:extLst>
              <a:ext uri="{FF2B5EF4-FFF2-40B4-BE49-F238E27FC236}">
                <a16:creationId xmlns:a16="http://schemas.microsoft.com/office/drawing/2014/main" id="{0A75F414-D950-48C5-AE90-65367F8FC72B}"/>
              </a:ext>
            </a:extLst>
          </p:cNvPr>
          <p:cNvGrpSpPr/>
          <p:nvPr/>
        </p:nvGrpSpPr>
        <p:grpSpPr>
          <a:xfrm>
            <a:off x="1522411" y="1514475"/>
            <a:ext cx="10569567" cy="64008"/>
            <a:chOff x="1522411" y="1514475"/>
            <a:chExt cx="10569567" cy="64008"/>
          </a:xfrm>
        </p:grpSpPr>
        <p:sp>
          <p:nvSpPr>
            <p:cNvPr id="4" name="Freeform 10">
              <a:extLst>
                <a:ext uri="{FF2B5EF4-FFF2-40B4-BE49-F238E27FC236}">
                  <a16:creationId xmlns:a16="http://schemas.microsoft.com/office/drawing/2014/main" id="{EF6D7889-B28B-4665-98E9-95F067E00CB2}"/>
                </a:ext>
              </a:extLst>
            </p:cNvPr>
            <p:cNvSpPr/>
            <p:nvPr/>
          </p:nvSpPr>
          <p:spPr>
            <a:xfrm>
              <a:off x="12028483" y="1525557"/>
              <a:ext cx="63495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7"/>
                <a:gd name="f7" fmla="val 6"/>
                <a:gd name="f8" fmla="val 30"/>
                <a:gd name="f9" fmla="val 3"/>
                <a:gd name="f10" fmla="val 60"/>
                <a:gd name="f11" fmla="val 2"/>
                <a:gd name="f12" fmla="val 26"/>
                <a:gd name="f13" fmla="val 1"/>
                <a:gd name="f14" fmla="val 39"/>
                <a:gd name="f15" fmla="val 8"/>
                <a:gd name="f16" fmla="+- 0 0 -90"/>
                <a:gd name="f17" fmla="*/ f3 1 67"/>
                <a:gd name="f18" fmla="*/ f4 1 6"/>
                <a:gd name="f19" fmla="+- f7 0 f5"/>
                <a:gd name="f20" fmla="+- f6 0 f5"/>
                <a:gd name="f21" fmla="*/ f16 f0 1"/>
                <a:gd name="f22" fmla="*/ f19 1 6"/>
                <a:gd name="f23" fmla="*/ f20 1 67"/>
                <a:gd name="f24" fmla="*/ 30 f20 1"/>
                <a:gd name="f25" fmla="*/ 6 f19 1"/>
                <a:gd name="f26" fmla="*/ 67 f20 1"/>
                <a:gd name="f27" fmla="*/ 3 f19 1"/>
                <a:gd name="f28" fmla="*/ 39 f20 1"/>
                <a:gd name="f29" fmla="*/ 0 f19 1"/>
                <a:gd name="f30" fmla="*/ f21 1 f2"/>
                <a:gd name="f31" fmla="*/ f24 1 67"/>
                <a:gd name="f32" fmla="*/ f25 1 6"/>
                <a:gd name="f33" fmla="*/ f26 1 67"/>
                <a:gd name="f34" fmla="*/ f27 1 6"/>
                <a:gd name="f35" fmla="*/ f28 1 67"/>
                <a:gd name="f36" fmla="*/ f29 1 6"/>
                <a:gd name="f37" fmla="*/ 0 1 f23"/>
                <a:gd name="f38" fmla="*/ f6 1 f23"/>
                <a:gd name="f39" fmla="*/ 0 1 f22"/>
                <a:gd name="f40" fmla="*/ f7 1 f22"/>
                <a:gd name="f41" fmla="+- f30 0 f1"/>
                <a:gd name="f42" fmla="*/ f31 1 f23"/>
                <a:gd name="f43" fmla="*/ f32 1 f22"/>
                <a:gd name="f44" fmla="*/ f33 1 f23"/>
                <a:gd name="f45" fmla="*/ f34 1 f22"/>
                <a:gd name="f46" fmla="*/ f35 1 f23"/>
                <a:gd name="f47" fmla="*/ f36 1 f22"/>
                <a:gd name="f48" fmla="*/ f37 f17 1"/>
                <a:gd name="f49" fmla="*/ f38 f17 1"/>
                <a:gd name="f50" fmla="*/ f40 f18 1"/>
                <a:gd name="f51" fmla="*/ f39 f18 1"/>
                <a:gd name="f52" fmla="*/ f42 f17 1"/>
                <a:gd name="f53" fmla="*/ f43 f18 1"/>
                <a:gd name="f54" fmla="*/ f44 f17 1"/>
                <a:gd name="f55" fmla="*/ f45 f18 1"/>
                <a:gd name="f56" fmla="*/ f46 f17 1"/>
                <a:gd name="f57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2" y="f53"/>
                </a:cxn>
                <a:cxn ang="f41">
                  <a:pos x="f52" y="f53"/>
                </a:cxn>
                <a:cxn ang="f41">
                  <a:pos x="f54" y="f55"/>
                </a:cxn>
                <a:cxn ang="f41">
                  <a:pos x="f56" y="f57"/>
                </a:cxn>
                <a:cxn ang="f41">
                  <a:pos x="f52" y="f53"/>
                </a:cxn>
              </a:cxnLst>
              <a:rect l="f48" t="f51" r="f49" b="f50"/>
              <a:pathLst>
                <a:path w="67" h="6">
                  <a:moveTo>
                    <a:pt x="f8" y="f7"/>
                  </a:moveTo>
                  <a:lnTo>
                    <a:pt x="f8" y="f7"/>
                  </a:lnTo>
                  <a:lnTo>
                    <a:pt x="f6" y="f9"/>
                  </a:lnTo>
                  <a:cubicBezTo>
                    <a:pt x="f10" y="f11"/>
                    <a:pt x="f12" y="f13"/>
                    <a:pt x="f14" y="f5"/>
                  </a:cubicBezTo>
                  <a:cubicBezTo>
                    <a:pt x="f5" y="f13"/>
                    <a:pt x="f15" y="f9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" name="Freeform 11">
              <a:extLst>
                <a:ext uri="{FF2B5EF4-FFF2-40B4-BE49-F238E27FC236}">
                  <a16:creationId xmlns:a16="http://schemas.microsoft.com/office/drawing/2014/main" id="{EE70108E-8CB5-4C9D-86D0-3AF516FD7DC5}"/>
                </a:ext>
              </a:extLst>
            </p:cNvPr>
            <p:cNvSpPr/>
            <p:nvPr/>
          </p:nvSpPr>
          <p:spPr>
            <a:xfrm>
              <a:off x="12022138" y="1532936"/>
              <a:ext cx="1904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2"/>
                <a:gd name="f8" fmla="val 1"/>
                <a:gd name="f9" fmla="val 16"/>
                <a:gd name="f10" fmla="val 11"/>
                <a:gd name="f11" fmla="+- 0 0 -90"/>
                <a:gd name="f12" fmla="*/ f3 1 20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20"/>
                <a:gd name="f19" fmla="*/ 0 f15 1"/>
                <a:gd name="f20" fmla="*/ 2 f14 1"/>
                <a:gd name="f21" fmla="*/ 20 f15 1"/>
                <a:gd name="f22" fmla="*/ 1 f14 1"/>
                <a:gd name="f23" fmla="*/ f16 1 f2"/>
                <a:gd name="f24" fmla="*/ f19 1 20"/>
                <a:gd name="f25" fmla="*/ f20 1 2"/>
                <a:gd name="f26" fmla="*/ f21 1 20"/>
                <a:gd name="f27" fmla="*/ f22 1 2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20" h="2">
                  <a:moveTo>
                    <a:pt x="f5" y="f7"/>
                  </a:moveTo>
                  <a:lnTo>
                    <a:pt x="f5" y="f7"/>
                  </a:lnTo>
                  <a:lnTo>
                    <a:pt x="f6" y="f8"/>
                  </a:lnTo>
                  <a:cubicBezTo>
                    <a:pt x="f9" y="f5"/>
                    <a:pt x="f10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" name="Freeform 12">
              <a:extLst>
                <a:ext uri="{FF2B5EF4-FFF2-40B4-BE49-F238E27FC236}">
                  <a16:creationId xmlns:a16="http://schemas.microsoft.com/office/drawing/2014/main" id="{CB1978FC-C23F-4745-B66F-5335C94DC8E6}"/>
                </a:ext>
              </a:extLst>
            </p:cNvPr>
            <p:cNvSpPr/>
            <p:nvPr/>
          </p:nvSpPr>
          <p:spPr>
            <a:xfrm>
              <a:off x="12041184" y="1531711"/>
              <a:ext cx="39684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6"/>
                <a:gd name="f8" fmla="val 2"/>
                <a:gd name="f9" fmla="val 5"/>
                <a:gd name="f10" fmla="val 3"/>
                <a:gd name="f11" fmla="val 19"/>
                <a:gd name="f12" fmla="val 1"/>
                <a:gd name="f13" fmla="val 15"/>
                <a:gd name="f14" fmla="val 23"/>
                <a:gd name="f15" fmla="+- 0 0 -90"/>
                <a:gd name="f16" fmla="*/ f3 1 41"/>
                <a:gd name="f17" fmla="*/ f4 1 6"/>
                <a:gd name="f18" fmla="+- f7 0 f5"/>
                <a:gd name="f19" fmla="+- f6 0 f5"/>
                <a:gd name="f20" fmla="*/ f15 f0 1"/>
                <a:gd name="f21" fmla="*/ f18 1 6"/>
                <a:gd name="f22" fmla="*/ f19 1 41"/>
                <a:gd name="f23" fmla="*/ 41 f19 1"/>
                <a:gd name="f24" fmla="*/ 0 f18 1"/>
                <a:gd name="f25" fmla="*/ 0 f19 1"/>
                <a:gd name="f26" fmla="*/ 2 f18 1"/>
                <a:gd name="f27" fmla="*/ 19 f19 1"/>
                <a:gd name="f28" fmla="*/ 1 f18 1"/>
                <a:gd name="f29" fmla="*/ f20 1 f2"/>
                <a:gd name="f30" fmla="*/ f23 1 41"/>
                <a:gd name="f31" fmla="*/ f24 1 6"/>
                <a:gd name="f32" fmla="*/ f25 1 41"/>
                <a:gd name="f33" fmla="*/ f26 1 6"/>
                <a:gd name="f34" fmla="*/ f27 1 41"/>
                <a:gd name="f35" fmla="*/ f28 1 6"/>
                <a:gd name="f36" fmla="*/ 0 1 f22"/>
                <a:gd name="f37" fmla="*/ f6 1 f22"/>
                <a:gd name="f38" fmla="*/ 0 1 f21"/>
                <a:gd name="f39" fmla="*/ f7 1 f21"/>
                <a:gd name="f40" fmla="+- f29 0 f1"/>
                <a:gd name="f41" fmla="*/ f30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1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6"/>
                </a:cxn>
                <a:cxn ang="f40">
                  <a:pos x="f51" y="f52"/>
                </a:cxn>
              </a:cxnLst>
              <a:rect l="f47" t="f50" r="f48" b="f49"/>
              <a:pathLst>
                <a:path w="41" h="6">
                  <a:moveTo>
                    <a:pt x="f6" y="f5"/>
                  </a:moveTo>
                  <a:lnTo>
                    <a:pt x="f6" y="f5"/>
                  </a:lnTo>
                  <a:lnTo>
                    <a:pt x="f5" y="f8"/>
                  </a:lnTo>
                  <a:cubicBezTo>
                    <a:pt x="f9" y="f10"/>
                    <a:pt x="f7" y="f7"/>
                    <a:pt x="f11" y="f12"/>
                  </a:cubicBezTo>
                  <a:cubicBezTo>
                    <a:pt x="f13" y="f10"/>
                    <a:pt x="f14" y="f12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" name="Freeform 15">
              <a:extLst>
                <a:ext uri="{FF2B5EF4-FFF2-40B4-BE49-F238E27FC236}">
                  <a16:creationId xmlns:a16="http://schemas.microsoft.com/office/drawing/2014/main" id="{E491AFDB-AEAE-44FE-B1C6-B524CF8BE9F4}"/>
                </a:ext>
              </a:extLst>
            </p:cNvPr>
            <p:cNvSpPr/>
            <p:nvPr/>
          </p:nvSpPr>
          <p:spPr>
            <a:xfrm>
              <a:off x="11831641" y="1526782"/>
              <a:ext cx="42857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"/>
                <a:gd name="f7" fmla="val 6"/>
                <a:gd name="f8" fmla="val 2"/>
                <a:gd name="f9" fmla="val 1"/>
                <a:gd name="f10" fmla="val 15"/>
                <a:gd name="f11" fmla="val 4"/>
                <a:gd name="f12" fmla="val 18"/>
                <a:gd name="f13" fmla="val 31"/>
                <a:gd name="f14" fmla="val 3"/>
                <a:gd name="f15" fmla="+- 0 0 -90"/>
                <a:gd name="f16" fmla="*/ f3 1 45"/>
                <a:gd name="f17" fmla="*/ f4 1 6"/>
                <a:gd name="f18" fmla="+- f7 0 f5"/>
                <a:gd name="f19" fmla="+- f6 0 f5"/>
                <a:gd name="f20" fmla="*/ f15 f0 1"/>
                <a:gd name="f21" fmla="*/ f18 1 6"/>
                <a:gd name="f22" fmla="*/ f19 1 45"/>
                <a:gd name="f23" fmla="*/ 2 f19 1"/>
                <a:gd name="f24" fmla="*/ 0 f18 1"/>
                <a:gd name="f25" fmla="*/ 18 f19 1"/>
                <a:gd name="f26" fmla="*/ 6 f18 1"/>
                <a:gd name="f27" fmla="*/ 45 f19 1"/>
                <a:gd name="f28" fmla="*/ 4 f18 1"/>
                <a:gd name="f29" fmla="*/ f20 1 f2"/>
                <a:gd name="f30" fmla="*/ f23 1 45"/>
                <a:gd name="f31" fmla="*/ f24 1 6"/>
                <a:gd name="f32" fmla="*/ f25 1 45"/>
                <a:gd name="f33" fmla="*/ f26 1 6"/>
                <a:gd name="f34" fmla="*/ f27 1 45"/>
                <a:gd name="f35" fmla="*/ f28 1 6"/>
                <a:gd name="f36" fmla="*/ 0 1 f22"/>
                <a:gd name="f37" fmla="*/ f6 1 f22"/>
                <a:gd name="f38" fmla="*/ 0 1 f21"/>
                <a:gd name="f39" fmla="*/ f7 1 f21"/>
                <a:gd name="f40" fmla="+- f29 0 f1"/>
                <a:gd name="f41" fmla="*/ f30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1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6"/>
                </a:cxn>
                <a:cxn ang="f40">
                  <a:pos x="f51" y="f52"/>
                </a:cxn>
              </a:cxnLst>
              <a:rect l="f47" t="f50" r="f48" b="f49"/>
              <a:pathLst>
                <a:path w="45" h="6">
                  <a:moveTo>
                    <a:pt x="f8" y="f5"/>
                  </a:moveTo>
                  <a:lnTo>
                    <a:pt x="f8" y="f5"/>
                  </a:lnTo>
                  <a:cubicBezTo>
                    <a:pt x="f5" y="f9"/>
                    <a:pt x="f10" y="f11"/>
                    <a:pt x="f12" y="f7"/>
                  </a:cubicBezTo>
                  <a:lnTo>
                    <a:pt x="f6" y="f11"/>
                  </a:lnTo>
                  <a:cubicBezTo>
                    <a:pt x="f13" y="f14"/>
                    <a:pt x="f11" y="f8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" name="Freeform 16">
              <a:extLst>
                <a:ext uri="{FF2B5EF4-FFF2-40B4-BE49-F238E27FC236}">
                  <a16:creationId xmlns:a16="http://schemas.microsoft.com/office/drawing/2014/main" id="{7AB0749B-9C9D-4E15-8240-EB08F75738B6}"/>
                </a:ext>
              </a:extLst>
            </p:cNvPr>
            <p:cNvSpPr/>
            <p:nvPr/>
          </p:nvSpPr>
          <p:spPr>
            <a:xfrm>
              <a:off x="11809411" y="1531711"/>
              <a:ext cx="41276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"/>
                <a:gd name="f8" fmla="val 42"/>
                <a:gd name="f9" fmla="val 37"/>
                <a:gd name="f10" fmla="val 2"/>
                <a:gd name="f11" fmla="+- 0 0 -90"/>
                <a:gd name="f12" fmla="*/ f3 1 44"/>
                <a:gd name="f13" fmla="*/ f4 1 3"/>
                <a:gd name="f14" fmla="+- f7 0 f5"/>
                <a:gd name="f15" fmla="+- f6 0 f5"/>
                <a:gd name="f16" fmla="*/ f11 f0 1"/>
                <a:gd name="f17" fmla="*/ f14 1 3"/>
                <a:gd name="f18" fmla="*/ f15 1 44"/>
                <a:gd name="f19" fmla="*/ 42 f15 1"/>
                <a:gd name="f20" fmla="*/ 0 f14 1"/>
                <a:gd name="f21" fmla="*/ 0 f15 1"/>
                <a:gd name="f22" fmla="*/ 3 f14 1"/>
                <a:gd name="f23" fmla="*/ f16 1 f2"/>
                <a:gd name="f24" fmla="*/ f19 1 44"/>
                <a:gd name="f25" fmla="*/ f20 1 3"/>
                <a:gd name="f26" fmla="*/ f21 1 44"/>
                <a:gd name="f27" fmla="*/ f22 1 3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44" h="3">
                  <a:moveTo>
                    <a:pt x="f8" y="f5"/>
                  </a:moveTo>
                  <a:lnTo>
                    <a:pt x="f8" y="f5"/>
                  </a:lnTo>
                  <a:lnTo>
                    <a:pt x="f5" y="f7"/>
                  </a:lnTo>
                  <a:cubicBezTo>
                    <a:pt x="f9" y="f7"/>
                    <a:pt x="f6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" name="Freeform 17">
              <a:extLst>
                <a:ext uri="{FF2B5EF4-FFF2-40B4-BE49-F238E27FC236}">
                  <a16:creationId xmlns:a16="http://schemas.microsoft.com/office/drawing/2014/main" id="{5E384795-C7EF-4203-BE31-0AB8AE51397F}"/>
                </a:ext>
              </a:extLst>
            </p:cNvPr>
            <p:cNvSpPr/>
            <p:nvPr/>
          </p:nvSpPr>
          <p:spPr>
            <a:xfrm>
              <a:off x="12003091" y="1537865"/>
              <a:ext cx="77788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2"/>
                <a:gd name="f7" fmla="val 5"/>
                <a:gd name="f8" fmla="val 14"/>
                <a:gd name="f9" fmla="+- 0 0 -90"/>
                <a:gd name="f10" fmla="*/ f3 1 82"/>
                <a:gd name="f11" fmla="*/ f4 1 5"/>
                <a:gd name="f12" fmla="+- f7 0 f5"/>
                <a:gd name="f13" fmla="+- f6 0 f5"/>
                <a:gd name="f14" fmla="*/ f9 f0 1"/>
                <a:gd name="f15" fmla="*/ f12 1 5"/>
                <a:gd name="f16" fmla="*/ f13 1 82"/>
                <a:gd name="f17" fmla="*/ 14 f13 1"/>
                <a:gd name="f18" fmla="*/ 5 f12 1"/>
                <a:gd name="f19" fmla="*/ 82 f13 1"/>
                <a:gd name="f20" fmla="*/ 0 f12 1"/>
                <a:gd name="f21" fmla="*/ 0 f13 1"/>
                <a:gd name="f22" fmla="*/ f14 1 f2"/>
                <a:gd name="f23" fmla="*/ f17 1 82"/>
                <a:gd name="f24" fmla="*/ f18 1 5"/>
                <a:gd name="f25" fmla="*/ f19 1 82"/>
                <a:gd name="f26" fmla="*/ f20 1 5"/>
                <a:gd name="f27" fmla="*/ f21 1 82"/>
                <a:gd name="f28" fmla="*/ 0 1 f16"/>
                <a:gd name="f29" fmla="*/ f6 1 f16"/>
                <a:gd name="f30" fmla="*/ 0 1 f15"/>
                <a:gd name="f31" fmla="*/ f7 1 f15"/>
                <a:gd name="f32" fmla="+- f22 0 f1"/>
                <a:gd name="f33" fmla="*/ f23 1 f16"/>
                <a:gd name="f34" fmla="*/ f24 1 f15"/>
                <a:gd name="f35" fmla="*/ f25 1 f16"/>
                <a:gd name="f36" fmla="*/ f26 1 f15"/>
                <a:gd name="f37" fmla="*/ f27 1 f16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1 1"/>
                <a:gd name="f46" fmla="*/ f3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2" y="f43"/>
                </a:cxn>
                <a:cxn ang="f32">
                  <a:pos x="f44" y="f45"/>
                </a:cxn>
                <a:cxn ang="f32">
                  <a:pos x="f46" y="f43"/>
                </a:cxn>
                <a:cxn ang="f32">
                  <a:pos x="f42" y="f43"/>
                </a:cxn>
              </a:cxnLst>
              <a:rect l="f38" t="f41" r="f39" b="f40"/>
              <a:pathLst>
                <a:path w="82" h="5">
                  <a:moveTo>
                    <a:pt x="f8" y="f7"/>
                  </a:moveTo>
                  <a:lnTo>
                    <a:pt x="f8" y="f7"/>
                  </a:lnTo>
                  <a:lnTo>
                    <a:pt x="f6" y="f5"/>
                  </a:lnTo>
                  <a:lnTo>
                    <a:pt x="f5" y="f7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" name="Freeform 18">
              <a:extLst>
                <a:ext uri="{FF2B5EF4-FFF2-40B4-BE49-F238E27FC236}">
                  <a16:creationId xmlns:a16="http://schemas.microsoft.com/office/drawing/2014/main" id="{0C851ADE-D869-4D2F-9CD8-8D82CF31FE9D}"/>
                </a:ext>
              </a:extLst>
            </p:cNvPr>
            <p:cNvSpPr/>
            <p:nvPr/>
          </p:nvSpPr>
          <p:spPr>
            <a:xfrm>
              <a:off x="11664945" y="1523088"/>
              <a:ext cx="39684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5"/>
                <a:gd name="f8" fmla="val 19"/>
                <a:gd name="f9" fmla="val 4"/>
                <a:gd name="f10" fmla="+- 0 0 -90"/>
                <a:gd name="f11" fmla="*/ f3 1 42"/>
                <a:gd name="f12" fmla="*/ f4 1 5"/>
                <a:gd name="f13" fmla="+- f7 0 f5"/>
                <a:gd name="f14" fmla="+- f6 0 f5"/>
                <a:gd name="f15" fmla="*/ f10 f0 1"/>
                <a:gd name="f16" fmla="*/ f13 1 5"/>
                <a:gd name="f17" fmla="*/ f14 1 42"/>
                <a:gd name="f18" fmla="*/ 19 f14 1"/>
                <a:gd name="f19" fmla="*/ 4 f13 1"/>
                <a:gd name="f20" fmla="*/ 42 f14 1"/>
                <a:gd name="f21" fmla="*/ 0 f13 1"/>
                <a:gd name="f22" fmla="*/ 0 f14 1"/>
                <a:gd name="f23" fmla="*/ 5 f13 1"/>
                <a:gd name="f24" fmla="*/ f15 1 f2"/>
                <a:gd name="f25" fmla="*/ f18 1 42"/>
                <a:gd name="f26" fmla="*/ f19 1 5"/>
                <a:gd name="f27" fmla="*/ f20 1 42"/>
                <a:gd name="f28" fmla="*/ f21 1 5"/>
                <a:gd name="f29" fmla="*/ f22 1 42"/>
                <a:gd name="f30" fmla="*/ f23 1 5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42" h="5">
                  <a:moveTo>
                    <a:pt x="f8" y="f9"/>
                  </a:moveTo>
                  <a:lnTo>
                    <a:pt x="f8" y="f9"/>
                  </a:lnTo>
                  <a:lnTo>
                    <a:pt x="f6" y="f5"/>
                  </a:lnTo>
                  <a:lnTo>
                    <a:pt x="f5" y="f7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9878194A-B5D7-47B6-95B0-36985AD1AFB0}"/>
                </a:ext>
              </a:extLst>
            </p:cNvPr>
            <p:cNvSpPr/>
            <p:nvPr/>
          </p:nvSpPr>
          <p:spPr>
            <a:xfrm>
              <a:off x="11506196" y="1521863"/>
              <a:ext cx="92070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8"/>
                <a:gd name="f7" fmla="val 6"/>
                <a:gd name="f8" fmla="val 81"/>
                <a:gd name="f9" fmla="val 3"/>
                <a:gd name="f10" fmla="val 57"/>
                <a:gd name="f11" fmla="val 1"/>
                <a:gd name="f12" fmla="val 75"/>
                <a:gd name="f13" fmla="val 47"/>
                <a:gd name="f14" fmla="val 22"/>
                <a:gd name="f15" fmla="val 2"/>
                <a:gd name="f16" fmla="val 5"/>
                <a:gd name="f17" fmla="val 24"/>
                <a:gd name="f18" fmla="val 49"/>
                <a:gd name="f19" fmla="val 4"/>
                <a:gd name="f20" fmla="+- 0 0 -90"/>
                <a:gd name="f21" fmla="*/ f3 1 98"/>
                <a:gd name="f22" fmla="*/ f4 1 6"/>
                <a:gd name="f23" fmla="+- f7 0 f5"/>
                <a:gd name="f24" fmla="+- f6 0 f5"/>
                <a:gd name="f25" fmla="*/ f20 f0 1"/>
                <a:gd name="f26" fmla="*/ f23 1 6"/>
                <a:gd name="f27" fmla="*/ f24 1 98"/>
                <a:gd name="f28" fmla="*/ 81 f24 1"/>
                <a:gd name="f29" fmla="*/ 6 f23 1"/>
                <a:gd name="f30" fmla="*/ 75 f24 1"/>
                <a:gd name="f31" fmla="*/ 0 f23 1"/>
                <a:gd name="f32" fmla="*/ 0 f24 1"/>
                <a:gd name="f33" fmla="*/ 5 f23 1"/>
                <a:gd name="f34" fmla="*/ f25 1 f2"/>
                <a:gd name="f35" fmla="*/ f28 1 98"/>
                <a:gd name="f36" fmla="*/ f29 1 6"/>
                <a:gd name="f37" fmla="*/ f30 1 98"/>
                <a:gd name="f38" fmla="*/ f31 1 6"/>
                <a:gd name="f39" fmla="*/ f32 1 98"/>
                <a:gd name="f40" fmla="*/ f33 1 6"/>
                <a:gd name="f41" fmla="*/ 0 1 f27"/>
                <a:gd name="f42" fmla="*/ f6 1 f27"/>
                <a:gd name="f43" fmla="*/ 0 1 f26"/>
                <a:gd name="f44" fmla="*/ f7 1 f26"/>
                <a:gd name="f45" fmla="+- f34 0 f1"/>
                <a:gd name="f46" fmla="*/ f35 1 f27"/>
                <a:gd name="f47" fmla="*/ f36 1 f26"/>
                <a:gd name="f48" fmla="*/ f37 1 f27"/>
                <a:gd name="f49" fmla="*/ f38 1 f26"/>
                <a:gd name="f50" fmla="*/ f39 1 f27"/>
                <a:gd name="f51" fmla="*/ f40 1 f26"/>
                <a:gd name="f52" fmla="*/ f41 f21 1"/>
                <a:gd name="f53" fmla="*/ f42 f21 1"/>
                <a:gd name="f54" fmla="*/ f44 f22 1"/>
                <a:gd name="f55" fmla="*/ f43 f22 1"/>
                <a:gd name="f56" fmla="*/ f46 f21 1"/>
                <a:gd name="f57" fmla="*/ f47 f22 1"/>
                <a:gd name="f58" fmla="*/ f48 f21 1"/>
                <a:gd name="f59" fmla="*/ f49 f22 1"/>
                <a:gd name="f60" fmla="*/ f50 f21 1"/>
                <a:gd name="f61" fmla="*/ f51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56" y="f57"/>
                </a:cxn>
                <a:cxn ang="f45">
                  <a:pos x="f56" y="f57"/>
                </a:cxn>
                <a:cxn ang="f45">
                  <a:pos x="f58" y="f59"/>
                </a:cxn>
                <a:cxn ang="f45">
                  <a:pos x="f60" y="f61"/>
                </a:cxn>
                <a:cxn ang="f45">
                  <a:pos x="f56" y="f57"/>
                </a:cxn>
              </a:cxnLst>
              <a:rect l="f52" t="f55" r="f53" b="f54"/>
              <a:pathLst>
                <a:path w="98" h="6">
                  <a:moveTo>
                    <a:pt x="f8" y="f7"/>
                  </a:moveTo>
                  <a:lnTo>
                    <a:pt x="f8" y="f7"/>
                  </a:lnTo>
                  <a:cubicBezTo>
                    <a:pt x="f6" y="f9"/>
                    <a:pt x="f10" y="f11"/>
                    <a:pt x="f12" y="f5"/>
                  </a:cubicBezTo>
                  <a:cubicBezTo>
                    <a:pt x="f13" y="f5"/>
                    <a:pt x="f14" y="f15"/>
                    <a:pt x="f5" y="f16"/>
                  </a:cubicBezTo>
                  <a:cubicBezTo>
                    <a:pt x="f17" y="f9"/>
                    <a:pt x="f18" y="f19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D02830D8-77EE-402B-AA0A-73F404D3EFFD}"/>
                </a:ext>
              </a:extLst>
            </p:cNvPr>
            <p:cNvSpPr/>
            <p:nvPr/>
          </p:nvSpPr>
          <p:spPr>
            <a:xfrm>
              <a:off x="11471276" y="1525557"/>
              <a:ext cx="34920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3"/>
                <a:gd name="f8" fmla="val 11"/>
                <a:gd name="f9" fmla="val 2"/>
                <a:gd name="f10" fmla="val 23"/>
                <a:gd name="f11" fmla="val 1"/>
                <a:gd name="f12" fmla="val 24"/>
                <a:gd name="f13" fmla="val 12"/>
                <a:gd name="f14" fmla="+- 0 0 -90"/>
                <a:gd name="f15" fmla="*/ f3 1 36"/>
                <a:gd name="f16" fmla="*/ f4 1 3"/>
                <a:gd name="f17" fmla="+- f7 0 f5"/>
                <a:gd name="f18" fmla="+- f6 0 f5"/>
                <a:gd name="f19" fmla="*/ f14 f0 1"/>
                <a:gd name="f20" fmla="*/ f17 1 3"/>
                <a:gd name="f21" fmla="*/ f18 1 36"/>
                <a:gd name="f22" fmla="*/ 0 f18 1"/>
                <a:gd name="f23" fmla="*/ 3 f17 1"/>
                <a:gd name="f24" fmla="*/ 36 f18 1"/>
                <a:gd name="f25" fmla="*/ 0 f17 1"/>
                <a:gd name="f26" fmla="*/ f19 1 f2"/>
                <a:gd name="f27" fmla="*/ f22 1 36"/>
                <a:gd name="f28" fmla="*/ f23 1 3"/>
                <a:gd name="f29" fmla="*/ f24 1 36"/>
                <a:gd name="f30" fmla="*/ f25 1 3"/>
                <a:gd name="f31" fmla="*/ 0 1 f21"/>
                <a:gd name="f32" fmla="*/ f6 1 f21"/>
                <a:gd name="f33" fmla="*/ 0 1 f20"/>
                <a:gd name="f34" fmla="*/ f7 1 f20"/>
                <a:gd name="f35" fmla="+- f26 0 f1"/>
                <a:gd name="f36" fmla="*/ f27 1 f21"/>
                <a:gd name="f37" fmla="*/ f28 1 f20"/>
                <a:gd name="f38" fmla="*/ f29 1 f21"/>
                <a:gd name="f39" fmla="*/ f30 1 f20"/>
                <a:gd name="f40" fmla="*/ f31 f15 1"/>
                <a:gd name="f41" fmla="*/ f32 f15 1"/>
                <a:gd name="f42" fmla="*/ f34 f16 1"/>
                <a:gd name="f43" fmla="*/ f33 f16 1"/>
                <a:gd name="f44" fmla="*/ f36 f15 1"/>
                <a:gd name="f45" fmla="*/ f37 f16 1"/>
                <a:gd name="f46" fmla="*/ f38 f15 1"/>
                <a:gd name="f47" fmla="*/ f39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4" y="f45"/>
                </a:cxn>
                <a:cxn ang="f35">
                  <a:pos x="f44" y="f45"/>
                </a:cxn>
                <a:cxn ang="f35">
                  <a:pos x="f46" y="f47"/>
                </a:cxn>
                <a:cxn ang="f35">
                  <a:pos x="f44" y="f45"/>
                </a:cxn>
              </a:cxnLst>
              <a:rect l="f40" t="f43" r="f41" b="f42"/>
              <a:pathLst>
                <a:path w="36" h="3">
                  <a:moveTo>
                    <a:pt x="f5" y="f7"/>
                  </a:moveTo>
                  <a:lnTo>
                    <a:pt x="f5" y="f7"/>
                  </a:lnTo>
                  <a:cubicBezTo>
                    <a:pt x="f8" y="f9"/>
                    <a:pt x="f10" y="f11"/>
                    <a:pt x="f6" y="f5"/>
                  </a:cubicBezTo>
                  <a:cubicBezTo>
                    <a:pt x="f12" y="f5"/>
                    <a:pt x="f13" y="f11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F7232E96-727C-42AE-9A33-4E8EF51C9C2E}"/>
                </a:ext>
              </a:extLst>
            </p:cNvPr>
            <p:cNvSpPr/>
            <p:nvPr/>
          </p:nvSpPr>
          <p:spPr>
            <a:xfrm>
              <a:off x="11710985" y="1529242"/>
              <a:ext cx="30166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"/>
                <a:gd name="f7" fmla="val 5"/>
                <a:gd name="f8" fmla="val 29"/>
                <a:gd name="f9" fmla="val 4"/>
                <a:gd name="f10" fmla="val 23"/>
                <a:gd name="f11" fmla="val 1"/>
                <a:gd name="f12" fmla="val 16"/>
                <a:gd name="f13" fmla="+- 0 0 -90"/>
                <a:gd name="f14" fmla="*/ f3 1 32"/>
                <a:gd name="f15" fmla="*/ f4 1 5"/>
                <a:gd name="f16" fmla="+- f7 0 f5"/>
                <a:gd name="f17" fmla="+- f6 0 f5"/>
                <a:gd name="f18" fmla="*/ f13 f0 1"/>
                <a:gd name="f19" fmla="*/ f16 1 5"/>
                <a:gd name="f20" fmla="*/ f17 1 32"/>
                <a:gd name="f21" fmla="*/ 32 f17 1"/>
                <a:gd name="f22" fmla="*/ 5 f16 1"/>
                <a:gd name="f23" fmla="*/ 0 f17 1"/>
                <a:gd name="f24" fmla="*/ 0 f16 1"/>
                <a:gd name="f25" fmla="*/ 16 f17 1"/>
                <a:gd name="f26" fmla="*/ f18 1 f2"/>
                <a:gd name="f27" fmla="*/ f21 1 32"/>
                <a:gd name="f28" fmla="*/ f22 1 5"/>
                <a:gd name="f29" fmla="*/ f23 1 32"/>
                <a:gd name="f30" fmla="*/ f24 1 5"/>
                <a:gd name="f31" fmla="*/ f25 1 32"/>
                <a:gd name="f32" fmla="*/ 0 1 f20"/>
                <a:gd name="f33" fmla="*/ f6 1 f20"/>
                <a:gd name="f34" fmla="*/ 0 1 f19"/>
                <a:gd name="f35" fmla="*/ f7 1 f19"/>
                <a:gd name="f36" fmla="+- f26 0 f1"/>
                <a:gd name="f37" fmla="*/ f27 1 f20"/>
                <a:gd name="f38" fmla="*/ f28 1 f19"/>
                <a:gd name="f39" fmla="*/ f29 1 f20"/>
                <a:gd name="f40" fmla="*/ f30 1 f19"/>
                <a:gd name="f41" fmla="*/ f31 1 f20"/>
                <a:gd name="f42" fmla="*/ f32 f14 1"/>
                <a:gd name="f43" fmla="*/ f33 f14 1"/>
                <a:gd name="f44" fmla="*/ f35 f15 1"/>
                <a:gd name="f45" fmla="*/ f34 f15 1"/>
                <a:gd name="f46" fmla="*/ f37 f14 1"/>
                <a:gd name="f47" fmla="*/ f38 f15 1"/>
                <a:gd name="f48" fmla="*/ f39 f14 1"/>
                <a:gd name="f49" fmla="*/ f40 f15 1"/>
                <a:gd name="f50" fmla="*/ f4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46" y="f47"/>
                </a:cxn>
                <a:cxn ang="f36">
                  <a:pos x="f46" y="f47"/>
                </a:cxn>
                <a:cxn ang="f36">
                  <a:pos x="f48" y="f49"/>
                </a:cxn>
                <a:cxn ang="f36">
                  <a:pos x="f50" y="f47"/>
                </a:cxn>
                <a:cxn ang="f36">
                  <a:pos x="f46" y="f47"/>
                </a:cxn>
              </a:cxnLst>
              <a:rect l="f42" t="f45" r="f43" b="f44"/>
              <a:pathLst>
                <a:path w="32" h="5">
                  <a:moveTo>
                    <a:pt x="f6" y="f7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5" y="f5"/>
                  </a:cubicBezTo>
                  <a:lnTo>
                    <a:pt x="f12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4A7E9A1D-A6CB-4DFB-9A6E-52BDFB172CF2}"/>
                </a:ext>
              </a:extLst>
            </p:cNvPr>
            <p:cNvSpPr/>
            <p:nvPr/>
          </p:nvSpPr>
          <p:spPr>
            <a:xfrm>
              <a:off x="11691939" y="1532936"/>
              <a:ext cx="34920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1"/>
                <a:gd name="f8" fmla="val 35"/>
                <a:gd name="f9" fmla="+- 0 0 -90"/>
                <a:gd name="f10" fmla="*/ f3 1 36"/>
                <a:gd name="f11" fmla="*/ f4 1 1"/>
                <a:gd name="f12" fmla="+- f7 0 f5"/>
                <a:gd name="f13" fmla="+- f6 0 f5"/>
                <a:gd name="f14" fmla="*/ f9 f0 1"/>
                <a:gd name="f15" fmla="*/ f13 1 36"/>
                <a:gd name="f16" fmla="*/ 36 f13 1"/>
                <a:gd name="f17" fmla="*/ 1 f12 1"/>
                <a:gd name="f18" fmla="*/ 35 f13 1"/>
                <a:gd name="f19" fmla="*/ 0 f13 1"/>
                <a:gd name="f20" fmla="*/ 0 f12 1"/>
                <a:gd name="f21" fmla="*/ 0 1 f12"/>
                <a:gd name="f22" fmla="*/ f7 1 f12"/>
                <a:gd name="f23" fmla="*/ f14 1 f2"/>
                <a:gd name="f24" fmla="*/ f16 1 36"/>
                <a:gd name="f25" fmla="*/ f18 1 36"/>
                <a:gd name="f26" fmla="*/ f19 1 36"/>
                <a:gd name="f27" fmla="*/ f17 1 f12"/>
                <a:gd name="f28" fmla="*/ f20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39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36" h="1">
                  <a:moveTo>
                    <a:pt x="f6" y="f7"/>
                  </a:moveTo>
                  <a:lnTo>
                    <a:pt x="f6" y="f7"/>
                  </a:lnTo>
                  <a:lnTo>
                    <a:pt x="f8" y="f7"/>
                  </a:lnTo>
                  <a:lnTo>
                    <a:pt x="f5" y="f5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463C0C51-6EF4-426A-9A92-2E75CD548ABF}"/>
                </a:ext>
              </a:extLst>
            </p:cNvPr>
            <p:cNvSpPr/>
            <p:nvPr/>
          </p:nvSpPr>
          <p:spPr>
            <a:xfrm>
              <a:off x="11741152" y="1534171"/>
              <a:ext cx="4764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4762"/>
                <a:gd name="f8" fmla="val 1905"/>
                <a:gd name="f9" fmla="val 2857"/>
                <a:gd name="f10" fmla="+- 0 0 -90"/>
                <a:gd name="f11" fmla="abs f3"/>
                <a:gd name="f12" fmla="abs f4"/>
                <a:gd name="f13" fmla="abs f5"/>
                <a:gd name="f14" fmla="*/ f3 1 4762"/>
                <a:gd name="f15" fmla="val f6"/>
                <a:gd name="f16" fmla="+- f6 0 f6"/>
                <a:gd name="f17" fmla="+- f7 0 f6"/>
                <a:gd name="f18" fmla="*/ f10 f0 1"/>
                <a:gd name="f19" fmla="?: f11 f3 1"/>
                <a:gd name="f20" fmla="?: f12 f4 1"/>
                <a:gd name="f21" fmla="?: f13 f5 1"/>
                <a:gd name="f22" fmla="*/ f17 1 4762"/>
                <a:gd name="f23" fmla="*/ f16 1 0"/>
                <a:gd name="f24" fmla="*/ f18 1 f2"/>
                <a:gd name="f25" fmla="*/ f19 1 4762"/>
                <a:gd name="f26" fmla="*/ f20 1 21600"/>
                <a:gd name="f27" fmla="*/ 21600 f20 1"/>
                <a:gd name="f28" fmla="*/ 4762 1 f22"/>
                <a:gd name="f29" fmla="*/ 0 1 f23"/>
                <a:gd name="f30" fmla="*/ 0 1 f22"/>
                <a:gd name="f31" fmla="*/ 1 1 f23"/>
                <a:gd name="f32" fmla="+- f24 0 f1"/>
                <a:gd name="f33" fmla="min f26 f25"/>
                <a:gd name="f34" fmla="*/ f27 1 f21"/>
                <a:gd name="f35" fmla="*/ f30 f14 1"/>
                <a:gd name="f36" fmla="*/ f28 f14 1"/>
                <a:gd name="f37" fmla="val f34"/>
                <a:gd name="f38" fmla="*/ f6 f33 1"/>
                <a:gd name="f39" fmla="+- f37 0 f15"/>
                <a:gd name="f40" fmla="*/ f39 1 0"/>
                <a:gd name="f41" fmla="*/ f31 f40 1"/>
                <a:gd name="f42" fmla="*/ f29 f40 1"/>
                <a:gd name="f43" fmla="*/ f42 f33 1"/>
                <a:gd name="f44" fmla="*/ f41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6" y="f43"/>
                </a:cxn>
                <a:cxn ang="f32">
                  <a:pos x="f36" y="f43"/>
                </a:cxn>
                <a:cxn ang="f32">
                  <a:pos x="f35" y="f43"/>
                </a:cxn>
                <a:cxn ang="f32">
                  <a:pos x="f36" y="f43"/>
                </a:cxn>
              </a:cxnLst>
              <a:rect l="f35" t="f43" r="f36" b="f44"/>
              <a:pathLst>
                <a:path w="4762">
                  <a:moveTo>
                    <a:pt x="f7" y="f38"/>
                  </a:moveTo>
                  <a:lnTo>
                    <a:pt x="f7" y="f38"/>
                  </a:lnTo>
                  <a:lnTo>
                    <a:pt x="f6" y="f38"/>
                  </a:lnTo>
                  <a:cubicBezTo>
                    <a:pt x="f8" y="f38"/>
                    <a:pt x="f9" y="f38"/>
                    <a:pt x="f7" y="f3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6" name="Freeform 24">
              <a:extLst>
                <a:ext uri="{FF2B5EF4-FFF2-40B4-BE49-F238E27FC236}">
                  <a16:creationId xmlns:a16="http://schemas.microsoft.com/office/drawing/2014/main" id="{583A0CF7-AA60-4854-ADC8-97E0B9E541F2}"/>
                </a:ext>
              </a:extLst>
            </p:cNvPr>
            <p:cNvSpPr/>
            <p:nvPr/>
          </p:nvSpPr>
          <p:spPr>
            <a:xfrm>
              <a:off x="11841159" y="1537865"/>
              <a:ext cx="71432" cy="86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"/>
                <a:gd name="f7" fmla="val 9"/>
                <a:gd name="f8" fmla="val 51"/>
                <a:gd name="f9" fmla="val 3"/>
                <a:gd name="f10" fmla="val 5"/>
                <a:gd name="f11" fmla="val 49"/>
                <a:gd name="f12" fmla="val 66"/>
                <a:gd name="f13" fmla="val 6"/>
                <a:gd name="f14" fmla="val 38"/>
                <a:gd name="f15" fmla="val 4"/>
                <a:gd name="f16" fmla="+- 0 0 -90"/>
                <a:gd name="f17" fmla="*/ f3 1 75"/>
                <a:gd name="f18" fmla="*/ f4 1 9"/>
                <a:gd name="f19" fmla="+- f7 0 f5"/>
                <a:gd name="f20" fmla="+- f6 0 f5"/>
                <a:gd name="f21" fmla="*/ f16 f0 1"/>
                <a:gd name="f22" fmla="*/ f20 1 75"/>
                <a:gd name="f23" fmla="*/ f19 1 9"/>
                <a:gd name="f24" fmla="*/ 75 f20 1"/>
                <a:gd name="f25" fmla="*/ 0 f19 1"/>
                <a:gd name="f26" fmla="*/ 49 f20 1"/>
                <a:gd name="f27" fmla="*/ 9 f19 1"/>
                <a:gd name="f28" fmla="*/ f21 1 f2"/>
                <a:gd name="f29" fmla="*/ f24 1 75"/>
                <a:gd name="f30" fmla="*/ f25 1 9"/>
                <a:gd name="f31" fmla="*/ f26 1 75"/>
                <a:gd name="f32" fmla="*/ f27 1 9"/>
                <a:gd name="f33" fmla="*/ 0 1 f22"/>
                <a:gd name="f34" fmla="*/ f6 1 f22"/>
                <a:gd name="f35" fmla="*/ 0 1 f23"/>
                <a:gd name="f36" fmla="*/ f7 1 f23"/>
                <a:gd name="f37" fmla="+- f28 0 f1"/>
                <a:gd name="f38" fmla="*/ f29 1 f22"/>
                <a:gd name="f39" fmla="*/ f30 1 f23"/>
                <a:gd name="f40" fmla="*/ f31 1 f22"/>
                <a:gd name="f41" fmla="*/ f32 1 f23"/>
                <a:gd name="f42" fmla="*/ f33 f17 1"/>
                <a:gd name="f43" fmla="*/ f34 f17 1"/>
                <a:gd name="f44" fmla="*/ f36 f18 1"/>
                <a:gd name="f45" fmla="*/ f35 f18 1"/>
                <a:gd name="f46" fmla="*/ f38 f17 1"/>
                <a:gd name="f47" fmla="*/ f39 f18 1"/>
                <a:gd name="f48" fmla="*/ f40 f17 1"/>
                <a:gd name="f49" fmla="*/ f41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6" y="f47"/>
                </a:cxn>
                <a:cxn ang="f37">
                  <a:pos x="f46" y="f47"/>
                </a:cxn>
                <a:cxn ang="f37">
                  <a:pos x="f48" y="f49"/>
                </a:cxn>
                <a:cxn ang="f37">
                  <a:pos x="f46" y="f47"/>
                </a:cxn>
              </a:cxnLst>
              <a:rect l="f42" t="f45" r="f43" b="f44"/>
              <a:pathLst>
                <a:path w="75" h="9">
                  <a:moveTo>
                    <a:pt x="f6" y="f5"/>
                  </a:moveTo>
                  <a:lnTo>
                    <a:pt x="f6" y="f5"/>
                  </a:lnTo>
                  <a:cubicBezTo>
                    <a:pt x="f8" y="f9"/>
                    <a:pt x="f5" y="f10"/>
                    <a:pt x="f11" y="f7"/>
                  </a:cubicBezTo>
                  <a:cubicBezTo>
                    <a:pt x="f12" y="f13"/>
                    <a:pt x="f14" y="f15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7" name="Freeform 25">
              <a:extLst>
                <a:ext uri="{FF2B5EF4-FFF2-40B4-BE49-F238E27FC236}">
                  <a16:creationId xmlns:a16="http://schemas.microsoft.com/office/drawing/2014/main" id="{6599D666-4F45-4B43-8BB9-9A99CCCF83F7}"/>
                </a:ext>
              </a:extLst>
            </p:cNvPr>
            <p:cNvSpPr/>
            <p:nvPr/>
          </p:nvSpPr>
          <p:spPr>
            <a:xfrm>
              <a:off x="11764963" y="1535396"/>
              <a:ext cx="44448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4"/>
                <a:gd name="f8" fmla="val 3"/>
                <a:gd name="f9" fmla="val 44"/>
                <a:gd name="f10" fmla="val 43"/>
                <a:gd name="f11" fmla="val 35"/>
                <a:gd name="f12" fmla="val 1"/>
                <a:gd name="f13" fmla="+- 0 0 -90"/>
                <a:gd name="f14" fmla="*/ f3 1 47"/>
                <a:gd name="f15" fmla="*/ f4 1 4"/>
                <a:gd name="f16" fmla="+- f7 0 f5"/>
                <a:gd name="f17" fmla="+- f6 0 f5"/>
                <a:gd name="f18" fmla="*/ f13 f0 1"/>
                <a:gd name="f19" fmla="*/ f16 1 4"/>
                <a:gd name="f20" fmla="*/ f17 1 47"/>
                <a:gd name="f21" fmla="*/ 0 f17 1"/>
                <a:gd name="f22" fmla="*/ 3 f16 1"/>
                <a:gd name="f23" fmla="*/ 44 f17 1"/>
                <a:gd name="f24" fmla="*/ 4 f16 1"/>
                <a:gd name="f25" fmla="*/ 47 f17 1"/>
                <a:gd name="f26" fmla="*/ 0 f16 1"/>
                <a:gd name="f27" fmla="*/ f18 1 f2"/>
                <a:gd name="f28" fmla="*/ f21 1 47"/>
                <a:gd name="f29" fmla="*/ f22 1 4"/>
                <a:gd name="f30" fmla="*/ f23 1 47"/>
                <a:gd name="f31" fmla="*/ f24 1 4"/>
                <a:gd name="f32" fmla="*/ f25 1 47"/>
                <a:gd name="f33" fmla="*/ f26 1 4"/>
                <a:gd name="f34" fmla="*/ 0 1 f20"/>
                <a:gd name="f35" fmla="*/ f6 1 f20"/>
                <a:gd name="f36" fmla="*/ 0 1 f19"/>
                <a:gd name="f37" fmla="*/ f7 1 f19"/>
                <a:gd name="f38" fmla="+- f27 0 f1"/>
                <a:gd name="f39" fmla="*/ f28 1 f20"/>
                <a:gd name="f40" fmla="*/ f29 1 f19"/>
                <a:gd name="f41" fmla="*/ f30 1 f20"/>
                <a:gd name="f42" fmla="*/ f31 1 f19"/>
                <a:gd name="f43" fmla="*/ f32 1 f20"/>
                <a:gd name="f44" fmla="*/ f33 1 f19"/>
                <a:gd name="f45" fmla="*/ f34 f14 1"/>
                <a:gd name="f46" fmla="*/ f35 f14 1"/>
                <a:gd name="f47" fmla="*/ f37 f15 1"/>
                <a:gd name="f48" fmla="*/ f36 f15 1"/>
                <a:gd name="f49" fmla="*/ f39 f14 1"/>
                <a:gd name="f50" fmla="*/ f40 f15 1"/>
                <a:gd name="f51" fmla="*/ f41 f14 1"/>
                <a:gd name="f52" fmla="*/ f42 f15 1"/>
                <a:gd name="f53" fmla="*/ f43 f14 1"/>
                <a:gd name="f54" fmla="*/ f4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9" y="f50"/>
                </a:cxn>
                <a:cxn ang="f38">
                  <a:pos x="f49" y="f50"/>
                </a:cxn>
                <a:cxn ang="f38">
                  <a:pos x="f51" y="f52"/>
                </a:cxn>
                <a:cxn ang="f38">
                  <a:pos x="f53" y="f54"/>
                </a:cxn>
                <a:cxn ang="f38">
                  <a:pos x="f49" y="f50"/>
                </a:cxn>
              </a:cxnLst>
              <a:rect l="f45" t="f48" r="f46" b="f47"/>
              <a:pathLst>
                <a:path w="47" h="4">
                  <a:moveTo>
                    <a:pt x="f5" y="f8"/>
                  </a:moveTo>
                  <a:lnTo>
                    <a:pt x="f5" y="f8"/>
                  </a:lnTo>
                  <a:lnTo>
                    <a:pt x="f9" y="f7"/>
                  </a:lnTo>
                  <a:cubicBezTo>
                    <a:pt x="f10" y="f8"/>
                    <a:pt x="f11" y="f12"/>
                    <a:pt x="f6" y="f5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8" name="Freeform 26">
              <a:extLst>
                <a:ext uri="{FF2B5EF4-FFF2-40B4-BE49-F238E27FC236}">
                  <a16:creationId xmlns:a16="http://schemas.microsoft.com/office/drawing/2014/main" id="{9D56861C-0DDE-4594-9AFA-D6657AD20193}"/>
                </a:ext>
              </a:extLst>
            </p:cNvPr>
            <p:cNvSpPr/>
            <p:nvPr/>
          </p:nvSpPr>
          <p:spPr>
            <a:xfrm>
              <a:off x="11744325" y="1537865"/>
              <a:ext cx="20638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"/>
                <a:gd name="f7" fmla="val 2"/>
                <a:gd name="f8" fmla="val 5"/>
                <a:gd name="f9" fmla="+- 0 0 -90"/>
                <a:gd name="f10" fmla="*/ f3 1 22"/>
                <a:gd name="f11" fmla="*/ f4 1 2"/>
                <a:gd name="f12" fmla="+- f7 0 f5"/>
                <a:gd name="f13" fmla="+- f6 0 f5"/>
                <a:gd name="f14" fmla="*/ f9 f0 1"/>
                <a:gd name="f15" fmla="*/ f12 1 2"/>
                <a:gd name="f16" fmla="*/ f13 1 22"/>
                <a:gd name="f17" fmla="*/ 0 f13 1"/>
                <a:gd name="f18" fmla="*/ 2 f12 1"/>
                <a:gd name="f19" fmla="*/ 22 f13 1"/>
                <a:gd name="f20" fmla="*/ 0 f12 1"/>
                <a:gd name="f21" fmla="*/ 5 f13 1"/>
                <a:gd name="f22" fmla="*/ f14 1 f2"/>
                <a:gd name="f23" fmla="*/ f17 1 22"/>
                <a:gd name="f24" fmla="*/ f18 1 2"/>
                <a:gd name="f25" fmla="*/ f19 1 22"/>
                <a:gd name="f26" fmla="*/ f20 1 2"/>
                <a:gd name="f27" fmla="*/ f21 1 22"/>
                <a:gd name="f28" fmla="*/ 0 1 f16"/>
                <a:gd name="f29" fmla="*/ f6 1 f16"/>
                <a:gd name="f30" fmla="*/ 0 1 f15"/>
                <a:gd name="f31" fmla="*/ f7 1 f15"/>
                <a:gd name="f32" fmla="+- f22 0 f1"/>
                <a:gd name="f33" fmla="*/ f23 1 f16"/>
                <a:gd name="f34" fmla="*/ f24 1 f15"/>
                <a:gd name="f35" fmla="*/ f25 1 f16"/>
                <a:gd name="f36" fmla="*/ f26 1 f15"/>
                <a:gd name="f37" fmla="*/ f27 1 f16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1 1"/>
                <a:gd name="f46" fmla="*/ f3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2" y="f43"/>
                </a:cxn>
                <a:cxn ang="f32">
                  <a:pos x="f44" y="f45"/>
                </a:cxn>
                <a:cxn ang="f32">
                  <a:pos x="f46" y="f45"/>
                </a:cxn>
                <a:cxn ang="f32">
                  <a:pos x="f42" y="f43"/>
                </a:cxn>
              </a:cxnLst>
              <a:rect l="f38" t="f41" r="f39" b="f40"/>
              <a:pathLst>
                <a:path w="22" h="2">
                  <a:moveTo>
                    <a:pt x="f5" y="f7"/>
                  </a:moveTo>
                  <a:lnTo>
                    <a:pt x="f5" y="f7"/>
                  </a:lnTo>
                  <a:lnTo>
                    <a:pt x="f6" y="f5"/>
                  </a:lnTo>
                  <a:lnTo>
                    <a:pt x="f8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9" name="Freeform 27">
              <a:extLst>
                <a:ext uri="{FF2B5EF4-FFF2-40B4-BE49-F238E27FC236}">
                  <a16:creationId xmlns:a16="http://schemas.microsoft.com/office/drawing/2014/main" id="{4AE539AE-D50F-4ECB-A5A8-EEFA2C2A7D2A}"/>
                </a:ext>
              </a:extLst>
            </p:cNvPr>
            <p:cNvSpPr/>
            <p:nvPr/>
          </p:nvSpPr>
          <p:spPr>
            <a:xfrm>
              <a:off x="11482385" y="1531711"/>
              <a:ext cx="85725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0"/>
                <a:gd name="f7" fmla="val 4"/>
                <a:gd name="f8" fmla="val 63"/>
                <a:gd name="f9" fmla="val 44"/>
                <a:gd name="f10" fmla="val 2"/>
                <a:gd name="f11" fmla="val 23"/>
                <a:gd name="f12" fmla="val 25"/>
                <a:gd name="f13" fmla="val 3"/>
                <a:gd name="f14" fmla="val 51"/>
                <a:gd name="f15" fmla="val 76"/>
                <a:gd name="f16" fmla="val 79"/>
                <a:gd name="f17" fmla="+- 0 0 -90"/>
                <a:gd name="f18" fmla="*/ f3 1 90"/>
                <a:gd name="f19" fmla="*/ f4 1 4"/>
                <a:gd name="f20" fmla="+- f7 0 f5"/>
                <a:gd name="f21" fmla="+- f6 0 f5"/>
                <a:gd name="f22" fmla="*/ f17 f0 1"/>
                <a:gd name="f23" fmla="*/ f20 1 4"/>
                <a:gd name="f24" fmla="*/ f21 1 90"/>
                <a:gd name="f25" fmla="*/ 63 f21 1"/>
                <a:gd name="f26" fmla="*/ 0 f20 1"/>
                <a:gd name="f27" fmla="*/ 0 f21 1"/>
                <a:gd name="f28" fmla="*/ 2 f20 1"/>
                <a:gd name="f29" fmla="*/ 76 f21 1"/>
                <a:gd name="f30" fmla="*/ 4 f20 1"/>
                <a:gd name="f31" fmla="*/ f22 1 f2"/>
                <a:gd name="f32" fmla="*/ f25 1 90"/>
                <a:gd name="f33" fmla="*/ f26 1 4"/>
                <a:gd name="f34" fmla="*/ f27 1 90"/>
                <a:gd name="f35" fmla="*/ f28 1 4"/>
                <a:gd name="f36" fmla="*/ f29 1 90"/>
                <a:gd name="f37" fmla="*/ f30 1 4"/>
                <a:gd name="f38" fmla="*/ 0 1 f24"/>
                <a:gd name="f39" fmla="*/ f6 1 f24"/>
                <a:gd name="f40" fmla="*/ 0 1 f23"/>
                <a:gd name="f41" fmla="*/ f7 1 f23"/>
                <a:gd name="f42" fmla="+- f31 0 f1"/>
                <a:gd name="f43" fmla="*/ f32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f18 1"/>
                <a:gd name="f50" fmla="*/ f39 f18 1"/>
                <a:gd name="f51" fmla="*/ f41 f19 1"/>
                <a:gd name="f52" fmla="*/ f40 f19 1"/>
                <a:gd name="f53" fmla="*/ f43 f18 1"/>
                <a:gd name="f54" fmla="*/ f44 f19 1"/>
                <a:gd name="f55" fmla="*/ f45 f18 1"/>
                <a:gd name="f56" fmla="*/ f46 f19 1"/>
                <a:gd name="f57" fmla="*/ f47 f18 1"/>
                <a:gd name="f58" fmla="*/ f48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53" y="f54"/>
                </a:cxn>
                <a:cxn ang="f42">
                  <a:pos x="f53" y="f54"/>
                </a:cxn>
                <a:cxn ang="f42">
                  <a:pos x="f55" y="f56"/>
                </a:cxn>
                <a:cxn ang="f42">
                  <a:pos x="f57" y="f58"/>
                </a:cxn>
                <a:cxn ang="f42">
                  <a:pos x="f53" y="f54"/>
                </a:cxn>
              </a:cxnLst>
              <a:rect l="f49" t="f52" r="f50" b="f51"/>
              <a:pathLst>
                <a:path w="90" h="4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11" y="f10"/>
                    <a:pt x="f5" y="f10"/>
                  </a:cubicBezTo>
                  <a:cubicBezTo>
                    <a:pt x="f12" y="f13"/>
                    <a:pt x="f14" y="f7"/>
                    <a:pt x="f15" y="f7"/>
                  </a:cubicBezTo>
                  <a:cubicBezTo>
                    <a:pt x="f16" y="f10"/>
                    <a:pt x="f6" y="f5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0" name="Freeform 28">
              <a:extLst>
                <a:ext uri="{FF2B5EF4-FFF2-40B4-BE49-F238E27FC236}">
                  <a16:creationId xmlns:a16="http://schemas.microsoft.com/office/drawing/2014/main" id="{CBA78F48-7198-40B9-9F20-F32C29B383B6}"/>
                </a:ext>
              </a:extLst>
            </p:cNvPr>
            <p:cNvSpPr/>
            <p:nvPr/>
          </p:nvSpPr>
          <p:spPr>
            <a:xfrm>
              <a:off x="11626852" y="1532936"/>
              <a:ext cx="4764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3"/>
                <a:gd name="f9" fmla="+- 0 0 -90"/>
                <a:gd name="f10" fmla="*/ f3 1 5"/>
                <a:gd name="f11" fmla="*/ f4 1 1"/>
                <a:gd name="f12" fmla="+- f7 0 f5"/>
                <a:gd name="f13" fmla="+- f6 0 f5"/>
                <a:gd name="f14" fmla="*/ f9 f0 1"/>
                <a:gd name="f15" fmla="*/ f13 1 5"/>
                <a:gd name="f16" fmla="*/ 5 f13 1"/>
                <a:gd name="f17" fmla="*/ 0 f12 1"/>
                <a:gd name="f18" fmla="*/ 0 f13 1"/>
                <a:gd name="f19" fmla="*/ 1 f12 1"/>
                <a:gd name="f20" fmla="*/ 0 1 f12"/>
                <a:gd name="f21" fmla="*/ f7 1 f12"/>
                <a:gd name="f22" fmla="*/ f14 1 f2"/>
                <a:gd name="f23" fmla="*/ f16 1 5"/>
                <a:gd name="f24" fmla="*/ f18 1 5"/>
                <a:gd name="f25" fmla="*/ f17 1 f12"/>
                <a:gd name="f26" fmla="*/ f19 1 f12"/>
                <a:gd name="f27" fmla="*/ 0 1 f15"/>
                <a:gd name="f28" fmla="*/ f6 1 f15"/>
                <a:gd name="f29" fmla="*/ f21 f11 1"/>
                <a:gd name="f30" fmla="*/ f20 f11 1"/>
                <a:gd name="f31" fmla="+- f22 0 f1"/>
                <a:gd name="f32" fmla="*/ f23 1 f15"/>
                <a:gd name="f33" fmla="*/ f24 1 f15"/>
                <a:gd name="f34" fmla="*/ f27 f10 1"/>
                <a:gd name="f35" fmla="*/ f28 f10 1"/>
                <a:gd name="f36" fmla="*/ f25 f11 1"/>
                <a:gd name="f37" fmla="*/ f26 f11 1"/>
                <a:gd name="f38" fmla="*/ f32 f10 1"/>
                <a:gd name="f39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8" y="f36"/>
                </a:cxn>
                <a:cxn ang="f31">
                  <a:pos x="f38" y="f36"/>
                </a:cxn>
                <a:cxn ang="f31">
                  <a:pos x="f39" y="f37"/>
                </a:cxn>
                <a:cxn ang="f31">
                  <a:pos x="f38" y="f36"/>
                </a:cxn>
              </a:cxnLst>
              <a:rect l="f34" t="f30" r="f35" b="f29"/>
              <a:pathLst>
                <a:path w="5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cubicBezTo>
                    <a:pt x="f8" y="f7"/>
                    <a:pt x="f6" y="f7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1" name="Freeform 29">
              <a:extLst>
                <a:ext uri="{FF2B5EF4-FFF2-40B4-BE49-F238E27FC236}">
                  <a16:creationId xmlns:a16="http://schemas.microsoft.com/office/drawing/2014/main" id="{0F4267CC-521C-4777-AEA8-C10012372A2F}"/>
                </a:ext>
              </a:extLst>
            </p:cNvPr>
            <p:cNvSpPr/>
            <p:nvPr/>
          </p:nvSpPr>
          <p:spPr>
            <a:xfrm>
              <a:off x="11261722" y="1534171"/>
              <a:ext cx="4764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4"/>
                <a:gd name="f9" fmla="+- 0 0 -90"/>
                <a:gd name="f10" fmla="*/ f3 1 5"/>
                <a:gd name="f11" fmla="*/ f4 1 1"/>
                <a:gd name="f12" fmla="+- f7 0 f5"/>
                <a:gd name="f13" fmla="+- f6 0 f5"/>
                <a:gd name="f14" fmla="*/ f9 f0 1"/>
                <a:gd name="f15" fmla="*/ f13 1 5"/>
                <a:gd name="f16" fmla="*/ 0 f13 1"/>
                <a:gd name="f17" fmla="*/ 0 f12 1"/>
                <a:gd name="f18" fmla="*/ 4 f13 1"/>
                <a:gd name="f19" fmla="*/ 1 f12 1"/>
                <a:gd name="f20" fmla="*/ 5 f13 1"/>
                <a:gd name="f21" fmla="*/ 0 1 f12"/>
                <a:gd name="f22" fmla="*/ f7 1 f12"/>
                <a:gd name="f23" fmla="*/ f14 1 f2"/>
                <a:gd name="f24" fmla="*/ f16 1 5"/>
                <a:gd name="f25" fmla="*/ f18 1 5"/>
                <a:gd name="f26" fmla="*/ f20 1 5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39"/>
                </a:cxn>
                <a:cxn ang="f33">
                  <a:pos x="f41" y="f39"/>
                </a:cxn>
              </a:cxnLst>
              <a:rect l="f37" t="f32" r="f38" b="f31"/>
              <a:pathLst>
                <a:path w="5" h="1">
                  <a:moveTo>
                    <a:pt x="f5" y="f5"/>
                  </a:moveTo>
                  <a:lnTo>
                    <a:pt x="f5" y="f5"/>
                  </a:lnTo>
                  <a:lnTo>
                    <a:pt x="f8" y="f7"/>
                  </a:lnTo>
                  <a:cubicBezTo>
                    <a:pt x="f8" y="f7"/>
                    <a:pt x="f8" y="f5"/>
                    <a:pt x="f6" y="f5"/>
                  </a:cubicBezTo>
                  <a:lnTo>
                    <a:pt x="f5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2" name="Freeform 30">
              <a:extLst>
                <a:ext uri="{FF2B5EF4-FFF2-40B4-BE49-F238E27FC236}">
                  <a16:creationId xmlns:a16="http://schemas.microsoft.com/office/drawing/2014/main" id="{6B7988BE-0E2F-4E6C-842C-48CBB4C2362C}"/>
                </a:ext>
              </a:extLst>
            </p:cNvPr>
            <p:cNvSpPr/>
            <p:nvPr/>
          </p:nvSpPr>
          <p:spPr>
            <a:xfrm>
              <a:off x="11553828" y="1534171"/>
              <a:ext cx="44448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2"/>
                <a:gd name="f8" fmla="val 6"/>
                <a:gd name="f9" fmla="val 25"/>
                <a:gd name="f10" fmla="val 36"/>
                <a:gd name="f11" fmla="val 1"/>
                <a:gd name="f12" fmla="val 33"/>
                <a:gd name="f13" fmla="val 18"/>
                <a:gd name="f14" fmla="+- 0 0 -90"/>
                <a:gd name="f15" fmla="*/ f3 1 47"/>
                <a:gd name="f16" fmla="*/ f4 1 2"/>
                <a:gd name="f17" fmla="+- f7 0 f5"/>
                <a:gd name="f18" fmla="+- f6 0 f5"/>
                <a:gd name="f19" fmla="*/ f14 f0 1"/>
                <a:gd name="f20" fmla="*/ f17 1 2"/>
                <a:gd name="f21" fmla="*/ f18 1 47"/>
                <a:gd name="f22" fmla="*/ 6 f18 1"/>
                <a:gd name="f23" fmla="*/ 2 f17 1"/>
                <a:gd name="f24" fmla="*/ 47 f18 1"/>
                <a:gd name="f25" fmla="*/ 0 f17 1"/>
                <a:gd name="f26" fmla="*/ 2 f18 1"/>
                <a:gd name="f27" fmla="*/ 1 f17 1"/>
                <a:gd name="f28" fmla="*/ f19 1 f2"/>
                <a:gd name="f29" fmla="*/ f22 1 47"/>
                <a:gd name="f30" fmla="*/ f23 1 2"/>
                <a:gd name="f31" fmla="*/ f24 1 47"/>
                <a:gd name="f32" fmla="*/ f25 1 2"/>
                <a:gd name="f33" fmla="*/ f26 1 47"/>
                <a:gd name="f34" fmla="*/ f27 1 2"/>
                <a:gd name="f35" fmla="*/ 0 1 f21"/>
                <a:gd name="f36" fmla="*/ f6 1 f21"/>
                <a:gd name="f37" fmla="*/ 0 1 f20"/>
                <a:gd name="f38" fmla="*/ f7 1 f20"/>
                <a:gd name="f39" fmla="+- f28 0 f1"/>
                <a:gd name="f40" fmla="*/ f29 1 f21"/>
                <a:gd name="f41" fmla="*/ f30 1 f20"/>
                <a:gd name="f42" fmla="*/ f31 1 f21"/>
                <a:gd name="f43" fmla="*/ f32 1 f20"/>
                <a:gd name="f44" fmla="*/ f33 1 f21"/>
                <a:gd name="f45" fmla="*/ f34 1 f20"/>
                <a:gd name="f46" fmla="*/ f35 f15 1"/>
                <a:gd name="f47" fmla="*/ f36 f15 1"/>
                <a:gd name="f48" fmla="*/ f38 f16 1"/>
                <a:gd name="f49" fmla="*/ f37 f16 1"/>
                <a:gd name="f50" fmla="*/ f40 f15 1"/>
                <a:gd name="f51" fmla="*/ f41 f16 1"/>
                <a:gd name="f52" fmla="*/ f42 f15 1"/>
                <a:gd name="f53" fmla="*/ f43 f16 1"/>
                <a:gd name="f54" fmla="*/ f44 f15 1"/>
                <a:gd name="f55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50" y="f51"/>
                </a:cxn>
                <a:cxn ang="f39">
                  <a:pos x="f50" y="f51"/>
                </a:cxn>
                <a:cxn ang="f39">
                  <a:pos x="f52" y="f53"/>
                </a:cxn>
                <a:cxn ang="f39">
                  <a:pos x="f54" y="f55"/>
                </a:cxn>
                <a:cxn ang="f39">
                  <a:pos x="f50" y="f51"/>
                </a:cxn>
              </a:cxnLst>
              <a:rect l="f46" t="f49" r="f47" b="f48"/>
              <a:pathLst>
                <a:path w="47" h="2">
                  <a:moveTo>
                    <a:pt x="f8" y="f7"/>
                  </a:moveTo>
                  <a:lnTo>
                    <a:pt x="f8" y="f7"/>
                  </a:lnTo>
                  <a:cubicBezTo>
                    <a:pt x="f9" y="f7"/>
                    <a:pt x="f10" y="f11"/>
                    <a:pt x="f6" y="f5"/>
                  </a:cubicBezTo>
                  <a:cubicBezTo>
                    <a:pt x="f12" y="f5"/>
                    <a:pt x="f13" y="f11"/>
                    <a:pt x="f7" y="f11"/>
                  </a:cubicBezTo>
                  <a:cubicBezTo>
                    <a:pt x="f5" y="f11"/>
                    <a:pt x="f5" y="f7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3" name="Freeform 31">
              <a:extLst>
                <a:ext uri="{FF2B5EF4-FFF2-40B4-BE49-F238E27FC236}">
                  <a16:creationId xmlns:a16="http://schemas.microsoft.com/office/drawing/2014/main" id="{086F38D4-840C-495F-AFF2-B53D99F2DFD3}"/>
                </a:ext>
              </a:extLst>
            </p:cNvPr>
            <p:cNvSpPr/>
            <p:nvPr/>
          </p:nvSpPr>
          <p:spPr>
            <a:xfrm>
              <a:off x="11409361" y="1529242"/>
              <a:ext cx="31747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"/>
                <a:gd name="f7" fmla="val 3"/>
                <a:gd name="f8" fmla="val 1"/>
                <a:gd name="f9" fmla="val 10"/>
                <a:gd name="f10" fmla="val 2"/>
                <a:gd name="f11" fmla="val 21"/>
                <a:gd name="f12" fmla="val 23"/>
                <a:gd name="f13" fmla="+- 0 0 -90"/>
                <a:gd name="f14" fmla="*/ f3 1 33"/>
                <a:gd name="f15" fmla="*/ f4 1 3"/>
                <a:gd name="f16" fmla="+- f7 0 f5"/>
                <a:gd name="f17" fmla="+- f6 0 f5"/>
                <a:gd name="f18" fmla="*/ f13 f0 1"/>
                <a:gd name="f19" fmla="*/ f16 1 3"/>
                <a:gd name="f20" fmla="*/ f17 1 33"/>
                <a:gd name="f21" fmla="*/ 0 f17 1"/>
                <a:gd name="f22" fmla="*/ 1 f16 1"/>
                <a:gd name="f23" fmla="*/ 33 f17 1"/>
                <a:gd name="f24" fmla="*/ 3 f16 1"/>
                <a:gd name="f25" fmla="*/ f18 1 f2"/>
                <a:gd name="f26" fmla="*/ f21 1 33"/>
                <a:gd name="f27" fmla="*/ f22 1 3"/>
                <a:gd name="f28" fmla="*/ f23 1 33"/>
                <a:gd name="f29" fmla="*/ f24 1 3"/>
                <a:gd name="f30" fmla="*/ 0 1 f20"/>
                <a:gd name="f31" fmla="*/ f6 1 f20"/>
                <a:gd name="f32" fmla="*/ 0 1 f19"/>
                <a:gd name="f33" fmla="*/ f7 1 f19"/>
                <a:gd name="f34" fmla="+- f25 0 f1"/>
                <a:gd name="f35" fmla="*/ f26 1 f20"/>
                <a:gd name="f36" fmla="*/ f27 1 f19"/>
                <a:gd name="f37" fmla="*/ f28 1 f20"/>
                <a:gd name="f38" fmla="*/ f29 1 f19"/>
                <a:gd name="f39" fmla="*/ f30 f14 1"/>
                <a:gd name="f40" fmla="*/ f31 f14 1"/>
                <a:gd name="f41" fmla="*/ f33 f15 1"/>
                <a:gd name="f42" fmla="*/ f32 f15 1"/>
                <a:gd name="f43" fmla="*/ f35 f14 1"/>
                <a:gd name="f44" fmla="*/ f36 f15 1"/>
                <a:gd name="f45" fmla="*/ f37 f14 1"/>
                <a:gd name="f46" fmla="*/ f38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3" y="f44"/>
                </a:cxn>
                <a:cxn ang="f34">
                  <a:pos x="f43" y="f44"/>
                </a:cxn>
                <a:cxn ang="f34">
                  <a:pos x="f45" y="f46"/>
                </a:cxn>
                <a:cxn ang="f34">
                  <a:pos x="f43" y="f44"/>
                </a:cxn>
              </a:cxnLst>
              <a:rect l="f39" t="f42" r="f40" b="f41"/>
              <a:pathLst>
                <a:path w="33" h="3">
                  <a:moveTo>
                    <a:pt x="f5" y="f8"/>
                  </a:moveTo>
                  <a:lnTo>
                    <a:pt x="f5" y="f8"/>
                  </a:lnTo>
                  <a:cubicBezTo>
                    <a:pt x="f9" y="f10"/>
                    <a:pt x="f11" y="f7"/>
                    <a:pt x="f6" y="f7"/>
                  </a:cubicBezTo>
                  <a:cubicBezTo>
                    <a:pt x="f12" y="f10"/>
                    <a:pt x="f7" y="f5"/>
                    <a:pt x="f5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4" name="Freeform 32">
              <a:extLst>
                <a:ext uri="{FF2B5EF4-FFF2-40B4-BE49-F238E27FC236}">
                  <a16:creationId xmlns:a16="http://schemas.microsoft.com/office/drawing/2014/main" id="{135C7A51-CFBB-4F6E-B462-DCF090804263}"/>
                </a:ext>
              </a:extLst>
            </p:cNvPr>
            <p:cNvSpPr/>
            <p:nvPr/>
          </p:nvSpPr>
          <p:spPr>
            <a:xfrm>
              <a:off x="11618915" y="1531711"/>
              <a:ext cx="6345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"/>
                <a:gd name="f7" fmla="val 1"/>
                <a:gd name="f8" fmla="val 3"/>
                <a:gd name="f9" fmla="+- 0 0 -90"/>
                <a:gd name="f10" fmla="*/ f3 1 6"/>
                <a:gd name="f11" fmla="*/ f4 1 1"/>
                <a:gd name="f12" fmla="+- f7 0 f5"/>
                <a:gd name="f13" fmla="+- f6 0 f5"/>
                <a:gd name="f14" fmla="*/ f9 f0 1"/>
                <a:gd name="f15" fmla="*/ f13 1 6"/>
                <a:gd name="f16" fmla="*/ 3 f13 1"/>
                <a:gd name="f17" fmla="*/ 1 f12 1"/>
                <a:gd name="f18" fmla="*/ 6 f13 1"/>
                <a:gd name="f19" fmla="*/ 0 1 f12"/>
                <a:gd name="f20" fmla="*/ f7 1 f12"/>
                <a:gd name="f21" fmla="*/ f14 1 f2"/>
                <a:gd name="f22" fmla="*/ f16 1 6"/>
                <a:gd name="f23" fmla="*/ f18 1 6"/>
                <a:gd name="f24" fmla="*/ f17 1 f12"/>
                <a:gd name="f25" fmla="*/ 0 1 f15"/>
                <a:gd name="f26" fmla="*/ f6 1 f15"/>
                <a:gd name="f27" fmla="*/ f20 f11 1"/>
                <a:gd name="f28" fmla="*/ f19 f11 1"/>
                <a:gd name="f29" fmla="+- f21 0 f1"/>
                <a:gd name="f30" fmla="*/ f22 1 f15"/>
                <a:gd name="f31" fmla="*/ f23 1 f15"/>
                <a:gd name="f32" fmla="*/ f25 f10 1"/>
                <a:gd name="f33" fmla="*/ f26 f10 1"/>
                <a:gd name="f34" fmla="*/ f24 f11 1"/>
                <a:gd name="f35" fmla="*/ f30 f10 1"/>
                <a:gd name="f36" fmla="*/ f31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5" y="f34"/>
                </a:cxn>
                <a:cxn ang="f29">
                  <a:pos x="f35" y="f34"/>
                </a:cxn>
                <a:cxn ang="f29">
                  <a:pos x="f36" y="f34"/>
                </a:cxn>
                <a:cxn ang="f29">
                  <a:pos x="f35" y="f34"/>
                </a:cxn>
              </a:cxnLst>
              <a:rect l="f32" t="f28" r="f33" b="f27"/>
              <a:pathLst>
                <a:path w="6" h="1">
                  <a:moveTo>
                    <a:pt x="f8" y="f7"/>
                  </a:moveTo>
                  <a:lnTo>
                    <a:pt x="f8" y="f7"/>
                  </a:lnTo>
                  <a:lnTo>
                    <a:pt x="f6" y="f7"/>
                  </a:lnTo>
                  <a:cubicBezTo>
                    <a:pt x="f5" y="f5"/>
                    <a:pt x="f5" y="f7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5" name="Freeform 33">
              <a:extLst>
                <a:ext uri="{FF2B5EF4-FFF2-40B4-BE49-F238E27FC236}">
                  <a16:creationId xmlns:a16="http://schemas.microsoft.com/office/drawing/2014/main" id="{A568E6E4-6310-4316-B1A1-64A47DF0BA1A}"/>
                </a:ext>
              </a:extLst>
            </p:cNvPr>
            <p:cNvSpPr/>
            <p:nvPr/>
          </p:nvSpPr>
          <p:spPr>
            <a:xfrm>
              <a:off x="11598277" y="1531711"/>
              <a:ext cx="28575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3"/>
                <a:gd name="f8" fmla="val 25"/>
                <a:gd name="f9" fmla="val 15"/>
                <a:gd name="f10" fmla="val 1"/>
                <a:gd name="f11" fmla="val 8"/>
                <a:gd name="f12" fmla="val 2"/>
                <a:gd name="f13" fmla="val 11"/>
                <a:gd name="f14" fmla="val 22"/>
                <a:gd name="f15" fmla="val 29"/>
                <a:gd name="f16" fmla="val 27"/>
                <a:gd name="f17" fmla="+- 0 0 -90"/>
                <a:gd name="f18" fmla="*/ f3 1 31"/>
                <a:gd name="f19" fmla="*/ f4 1 3"/>
                <a:gd name="f20" fmla="+- f7 0 f5"/>
                <a:gd name="f21" fmla="+- f6 0 f5"/>
                <a:gd name="f22" fmla="*/ f17 f0 1"/>
                <a:gd name="f23" fmla="*/ f20 1 3"/>
                <a:gd name="f24" fmla="*/ f21 1 31"/>
                <a:gd name="f25" fmla="*/ 25 f21 1"/>
                <a:gd name="f26" fmla="*/ 0 f20 1"/>
                <a:gd name="f27" fmla="*/ 0 f21 1"/>
                <a:gd name="f28" fmla="*/ 3 f20 1"/>
                <a:gd name="f29" fmla="*/ 31 f21 1"/>
                <a:gd name="f30" fmla="*/ 2 f20 1"/>
                <a:gd name="f31" fmla="*/ f22 1 f2"/>
                <a:gd name="f32" fmla="*/ f25 1 31"/>
                <a:gd name="f33" fmla="*/ f26 1 3"/>
                <a:gd name="f34" fmla="*/ f27 1 31"/>
                <a:gd name="f35" fmla="*/ f28 1 3"/>
                <a:gd name="f36" fmla="*/ f29 1 31"/>
                <a:gd name="f37" fmla="*/ f30 1 3"/>
                <a:gd name="f38" fmla="*/ 0 1 f24"/>
                <a:gd name="f39" fmla="*/ f6 1 f24"/>
                <a:gd name="f40" fmla="*/ 0 1 f23"/>
                <a:gd name="f41" fmla="*/ f7 1 f23"/>
                <a:gd name="f42" fmla="+- f31 0 f1"/>
                <a:gd name="f43" fmla="*/ f32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f18 1"/>
                <a:gd name="f50" fmla="*/ f39 f18 1"/>
                <a:gd name="f51" fmla="*/ f41 f19 1"/>
                <a:gd name="f52" fmla="*/ f40 f19 1"/>
                <a:gd name="f53" fmla="*/ f43 f18 1"/>
                <a:gd name="f54" fmla="*/ f44 f19 1"/>
                <a:gd name="f55" fmla="*/ f45 f18 1"/>
                <a:gd name="f56" fmla="*/ f46 f19 1"/>
                <a:gd name="f57" fmla="*/ f47 f18 1"/>
                <a:gd name="f58" fmla="*/ f48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53" y="f54"/>
                </a:cxn>
                <a:cxn ang="f42">
                  <a:pos x="f53" y="f54"/>
                </a:cxn>
                <a:cxn ang="f42">
                  <a:pos x="f55" y="f56"/>
                </a:cxn>
                <a:cxn ang="f42">
                  <a:pos x="f57" y="f58"/>
                </a:cxn>
                <a:cxn ang="f42">
                  <a:pos x="f53" y="f54"/>
                </a:cxn>
              </a:cxnLst>
              <a:rect l="f49" t="f52" r="f50" b="f51"/>
              <a:pathLst>
                <a:path w="31" h="3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11" y="f12"/>
                    <a:pt x="f5" y="f7"/>
                  </a:cubicBezTo>
                  <a:cubicBezTo>
                    <a:pt x="f13" y="f7"/>
                    <a:pt x="f14" y="f12"/>
                    <a:pt x="f6" y="f12"/>
                  </a:cubicBezTo>
                  <a:cubicBezTo>
                    <a:pt x="f15" y="f10"/>
                    <a:pt x="f16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6" name="Freeform 34">
              <a:extLst>
                <a:ext uri="{FF2B5EF4-FFF2-40B4-BE49-F238E27FC236}">
                  <a16:creationId xmlns:a16="http://schemas.microsoft.com/office/drawing/2014/main" id="{612E917B-D990-4F73-9A81-760870984084}"/>
                </a:ext>
              </a:extLst>
            </p:cNvPr>
            <p:cNvSpPr/>
            <p:nvPr/>
          </p:nvSpPr>
          <p:spPr>
            <a:xfrm>
              <a:off x="11137904" y="1534171"/>
              <a:ext cx="188915" cy="233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8"/>
                <a:gd name="f7" fmla="val 27"/>
                <a:gd name="f8" fmla="val 60"/>
                <a:gd name="f9" fmla="val 63"/>
                <a:gd name="f10" fmla="val 23"/>
                <a:gd name="f11" fmla="val 113"/>
                <a:gd name="f12" fmla="val 19"/>
                <a:gd name="f13" fmla="val 156"/>
                <a:gd name="f14" fmla="val 24"/>
                <a:gd name="f15" fmla="val 21"/>
                <a:gd name="f16" fmla="val 171"/>
                <a:gd name="f17" fmla="val 7"/>
                <a:gd name="f18" fmla="val 134"/>
                <a:gd name="f19" fmla="val 133"/>
                <a:gd name="f20" fmla="val 2"/>
                <a:gd name="f21" fmla="val 3"/>
                <a:gd name="f22" fmla="val 89"/>
                <a:gd name="f23" fmla="val 6"/>
                <a:gd name="f24" fmla="val 104"/>
                <a:gd name="f25" fmla="val 8"/>
                <a:gd name="f26" fmla="val 186"/>
                <a:gd name="f27" fmla="val 11"/>
                <a:gd name="f28" fmla="val 149"/>
                <a:gd name="f29" fmla="val 14"/>
                <a:gd name="f30" fmla="val 91"/>
                <a:gd name="f31" fmla="val 16"/>
                <a:gd name="f32" fmla="val 102"/>
                <a:gd name="f33" fmla="val 13"/>
                <a:gd name="f34" fmla="val 74"/>
                <a:gd name="f35" fmla="val 97"/>
                <a:gd name="f36" fmla="val 18"/>
                <a:gd name="f37" fmla="val 25"/>
                <a:gd name="f38" fmla="val 64"/>
                <a:gd name="f39" fmla="val 46"/>
                <a:gd name="f40" fmla="val 26"/>
                <a:gd name="f41" fmla="+- 0 0 -90"/>
                <a:gd name="f42" fmla="*/ f3 1 198"/>
                <a:gd name="f43" fmla="*/ f4 1 27"/>
                <a:gd name="f44" fmla="+- f7 0 f5"/>
                <a:gd name="f45" fmla="+- f6 0 f5"/>
                <a:gd name="f46" fmla="*/ f41 f0 1"/>
                <a:gd name="f47" fmla="*/ f45 1 198"/>
                <a:gd name="f48" fmla="*/ f44 1 27"/>
                <a:gd name="f49" fmla="*/ 60 f45 1"/>
                <a:gd name="f50" fmla="*/ 27 f44 1"/>
                <a:gd name="f51" fmla="*/ 156 f45 1"/>
                <a:gd name="f52" fmla="*/ 24 f44 1"/>
                <a:gd name="f53" fmla="*/ 134 f45 1"/>
                <a:gd name="f54" fmla="*/ 0 f44 1"/>
                <a:gd name="f55" fmla="*/ 89 f45 1"/>
                <a:gd name="f56" fmla="*/ 6 f44 1"/>
                <a:gd name="f57" fmla="*/ 149 f45 1"/>
                <a:gd name="f58" fmla="*/ 14 f44 1"/>
                <a:gd name="f59" fmla="*/ 74 f45 1"/>
                <a:gd name="f60" fmla="*/ 11 f44 1"/>
                <a:gd name="f61" fmla="*/ 13 f45 1"/>
                <a:gd name="f62" fmla="*/ 25 f44 1"/>
                <a:gd name="f63" fmla="*/ 63 f45 1"/>
                <a:gd name="f64" fmla="*/ 23 f44 1"/>
                <a:gd name="f65" fmla="*/ f46 1 f2"/>
                <a:gd name="f66" fmla="*/ f49 1 198"/>
                <a:gd name="f67" fmla="*/ f50 1 27"/>
                <a:gd name="f68" fmla="*/ f51 1 198"/>
                <a:gd name="f69" fmla="*/ f52 1 27"/>
                <a:gd name="f70" fmla="*/ f53 1 198"/>
                <a:gd name="f71" fmla="*/ f54 1 27"/>
                <a:gd name="f72" fmla="*/ f55 1 198"/>
                <a:gd name="f73" fmla="*/ f56 1 27"/>
                <a:gd name="f74" fmla="*/ f57 1 198"/>
                <a:gd name="f75" fmla="*/ f58 1 27"/>
                <a:gd name="f76" fmla="*/ f59 1 198"/>
                <a:gd name="f77" fmla="*/ f60 1 27"/>
                <a:gd name="f78" fmla="*/ f61 1 198"/>
                <a:gd name="f79" fmla="*/ f62 1 27"/>
                <a:gd name="f80" fmla="*/ f63 1 198"/>
                <a:gd name="f81" fmla="*/ f64 1 27"/>
                <a:gd name="f82" fmla="*/ 0 1 f47"/>
                <a:gd name="f83" fmla="*/ f6 1 f47"/>
                <a:gd name="f84" fmla="*/ 0 1 f48"/>
                <a:gd name="f85" fmla="*/ f7 1 f48"/>
                <a:gd name="f86" fmla="+- f65 0 f1"/>
                <a:gd name="f87" fmla="*/ f66 1 f47"/>
                <a:gd name="f88" fmla="*/ f67 1 f48"/>
                <a:gd name="f89" fmla="*/ f68 1 f47"/>
                <a:gd name="f90" fmla="*/ f69 1 f48"/>
                <a:gd name="f91" fmla="*/ f70 1 f47"/>
                <a:gd name="f92" fmla="*/ f71 1 f48"/>
                <a:gd name="f93" fmla="*/ f72 1 f47"/>
                <a:gd name="f94" fmla="*/ f73 1 f48"/>
                <a:gd name="f95" fmla="*/ f74 1 f47"/>
                <a:gd name="f96" fmla="*/ f75 1 f48"/>
                <a:gd name="f97" fmla="*/ f76 1 f47"/>
                <a:gd name="f98" fmla="*/ f77 1 f48"/>
                <a:gd name="f99" fmla="*/ f78 1 f47"/>
                <a:gd name="f100" fmla="*/ f79 1 f48"/>
                <a:gd name="f101" fmla="*/ f80 1 f47"/>
                <a:gd name="f102" fmla="*/ f81 1 f48"/>
                <a:gd name="f103" fmla="*/ f82 f42 1"/>
                <a:gd name="f104" fmla="*/ f83 f42 1"/>
                <a:gd name="f105" fmla="*/ f85 f43 1"/>
                <a:gd name="f106" fmla="*/ f84 f43 1"/>
                <a:gd name="f107" fmla="*/ f87 f42 1"/>
                <a:gd name="f108" fmla="*/ f88 f43 1"/>
                <a:gd name="f109" fmla="*/ f89 f42 1"/>
                <a:gd name="f110" fmla="*/ f90 f43 1"/>
                <a:gd name="f111" fmla="*/ f91 f42 1"/>
                <a:gd name="f112" fmla="*/ f92 f43 1"/>
                <a:gd name="f113" fmla="*/ f93 f42 1"/>
                <a:gd name="f114" fmla="*/ f94 f43 1"/>
                <a:gd name="f115" fmla="*/ f95 f42 1"/>
                <a:gd name="f116" fmla="*/ f96 f43 1"/>
                <a:gd name="f117" fmla="*/ f97 f42 1"/>
                <a:gd name="f118" fmla="*/ f98 f43 1"/>
                <a:gd name="f119" fmla="*/ f99 f42 1"/>
                <a:gd name="f120" fmla="*/ f100 f43 1"/>
                <a:gd name="f121" fmla="*/ f101 f42 1"/>
                <a:gd name="f122" fmla="*/ f102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6">
                  <a:pos x="f107" y="f108"/>
                </a:cxn>
                <a:cxn ang="f86">
                  <a:pos x="f107" y="f108"/>
                </a:cxn>
                <a:cxn ang="f86">
                  <a:pos x="f109" y="f110"/>
                </a:cxn>
                <a:cxn ang="f86">
                  <a:pos x="f111" y="f112"/>
                </a:cxn>
                <a:cxn ang="f86">
                  <a:pos x="f113" y="f114"/>
                </a:cxn>
                <a:cxn ang="f86">
                  <a:pos x="f115" y="f116"/>
                </a:cxn>
                <a:cxn ang="f86">
                  <a:pos x="f117" y="f118"/>
                </a:cxn>
                <a:cxn ang="f86">
                  <a:pos x="f119" y="f120"/>
                </a:cxn>
                <a:cxn ang="f86">
                  <a:pos x="f121" y="f122"/>
                </a:cxn>
                <a:cxn ang="f86">
                  <a:pos x="f107" y="f108"/>
                </a:cxn>
              </a:cxnLst>
              <a:rect l="f103" t="f106" r="f104" b="f105"/>
              <a:pathLst>
                <a:path w="198" h="27">
                  <a:moveTo>
                    <a:pt x="f8" y="f7"/>
                  </a:moveTo>
                  <a:lnTo>
                    <a:pt x="f8" y="f7"/>
                  </a:lnTo>
                  <a:cubicBezTo>
                    <a:pt x="f9" y="f10"/>
                    <a:pt x="f11" y="f12"/>
                    <a:pt x="f13" y="f14"/>
                  </a:cubicBezTo>
                  <a:cubicBezTo>
                    <a:pt x="f6" y="f15"/>
                    <a:pt x="f16" y="f17"/>
                    <a:pt x="f18" y="f5"/>
                  </a:cubicBezTo>
                  <a:cubicBezTo>
                    <a:pt x="f19" y="f20"/>
                    <a:pt x="f19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27"/>
                  </a:cubicBezTo>
                  <a:cubicBezTo>
                    <a:pt x="f35" y="f31"/>
                    <a:pt x="f5" y="f36"/>
                    <a:pt x="f33" y="f37"/>
                  </a:cubicBezTo>
                  <a:lnTo>
                    <a:pt x="f9" y="f10"/>
                  </a:lnTo>
                  <a:cubicBezTo>
                    <a:pt x="f38" y="f14"/>
                    <a:pt x="f39" y="f40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7" name="Freeform 35">
              <a:extLst>
                <a:ext uri="{FF2B5EF4-FFF2-40B4-BE49-F238E27FC236}">
                  <a16:creationId xmlns:a16="http://schemas.microsoft.com/office/drawing/2014/main" id="{75E0BBF6-AB76-4724-83A6-848CD9C96D89}"/>
                </a:ext>
              </a:extLst>
            </p:cNvPr>
            <p:cNvSpPr/>
            <p:nvPr/>
          </p:nvSpPr>
          <p:spPr>
            <a:xfrm>
              <a:off x="11266486" y="1529242"/>
              <a:ext cx="95253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"/>
                <a:gd name="f7" fmla="val 6"/>
                <a:gd name="f8" fmla="val 82"/>
                <a:gd name="f9" fmla="val 79"/>
                <a:gd name="f10" fmla="val 5"/>
                <a:gd name="f11" fmla="val 65"/>
                <a:gd name="f12" fmla="val 4"/>
                <a:gd name="f13" fmla="val 38"/>
                <a:gd name="f14" fmla="val 8"/>
                <a:gd name="f15" fmla="val 2"/>
                <a:gd name="f16" fmla="val 88"/>
                <a:gd name="f17" fmla="+- 0 0 -90"/>
                <a:gd name="f18" fmla="*/ f3 1 100"/>
                <a:gd name="f19" fmla="*/ f4 1 6"/>
                <a:gd name="f20" fmla="+- f7 0 f5"/>
                <a:gd name="f21" fmla="+- f6 0 f5"/>
                <a:gd name="f22" fmla="*/ f17 f0 1"/>
                <a:gd name="f23" fmla="*/ f20 1 6"/>
                <a:gd name="f24" fmla="*/ f21 1 100"/>
                <a:gd name="f25" fmla="*/ 82 f21 1"/>
                <a:gd name="f26" fmla="*/ 6 f20 1"/>
                <a:gd name="f27" fmla="*/ 100 f21 1"/>
                <a:gd name="f28" fmla="*/ 38 f21 1"/>
                <a:gd name="f29" fmla="*/ 0 f20 1"/>
                <a:gd name="f30" fmla="*/ 0 f21 1"/>
                <a:gd name="f31" fmla="*/ 5 f20 1"/>
                <a:gd name="f32" fmla="*/ 88 f21 1"/>
                <a:gd name="f33" fmla="*/ f22 1 f2"/>
                <a:gd name="f34" fmla="*/ f25 1 100"/>
                <a:gd name="f35" fmla="*/ f26 1 6"/>
                <a:gd name="f36" fmla="*/ f27 1 100"/>
                <a:gd name="f37" fmla="*/ f28 1 100"/>
                <a:gd name="f38" fmla="*/ f29 1 6"/>
                <a:gd name="f39" fmla="*/ f30 1 100"/>
                <a:gd name="f40" fmla="*/ f31 1 6"/>
                <a:gd name="f41" fmla="*/ f32 1 100"/>
                <a:gd name="f42" fmla="*/ 0 1 f24"/>
                <a:gd name="f43" fmla="*/ f6 1 f24"/>
                <a:gd name="f44" fmla="*/ 0 1 f23"/>
                <a:gd name="f45" fmla="*/ f7 1 f23"/>
                <a:gd name="f46" fmla="+- f33 0 f1"/>
                <a:gd name="f47" fmla="*/ f34 1 f24"/>
                <a:gd name="f48" fmla="*/ f35 1 f23"/>
                <a:gd name="f49" fmla="*/ f36 1 f24"/>
                <a:gd name="f50" fmla="*/ f37 1 f24"/>
                <a:gd name="f51" fmla="*/ f38 1 f23"/>
                <a:gd name="f52" fmla="*/ f39 1 f24"/>
                <a:gd name="f53" fmla="*/ f40 1 f23"/>
                <a:gd name="f54" fmla="*/ f41 1 f24"/>
                <a:gd name="f55" fmla="*/ f42 f18 1"/>
                <a:gd name="f56" fmla="*/ f43 f18 1"/>
                <a:gd name="f57" fmla="*/ f45 f19 1"/>
                <a:gd name="f58" fmla="*/ f44 f19 1"/>
                <a:gd name="f59" fmla="*/ f47 f18 1"/>
                <a:gd name="f60" fmla="*/ f48 f19 1"/>
                <a:gd name="f61" fmla="*/ f49 f18 1"/>
                <a:gd name="f62" fmla="*/ f50 f18 1"/>
                <a:gd name="f63" fmla="*/ f51 f19 1"/>
                <a:gd name="f64" fmla="*/ f52 f18 1"/>
                <a:gd name="f65" fmla="*/ f53 f19 1"/>
                <a:gd name="f66" fmla="*/ f5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59" y="f60"/>
                </a:cxn>
                <a:cxn ang="f46">
                  <a:pos x="f59" y="f60"/>
                </a:cxn>
                <a:cxn ang="f46">
                  <a:pos x="f61" y="f60"/>
                </a:cxn>
                <a:cxn ang="f46">
                  <a:pos x="f62" y="f63"/>
                </a:cxn>
                <a:cxn ang="f46">
                  <a:pos x="f64" y="f65"/>
                </a:cxn>
                <a:cxn ang="f46">
                  <a:pos x="f66" y="f60"/>
                </a:cxn>
                <a:cxn ang="f46">
                  <a:pos x="f59" y="f60"/>
                </a:cxn>
              </a:cxnLst>
              <a:rect l="f55" t="f58" r="f56" b="f57"/>
              <a:pathLst>
                <a:path w="100" h="6">
                  <a:moveTo>
                    <a:pt x="f8" y="f7"/>
                  </a:moveTo>
                  <a:lnTo>
                    <a:pt x="f8" y="f7"/>
                  </a:lnTo>
                  <a:lnTo>
                    <a:pt x="f6" y="f7"/>
                  </a:lnTo>
                  <a:cubicBezTo>
                    <a:pt x="f9" y="f10"/>
                    <a:pt x="f11" y="f12"/>
                    <a:pt x="f13" y="f5"/>
                  </a:cubicBezTo>
                  <a:cubicBezTo>
                    <a:pt x="f14" y="f15"/>
                    <a:pt x="f15" y="f12"/>
                    <a:pt x="f5" y="f10"/>
                  </a:cubicBezTo>
                  <a:lnTo>
                    <a:pt x="f16" y="f7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8" name="Freeform 36">
              <a:extLst>
                <a:ext uri="{FF2B5EF4-FFF2-40B4-BE49-F238E27FC236}">
                  <a16:creationId xmlns:a16="http://schemas.microsoft.com/office/drawing/2014/main" id="{7D9786D6-7D44-44C4-B682-FAC4BB0DD116}"/>
                </a:ext>
              </a:extLst>
            </p:cNvPr>
            <p:cNvSpPr/>
            <p:nvPr/>
          </p:nvSpPr>
          <p:spPr>
            <a:xfrm>
              <a:off x="11361740" y="1531711"/>
              <a:ext cx="134938" cy="123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2"/>
                <a:gd name="f7" fmla="val 14"/>
                <a:gd name="f8" fmla="val 80"/>
                <a:gd name="f9" fmla="val 3"/>
                <a:gd name="f10" fmla="val 66"/>
                <a:gd name="f11" fmla="val 7"/>
                <a:gd name="f12" fmla="val 23"/>
                <a:gd name="f13" fmla="val 9"/>
                <a:gd name="f14" fmla="val 49"/>
                <a:gd name="f15" fmla="val 102"/>
                <a:gd name="f16" fmla="val 86"/>
                <a:gd name="f17" fmla="val 10"/>
                <a:gd name="f18" fmla="val 118"/>
                <a:gd name="f19" fmla="val 8"/>
                <a:gd name="f20" fmla="val 33"/>
                <a:gd name="f21" fmla="val 6"/>
                <a:gd name="f22" fmla="val 81"/>
                <a:gd name="f23" fmla="val 97"/>
                <a:gd name="f24" fmla="val 112"/>
                <a:gd name="f25" fmla="val 2"/>
                <a:gd name="f26" fmla="val 127"/>
                <a:gd name="f27" fmla="val 111"/>
                <a:gd name="f28" fmla="val 1"/>
                <a:gd name="f29" fmla="val 83"/>
                <a:gd name="f30" fmla="val 85"/>
                <a:gd name="f31" fmla="val 89"/>
                <a:gd name="f32" fmla="val 90"/>
                <a:gd name="f33" fmla="val 84"/>
                <a:gd name="f34" fmla="val 82"/>
                <a:gd name="f35" fmla="val 56"/>
                <a:gd name="f36" fmla="val 76"/>
                <a:gd name="f37" fmla="val 18"/>
                <a:gd name="f38" fmla="val 40"/>
                <a:gd name="f39" fmla="+- 0 0 -90"/>
                <a:gd name="f40" fmla="*/ f3 1 142"/>
                <a:gd name="f41" fmla="*/ f4 1 14"/>
                <a:gd name="f42" fmla="+- f7 0 f5"/>
                <a:gd name="f43" fmla="+- f6 0 f5"/>
                <a:gd name="f44" fmla="*/ f39 f0 1"/>
                <a:gd name="f45" fmla="*/ f43 1 142"/>
                <a:gd name="f46" fmla="*/ f42 1 14"/>
                <a:gd name="f47" fmla="*/ 80 f43 1"/>
                <a:gd name="f48" fmla="*/ 3 f42 1"/>
                <a:gd name="f49" fmla="*/ 49 f43 1"/>
                <a:gd name="f50" fmla="*/ 14 f42 1"/>
                <a:gd name="f51" fmla="*/ 118 f43 1"/>
                <a:gd name="f52" fmla="*/ 8 f42 1"/>
                <a:gd name="f53" fmla="*/ 81 f43 1"/>
                <a:gd name="f54" fmla="*/ 127 f43 1"/>
                <a:gd name="f55" fmla="*/ 2 f42 1"/>
                <a:gd name="f56" fmla="*/ 83 f43 1"/>
                <a:gd name="f57" fmla="*/ 0 f42 1"/>
                <a:gd name="f58" fmla="*/ 85 f43 1"/>
                <a:gd name="f59" fmla="*/ 1 f42 1"/>
                <a:gd name="f60" fmla="*/ 86 f43 1"/>
                <a:gd name="f61" fmla="*/ 84 f43 1"/>
                <a:gd name="f62" fmla="*/ 0 f43 1"/>
                <a:gd name="f63" fmla="*/ f44 1 f2"/>
                <a:gd name="f64" fmla="*/ f47 1 142"/>
                <a:gd name="f65" fmla="*/ f48 1 14"/>
                <a:gd name="f66" fmla="*/ f49 1 142"/>
                <a:gd name="f67" fmla="*/ f50 1 14"/>
                <a:gd name="f68" fmla="*/ f51 1 142"/>
                <a:gd name="f69" fmla="*/ f52 1 14"/>
                <a:gd name="f70" fmla="*/ f53 1 142"/>
                <a:gd name="f71" fmla="*/ f54 1 142"/>
                <a:gd name="f72" fmla="*/ f55 1 14"/>
                <a:gd name="f73" fmla="*/ f56 1 142"/>
                <a:gd name="f74" fmla="*/ f57 1 14"/>
                <a:gd name="f75" fmla="*/ f58 1 142"/>
                <a:gd name="f76" fmla="*/ f59 1 14"/>
                <a:gd name="f77" fmla="*/ f60 1 142"/>
                <a:gd name="f78" fmla="*/ f61 1 142"/>
                <a:gd name="f79" fmla="*/ f62 1 142"/>
                <a:gd name="f80" fmla="*/ 0 1 f45"/>
                <a:gd name="f81" fmla="*/ f6 1 f45"/>
                <a:gd name="f82" fmla="*/ 0 1 f46"/>
                <a:gd name="f83" fmla="*/ f7 1 f46"/>
                <a:gd name="f84" fmla="+- f63 0 f1"/>
                <a:gd name="f85" fmla="*/ f64 1 f45"/>
                <a:gd name="f86" fmla="*/ f65 1 f46"/>
                <a:gd name="f87" fmla="*/ f66 1 f45"/>
                <a:gd name="f88" fmla="*/ f67 1 f46"/>
                <a:gd name="f89" fmla="*/ f68 1 f45"/>
                <a:gd name="f90" fmla="*/ f69 1 f46"/>
                <a:gd name="f91" fmla="*/ f70 1 f45"/>
                <a:gd name="f92" fmla="*/ f71 1 f45"/>
                <a:gd name="f93" fmla="*/ f72 1 f46"/>
                <a:gd name="f94" fmla="*/ f73 1 f45"/>
                <a:gd name="f95" fmla="*/ f74 1 f46"/>
                <a:gd name="f96" fmla="*/ f75 1 f45"/>
                <a:gd name="f97" fmla="*/ f76 1 f46"/>
                <a:gd name="f98" fmla="*/ f77 1 f45"/>
                <a:gd name="f99" fmla="*/ f78 1 f45"/>
                <a:gd name="f100" fmla="*/ f79 1 f45"/>
                <a:gd name="f101" fmla="*/ f80 f40 1"/>
                <a:gd name="f102" fmla="*/ f81 f40 1"/>
                <a:gd name="f103" fmla="*/ f83 f41 1"/>
                <a:gd name="f104" fmla="*/ f82 f41 1"/>
                <a:gd name="f105" fmla="*/ f85 f40 1"/>
                <a:gd name="f106" fmla="*/ f86 f41 1"/>
                <a:gd name="f107" fmla="*/ f87 f40 1"/>
                <a:gd name="f108" fmla="*/ f88 f41 1"/>
                <a:gd name="f109" fmla="*/ f89 f40 1"/>
                <a:gd name="f110" fmla="*/ f90 f41 1"/>
                <a:gd name="f111" fmla="*/ f91 f40 1"/>
                <a:gd name="f112" fmla="*/ f92 f40 1"/>
                <a:gd name="f113" fmla="*/ f93 f41 1"/>
                <a:gd name="f114" fmla="*/ f94 f40 1"/>
                <a:gd name="f115" fmla="*/ f95 f41 1"/>
                <a:gd name="f116" fmla="*/ f96 f40 1"/>
                <a:gd name="f117" fmla="*/ f97 f41 1"/>
                <a:gd name="f118" fmla="*/ f98 f40 1"/>
                <a:gd name="f119" fmla="*/ f99 f40 1"/>
                <a:gd name="f120" fmla="*/ f10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4">
                  <a:pos x="f105" y="f106"/>
                </a:cxn>
                <a:cxn ang="f84">
                  <a:pos x="f105" y="f106"/>
                </a:cxn>
                <a:cxn ang="f84">
                  <a:pos x="f107" y="f108"/>
                </a:cxn>
                <a:cxn ang="f84">
                  <a:pos x="f109" y="f110"/>
                </a:cxn>
                <a:cxn ang="f84">
                  <a:pos x="f111" y="f106"/>
                </a:cxn>
                <a:cxn ang="f84">
                  <a:pos x="f112" y="f113"/>
                </a:cxn>
                <a:cxn ang="f84">
                  <a:pos x="f114" y="f115"/>
                </a:cxn>
                <a:cxn ang="f84">
                  <a:pos x="f116" y="f117"/>
                </a:cxn>
                <a:cxn ang="f84">
                  <a:pos x="f116" y="f117"/>
                </a:cxn>
                <a:cxn ang="f84">
                  <a:pos x="f116" y="f117"/>
                </a:cxn>
                <a:cxn ang="f84">
                  <a:pos x="f118" y="f117"/>
                </a:cxn>
                <a:cxn ang="f84">
                  <a:pos x="f119" y="f117"/>
                </a:cxn>
                <a:cxn ang="f84">
                  <a:pos x="f105" y="f106"/>
                </a:cxn>
                <a:cxn ang="f84">
                  <a:pos x="f119" y="f117"/>
                </a:cxn>
                <a:cxn ang="f84">
                  <a:pos x="f116" y="f117"/>
                </a:cxn>
                <a:cxn ang="f84">
                  <a:pos x="f116" y="f117"/>
                </a:cxn>
                <a:cxn ang="f84">
                  <a:pos x="f120" y="f106"/>
                </a:cxn>
                <a:cxn ang="f84">
                  <a:pos x="f105" y="f106"/>
                </a:cxn>
              </a:cxnLst>
              <a:rect l="f101" t="f104" r="f102" b="f103"/>
              <a:pathLst>
                <a:path w="142" h="14">
                  <a:moveTo>
                    <a:pt x="f8" y="f9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14" y="f7"/>
                  </a:cubicBezTo>
                  <a:cubicBezTo>
                    <a:pt x="f15" y="f7"/>
                    <a:pt x="f16" y="f17"/>
                    <a:pt x="f18" y="f19"/>
                  </a:cubicBezTo>
                  <a:cubicBezTo>
                    <a:pt x="f20" y="f13"/>
                    <a:pt x="f6" y="f21"/>
                    <a:pt x="f22" y="f9"/>
                  </a:cubicBezTo>
                  <a:cubicBezTo>
                    <a:pt x="f23" y="f9"/>
                    <a:pt x="f24" y="f25"/>
                    <a:pt x="f26" y="f25"/>
                  </a:cubicBezTo>
                  <a:cubicBezTo>
                    <a:pt x="f27" y="f25"/>
                    <a:pt x="f23" y="f28"/>
                    <a:pt x="f29" y="f5"/>
                  </a:cubicBezTo>
                  <a:lnTo>
                    <a:pt x="f30" y="f28"/>
                  </a:lnTo>
                  <a:lnTo>
                    <a:pt x="f30" y="f28"/>
                  </a:lnTo>
                  <a:cubicBezTo>
                    <a:pt x="f30" y="f28"/>
                    <a:pt x="f30" y="f28"/>
                    <a:pt x="f30" y="f28"/>
                  </a:cubicBezTo>
                  <a:cubicBezTo>
                    <a:pt x="f31" y="f28"/>
                    <a:pt x="f32" y="f28"/>
                    <a:pt x="f16" y="f28"/>
                  </a:cubicBezTo>
                  <a:lnTo>
                    <a:pt x="f33" y="f28"/>
                  </a:lnTo>
                  <a:cubicBezTo>
                    <a:pt x="f29" y="f25"/>
                    <a:pt x="f34" y="f25"/>
                    <a:pt x="f8" y="f9"/>
                  </a:cubicBezTo>
                  <a:cubicBezTo>
                    <a:pt x="f35" y="f25"/>
                    <a:pt x="f36" y="f25"/>
                    <a:pt x="f33" y="f28"/>
                  </a:cubicBezTo>
                  <a:cubicBezTo>
                    <a:pt x="f33" y="f28"/>
                    <a:pt x="f30" y="f28"/>
                    <a:pt x="f30" y="f28"/>
                  </a:cubicBezTo>
                  <a:lnTo>
                    <a:pt x="f30" y="f28"/>
                  </a:lnTo>
                  <a:lnTo>
                    <a:pt x="f5" y="f9"/>
                  </a:lnTo>
                  <a:cubicBezTo>
                    <a:pt x="f37" y="f9"/>
                    <a:pt x="f38" y="f9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9" name="Freeform 37">
              <a:extLst>
                <a:ext uri="{FF2B5EF4-FFF2-40B4-BE49-F238E27FC236}">
                  <a16:creationId xmlns:a16="http://schemas.microsoft.com/office/drawing/2014/main" id="{1925AF00-2878-45B1-83F9-6DF9AF6DA130}"/>
                </a:ext>
              </a:extLst>
            </p:cNvPr>
            <p:cNvSpPr/>
            <p:nvPr/>
          </p:nvSpPr>
          <p:spPr>
            <a:xfrm>
              <a:off x="11834814" y="1552632"/>
              <a:ext cx="9528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"/>
                <a:gd name="f7" fmla="val 1"/>
                <a:gd name="f8" fmla="val 8"/>
                <a:gd name="f9" fmla="val 2"/>
                <a:gd name="f10" fmla="+- 0 0 -90"/>
                <a:gd name="f11" fmla="*/ f3 1 11"/>
                <a:gd name="f12" fmla="*/ f4 1 1"/>
                <a:gd name="f13" fmla="+- f7 0 f5"/>
                <a:gd name="f14" fmla="+- f6 0 f5"/>
                <a:gd name="f15" fmla="*/ f10 f0 1"/>
                <a:gd name="f16" fmla="*/ f14 1 11"/>
                <a:gd name="f17" fmla="*/ 11 f14 1"/>
                <a:gd name="f18" fmla="*/ 1 f13 1"/>
                <a:gd name="f19" fmla="*/ 8 f14 1"/>
                <a:gd name="f20" fmla="*/ 0 f13 1"/>
                <a:gd name="f21" fmla="*/ 0 1 f13"/>
                <a:gd name="f22" fmla="*/ f7 1 f13"/>
                <a:gd name="f23" fmla="*/ f15 1 f2"/>
                <a:gd name="f24" fmla="*/ f17 1 11"/>
                <a:gd name="f25" fmla="*/ f19 1 11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11" h="1">
                  <a:moveTo>
                    <a:pt x="f6" y="f7"/>
                  </a:moveTo>
                  <a:lnTo>
                    <a:pt x="f6" y="f7"/>
                  </a:lnTo>
                  <a:cubicBezTo>
                    <a:pt x="f8" y="f7"/>
                    <a:pt x="f8" y="f7"/>
                    <a:pt x="f8" y="f5"/>
                  </a:cubicBezTo>
                  <a:cubicBezTo>
                    <a:pt x="f9" y="f7"/>
                    <a:pt x="f5" y="f7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0" name="Freeform 38">
              <a:extLst>
                <a:ext uri="{FF2B5EF4-FFF2-40B4-BE49-F238E27FC236}">
                  <a16:creationId xmlns:a16="http://schemas.microsoft.com/office/drawing/2014/main" id="{B52BFA3E-DF2D-4624-BC90-F6EB96CA2BAB}"/>
                </a:ext>
              </a:extLst>
            </p:cNvPr>
            <p:cNvSpPr/>
            <p:nvPr/>
          </p:nvSpPr>
          <p:spPr>
            <a:xfrm>
              <a:off x="11764963" y="1542784"/>
              <a:ext cx="117472" cy="98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2"/>
                <a:gd name="f7" fmla="val 12"/>
                <a:gd name="f8" fmla="val 48"/>
                <a:gd name="f9" fmla="val 11"/>
                <a:gd name="f10" fmla="val 54"/>
                <a:gd name="f11" fmla="val 10"/>
                <a:gd name="f12" fmla="val 59"/>
                <a:gd name="f13" fmla="val 8"/>
                <a:gd name="f14" fmla="val 79"/>
                <a:gd name="f15" fmla="val 9"/>
                <a:gd name="f16" fmla="val 96"/>
                <a:gd name="f17" fmla="val 80"/>
                <a:gd name="f18" fmla="val 92"/>
                <a:gd name="f19" fmla="val 84"/>
                <a:gd name="f20" fmla="val 7"/>
                <a:gd name="f21" fmla="val 78"/>
                <a:gd name="f22" fmla="val 44"/>
                <a:gd name="f23" fmla="val 6"/>
                <a:gd name="f24" fmla="val 1"/>
                <a:gd name="f25" fmla="val 16"/>
                <a:gd name="f26" fmla="val 4"/>
                <a:gd name="f27" fmla="val 25"/>
                <a:gd name="f28" fmla="+- 0 0 -90"/>
                <a:gd name="f29" fmla="*/ f3 1 122"/>
                <a:gd name="f30" fmla="*/ f4 1 12"/>
                <a:gd name="f31" fmla="+- f7 0 f5"/>
                <a:gd name="f32" fmla="+- f6 0 f5"/>
                <a:gd name="f33" fmla="*/ f28 f0 1"/>
                <a:gd name="f34" fmla="*/ f32 1 122"/>
                <a:gd name="f35" fmla="*/ f31 1 12"/>
                <a:gd name="f36" fmla="*/ 48 f32 1"/>
                <a:gd name="f37" fmla="*/ 11 f31 1"/>
                <a:gd name="f38" fmla="*/ 79 f32 1"/>
                <a:gd name="f39" fmla="*/ 9 f31 1"/>
                <a:gd name="f40" fmla="*/ 80 f32 1"/>
                <a:gd name="f41" fmla="*/ 12 f31 1"/>
                <a:gd name="f42" fmla="*/ 84 f32 1"/>
                <a:gd name="f43" fmla="*/ 7 f31 1"/>
                <a:gd name="f44" fmla="*/ 78 f32 1"/>
                <a:gd name="f45" fmla="*/ 8 f31 1"/>
                <a:gd name="f46" fmla="*/ 6 f32 1"/>
                <a:gd name="f47" fmla="*/ 0 f31 1"/>
                <a:gd name="f48" fmla="*/ f33 1 f2"/>
                <a:gd name="f49" fmla="*/ f36 1 122"/>
                <a:gd name="f50" fmla="*/ f37 1 12"/>
                <a:gd name="f51" fmla="*/ f38 1 122"/>
                <a:gd name="f52" fmla="*/ f39 1 12"/>
                <a:gd name="f53" fmla="*/ f40 1 122"/>
                <a:gd name="f54" fmla="*/ f41 1 12"/>
                <a:gd name="f55" fmla="*/ f42 1 122"/>
                <a:gd name="f56" fmla="*/ f43 1 12"/>
                <a:gd name="f57" fmla="*/ f44 1 122"/>
                <a:gd name="f58" fmla="*/ f45 1 12"/>
                <a:gd name="f59" fmla="*/ f46 1 122"/>
                <a:gd name="f60" fmla="*/ f47 1 12"/>
                <a:gd name="f61" fmla="*/ 0 1 f34"/>
                <a:gd name="f62" fmla="*/ f6 1 f34"/>
                <a:gd name="f63" fmla="*/ 0 1 f35"/>
                <a:gd name="f64" fmla="*/ f7 1 f35"/>
                <a:gd name="f65" fmla="+- f48 0 f1"/>
                <a:gd name="f66" fmla="*/ f49 1 f34"/>
                <a:gd name="f67" fmla="*/ f50 1 f35"/>
                <a:gd name="f68" fmla="*/ f51 1 f34"/>
                <a:gd name="f69" fmla="*/ f52 1 f35"/>
                <a:gd name="f70" fmla="*/ f53 1 f34"/>
                <a:gd name="f71" fmla="*/ f54 1 f35"/>
                <a:gd name="f72" fmla="*/ f55 1 f34"/>
                <a:gd name="f73" fmla="*/ f56 1 f35"/>
                <a:gd name="f74" fmla="*/ f57 1 f34"/>
                <a:gd name="f75" fmla="*/ f58 1 f35"/>
                <a:gd name="f76" fmla="*/ f59 1 f34"/>
                <a:gd name="f77" fmla="*/ f60 1 f35"/>
                <a:gd name="f78" fmla="*/ f61 f29 1"/>
                <a:gd name="f79" fmla="*/ f62 f29 1"/>
                <a:gd name="f80" fmla="*/ f64 f30 1"/>
                <a:gd name="f81" fmla="*/ f63 f30 1"/>
                <a:gd name="f82" fmla="*/ f66 f29 1"/>
                <a:gd name="f83" fmla="*/ f67 f30 1"/>
                <a:gd name="f84" fmla="*/ f68 f29 1"/>
                <a:gd name="f85" fmla="*/ f69 f30 1"/>
                <a:gd name="f86" fmla="*/ f70 f29 1"/>
                <a:gd name="f87" fmla="*/ f71 f30 1"/>
                <a:gd name="f88" fmla="*/ f72 f29 1"/>
                <a:gd name="f89" fmla="*/ f73 f30 1"/>
                <a:gd name="f90" fmla="*/ f74 f29 1"/>
                <a:gd name="f91" fmla="*/ f75 f30 1"/>
                <a:gd name="f92" fmla="*/ f76 f29 1"/>
                <a:gd name="f93" fmla="*/ f7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5">
                  <a:pos x="f82" y="f83"/>
                </a:cxn>
                <a:cxn ang="f65">
                  <a:pos x="f82" y="f83"/>
                </a:cxn>
                <a:cxn ang="f65">
                  <a:pos x="f84" y="f85"/>
                </a:cxn>
                <a:cxn ang="f65">
                  <a:pos x="f86" y="f87"/>
                </a:cxn>
                <a:cxn ang="f65">
                  <a:pos x="f88" y="f89"/>
                </a:cxn>
                <a:cxn ang="f65">
                  <a:pos x="f90" y="f91"/>
                </a:cxn>
                <a:cxn ang="f65">
                  <a:pos x="f92" y="f93"/>
                </a:cxn>
                <a:cxn ang="f65">
                  <a:pos x="f82" y="f83"/>
                </a:cxn>
              </a:cxnLst>
              <a:rect l="f78" t="f81" r="f79" b="f80"/>
              <a:pathLst>
                <a:path w="122" h="12">
                  <a:moveTo>
                    <a:pt x="f8" y="f9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14" y="f15"/>
                  </a:cubicBezTo>
                  <a:cubicBezTo>
                    <a:pt x="f16" y="f11"/>
                    <a:pt x="f14" y="f9"/>
                    <a:pt x="f17" y="f7"/>
                  </a:cubicBezTo>
                  <a:cubicBezTo>
                    <a:pt x="f18" y="f9"/>
                    <a:pt x="f6" y="f15"/>
                    <a:pt x="f19" y="f20"/>
                  </a:cubicBezTo>
                  <a:lnTo>
                    <a:pt x="f21" y="f13"/>
                  </a:lnTo>
                  <a:cubicBezTo>
                    <a:pt x="f22" y="f23"/>
                    <a:pt x="f5" y="f24"/>
                    <a:pt x="f23" y="f5"/>
                  </a:cubicBezTo>
                  <a:cubicBezTo>
                    <a:pt x="f25" y="f26"/>
                    <a:pt x="f27" y="f20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1" name="Freeform 39">
              <a:extLst>
                <a:ext uri="{FF2B5EF4-FFF2-40B4-BE49-F238E27FC236}">
                  <a16:creationId xmlns:a16="http://schemas.microsoft.com/office/drawing/2014/main" id="{188E8852-94B3-40D5-A3E1-BF192CBC8EF3}"/>
                </a:ext>
              </a:extLst>
            </p:cNvPr>
            <p:cNvSpPr/>
            <p:nvPr/>
          </p:nvSpPr>
          <p:spPr>
            <a:xfrm>
              <a:off x="11555409" y="1544019"/>
              <a:ext cx="69851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4"/>
                <a:gd name="f7" fmla="val 6"/>
                <a:gd name="f8" fmla="val 70"/>
                <a:gd name="f9" fmla="val 2"/>
                <a:gd name="f10" fmla="val 36"/>
                <a:gd name="f11" fmla="val 34"/>
                <a:gd name="f12" fmla="val 4"/>
                <a:gd name="f13" fmla="val 65"/>
                <a:gd name="f14" fmla="+- 0 0 -90"/>
                <a:gd name="f15" fmla="*/ f3 1 74"/>
                <a:gd name="f16" fmla="*/ f4 1 6"/>
                <a:gd name="f17" fmla="+- f7 0 f5"/>
                <a:gd name="f18" fmla="+- f6 0 f5"/>
                <a:gd name="f19" fmla="*/ f14 f0 1"/>
                <a:gd name="f20" fmla="*/ f17 1 6"/>
                <a:gd name="f21" fmla="*/ f18 1 74"/>
                <a:gd name="f22" fmla="*/ 70 f18 1"/>
                <a:gd name="f23" fmla="*/ 0 f17 1"/>
                <a:gd name="f24" fmla="*/ 0 f18 1"/>
                <a:gd name="f25" fmla="*/ 2 f17 1"/>
                <a:gd name="f26" fmla="*/ 36 f18 1"/>
                <a:gd name="f27" fmla="*/ 6 f17 1"/>
                <a:gd name="f28" fmla="*/ 34 f18 1"/>
                <a:gd name="f29" fmla="*/ 4 f17 1"/>
                <a:gd name="f30" fmla="*/ f19 1 f2"/>
                <a:gd name="f31" fmla="*/ f22 1 74"/>
                <a:gd name="f32" fmla="*/ f23 1 6"/>
                <a:gd name="f33" fmla="*/ f24 1 74"/>
                <a:gd name="f34" fmla="*/ f25 1 6"/>
                <a:gd name="f35" fmla="*/ f26 1 74"/>
                <a:gd name="f36" fmla="*/ f27 1 6"/>
                <a:gd name="f37" fmla="*/ f28 1 74"/>
                <a:gd name="f38" fmla="*/ f29 1 6"/>
                <a:gd name="f39" fmla="*/ 0 1 f21"/>
                <a:gd name="f40" fmla="*/ f6 1 f21"/>
                <a:gd name="f41" fmla="*/ 0 1 f20"/>
                <a:gd name="f42" fmla="*/ f7 1 f20"/>
                <a:gd name="f43" fmla="+- f30 0 f1"/>
                <a:gd name="f44" fmla="*/ f31 1 f21"/>
                <a:gd name="f45" fmla="*/ f32 1 f20"/>
                <a:gd name="f46" fmla="*/ f33 1 f21"/>
                <a:gd name="f47" fmla="*/ f34 1 f20"/>
                <a:gd name="f48" fmla="*/ f35 1 f21"/>
                <a:gd name="f49" fmla="*/ f36 1 f20"/>
                <a:gd name="f50" fmla="*/ f37 1 f21"/>
                <a:gd name="f51" fmla="*/ f38 1 f20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6 1"/>
                <a:gd name="f62" fmla="*/ f50 f15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61"/>
                </a:cxn>
                <a:cxn ang="f43">
                  <a:pos x="f62" y="f63"/>
                </a:cxn>
                <a:cxn ang="f43">
                  <a:pos x="f56" y="f57"/>
                </a:cxn>
              </a:cxnLst>
              <a:rect l="f52" t="f55" r="f53" b="f54"/>
              <a:pathLst>
                <a:path w="74" h="6">
                  <a:moveTo>
                    <a:pt x="f8" y="f5"/>
                  </a:moveTo>
                  <a:lnTo>
                    <a:pt x="f8" y="f5"/>
                  </a:lnTo>
                  <a:lnTo>
                    <a:pt x="f5" y="f9"/>
                  </a:lnTo>
                  <a:lnTo>
                    <a:pt x="f10" y="f7"/>
                  </a:lnTo>
                  <a:lnTo>
                    <a:pt x="f11" y="f12"/>
                  </a:lnTo>
                  <a:cubicBezTo>
                    <a:pt x="f6" y="f12"/>
                    <a:pt x="f13" y="f9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2" name="Freeform 40">
              <a:extLst>
                <a:ext uri="{FF2B5EF4-FFF2-40B4-BE49-F238E27FC236}">
                  <a16:creationId xmlns:a16="http://schemas.microsoft.com/office/drawing/2014/main" id="{FD52E0F6-1886-476C-BD13-DAD109E52BD2}"/>
                </a:ext>
              </a:extLst>
            </p:cNvPr>
            <p:cNvSpPr/>
            <p:nvPr/>
          </p:nvSpPr>
          <p:spPr>
            <a:xfrm>
              <a:off x="11223629" y="1528017"/>
              <a:ext cx="38103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7"/>
                <a:gd name="f8" fmla="val 31"/>
                <a:gd name="f9" fmla="val 5"/>
                <a:gd name="f10" fmla="+- 0 0 -90"/>
                <a:gd name="f11" fmla="*/ f3 1 40"/>
                <a:gd name="f12" fmla="*/ f4 1 7"/>
                <a:gd name="f13" fmla="+- f7 0 f5"/>
                <a:gd name="f14" fmla="+- f6 0 f5"/>
                <a:gd name="f15" fmla="*/ f10 f0 1"/>
                <a:gd name="f16" fmla="*/ f14 1 40"/>
                <a:gd name="f17" fmla="*/ f13 1 7"/>
                <a:gd name="f18" fmla="*/ 31 f14 1"/>
                <a:gd name="f19" fmla="*/ 5 f13 1"/>
                <a:gd name="f20" fmla="*/ 40 f14 1"/>
                <a:gd name="f21" fmla="*/ 0 f13 1"/>
                <a:gd name="f22" fmla="*/ 0 f14 1"/>
                <a:gd name="f23" fmla="*/ 7 f13 1"/>
                <a:gd name="f24" fmla="*/ f15 1 f2"/>
                <a:gd name="f25" fmla="*/ f18 1 40"/>
                <a:gd name="f26" fmla="*/ f19 1 7"/>
                <a:gd name="f27" fmla="*/ f20 1 40"/>
                <a:gd name="f28" fmla="*/ f21 1 7"/>
                <a:gd name="f29" fmla="*/ f22 1 40"/>
                <a:gd name="f30" fmla="*/ f23 1 7"/>
                <a:gd name="f31" fmla="*/ 0 1 f16"/>
                <a:gd name="f32" fmla="*/ f6 1 f16"/>
                <a:gd name="f33" fmla="*/ 0 1 f17"/>
                <a:gd name="f34" fmla="*/ f7 1 f17"/>
                <a:gd name="f35" fmla="+- f24 0 f1"/>
                <a:gd name="f36" fmla="*/ f25 1 f16"/>
                <a:gd name="f37" fmla="*/ f26 1 f17"/>
                <a:gd name="f38" fmla="*/ f27 1 f16"/>
                <a:gd name="f39" fmla="*/ f28 1 f17"/>
                <a:gd name="f40" fmla="*/ f29 1 f16"/>
                <a:gd name="f41" fmla="*/ f30 1 f17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40" h="7">
                  <a:moveTo>
                    <a:pt x="f8" y="f9"/>
                  </a:moveTo>
                  <a:lnTo>
                    <a:pt x="f8" y="f9"/>
                  </a:lnTo>
                  <a:lnTo>
                    <a:pt x="f6" y="f5"/>
                  </a:lnTo>
                  <a:lnTo>
                    <a:pt x="f5" y="f7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3" name="Freeform 41">
              <a:extLst>
                <a:ext uri="{FF2B5EF4-FFF2-40B4-BE49-F238E27FC236}">
                  <a16:creationId xmlns:a16="http://schemas.microsoft.com/office/drawing/2014/main" id="{890114CB-7767-4A6C-8CD3-726261798045}"/>
                </a:ext>
              </a:extLst>
            </p:cNvPr>
            <p:cNvSpPr/>
            <p:nvPr/>
          </p:nvSpPr>
          <p:spPr>
            <a:xfrm>
              <a:off x="11145841" y="1529242"/>
              <a:ext cx="22229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4"/>
                <a:gd name="f8" fmla="val 21"/>
                <a:gd name="f9" fmla="val 3"/>
                <a:gd name="f10" fmla="+- 0 0 -90"/>
                <a:gd name="f11" fmla="*/ f3 1 24"/>
                <a:gd name="f12" fmla="*/ f4 1 4"/>
                <a:gd name="f13" fmla="+- f7 0 f5"/>
                <a:gd name="f14" fmla="+- f6 0 f5"/>
                <a:gd name="f15" fmla="*/ f10 f0 1"/>
                <a:gd name="f16" fmla="*/ f13 1 4"/>
                <a:gd name="f17" fmla="*/ f14 1 24"/>
                <a:gd name="f18" fmla="*/ 21 f14 1"/>
                <a:gd name="f19" fmla="*/ 4 f13 1"/>
                <a:gd name="f20" fmla="*/ 24 f14 1"/>
                <a:gd name="f21" fmla="*/ 0 f13 1"/>
                <a:gd name="f22" fmla="*/ 0 f14 1"/>
                <a:gd name="f23" fmla="*/ 3 f13 1"/>
                <a:gd name="f24" fmla="*/ f15 1 f2"/>
                <a:gd name="f25" fmla="*/ f18 1 24"/>
                <a:gd name="f26" fmla="*/ f19 1 4"/>
                <a:gd name="f27" fmla="*/ f20 1 24"/>
                <a:gd name="f28" fmla="*/ f21 1 4"/>
                <a:gd name="f29" fmla="*/ f22 1 24"/>
                <a:gd name="f30" fmla="*/ f23 1 4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24" h="4">
                  <a:moveTo>
                    <a:pt x="f8" y="f7"/>
                  </a:moveTo>
                  <a:lnTo>
                    <a:pt x="f8" y="f7"/>
                  </a:lnTo>
                  <a:lnTo>
                    <a:pt x="f6" y="f5"/>
                  </a:lnTo>
                  <a:lnTo>
                    <a:pt x="f5" y="f9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4" name="Freeform 42">
              <a:extLst>
                <a:ext uri="{FF2B5EF4-FFF2-40B4-BE49-F238E27FC236}">
                  <a16:creationId xmlns:a16="http://schemas.microsoft.com/office/drawing/2014/main" id="{1D242E1C-214D-4956-A4E8-662AECF94899}"/>
                </a:ext>
              </a:extLst>
            </p:cNvPr>
            <p:cNvSpPr/>
            <p:nvPr/>
          </p:nvSpPr>
          <p:spPr>
            <a:xfrm>
              <a:off x="6197602" y="1566175"/>
              <a:ext cx="20638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1"/>
                <a:gd name="f8" fmla="val 10"/>
                <a:gd name="f9" fmla="val 16"/>
                <a:gd name="f10" fmla="+- 0 0 -90"/>
                <a:gd name="f11" fmla="*/ f3 1 21"/>
                <a:gd name="f12" fmla="*/ f4 1 1"/>
                <a:gd name="f13" fmla="+- f7 0 f5"/>
                <a:gd name="f14" fmla="+- f6 0 f5"/>
                <a:gd name="f15" fmla="*/ f10 f0 1"/>
                <a:gd name="f16" fmla="*/ f14 1 21"/>
                <a:gd name="f17" fmla="*/ 21 f14 1"/>
                <a:gd name="f18" fmla="*/ 0 f13 1"/>
                <a:gd name="f19" fmla="*/ 0 f14 1"/>
                <a:gd name="f20" fmla="*/ 1 f13 1"/>
                <a:gd name="f21" fmla="*/ 0 1 f13"/>
                <a:gd name="f22" fmla="*/ f7 1 f13"/>
                <a:gd name="f23" fmla="*/ f15 1 f2"/>
                <a:gd name="f24" fmla="*/ f17 1 21"/>
                <a:gd name="f25" fmla="*/ f19 1 21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21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cubicBezTo>
                    <a:pt x="f8" y="f5"/>
                    <a:pt x="f9" y="f5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5" name="Freeform 43">
              <a:extLst>
                <a:ext uri="{FF2B5EF4-FFF2-40B4-BE49-F238E27FC236}">
                  <a16:creationId xmlns:a16="http://schemas.microsoft.com/office/drawing/2014/main" id="{9FFEC095-D8B8-4243-9D02-B3C2BFEE3EBF}"/>
                </a:ext>
              </a:extLst>
            </p:cNvPr>
            <p:cNvSpPr/>
            <p:nvPr/>
          </p:nvSpPr>
          <p:spPr>
            <a:xfrm>
              <a:off x="6356351" y="1564940"/>
              <a:ext cx="9528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"/>
                <a:gd name="f7" fmla="val 2"/>
                <a:gd name="f8" fmla="val 6"/>
                <a:gd name="f9" fmla="val 3"/>
                <a:gd name="f10" fmla="val 1"/>
                <a:gd name="f11" fmla="+- 0 0 -90"/>
                <a:gd name="f12" fmla="*/ f3 1 10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10"/>
                <a:gd name="f19" fmla="*/ 6 f15 1"/>
                <a:gd name="f20" fmla="*/ 2 f14 1"/>
                <a:gd name="f21" fmla="*/ 10 f15 1"/>
                <a:gd name="f22" fmla="*/ 0 f14 1"/>
                <a:gd name="f23" fmla="*/ f16 1 f2"/>
                <a:gd name="f24" fmla="*/ f19 1 10"/>
                <a:gd name="f25" fmla="*/ f20 1 2"/>
                <a:gd name="f26" fmla="*/ f21 1 10"/>
                <a:gd name="f27" fmla="*/ f22 1 2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10" h="2">
                  <a:moveTo>
                    <a:pt x="f8" y="f7"/>
                  </a:moveTo>
                  <a:lnTo>
                    <a:pt x="f8" y="f7"/>
                  </a:lnTo>
                  <a:lnTo>
                    <a:pt x="f6" y="f5"/>
                  </a:lnTo>
                  <a:cubicBezTo>
                    <a:pt x="f9" y="f10"/>
                    <a:pt x="f5" y="f7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6" name="Freeform 44">
              <a:extLst>
                <a:ext uri="{FF2B5EF4-FFF2-40B4-BE49-F238E27FC236}">
                  <a16:creationId xmlns:a16="http://schemas.microsoft.com/office/drawing/2014/main" id="{8478D340-DC7D-4377-8157-3A5056D907D6}"/>
                </a:ext>
              </a:extLst>
            </p:cNvPr>
            <p:cNvSpPr/>
            <p:nvPr/>
          </p:nvSpPr>
          <p:spPr>
            <a:xfrm>
              <a:off x="8950320" y="1521863"/>
              <a:ext cx="61914" cy="73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9"/>
                <a:gd name="f8" fmla="val 34"/>
                <a:gd name="f9" fmla="val 5"/>
                <a:gd name="f10" fmla="val 4"/>
                <a:gd name="f11" fmla="val 13"/>
                <a:gd name="f12" fmla="val 8"/>
                <a:gd name="f13" fmla="val 35"/>
                <a:gd name="f14" fmla="val 7"/>
                <a:gd name="f15" fmla="val 51"/>
                <a:gd name="f16" fmla="+- 0 0 -90"/>
                <a:gd name="f17" fmla="*/ f3 1 65"/>
                <a:gd name="f18" fmla="*/ f4 1 9"/>
                <a:gd name="f19" fmla="+- f7 0 f5"/>
                <a:gd name="f20" fmla="+- f6 0 f5"/>
                <a:gd name="f21" fmla="*/ f16 f0 1"/>
                <a:gd name="f22" fmla="*/ f20 1 65"/>
                <a:gd name="f23" fmla="*/ f19 1 9"/>
                <a:gd name="f24" fmla="*/ 65 f20 1"/>
                <a:gd name="f25" fmla="*/ 9 f19 1"/>
                <a:gd name="f26" fmla="*/ 4 f20 1"/>
                <a:gd name="f27" fmla="*/ 4 f19 1"/>
                <a:gd name="f28" fmla="*/ 13 f20 1"/>
                <a:gd name="f29" fmla="*/ 8 f19 1"/>
                <a:gd name="f30" fmla="*/ f21 1 f2"/>
                <a:gd name="f31" fmla="*/ f24 1 65"/>
                <a:gd name="f32" fmla="*/ f25 1 9"/>
                <a:gd name="f33" fmla="*/ f26 1 65"/>
                <a:gd name="f34" fmla="*/ f27 1 9"/>
                <a:gd name="f35" fmla="*/ f28 1 65"/>
                <a:gd name="f36" fmla="*/ f29 1 9"/>
                <a:gd name="f37" fmla="*/ 0 1 f22"/>
                <a:gd name="f38" fmla="*/ f6 1 f22"/>
                <a:gd name="f39" fmla="*/ 0 1 f23"/>
                <a:gd name="f40" fmla="*/ f7 1 f23"/>
                <a:gd name="f41" fmla="+- f30 0 f1"/>
                <a:gd name="f42" fmla="*/ f31 1 f22"/>
                <a:gd name="f43" fmla="*/ f32 1 f23"/>
                <a:gd name="f44" fmla="*/ f33 1 f22"/>
                <a:gd name="f45" fmla="*/ f34 1 f23"/>
                <a:gd name="f46" fmla="*/ f35 1 f22"/>
                <a:gd name="f47" fmla="*/ f36 1 f23"/>
                <a:gd name="f48" fmla="*/ f37 f17 1"/>
                <a:gd name="f49" fmla="*/ f38 f17 1"/>
                <a:gd name="f50" fmla="*/ f40 f18 1"/>
                <a:gd name="f51" fmla="*/ f39 f18 1"/>
                <a:gd name="f52" fmla="*/ f42 f17 1"/>
                <a:gd name="f53" fmla="*/ f43 f18 1"/>
                <a:gd name="f54" fmla="*/ f44 f17 1"/>
                <a:gd name="f55" fmla="*/ f45 f18 1"/>
                <a:gd name="f56" fmla="*/ f46 f17 1"/>
                <a:gd name="f57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2" y="f53"/>
                </a:cxn>
                <a:cxn ang="f41">
                  <a:pos x="f52" y="f53"/>
                </a:cxn>
                <a:cxn ang="f41">
                  <a:pos x="f54" y="f55"/>
                </a:cxn>
                <a:cxn ang="f41">
                  <a:pos x="f56" y="f57"/>
                </a:cxn>
                <a:cxn ang="f41">
                  <a:pos x="f52" y="f53"/>
                </a:cxn>
              </a:cxnLst>
              <a:rect l="f48" t="f51" r="f49" b="f50"/>
              <a:pathLst>
                <a:path w="65" h="9">
                  <a:moveTo>
                    <a:pt x="f6" y="f7"/>
                  </a:moveTo>
                  <a:lnTo>
                    <a:pt x="f6" y="f7"/>
                  </a:lnTo>
                  <a:cubicBezTo>
                    <a:pt x="f8" y="f9"/>
                    <a:pt x="f5" y="f5"/>
                    <a:pt x="f10" y="f10"/>
                  </a:cubicBezTo>
                  <a:lnTo>
                    <a:pt x="f11" y="f12"/>
                  </a:lnTo>
                  <a:cubicBezTo>
                    <a:pt x="f13" y="f14"/>
                    <a:pt x="f15" y="f12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7" name="Freeform 45">
              <a:extLst>
                <a:ext uri="{FF2B5EF4-FFF2-40B4-BE49-F238E27FC236}">
                  <a16:creationId xmlns:a16="http://schemas.microsoft.com/office/drawing/2014/main" id="{CD6E1395-B601-433C-8579-72F1FCD919FC}"/>
                </a:ext>
              </a:extLst>
            </p:cNvPr>
            <p:cNvSpPr/>
            <p:nvPr/>
          </p:nvSpPr>
          <p:spPr>
            <a:xfrm>
              <a:off x="7537454" y="1546479"/>
              <a:ext cx="28575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4"/>
                <a:gd name="f8" fmla="val 3"/>
                <a:gd name="f9" fmla="val 9"/>
                <a:gd name="f10" fmla="+- 0 0 -90"/>
                <a:gd name="f11" fmla="*/ f3 1 29"/>
                <a:gd name="f12" fmla="*/ f4 1 4"/>
                <a:gd name="f13" fmla="+- f7 0 f5"/>
                <a:gd name="f14" fmla="+- f6 0 f5"/>
                <a:gd name="f15" fmla="*/ f10 f0 1"/>
                <a:gd name="f16" fmla="*/ f13 1 4"/>
                <a:gd name="f17" fmla="*/ f14 1 29"/>
                <a:gd name="f18" fmla="*/ 0 f14 1"/>
                <a:gd name="f19" fmla="*/ 3 f13 1"/>
                <a:gd name="f20" fmla="*/ 9 f14 1"/>
                <a:gd name="f21" fmla="*/ 4 f13 1"/>
                <a:gd name="f22" fmla="*/ 29 f14 1"/>
                <a:gd name="f23" fmla="*/ 0 f13 1"/>
                <a:gd name="f24" fmla="*/ f15 1 f2"/>
                <a:gd name="f25" fmla="*/ f18 1 29"/>
                <a:gd name="f26" fmla="*/ f19 1 4"/>
                <a:gd name="f27" fmla="*/ f20 1 29"/>
                <a:gd name="f28" fmla="*/ f21 1 4"/>
                <a:gd name="f29" fmla="*/ f22 1 29"/>
                <a:gd name="f30" fmla="*/ f23 1 4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29" h="4">
                  <a:moveTo>
                    <a:pt x="f5" y="f8"/>
                  </a:moveTo>
                  <a:lnTo>
                    <a:pt x="f5" y="f8"/>
                  </a:lnTo>
                  <a:lnTo>
                    <a:pt x="f9" y="f7"/>
                  </a:lnTo>
                  <a:lnTo>
                    <a:pt x="f6" y="f5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8" name="Freeform 46">
              <a:extLst>
                <a:ext uri="{FF2B5EF4-FFF2-40B4-BE49-F238E27FC236}">
                  <a16:creationId xmlns:a16="http://schemas.microsoft.com/office/drawing/2014/main" id="{30F68948-59B3-412E-A313-569C4A0750A0}"/>
                </a:ext>
              </a:extLst>
            </p:cNvPr>
            <p:cNvSpPr/>
            <p:nvPr/>
          </p:nvSpPr>
          <p:spPr>
            <a:xfrm>
              <a:off x="7478713" y="1562481"/>
              <a:ext cx="38103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3"/>
                <a:gd name="f8" fmla="val 9"/>
                <a:gd name="f9" fmla="val 1"/>
                <a:gd name="f10" fmla="val 22"/>
                <a:gd name="f11" fmla="val 2"/>
                <a:gd name="f12" fmla="+- 0 0 -90"/>
                <a:gd name="f13" fmla="*/ f3 1 40"/>
                <a:gd name="f14" fmla="*/ f4 1 3"/>
                <a:gd name="f15" fmla="+- f7 0 f5"/>
                <a:gd name="f16" fmla="+- f6 0 f5"/>
                <a:gd name="f17" fmla="*/ f12 f0 1"/>
                <a:gd name="f18" fmla="*/ f15 1 3"/>
                <a:gd name="f19" fmla="*/ f16 1 40"/>
                <a:gd name="f20" fmla="*/ 40 f16 1"/>
                <a:gd name="f21" fmla="*/ 3 f15 1"/>
                <a:gd name="f22" fmla="*/ 0 f16 1"/>
                <a:gd name="f23" fmla="*/ 0 f15 1"/>
                <a:gd name="f24" fmla="*/ f17 1 f2"/>
                <a:gd name="f25" fmla="*/ f20 1 40"/>
                <a:gd name="f26" fmla="*/ f21 1 3"/>
                <a:gd name="f27" fmla="*/ f22 1 40"/>
                <a:gd name="f28" fmla="*/ f23 1 3"/>
                <a:gd name="f29" fmla="*/ 0 1 f19"/>
                <a:gd name="f30" fmla="*/ f6 1 f19"/>
                <a:gd name="f31" fmla="*/ 0 1 f18"/>
                <a:gd name="f32" fmla="*/ f7 1 f18"/>
                <a:gd name="f33" fmla="+- f24 0 f1"/>
                <a:gd name="f34" fmla="*/ f25 1 f19"/>
                <a:gd name="f35" fmla="*/ f26 1 f18"/>
                <a:gd name="f36" fmla="*/ f27 1 f19"/>
                <a:gd name="f37" fmla="*/ f28 1 f18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2" y="f43"/>
                </a:cxn>
                <a:cxn ang="f33">
                  <a:pos x="f44" y="f45"/>
                </a:cxn>
                <a:cxn ang="f33">
                  <a:pos x="f42" y="f43"/>
                </a:cxn>
              </a:cxnLst>
              <a:rect l="f38" t="f41" r="f39" b="f40"/>
              <a:pathLst>
                <a:path w="40" h="3">
                  <a:moveTo>
                    <a:pt x="f6" y="f7"/>
                  </a:moveTo>
                  <a:lnTo>
                    <a:pt x="f6" y="f7"/>
                  </a:lnTo>
                  <a:lnTo>
                    <a:pt x="f5" y="f5"/>
                  </a:lnTo>
                  <a:cubicBezTo>
                    <a:pt x="f8" y="f9"/>
                    <a:pt x="f10" y="f11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9" name="Freeform 47">
              <a:extLst>
                <a:ext uri="{FF2B5EF4-FFF2-40B4-BE49-F238E27FC236}">
                  <a16:creationId xmlns:a16="http://schemas.microsoft.com/office/drawing/2014/main" id="{DCB5FA1C-D949-4DEF-A427-3F77FD9CE632}"/>
                </a:ext>
              </a:extLst>
            </p:cNvPr>
            <p:cNvSpPr/>
            <p:nvPr/>
          </p:nvSpPr>
          <p:spPr>
            <a:xfrm>
              <a:off x="5410203" y="1568634"/>
              <a:ext cx="36511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5"/>
                <a:gd name="f8" fmla="val 24"/>
                <a:gd name="f9" fmla="val 21"/>
                <a:gd name="f10" fmla="val 3"/>
                <a:gd name="f11" fmla="+- 0 0 -90"/>
                <a:gd name="f12" fmla="*/ f3 1 38"/>
                <a:gd name="f13" fmla="*/ f4 1 5"/>
                <a:gd name="f14" fmla="+- f7 0 f5"/>
                <a:gd name="f15" fmla="+- f6 0 f5"/>
                <a:gd name="f16" fmla="*/ f11 f0 1"/>
                <a:gd name="f17" fmla="*/ f14 1 5"/>
                <a:gd name="f18" fmla="*/ f15 1 38"/>
                <a:gd name="f19" fmla="*/ 24 f15 1"/>
                <a:gd name="f20" fmla="*/ 0 f14 1"/>
                <a:gd name="f21" fmla="*/ 0 f15 1"/>
                <a:gd name="f22" fmla="*/ 5 f14 1"/>
                <a:gd name="f23" fmla="*/ f16 1 f2"/>
                <a:gd name="f24" fmla="*/ f19 1 38"/>
                <a:gd name="f25" fmla="*/ f20 1 5"/>
                <a:gd name="f26" fmla="*/ f21 1 38"/>
                <a:gd name="f27" fmla="*/ f22 1 5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38" h="5">
                  <a:moveTo>
                    <a:pt x="f8" y="f5"/>
                  </a:moveTo>
                  <a:lnTo>
                    <a:pt x="f8" y="f5"/>
                  </a:lnTo>
                  <a:lnTo>
                    <a:pt x="f5" y="f7"/>
                  </a:lnTo>
                  <a:cubicBezTo>
                    <a:pt x="f6" y="f7"/>
                    <a:pt x="f9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0" name="Freeform 48">
              <a:extLst>
                <a:ext uri="{FF2B5EF4-FFF2-40B4-BE49-F238E27FC236}">
                  <a16:creationId xmlns:a16="http://schemas.microsoft.com/office/drawing/2014/main" id="{035E4BD7-6DC9-4ED9-9E99-12CE833871F5}"/>
                </a:ext>
              </a:extLst>
            </p:cNvPr>
            <p:cNvSpPr/>
            <p:nvPr/>
          </p:nvSpPr>
          <p:spPr>
            <a:xfrm>
              <a:off x="10206039" y="1530477"/>
              <a:ext cx="61914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6"/>
                <a:gd name="f8" fmla="val 3"/>
                <a:gd name="f9" fmla="val 39"/>
                <a:gd name="f10" fmla="val 1"/>
                <a:gd name="f11" fmla="val 18"/>
                <a:gd name="f12" fmla="val 32"/>
                <a:gd name="f13" fmla="val 2"/>
                <a:gd name="f14" fmla="val 57"/>
                <a:gd name="f15" fmla="+- 0 0 -90"/>
                <a:gd name="f16" fmla="*/ f3 1 65"/>
                <a:gd name="f17" fmla="*/ f4 1 6"/>
                <a:gd name="f18" fmla="+- f7 0 f5"/>
                <a:gd name="f19" fmla="+- f6 0 f5"/>
                <a:gd name="f20" fmla="*/ f15 f0 1"/>
                <a:gd name="f21" fmla="*/ f18 1 6"/>
                <a:gd name="f22" fmla="*/ f19 1 65"/>
                <a:gd name="f23" fmla="*/ 65 f19 1"/>
                <a:gd name="f24" fmla="*/ 3 f18 1"/>
                <a:gd name="f25" fmla="*/ 0 f19 1"/>
                <a:gd name="f26" fmla="*/ 0 f18 1"/>
                <a:gd name="f27" fmla="*/ f20 1 f2"/>
                <a:gd name="f28" fmla="*/ f23 1 65"/>
                <a:gd name="f29" fmla="*/ f24 1 6"/>
                <a:gd name="f30" fmla="*/ f25 1 65"/>
                <a:gd name="f31" fmla="*/ f26 1 6"/>
                <a:gd name="f32" fmla="*/ 0 1 f22"/>
                <a:gd name="f33" fmla="*/ f6 1 f22"/>
                <a:gd name="f34" fmla="*/ 0 1 f21"/>
                <a:gd name="f35" fmla="*/ f7 1 f21"/>
                <a:gd name="f36" fmla="+- f27 0 f1"/>
                <a:gd name="f37" fmla="*/ f28 1 f22"/>
                <a:gd name="f38" fmla="*/ f29 1 f21"/>
                <a:gd name="f39" fmla="*/ f30 1 f22"/>
                <a:gd name="f40" fmla="*/ f31 1 f21"/>
                <a:gd name="f41" fmla="*/ f32 f16 1"/>
                <a:gd name="f42" fmla="*/ f33 f16 1"/>
                <a:gd name="f43" fmla="*/ f35 f17 1"/>
                <a:gd name="f44" fmla="*/ f34 f17 1"/>
                <a:gd name="f45" fmla="*/ f37 f16 1"/>
                <a:gd name="f46" fmla="*/ f38 f17 1"/>
                <a:gd name="f47" fmla="*/ f39 f16 1"/>
                <a:gd name="f48" fmla="*/ f40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45" y="f46"/>
                </a:cxn>
                <a:cxn ang="f36">
                  <a:pos x="f45" y="f46"/>
                </a:cxn>
                <a:cxn ang="f36">
                  <a:pos x="f47" y="f48"/>
                </a:cxn>
                <a:cxn ang="f36">
                  <a:pos x="f45" y="f46"/>
                </a:cxn>
              </a:cxnLst>
              <a:rect l="f41" t="f44" r="f42" b="f43"/>
              <a:pathLst>
                <a:path w="65" h="6">
                  <a:moveTo>
                    <a:pt x="f6" y="f8"/>
                  </a:moveTo>
                  <a:lnTo>
                    <a:pt x="f6" y="f8"/>
                  </a:lnTo>
                  <a:cubicBezTo>
                    <a:pt x="f9" y="f10"/>
                    <a:pt x="f11" y="f5"/>
                    <a:pt x="f5" y="f5"/>
                  </a:cubicBezTo>
                  <a:cubicBezTo>
                    <a:pt x="f12" y="f13"/>
                    <a:pt x="f14" y="f7"/>
                    <a:pt x="f6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1" name="Freeform 49">
              <a:extLst>
                <a:ext uri="{FF2B5EF4-FFF2-40B4-BE49-F238E27FC236}">
                  <a16:creationId xmlns:a16="http://schemas.microsoft.com/office/drawing/2014/main" id="{F94576B3-1CFE-43A2-91CD-626844389C6A}"/>
                </a:ext>
              </a:extLst>
            </p:cNvPr>
            <p:cNvSpPr/>
            <p:nvPr/>
          </p:nvSpPr>
          <p:spPr>
            <a:xfrm>
              <a:off x="6257925" y="1525557"/>
              <a:ext cx="19046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2"/>
                <a:gd name="f8" fmla="val 18"/>
                <a:gd name="f9" fmla="val 5"/>
                <a:gd name="f10" fmla="val 1"/>
                <a:gd name="f11" fmla="val 13"/>
                <a:gd name="f12" fmla="+- 0 0 -90"/>
                <a:gd name="f13" fmla="*/ f3 1 21"/>
                <a:gd name="f14" fmla="*/ f4 1 2"/>
                <a:gd name="f15" fmla="+- f7 0 f5"/>
                <a:gd name="f16" fmla="+- f6 0 f5"/>
                <a:gd name="f17" fmla="*/ f12 f0 1"/>
                <a:gd name="f18" fmla="*/ f15 1 2"/>
                <a:gd name="f19" fmla="*/ f16 1 21"/>
                <a:gd name="f20" fmla="*/ 18 f16 1"/>
                <a:gd name="f21" fmla="*/ 0 f15 1"/>
                <a:gd name="f22" fmla="*/ 0 f16 1"/>
                <a:gd name="f23" fmla="*/ 2 f15 1"/>
                <a:gd name="f24" fmla="*/ f17 1 f2"/>
                <a:gd name="f25" fmla="*/ f20 1 21"/>
                <a:gd name="f26" fmla="*/ f21 1 2"/>
                <a:gd name="f27" fmla="*/ f22 1 21"/>
                <a:gd name="f28" fmla="*/ f23 1 2"/>
                <a:gd name="f29" fmla="*/ 0 1 f19"/>
                <a:gd name="f30" fmla="*/ f6 1 f19"/>
                <a:gd name="f31" fmla="*/ 0 1 f18"/>
                <a:gd name="f32" fmla="*/ f7 1 f18"/>
                <a:gd name="f33" fmla="+- f24 0 f1"/>
                <a:gd name="f34" fmla="*/ f25 1 f19"/>
                <a:gd name="f35" fmla="*/ f26 1 f18"/>
                <a:gd name="f36" fmla="*/ f27 1 f19"/>
                <a:gd name="f37" fmla="*/ f28 1 f18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2" y="f43"/>
                </a:cxn>
                <a:cxn ang="f33">
                  <a:pos x="f44" y="f45"/>
                </a:cxn>
                <a:cxn ang="f33">
                  <a:pos x="f42" y="f43"/>
                </a:cxn>
              </a:cxnLst>
              <a:rect l="f38" t="f41" r="f39" b="f40"/>
              <a:pathLst>
                <a:path w="21" h="2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5" y="f7"/>
                    <a:pt x="f5" y="f7"/>
                  </a:cubicBezTo>
                  <a:cubicBezTo>
                    <a:pt x="f11" y="f7"/>
                    <a:pt x="f6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2" name="Freeform 50">
              <a:extLst>
                <a:ext uri="{FF2B5EF4-FFF2-40B4-BE49-F238E27FC236}">
                  <a16:creationId xmlns:a16="http://schemas.microsoft.com/office/drawing/2014/main" id="{F9F4E235-23CE-470A-94B4-FD0E9D11C27B}"/>
                </a:ext>
              </a:extLst>
            </p:cNvPr>
            <p:cNvSpPr/>
            <p:nvPr/>
          </p:nvSpPr>
          <p:spPr>
            <a:xfrm>
              <a:off x="10134596" y="1528017"/>
              <a:ext cx="71432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"/>
                <a:gd name="f7" fmla="val 4"/>
                <a:gd name="f8" fmla="val 3"/>
                <a:gd name="f9" fmla="val 13"/>
                <a:gd name="f10" fmla="val 32"/>
                <a:gd name="f11" fmla="val 52"/>
                <a:gd name="f12" fmla="val 2"/>
                <a:gd name="f13" fmla="val 1"/>
                <a:gd name="f14" fmla="val 25"/>
                <a:gd name="f15" fmla="+- 0 0 -90"/>
                <a:gd name="f16" fmla="*/ f3 1 75"/>
                <a:gd name="f17" fmla="*/ f4 1 4"/>
                <a:gd name="f18" fmla="+- f7 0 f5"/>
                <a:gd name="f19" fmla="+- f6 0 f5"/>
                <a:gd name="f20" fmla="*/ f15 f0 1"/>
                <a:gd name="f21" fmla="*/ f18 1 4"/>
                <a:gd name="f22" fmla="*/ f19 1 75"/>
                <a:gd name="f23" fmla="*/ 0 f19 1"/>
                <a:gd name="f24" fmla="*/ 3 f18 1"/>
                <a:gd name="f25" fmla="*/ 13 f19 1"/>
                <a:gd name="f26" fmla="*/ 4 f18 1"/>
                <a:gd name="f27" fmla="*/ 75 f19 1"/>
                <a:gd name="f28" fmla="*/ f20 1 f2"/>
                <a:gd name="f29" fmla="*/ f23 1 75"/>
                <a:gd name="f30" fmla="*/ f24 1 4"/>
                <a:gd name="f31" fmla="*/ f25 1 75"/>
                <a:gd name="f32" fmla="*/ f26 1 4"/>
                <a:gd name="f33" fmla="*/ f27 1 75"/>
                <a:gd name="f34" fmla="*/ 0 1 f22"/>
                <a:gd name="f35" fmla="*/ f6 1 f22"/>
                <a:gd name="f36" fmla="*/ 0 1 f21"/>
                <a:gd name="f37" fmla="*/ f7 1 f21"/>
                <a:gd name="f38" fmla="+- f28 0 f1"/>
                <a:gd name="f39" fmla="*/ f29 1 f22"/>
                <a:gd name="f40" fmla="*/ f30 1 f21"/>
                <a:gd name="f41" fmla="*/ f31 1 f22"/>
                <a:gd name="f42" fmla="*/ f32 1 f21"/>
                <a:gd name="f43" fmla="*/ f33 1 f22"/>
                <a:gd name="f44" fmla="*/ f34 f16 1"/>
                <a:gd name="f45" fmla="*/ f35 f16 1"/>
                <a:gd name="f46" fmla="*/ f37 f17 1"/>
                <a:gd name="f47" fmla="*/ f36 f17 1"/>
                <a:gd name="f48" fmla="*/ f39 f16 1"/>
                <a:gd name="f49" fmla="*/ f40 f17 1"/>
                <a:gd name="f50" fmla="*/ f41 f16 1"/>
                <a:gd name="f51" fmla="*/ f42 f17 1"/>
                <a:gd name="f52" fmla="*/ f4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8" y="f49"/>
                </a:cxn>
                <a:cxn ang="f38">
                  <a:pos x="f48" y="f49"/>
                </a:cxn>
                <a:cxn ang="f38">
                  <a:pos x="f50" y="f51"/>
                </a:cxn>
                <a:cxn ang="f38">
                  <a:pos x="f52" y="f49"/>
                </a:cxn>
                <a:cxn ang="f38">
                  <a:pos x="f48" y="f49"/>
                </a:cxn>
              </a:cxnLst>
              <a:rect l="f44" t="f47" r="f45" b="f46"/>
              <a:pathLst>
                <a:path w="75" h="4">
                  <a:moveTo>
                    <a:pt x="f5" y="f8"/>
                  </a:moveTo>
                  <a:lnTo>
                    <a:pt x="f5" y="f8"/>
                  </a:lnTo>
                  <a:lnTo>
                    <a:pt x="f9" y="f7"/>
                  </a:lnTo>
                  <a:cubicBezTo>
                    <a:pt x="f10" y="f8"/>
                    <a:pt x="f11" y="f12"/>
                    <a:pt x="f6" y="f8"/>
                  </a:cubicBezTo>
                  <a:cubicBezTo>
                    <a:pt x="f11" y="f13"/>
                    <a:pt x="f14" y="f5"/>
                    <a:pt x="f5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3" name="Freeform 51">
              <a:extLst>
                <a:ext uri="{FF2B5EF4-FFF2-40B4-BE49-F238E27FC236}">
                  <a16:creationId xmlns:a16="http://schemas.microsoft.com/office/drawing/2014/main" id="{B8A1EECF-116F-4936-BD34-54E71CEB8632}"/>
                </a:ext>
              </a:extLst>
            </p:cNvPr>
            <p:cNvSpPr/>
            <p:nvPr/>
          </p:nvSpPr>
          <p:spPr>
            <a:xfrm>
              <a:off x="2582859" y="1560021"/>
              <a:ext cx="793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1"/>
                <a:gd name="f8" fmla="val 3"/>
                <a:gd name="f9" fmla="+- 0 0 -90"/>
                <a:gd name="f10" fmla="*/ f3 1 8"/>
                <a:gd name="f11" fmla="*/ f4 1 1"/>
                <a:gd name="f12" fmla="+- f7 0 f5"/>
                <a:gd name="f13" fmla="+- f6 0 f5"/>
                <a:gd name="f14" fmla="*/ f9 f0 1"/>
                <a:gd name="f15" fmla="*/ f13 1 8"/>
                <a:gd name="f16" fmla="*/ 8 f13 1"/>
                <a:gd name="f17" fmla="*/ 1 f12 1"/>
                <a:gd name="f18" fmla="*/ 1 f13 1"/>
                <a:gd name="f19" fmla="*/ 0 f12 1"/>
                <a:gd name="f20" fmla="*/ 0 1 f12"/>
                <a:gd name="f21" fmla="*/ f7 1 f12"/>
                <a:gd name="f22" fmla="*/ f14 1 f2"/>
                <a:gd name="f23" fmla="*/ f16 1 8"/>
                <a:gd name="f24" fmla="*/ f18 1 8"/>
                <a:gd name="f25" fmla="*/ f17 1 f12"/>
                <a:gd name="f26" fmla="*/ f19 1 f12"/>
                <a:gd name="f27" fmla="*/ 0 1 f15"/>
                <a:gd name="f28" fmla="*/ f6 1 f15"/>
                <a:gd name="f29" fmla="*/ f21 f11 1"/>
                <a:gd name="f30" fmla="*/ f20 f11 1"/>
                <a:gd name="f31" fmla="+- f22 0 f1"/>
                <a:gd name="f32" fmla="*/ f23 1 f15"/>
                <a:gd name="f33" fmla="*/ f24 1 f15"/>
                <a:gd name="f34" fmla="*/ f27 f10 1"/>
                <a:gd name="f35" fmla="*/ f28 f10 1"/>
                <a:gd name="f36" fmla="*/ f25 f11 1"/>
                <a:gd name="f37" fmla="*/ f26 f11 1"/>
                <a:gd name="f38" fmla="*/ f32 f10 1"/>
                <a:gd name="f39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8" y="f36"/>
                </a:cxn>
                <a:cxn ang="f31">
                  <a:pos x="f38" y="f36"/>
                </a:cxn>
                <a:cxn ang="f31">
                  <a:pos x="f39" y="f37"/>
                </a:cxn>
                <a:cxn ang="f31">
                  <a:pos x="f38" y="f36"/>
                </a:cxn>
              </a:cxnLst>
              <a:rect l="f34" t="f30" r="f35" b="f29"/>
              <a:pathLst>
                <a:path w="8" h="1">
                  <a:moveTo>
                    <a:pt x="f6" y="f7"/>
                  </a:moveTo>
                  <a:lnTo>
                    <a:pt x="f6" y="f7"/>
                  </a:lnTo>
                  <a:lnTo>
                    <a:pt x="f7" y="f5"/>
                  </a:lnTo>
                  <a:cubicBezTo>
                    <a:pt x="f5" y="f7"/>
                    <a:pt x="f8" y="f7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4" name="Freeform 52">
              <a:extLst>
                <a:ext uri="{FF2B5EF4-FFF2-40B4-BE49-F238E27FC236}">
                  <a16:creationId xmlns:a16="http://schemas.microsoft.com/office/drawing/2014/main" id="{EEEA9476-434A-4F7A-A051-C3FD074C75BE}"/>
                </a:ext>
              </a:extLst>
            </p:cNvPr>
            <p:cNvSpPr/>
            <p:nvPr/>
          </p:nvSpPr>
          <p:spPr>
            <a:xfrm>
              <a:off x="1762121" y="1521863"/>
              <a:ext cx="34920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1"/>
                <a:gd name="f8" fmla="val 9"/>
                <a:gd name="f9" fmla="val 23"/>
                <a:gd name="f10" fmla="val 29"/>
                <a:gd name="f11" fmla="val 19"/>
                <a:gd name="f12" fmla="+- 0 0 -90"/>
                <a:gd name="f13" fmla="*/ f3 1 36"/>
                <a:gd name="f14" fmla="*/ f4 1 1"/>
                <a:gd name="f15" fmla="+- f7 0 f5"/>
                <a:gd name="f16" fmla="+- f6 0 f5"/>
                <a:gd name="f17" fmla="*/ f12 f0 1"/>
                <a:gd name="f18" fmla="*/ f16 1 36"/>
                <a:gd name="f19" fmla="*/ 0 f16 1"/>
                <a:gd name="f20" fmla="*/ 1 f15 1"/>
                <a:gd name="f21" fmla="*/ 36 f16 1"/>
                <a:gd name="f22" fmla="*/ 0 1 f15"/>
                <a:gd name="f23" fmla="*/ f7 1 f15"/>
                <a:gd name="f24" fmla="*/ f17 1 f2"/>
                <a:gd name="f25" fmla="*/ f19 1 36"/>
                <a:gd name="f26" fmla="*/ f21 1 36"/>
                <a:gd name="f27" fmla="*/ f20 1 f15"/>
                <a:gd name="f28" fmla="*/ 0 1 f18"/>
                <a:gd name="f29" fmla="*/ f6 1 f18"/>
                <a:gd name="f30" fmla="*/ f23 f14 1"/>
                <a:gd name="f31" fmla="*/ f22 f14 1"/>
                <a:gd name="f32" fmla="+- f24 0 f1"/>
                <a:gd name="f33" fmla="*/ f25 1 f18"/>
                <a:gd name="f34" fmla="*/ f26 1 f18"/>
                <a:gd name="f35" fmla="*/ f28 f13 1"/>
                <a:gd name="f36" fmla="*/ f29 f13 1"/>
                <a:gd name="f37" fmla="*/ f27 f14 1"/>
                <a:gd name="f38" fmla="*/ f33 f13 1"/>
                <a:gd name="f39" fmla="*/ f34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8" y="f37"/>
                </a:cxn>
                <a:cxn ang="f32">
                  <a:pos x="f38" y="f37"/>
                </a:cxn>
                <a:cxn ang="f32">
                  <a:pos x="f39" y="f37"/>
                </a:cxn>
                <a:cxn ang="f32">
                  <a:pos x="f38" y="f37"/>
                </a:cxn>
              </a:cxnLst>
              <a:rect l="f35" t="f31" r="f36" b="f30"/>
              <a:pathLst>
                <a:path w="36" h="1">
                  <a:moveTo>
                    <a:pt x="f5" y="f7"/>
                  </a:moveTo>
                  <a:lnTo>
                    <a:pt x="f5" y="f7"/>
                  </a:lnTo>
                  <a:cubicBezTo>
                    <a:pt x="f8" y="f7"/>
                    <a:pt x="f9" y="f7"/>
                    <a:pt x="f6" y="f7"/>
                  </a:cubicBezTo>
                  <a:cubicBezTo>
                    <a:pt x="f10" y="f5"/>
                    <a:pt x="f11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5" name="Freeform 53">
              <a:extLst>
                <a:ext uri="{FF2B5EF4-FFF2-40B4-BE49-F238E27FC236}">
                  <a16:creationId xmlns:a16="http://schemas.microsoft.com/office/drawing/2014/main" id="{A1135742-8D6C-4B78-9786-96029DD4DBB6}"/>
                </a:ext>
              </a:extLst>
            </p:cNvPr>
            <p:cNvSpPr/>
            <p:nvPr/>
          </p:nvSpPr>
          <p:spPr>
            <a:xfrm>
              <a:off x="10812459" y="1529242"/>
              <a:ext cx="1904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1"/>
                <a:gd name="f8" fmla="val 3"/>
                <a:gd name="f9" fmla="+- 0 0 -90"/>
                <a:gd name="f10" fmla="*/ f3 1 20"/>
                <a:gd name="f11" fmla="*/ f4 1 1"/>
                <a:gd name="f12" fmla="+- f7 0 f5"/>
                <a:gd name="f13" fmla="+- f6 0 f5"/>
                <a:gd name="f14" fmla="*/ f9 f0 1"/>
                <a:gd name="f15" fmla="*/ f13 1 20"/>
                <a:gd name="f16" fmla="*/ 0 f13 1"/>
                <a:gd name="f17" fmla="*/ 1 f12 1"/>
                <a:gd name="f18" fmla="*/ 0 1 f12"/>
                <a:gd name="f19" fmla="*/ f7 1 f12"/>
                <a:gd name="f20" fmla="*/ f14 1 f2"/>
                <a:gd name="f21" fmla="*/ f16 1 20"/>
                <a:gd name="f22" fmla="*/ f17 1 f12"/>
                <a:gd name="f23" fmla="*/ 0 1 f15"/>
                <a:gd name="f24" fmla="*/ f6 1 f15"/>
                <a:gd name="f25" fmla="*/ f19 f11 1"/>
                <a:gd name="f26" fmla="*/ f18 f11 1"/>
                <a:gd name="f27" fmla="+- f20 0 f1"/>
                <a:gd name="f28" fmla="*/ f21 1 f15"/>
                <a:gd name="f29" fmla="*/ f23 f10 1"/>
                <a:gd name="f30" fmla="*/ f24 f10 1"/>
                <a:gd name="f31" fmla="*/ f22 f11 1"/>
                <a:gd name="f32" fmla="*/ f28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32" y="f31"/>
                </a:cxn>
                <a:cxn ang="f27">
                  <a:pos x="f32" y="f31"/>
                </a:cxn>
                <a:cxn ang="f27">
                  <a:pos x="f32" y="f31"/>
                </a:cxn>
              </a:cxnLst>
              <a:rect l="f29" t="f26" r="f30" b="f25"/>
              <a:pathLst>
                <a:path w="20" h="1">
                  <a:moveTo>
                    <a:pt x="f5" y="f7"/>
                  </a:moveTo>
                  <a:lnTo>
                    <a:pt x="f5" y="f7"/>
                  </a:lnTo>
                  <a:cubicBezTo>
                    <a:pt x="f6" y="f7"/>
                    <a:pt x="f8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6" name="Freeform 54">
              <a:extLst>
                <a:ext uri="{FF2B5EF4-FFF2-40B4-BE49-F238E27FC236}">
                  <a16:creationId xmlns:a16="http://schemas.microsoft.com/office/drawing/2014/main" id="{700DDF0D-02E5-4CE4-93FC-D4872FBEE3C1}"/>
                </a:ext>
              </a:extLst>
            </p:cNvPr>
            <p:cNvSpPr/>
            <p:nvPr/>
          </p:nvSpPr>
          <p:spPr>
            <a:xfrm>
              <a:off x="10896603" y="1545244"/>
              <a:ext cx="7936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3"/>
                <a:gd name="f8" fmla="val 4"/>
                <a:gd name="f9" fmla="val 1"/>
                <a:gd name="f10" fmla="val 2"/>
                <a:gd name="f11" fmla="+- 0 0 -90"/>
                <a:gd name="f12" fmla="*/ f3 1 8"/>
                <a:gd name="f13" fmla="*/ f4 1 3"/>
                <a:gd name="f14" fmla="+- f7 0 f5"/>
                <a:gd name="f15" fmla="+- f6 0 f5"/>
                <a:gd name="f16" fmla="*/ f11 f0 1"/>
                <a:gd name="f17" fmla="*/ f14 1 3"/>
                <a:gd name="f18" fmla="*/ f15 1 8"/>
                <a:gd name="f19" fmla="*/ 8 f15 1"/>
                <a:gd name="f20" fmla="*/ 0 f14 1"/>
                <a:gd name="f21" fmla="*/ 0 f15 1"/>
                <a:gd name="f22" fmla="*/ 3 f14 1"/>
                <a:gd name="f23" fmla="*/ f16 1 f2"/>
                <a:gd name="f24" fmla="*/ f19 1 8"/>
                <a:gd name="f25" fmla="*/ f20 1 3"/>
                <a:gd name="f26" fmla="*/ f21 1 8"/>
                <a:gd name="f27" fmla="*/ f22 1 3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8" h="3">
                  <a:moveTo>
                    <a:pt x="f6" y="f5"/>
                  </a:moveTo>
                  <a:lnTo>
                    <a:pt x="f6" y="f5"/>
                  </a:lnTo>
                  <a:cubicBezTo>
                    <a:pt x="f8" y="f9"/>
                    <a:pt x="f9" y="f10"/>
                    <a:pt x="f5" y="f7"/>
                  </a:cubicBezTo>
                  <a:cubicBezTo>
                    <a:pt x="f10" y="f10"/>
                    <a:pt x="f8" y="f9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7" name="Freeform 55">
              <a:extLst>
                <a:ext uri="{FF2B5EF4-FFF2-40B4-BE49-F238E27FC236}">
                  <a16:creationId xmlns:a16="http://schemas.microsoft.com/office/drawing/2014/main" id="{7C9E7958-2C35-4C22-B52B-9F78A01C8D84}"/>
                </a:ext>
              </a:extLst>
            </p:cNvPr>
            <p:cNvSpPr/>
            <p:nvPr/>
          </p:nvSpPr>
          <p:spPr>
            <a:xfrm>
              <a:off x="9947272" y="1553867"/>
              <a:ext cx="4764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4"/>
                <a:gd name="f9" fmla="+- 0 0 -90"/>
                <a:gd name="f10" fmla="*/ f3 1 5"/>
                <a:gd name="f11" fmla="*/ f4 1 1"/>
                <a:gd name="f12" fmla="+- f7 0 f5"/>
                <a:gd name="f13" fmla="+- f6 0 f5"/>
                <a:gd name="f14" fmla="*/ f9 f0 1"/>
                <a:gd name="f15" fmla="*/ f13 1 5"/>
                <a:gd name="f16" fmla="*/ 1 f13 1"/>
                <a:gd name="f17" fmla="*/ 0 f12 1"/>
                <a:gd name="f18" fmla="*/ 0 f13 1"/>
                <a:gd name="f19" fmla="*/ 0 1 f12"/>
                <a:gd name="f20" fmla="*/ f7 1 f12"/>
                <a:gd name="f21" fmla="*/ f14 1 f2"/>
                <a:gd name="f22" fmla="*/ f16 1 5"/>
                <a:gd name="f23" fmla="*/ f18 1 5"/>
                <a:gd name="f24" fmla="*/ f17 1 f12"/>
                <a:gd name="f25" fmla="*/ 0 1 f15"/>
                <a:gd name="f26" fmla="*/ f6 1 f15"/>
                <a:gd name="f27" fmla="*/ f20 f11 1"/>
                <a:gd name="f28" fmla="*/ f19 f11 1"/>
                <a:gd name="f29" fmla="+- f21 0 f1"/>
                <a:gd name="f30" fmla="*/ f22 1 f15"/>
                <a:gd name="f31" fmla="*/ f23 1 f15"/>
                <a:gd name="f32" fmla="*/ f25 f10 1"/>
                <a:gd name="f33" fmla="*/ f26 f10 1"/>
                <a:gd name="f34" fmla="*/ f24 f11 1"/>
                <a:gd name="f35" fmla="*/ f30 f10 1"/>
                <a:gd name="f36" fmla="*/ f31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5" y="f34"/>
                </a:cxn>
                <a:cxn ang="f29">
                  <a:pos x="f35" y="f34"/>
                </a:cxn>
                <a:cxn ang="f29">
                  <a:pos x="f36" y="f34"/>
                </a:cxn>
                <a:cxn ang="f29">
                  <a:pos x="f35" y="f34"/>
                </a:cxn>
              </a:cxnLst>
              <a:rect l="f32" t="f28" r="f33" b="f27"/>
              <a:pathLst>
                <a:path w="5" h="1">
                  <a:moveTo>
                    <a:pt x="f7" y="f5"/>
                  </a:moveTo>
                  <a:lnTo>
                    <a:pt x="f7" y="f5"/>
                  </a:lnTo>
                  <a:lnTo>
                    <a:pt x="f5" y="f5"/>
                  </a:lnTo>
                  <a:cubicBezTo>
                    <a:pt x="f6" y="f7"/>
                    <a:pt x="f8" y="f5"/>
                    <a:pt x="f7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8" name="Freeform 56">
              <a:extLst>
                <a:ext uri="{FF2B5EF4-FFF2-40B4-BE49-F238E27FC236}">
                  <a16:creationId xmlns:a16="http://schemas.microsoft.com/office/drawing/2014/main" id="{2D6E1DC1-5AE1-45CD-B230-E1C64AC75B70}"/>
                </a:ext>
              </a:extLst>
            </p:cNvPr>
            <p:cNvSpPr/>
            <p:nvPr/>
          </p:nvSpPr>
          <p:spPr>
            <a:xfrm>
              <a:off x="10817223" y="1531711"/>
              <a:ext cx="2381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1"/>
                <a:gd name="f8" fmla="val 18"/>
                <a:gd name="f9" fmla="val 10"/>
                <a:gd name="f10" fmla="val 5"/>
                <a:gd name="f11" fmla="val 12"/>
                <a:gd name="f12" fmla="+- 0 0 -90"/>
                <a:gd name="f13" fmla="*/ f3 1 25"/>
                <a:gd name="f14" fmla="*/ f4 1 1"/>
                <a:gd name="f15" fmla="+- f7 0 f5"/>
                <a:gd name="f16" fmla="+- f6 0 f5"/>
                <a:gd name="f17" fmla="*/ f12 f0 1"/>
                <a:gd name="f18" fmla="*/ f16 1 25"/>
                <a:gd name="f19" fmla="*/ 25 f16 1"/>
                <a:gd name="f20" fmla="*/ 1 f15 1"/>
                <a:gd name="f21" fmla="*/ 0 f16 1"/>
                <a:gd name="f22" fmla="*/ 0 f15 1"/>
                <a:gd name="f23" fmla="*/ 0 1 f15"/>
                <a:gd name="f24" fmla="*/ f7 1 f15"/>
                <a:gd name="f25" fmla="*/ f17 1 f2"/>
                <a:gd name="f26" fmla="*/ f19 1 25"/>
                <a:gd name="f27" fmla="*/ f21 1 25"/>
                <a:gd name="f28" fmla="*/ f20 1 f15"/>
                <a:gd name="f29" fmla="*/ f22 1 f15"/>
                <a:gd name="f30" fmla="*/ 0 1 f18"/>
                <a:gd name="f31" fmla="*/ f6 1 f18"/>
                <a:gd name="f32" fmla="*/ f24 f14 1"/>
                <a:gd name="f33" fmla="*/ f23 f14 1"/>
                <a:gd name="f34" fmla="+- f25 0 f1"/>
                <a:gd name="f35" fmla="*/ f26 1 f18"/>
                <a:gd name="f36" fmla="*/ f27 1 f18"/>
                <a:gd name="f37" fmla="*/ f30 f13 1"/>
                <a:gd name="f38" fmla="*/ f31 f13 1"/>
                <a:gd name="f39" fmla="*/ f28 f14 1"/>
                <a:gd name="f40" fmla="*/ f29 f14 1"/>
                <a:gd name="f41" fmla="*/ f35 f13 1"/>
                <a:gd name="f42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1" y="f39"/>
                </a:cxn>
                <a:cxn ang="f34">
                  <a:pos x="f41" y="f39"/>
                </a:cxn>
                <a:cxn ang="f34">
                  <a:pos x="f42" y="f40"/>
                </a:cxn>
                <a:cxn ang="f34">
                  <a:pos x="f41" y="f39"/>
                </a:cxn>
              </a:cxnLst>
              <a:rect l="f37" t="f33" r="f38" b="f32"/>
              <a:pathLst>
                <a:path w="25" h="1">
                  <a:moveTo>
                    <a:pt x="f6" y="f7"/>
                  </a:moveTo>
                  <a:lnTo>
                    <a:pt x="f6" y="f7"/>
                  </a:lnTo>
                  <a:cubicBezTo>
                    <a:pt x="f8" y="f5"/>
                    <a:pt x="f9" y="f5"/>
                    <a:pt x="f5" y="f5"/>
                  </a:cubicBezTo>
                  <a:cubicBezTo>
                    <a:pt x="f10" y="f5"/>
                    <a:pt x="f11" y="f5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9" name="Freeform 57">
              <a:extLst>
                <a:ext uri="{FF2B5EF4-FFF2-40B4-BE49-F238E27FC236}">
                  <a16:creationId xmlns:a16="http://schemas.microsoft.com/office/drawing/2014/main" id="{C0329E70-6309-47CC-8662-DB2A8B56B46A}"/>
                </a:ext>
              </a:extLst>
            </p:cNvPr>
            <p:cNvSpPr/>
            <p:nvPr/>
          </p:nvSpPr>
          <p:spPr>
            <a:xfrm>
              <a:off x="10836270" y="1529242"/>
              <a:ext cx="1904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1"/>
                <a:gd name="f8" fmla="val 18"/>
                <a:gd name="f9" fmla="+- 0 0 -90"/>
                <a:gd name="f10" fmla="*/ f3 1 20"/>
                <a:gd name="f11" fmla="*/ f4 1 1"/>
                <a:gd name="f12" fmla="+- f7 0 f5"/>
                <a:gd name="f13" fmla="+- f6 0 f5"/>
                <a:gd name="f14" fmla="*/ f9 f0 1"/>
                <a:gd name="f15" fmla="*/ f13 1 20"/>
                <a:gd name="f16" fmla="*/ 0 f13 1"/>
                <a:gd name="f17" fmla="*/ 1 f12 1"/>
                <a:gd name="f18" fmla="*/ 18 f13 1"/>
                <a:gd name="f19" fmla="*/ 0 1 f12"/>
                <a:gd name="f20" fmla="*/ f7 1 f12"/>
                <a:gd name="f21" fmla="*/ f14 1 f2"/>
                <a:gd name="f22" fmla="*/ f16 1 20"/>
                <a:gd name="f23" fmla="*/ f18 1 20"/>
                <a:gd name="f24" fmla="*/ f17 1 f12"/>
                <a:gd name="f25" fmla="*/ 0 1 f15"/>
                <a:gd name="f26" fmla="*/ f6 1 f15"/>
                <a:gd name="f27" fmla="*/ f20 f11 1"/>
                <a:gd name="f28" fmla="*/ f19 f11 1"/>
                <a:gd name="f29" fmla="+- f21 0 f1"/>
                <a:gd name="f30" fmla="*/ f22 1 f15"/>
                <a:gd name="f31" fmla="*/ f23 1 f15"/>
                <a:gd name="f32" fmla="*/ f25 f10 1"/>
                <a:gd name="f33" fmla="*/ f26 f10 1"/>
                <a:gd name="f34" fmla="*/ f24 f11 1"/>
                <a:gd name="f35" fmla="*/ f30 f10 1"/>
                <a:gd name="f36" fmla="*/ f31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5" y="f34"/>
                </a:cxn>
                <a:cxn ang="f29">
                  <a:pos x="f35" y="f34"/>
                </a:cxn>
                <a:cxn ang="f29">
                  <a:pos x="f36" y="f34"/>
                </a:cxn>
                <a:cxn ang="f29">
                  <a:pos x="f35" y="f34"/>
                </a:cxn>
              </a:cxnLst>
              <a:rect l="f32" t="f28" r="f33" b="f27"/>
              <a:pathLst>
                <a:path w="20" h="1">
                  <a:moveTo>
                    <a:pt x="f5" y="f7"/>
                  </a:moveTo>
                  <a:lnTo>
                    <a:pt x="f5" y="f7"/>
                  </a:lnTo>
                  <a:lnTo>
                    <a:pt x="f8" y="f7"/>
                  </a:lnTo>
                  <a:cubicBezTo>
                    <a:pt x="f6" y="f7"/>
                    <a:pt x="f8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0" name="Freeform 58">
              <a:extLst>
                <a:ext uri="{FF2B5EF4-FFF2-40B4-BE49-F238E27FC236}">
                  <a16:creationId xmlns:a16="http://schemas.microsoft.com/office/drawing/2014/main" id="{D84DF2BF-A9A6-42AE-AB23-E59F19447D65}"/>
                </a:ext>
              </a:extLst>
            </p:cNvPr>
            <p:cNvSpPr/>
            <p:nvPr/>
          </p:nvSpPr>
          <p:spPr>
            <a:xfrm>
              <a:off x="10787067" y="1530477"/>
              <a:ext cx="3016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1"/>
                <a:gd name="f8" fmla="val 11"/>
                <a:gd name="f9" fmla="val 21"/>
                <a:gd name="f10" fmla="val 28"/>
                <a:gd name="f11" fmla="val 26"/>
                <a:gd name="f12" fmla="val 27"/>
                <a:gd name="f13" fmla="+- 0 0 -90"/>
                <a:gd name="f14" fmla="*/ f3 1 31"/>
                <a:gd name="f15" fmla="*/ f4 1 1"/>
                <a:gd name="f16" fmla="+- f7 0 f5"/>
                <a:gd name="f17" fmla="+- f6 0 f5"/>
                <a:gd name="f18" fmla="*/ f13 f0 1"/>
                <a:gd name="f19" fmla="*/ f17 1 31"/>
                <a:gd name="f20" fmla="*/ 0 f17 1"/>
                <a:gd name="f21" fmla="*/ 0 f16 1"/>
                <a:gd name="f22" fmla="*/ 31 f17 1"/>
                <a:gd name="f23" fmla="*/ 1 f16 1"/>
                <a:gd name="f24" fmla="*/ 27 f17 1"/>
                <a:gd name="f25" fmla="*/ 0 1 f16"/>
                <a:gd name="f26" fmla="*/ f7 1 f16"/>
                <a:gd name="f27" fmla="*/ f18 1 f2"/>
                <a:gd name="f28" fmla="*/ f20 1 31"/>
                <a:gd name="f29" fmla="*/ f22 1 31"/>
                <a:gd name="f30" fmla="*/ f24 1 31"/>
                <a:gd name="f31" fmla="*/ f21 1 f16"/>
                <a:gd name="f32" fmla="*/ f23 1 f16"/>
                <a:gd name="f33" fmla="*/ 0 1 f19"/>
                <a:gd name="f34" fmla="*/ f6 1 f19"/>
                <a:gd name="f35" fmla="*/ f26 f15 1"/>
                <a:gd name="f36" fmla="*/ f25 f15 1"/>
                <a:gd name="f37" fmla="+- f27 0 f1"/>
                <a:gd name="f38" fmla="*/ f28 1 f19"/>
                <a:gd name="f39" fmla="*/ f29 1 f19"/>
                <a:gd name="f40" fmla="*/ f30 1 f19"/>
                <a:gd name="f41" fmla="*/ f33 f14 1"/>
                <a:gd name="f42" fmla="*/ f34 f14 1"/>
                <a:gd name="f43" fmla="*/ f31 f15 1"/>
                <a:gd name="f44" fmla="*/ f32 f15 1"/>
                <a:gd name="f45" fmla="*/ f38 f14 1"/>
                <a:gd name="f46" fmla="*/ f39 f14 1"/>
                <a:gd name="f47" fmla="*/ f4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5" y="f43"/>
                </a:cxn>
                <a:cxn ang="f37">
                  <a:pos x="f45" y="f43"/>
                </a:cxn>
                <a:cxn ang="f37">
                  <a:pos x="f46" y="f44"/>
                </a:cxn>
                <a:cxn ang="f37">
                  <a:pos x="f47" y="f43"/>
                </a:cxn>
                <a:cxn ang="f37">
                  <a:pos x="f45" y="f43"/>
                </a:cxn>
              </a:cxnLst>
              <a:rect l="f41" t="f36" r="f42" b="f35"/>
              <a:pathLst>
                <a:path w="31" h="1">
                  <a:moveTo>
                    <a:pt x="f5" y="f5"/>
                  </a:moveTo>
                  <a:lnTo>
                    <a:pt x="f5" y="f5"/>
                  </a:lnTo>
                  <a:cubicBezTo>
                    <a:pt x="f8" y="f5"/>
                    <a:pt x="f9" y="f5"/>
                    <a:pt x="f6" y="f7"/>
                  </a:cubicBezTo>
                  <a:cubicBezTo>
                    <a:pt x="f10" y="f5"/>
                    <a:pt x="f11" y="f5"/>
                    <a:pt x="f12" y="f5"/>
                  </a:cubicBezTo>
                  <a:lnTo>
                    <a:pt x="f5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1" name="Freeform 59">
              <a:extLst>
                <a:ext uri="{FF2B5EF4-FFF2-40B4-BE49-F238E27FC236}">
                  <a16:creationId xmlns:a16="http://schemas.microsoft.com/office/drawing/2014/main" id="{9904F103-93D7-4B17-A2DC-CDE156EAF30F}"/>
                </a:ext>
              </a:extLst>
            </p:cNvPr>
            <p:cNvSpPr/>
            <p:nvPr/>
          </p:nvSpPr>
          <p:spPr>
            <a:xfrm>
              <a:off x="4092570" y="1552632"/>
              <a:ext cx="20638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"/>
                <a:gd name="f7" fmla="val 2"/>
                <a:gd name="f8" fmla="val 19"/>
                <a:gd name="f9" fmla="val 8"/>
                <a:gd name="f10" fmla="val 1"/>
                <a:gd name="f11" fmla="+- 0 0 -90"/>
                <a:gd name="f12" fmla="*/ f3 1 23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23"/>
                <a:gd name="f19" fmla="*/ 23 f15 1"/>
                <a:gd name="f20" fmla="*/ 0 f14 1"/>
                <a:gd name="f21" fmla="*/ 19 f15 1"/>
                <a:gd name="f22" fmla="*/ f16 1 f2"/>
                <a:gd name="f23" fmla="*/ f19 1 23"/>
                <a:gd name="f24" fmla="*/ f20 1 2"/>
                <a:gd name="f25" fmla="*/ f21 1 23"/>
                <a:gd name="f26" fmla="*/ 0 1 f18"/>
                <a:gd name="f27" fmla="*/ f6 1 f18"/>
                <a:gd name="f28" fmla="*/ 0 1 f17"/>
                <a:gd name="f29" fmla="*/ f7 1 f17"/>
                <a:gd name="f30" fmla="+- f22 0 f1"/>
                <a:gd name="f31" fmla="*/ f23 1 f18"/>
                <a:gd name="f32" fmla="*/ f24 1 f17"/>
                <a:gd name="f33" fmla="*/ f25 1 f18"/>
                <a:gd name="f34" fmla="*/ f26 f12 1"/>
                <a:gd name="f35" fmla="*/ f27 f12 1"/>
                <a:gd name="f36" fmla="*/ f29 f13 1"/>
                <a:gd name="f37" fmla="*/ f28 f13 1"/>
                <a:gd name="f38" fmla="*/ f31 f12 1"/>
                <a:gd name="f39" fmla="*/ f32 f13 1"/>
                <a:gd name="f40" fmla="*/ f33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8" y="f39"/>
                </a:cxn>
                <a:cxn ang="f30">
                  <a:pos x="f38" y="f39"/>
                </a:cxn>
                <a:cxn ang="f30">
                  <a:pos x="f40" y="f39"/>
                </a:cxn>
                <a:cxn ang="f30">
                  <a:pos x="f38" y="f39"/>
                </a:cxn>
              </a:cxnLst>
              <a:rect l="f34" t="f37" r="f35" b="f36"/>
              <a:pathLst>
                <a:path w="23" h="2">
                  <a:moveTo>
                    <a:pt x="f6" y="f5"/>
                  </a:moveTo>
                  <a:lnTo>
                    <a:pt x="f6" y="f5"/>
                  </a:lnTo>
                  <a:lnTo>
                    <a:pt x="f8" y="f5"/>
                  </a:lnTo>
                  <a:cubicBezTo>
                    <a:pt x="f5" y="f7"/>
                    <a:pt x="f9" y="f10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2" name="Freeform 60">
              <a:extLst>
                <a:ext uri="{FF2B5EF4-FFF2-40B4-BE49-F238E27FC236}">
                  <a16:creationId xmlns:a16="http://schemas.microsoft.com/office/drawing/2014/main" id="{16461F4A-DFBD-4880-B867-8E5E7E18913F}"/>
                </a:ext>
              </a:extLst>
            </p:cNvPr>
            <p:cNvSpPr/>
            <p:nvPr/>
          </p:nvSpPr>
          <p:spPr>
            <a:xfrm>
              <a:off x="8528051" y="1567400"/>
              <a:ext cx="3172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"/>
                <a:gd name="f7" fmla="val 1"/>
                <a:gd name="f8" fmla="+- 0 0 -90"/>
                <a:gd name="f9" fmla="*/ f3 1 3"/>
                <a:gd name="f10" fmla="*/ f4 1 1"/>
                <a:gd name="f11" fmla="+- f7 0 f5"/>
                <a:gd name="f12" fmla="+- f6 0 f5"/>
                <a:gd name="f13" fmla="*/ f8 f0 1"/>
                <a:gd name="f14" fmla="*/ f12 1 3"/>
                <a:gd name="f15" fmla="*/ 1 f12 1"/>
                <a:gd name="f16" fmla="*/ 1 f11 1"/>
                <a:gd name="f17" fmla="*/ 3 f12 1"/>
                <a:gd name="f18" fmla="*/ 0 f11 1"/>
                <a:gd name="f19" fmla="*/ 0 f12 1"/>
                <a:gd name="f20" fmla="*/ 0 1 f11"/>
                <a:gd name="f21" fmla="*/ f7 1 f11"/>
                <a:gd name="f22" fmla="*/ f13 1 f2"/>
                <a:gd name="f23" fmla="*/ f15 1 3"/>
                <a:gd name="f24" fmla="*/ f17 1 3"/>
                <a:gd name="f25" fmla="*/ f19 1 3"/>
                <a:gd name="f26" fmla="*/ f16 1 f11"/>
                <a:gd name="f27" fmla="*/ f18 1 f11"/>
                <a:gd name="f28" fmla="*/ 0 1 f14"/>
                <a:gd name="f29" fmla="*/ f6 1 f14"/>
                <a:gd name="f30" fmla="*/ f21 f10 1"/>
                <a:gd name="f31" fmla="*/ f20 f10 1"/>
                <a:gd name="f32" fmla="+- f22 0 f1"/>
                <a:gd name="f33" fmla="*/ f23 1 f14"/>
                <a:gd name="f34" fmla="*/ f24 1 f14"/>
                <a:gd name="f35" fmla="*/ f25 1 f14"/>
                <a:gd name="f36" fmla="*/ f28 f9 1"/>
                <a:gd name="f37" fmla="*/ f29 f9 1"/>
                <a:gd name="f38" fmla="*/ f26 f10 1"/>
                <a:gd name="f39" fmla="*/ f27 f10 1"/>
                <a:gd name="f40" fmla="*/ f33 f9 1"/>
                <a:gd name="f41" fmla="*/ f34 f9 1"/>
                <a:gd name="f42" fmla="*/ f35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0" y="f38"/>
                </a:cxn>
                <a:cxn ang="f32">
                  <a:pos x="f40" y="f38"/>
                </a:cxn>
                <a:cxn ang="f32">
                  <a:pos x="f41" y="f39"/>
                </a:cxn>
                <a:cxn ang="f32">
                  <a:pos x="f42" y="f39"/>
                </a:cxn>
                <a:cxn ang="f32">
                  <a:pos x="f40" y="f38"/>
                </a:cxn>
              </a:cxnLst>
              <a:rect l="f36" t="f31" r="f37" b="f30"/>
              <a:pathLst>
                <a:path w="3" h="1">
                  <a:moveTo>
                    <a:pt x="f7" y="f7"/>
                  </a:moveTo>
                  <a:lnTo>
                    <a:pt x="f7" y="f7"/>
                  </a:lnTo>
                  <a:lnTo>
                    <a:pt x="f6" y="f5"/>
                  </a:lnTo>
                  <a:lnTo>
                    <a:pt x="f5" y="f5"/>
                  </a:lnTo>
                  <a:lnTo>
                    <a:pt x="f7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3" name="Freeform 61">
              <a:extLst>
                <a:ext uri="{FF2B5EF4-FFF2-40B4-BE49-F238E27FC236}">
                  <a16:creationId xmlns:a16="http://schemas.microsoft.com/office/drawing/2014/main" id="{EE234134-DD33-4513-A020-1B7F42C077E4}"/>
                </a:ext>
              </a:extLst>
            </p:cNvPr>
            <p:cNvSpPr/>
            <p:nvPr/>
          </p:nvSpPr>
          <p:spPr>
            <a:xfrm>
              <a:off x="8461372" y="1556327"/>
              <a:ext cx="66678" cy="147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9"/>
                <a:gd name="f7" fmla="val 17"/>
                <a:gd name="f8" fmla="val 30"/>
                <a:gd name="f9" fmla="val 11"/>
                <a:gd name="f10" fmla="val 47"/>
                <a:gd name="f11" fmla="val 12"/>
                <a:gd name="f12" fmla="val 13"/>
                <a:gd name="f13" fmla="val 46"/>
                <a:gd name="f14" fmla="+- 0 0 -90"/>
                <a:gd name="f15" fmla="*/ f3 1 69"/>
                <a:gd name="f16" fmla="*/ f4 1 17"/>
                <a:gd name="f17" fmla="+- f7 0 f5"/>
                <a:gd name="f18" fmla="+- f6 0 f5"/>
                <a:gd name="f19" fmla="*/ f14 f0 1"/>
                <a:gd name="f20" fmla="*/ f18 1 69"/>
                <a:gd name="f21" fmla="*/ f17 1 17"/>
                <a:gd name="f22" fmla="*/ 0 f18 1"/>
                <a:gd name="f23" fmla="*/ 17 f17 1"/>
                <a:gd name="f24" fmla="*/ 69 f18 1"/>
                <a:gd name="f25" fmla="*/ 13 f17 1"/>
                <a:gd name="f26" fmla="*/ 46 f18 1"/>
                <a:gd name="f27" fmla="*/ 0 f17 1"/>
                <a:gd name="f28" fmla="*/ f19 1 f2"/>
                <a:gd name="f29" fmla="*/ f22 1 69"/>
                <a:gd name="f30" fmla="*/ f23 1 17"/>
                <a:gd name="f31" fmla="*/ f24 1 69"/>
                <a:gd name="f32" fmla="*/ f25 1 17"/>
                <a:gd name="f33" fmla="*/ f26 1 69"/>
                <a:gd name="f34" fmla="*/ f27 1 17"/>
                <a:gd name="f35" fmla="*/ 0 1 f20"/>
                <a:gd name="f36" fmla="*/ f6 1 f20"/>
                <a:gd name="f37" fmla="*/ 0 1 f21"/>
                <a:gd name="f38" fmla="*/ f7 1 f21"/>
                <a:gd name="f39" fmla="+- f28 0 f1"/>
                <a:gd name="f40" fmla="*/ f29 1 f20"/>
                <a:gd name="f41" fmla="*/ f30 1 f21"/>
                <a:gd name="f42" fmla="*/ f31 1 f20"/>
                <a:gd name="f43" fmla="*/ f32 1 f21"/>
                <a:gd name="f44" fmla="*/ f33 1 f20"/>
                <a:gd name="f45" fmla="*/ f34 1 f21"/>
                <a:gd name="f46" fmla="*/ f35 f15 1"/>
                <a:gd name="f47" fmla="*/ f36 f15 1"/>
                <a:gd name="f48" fmla="*/ f38 f16 1"/>
                <a:gd name="f49" fmla="*/ f37 f16 1"/>
                <a:gd name="f50" fmla="*/ f40 f15 1"/>
                <a:gd name="f51" fmla="*/ f41 f16 1"/>
                <a:gd name="f52" fmla="*/ f42 f15 1"/>
                <a:gd name="f53" fmla="*/ f43 f16 1"/>
                <a:gd name="f54" fmla="*/ f44 f15 1"/>
                <a:gd name="f55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50" y="f51"/>
                </a:cxn>
                <a:cxn ang="f39">
                  <a:pos x="f50" y="f51"/>
                </a:cxn>
                <a:cxn ang="f39">
                  <a:pos x="f52" y="f53"/>
                </a:cxn>
                <a:cxn ang="f39">
                  <a:pos x="f54" y="f55"/>
                </a:cxn>
                <a:cxn ang="f39">
                  <a:pos x="f50" y="f51"/>
                </a:cxn>
              </a:cxnLst>
              <a:rect l="f46" t="f49" r="f47" b="f48"/>
              <a:pathLst>
                <a:path w="69" h="17">
                  <a:moveTo>
                    <a:pt x="f5" y="f7"/>
                  </a:moveTo>
                  <a:lnTo>
                    <a:pt x="f5" y="f7"/>
                  </a:lnTo>
                  <a:cubicBezTo>
                    <a:pt x="f8" y="f9"/>
                    <a:pt x="f10" y="f11"/>
                    <a:pt x="f6" y="f12"/>
                  </a:cubicBezTo>
                  <a:lnTo>
                    <a:pt x="f13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4" name="Freeform 62">
              <a:extLst>
                <a:ext uri="{FF2B5EF4-FFF2-40B4-BE49-F238E27FC236}">
                  <a16:creationId xmlns:a16="http://schemas.microsoft.com/office/drawing/2014/main" id="{AAC05EB1-2244-478D-9A49-6F4222D8BA7E}"/>
                </a:ext>
              </a:extLst>
            </p:cNvPr>
            <p:cNvSpPr/>
            <p:nvPr/>
          </p:nvSpPr>
          <p:spPr>
            <a:xfrm>
              <a:off x="1562096" y="1514475"/>
              <a:ext cx="9563096" cy="640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30"/>
                <a:gd name="f7" fmla="val 75"/>
                <a:gd name="f8" fmla="val 2469"/>
                <a:gd name="f9" fmla="val 12"/>
                <a:gd name="f10" fmla="val 2482"/>
                <a:gd name="f11" fmla="val 13"/>
                <a:gd name="f12" fmla="val 2453"/>
                <a:gd name="f13" fmla="val 15"/>
                <a:gd name="f14" fmla="val 2461"/>
                <a:gd name="f15" fmla="val 9555"/>
                <a:gd name="f16" fmla="val 25"/>
                <a:gd name="f17" fmla="val 9562"/>
                <a:gd name="f18" fmla="val 24"/>
                <a:gd name="f19" fmla="val 9561"/>
                <a:gd name="f20" fmla="val 23"/>
                <a:gd name="f21" fmla="val 9559"/>
                <a:gd name="f22" fmla="val 9554"/>
                <a:gd name="f23" fmla="val 9539"/>
                <a:gd name="f24" fmla="val 9522"/>
                <a:gd name="f25" fmla="val 9527"/>
                <a:gd name="f26" fmla="val 9536"/>
                <a:gd name="f27" fmla="val 26"/>
                <a:gd name="f28" fmla="val 9489"/>
                <a:gd name="f29" fmla="val 9488"/>
                <a:gd name="f30" fmla="val 9456"/>
                <a:gd name="f31" fmla="val 21"/>
                <a:gd name="f32" fmla="val 9467"/>
                <a:gd name="f33" fmla="val 22"/>
                <a:gd name="f34" fmla="val 6376"/>
                <a:gd name="f35" fmla="val 50"/>
                <a:gd name="f36" fmla="val 6365"/>
                <a:gd name="f37" fmla="val 52"/>
                <a:gd name="f38" fmla="val 6349"/>
                <a:gd name="f39" fmla="val 51"/>
                <a:gd name="f40" fmla="val 6330"/>
                <a:gd name="f41" fmla="val 49"/>
                <a:gd name="f42" fmla="val 6344"/>
                <a:gd name="f43" fmla="val 6359"/>
                <a:gd name="f44" fmla="val 5258"/>
                <a:gd name="f45" fmla="val 60"/>
                <a:gd name="f46" fmla="val 5244"/>
                <a:gd name="f47" fmla="val 61"/>
                <a:gd name="f48" fmla="val 5216"/>
                <a:gd name="f49" fmla="val 64"/>
                <a:gd name="f50" fmla="val 5205"/>
                <a:gd name="f51" fmla="val 5222"/>
                <a:gd name="f52" fmla="val 55"/>
                <a:gd name="f53" fmla="val 5234"/>
                <a:gd name="f54" fmla="val 58"/>
                <a:gd name="f55" fmla="val 4523"/>
                <a:gd name="f56" fmla="val 4572"/>
                <a:gd name="f57" fmla="val 65"/>
                <a:gd name="f58" fmla="val 4513"/>
                <a:gd name="f59" fmla="val 71"/>
                <a:gd name="f60" fmla="val 4470"/>
                <a:gd name="f61" fmla="val 69"/>
                <a:gd name="f62" fmla="val 4516"/>
                <a:gd name="f63" fmla="val 4707"/>
                <a:gd name="f64" fmla="val 74"/>
                <a:gd name="f65" fmla="val 4714"/>
                <a:gd name="f66" fmla="val 4747"/>
                <a:gd name="f67" fmla="val 63"/>
                <a:gd name="f68" fmla="val 4737"/>
                <a:gd name="f69" fmla="val 4736"/>
                <a:gd name="f70" fmla="val 4727"/>
                <a:gd name="f71" fmla="val 4790"/>
                <a:gd name="f72" fmla="val 70"/>
                <a:gd name="f73" fmla="val 4774"/>
                <a:gd name="f74" fmla="val 54"/>
                <a:gd name="f75" fmla="val 4855"/>
                <a:gd name="f76" fmla="val 56"/>
                <a:gd name="f77" fmla="val 4883"/>
                <a:gd name="f78" fmla="val 57"/>
                <a:gd name="f79" fmla="val 4903"/>
                <a:gd name="f80" fmla="val 59"/>
                <a:gd name="f81" fmla="val 4884"/>
                <a:gd name="f82" fmla="val 4947"/>
                <a:gd name="f83" fmla="val 4965"/>
                <a:gd name="f84" fmla="val 4961"/>
                <a:gd name="f85" fmla="val 4942"/>
                <a:gd name="f86" fmla="val 5039"/>
                <a:gd name="f87" fmla="val 5038"/>
                <a:gd name="f88" fmla="val 5052"/>
                <a:gd name="f89" fmla="val 5083"/>
                <a:gd name="f90" fmla="val 5098"/>
                <a:gd name="f91" fmla="val 5122"/>
                <a:gd name="f92" fmla="val 5086"/>
                <a:gd name="f93" fmla="val 5092"/>
                <a:gd name="f94" fmla="val 5145"/>
                <a:gd name="f95" fmla="val 5167"/>
                <a:gd name="f96" fmla="val 5123"/>
                <a:gd name="f97" fmla="val 5136"/>
                <a:gd name="f98" fmla="val 73"/>
                <a:gd name="f99" fmla="val 5130"/>
                <a:gd name="f100" fmla="val 5238"/>
                <a:gd name="f101" fmla="val 5187"/>
                <a:gd name="f102" fmla="val 5220"/>
                <a:gd name="f103" fmla="val 5259"/>
                <a:gd name="f104" fmla="val 5316"/>
                <a:gd name="f105" fmla="val 5302"/>
                <a:gd name="f106" fmla="val 5202"/>
                <a:gd name="f107" fmla="val 5260"/>
                <a:gd name="f108" fmla="val 5276"/>
                <a:gd name="f109" fmla="val 5298"/>
                <a:gd name="f110" fmla="val 5329"/>
                <a:gd name="f111" fmla="val 5359"/>
                <a:gd name="f112" fmla="val 62"/>
                <a:gd name="f113" fmla="val 5398"/>
                <a:gd name="f114" fmla="val 5395"/>
                <a:gd name="f115" fmla="val 5436"/>
                <a:gd name="f116" fmla="val 67"/>
                <a:gd name="f117" fmla="val 5433"/>
                <a:gd name="f118" fmla="val 5457"/>
                <a:gd name="f119" fmla="val 5503"/>
                <a:gd name="f120" fmla="val 5513"/>
                <a:gd name="f121" fmla="val 66"/>
                <a:gd name="f122" fmla="val 5523"/>
                <a:gd name="f123" fmla="val 5597"/>
                <a:gd name="f124" fmla="val 72"/>
                <a:gd name="f125" fmla="val 5473"/>
                <a:gd name="f126" fmla="val 5560"/>
                <a:gd name="f127" fmla="val 5621"/>
                <a:gd name="f128" fmla="val 5664"/>
                <a:gd name="f129" fmla="val 5737"/>
                <a:gd name="f130" fmla="val 5780"/>
                <a:gd name="f131" fmla="val 5730"/>
                <a:gd name="f132" fmla="val 5745"/>
                <a:gd name="f133" fmla="val 5783"/>
                <a:gd name="f134" fmla="val 5792"/>
                <a:gd name="f135" fmla="val 5789"/>
                <a:gd name="f136" fmla="val 5788"/>
                <a:gd name="f137" fmla="val 5820"/>
                <a:gd name="f138" fmla="val 5790"/>
                <a:gd name="f139" fmla="val 5841"/>
                <a:gd name="f140" fmla="val 53"/>
                <a:gd name="f141" fmla="val 5854"/>
                <a:gd name="f142" fmla="val 46"/>
                <a:gd name="f143" fmla="val 5944"/>
                <a:gd name="f144" fmla="val 6006"/>
                <a:gd name="f145" fmla="val 6021"/>
                <a:gd name="f146" fmla="val 5999"/>
                <a:gd name="f147" fmla="val 6003"/>
                <a:gd name="f148" fmla="val 6089"/>
                <a:gd name="f149" fmla="val 6077"/>
                <a:gd name="f150" fmla="val 6147"/>
                <a:gd name="f151" fmla="val 6206"/>
                <a:gd name="f152" fmla="val 6163"/>
                <a:gd name="f153" fmla="val 6219"/>
                <a:gd name="f154" fmla="val 45"/>
                <a:gd name="f155" fmla="val 6268"/>
                <a:gd name="f156" fmla="val 41"/>
                <a:gd name="f157" fmla="val 6252"/>
                <a:gd name="f158" fmla="val 38"/>
                <a:gd name="f159" fmla="val 6239"/>
                <a:gd name="f160" fmla="val 36"/>
                <a:gd name="f161" fmla="val 6230"/>
                <a:gd name="f162" fmla="val 35"/>
                <a:gd name="f163" fmla="val 6308"/>
                <a:gd name="f164" fmla="val 32"/>
                <a:gd name="f165" fmla="val 6318"/>
                <a:gd name="f166" fmla="val 33"/>
                <a:gd name="f167" fmla="val 6310"/>
                <a:gd name="f168" fmla="val 6297"/>
                <a:gd name="f169" fmla="val 6311"/>
                <a:gd name="f170" fmla="val 6339"/>
                <a:gd name="f171" fmla="val 39"/>
                <a:gd name="f172" fmla="val 6325"/>
                <a:gd name="f173" fmla="val 43"/>
                <a:gd name="f174" fmla="val 6305"/>
                <a:gd name="f175" fmla="val 6277"/>
                <a:gd name="f176" fmla="val 42"/>
                <a:gd name="f177" fmla="val 6257"/>
                <a:gd name="f178" fmla="val 6243"/>
                <a:gd name="f179" fmla="val 6248"/>
                <a:gd name="f180" fmla="val 6258"/>
                <a:gd name="f181" fmla="val 6269"/>
                <a:gd name="f182" fmla="val 6264"/>
                <a:gd name="f183" fmla="val 6261"/>
                <a:gd name="f184" fmla="val 6263"/>
                <a:gd name="f185" fmla="val 6266"/>
                <a:gd name="f186" fmla="val 6274"/>
                <a:gd name="f187" fmla="val 6287"/>
                <a:gd name="f188" fmla="val 6304"/>
                <a:gd name="f189" fmla="val 6309"/>
                <a:gd name="f190" fmla="val 6411"/>
                <a:gd name="f191" fmla="val 6485"/>
                <a:gd name="f192" fmla="val 6548"/>
                <a:gd name="f193" fmla="val 44"/>
                <a:gd name="f194" fmla="val 6665"/>
                <a:gd name="f195" fmla="val 6636"/>
                <a:gd name="f196" fmla="val 47"/>
                <a:gd name="f197" fmla="val 6659"/>
                <a:gd name="f198" fmla="val 6657"/>
                <a:gd name="f199" fmla="val 6625"/>
                <a:gd name="f200" fmla="val 6567"/>
                <a:gd name="f201" fmla="val 6507"/>
                <a:gd name="f202" fmla="val 6538"/>
                <a:gd name="f203" fmla="val 6531"/>
                <a:gd name="f204" fmla="val 6523"/>
                <a:gd name="f205" fmla="val 6631"/>
                <a:gd name="f206" fmla="val 6628"/>
                <a:gd name="f207" fmla="val 6654"/>
                <a:gd name="f208" fmla="val 6682"/>
                <a:gd name="f209" fmla="val 6660"/>
                <a:gd name="f210" fmla="val 6762"/>
                <a:gd name="f211" fmla="val 6806"/>
                <a:gd name="f212" fmla="val 6808"/>
                <a:gd name="f213" fmla="val 6798"/>
                <a:gd name="f214" fmla="val 6744"/>
                <a:gd name="f215" fmla="val 6803"/>
                <a:gd name="f216" fmla="val 6821"/>
                <a:gd name="f217" fmla="val 6879"/>
                <a:gd name="f218" fmla="val 6865"/>
                <a:gd name="f219" fmla="val 6858"/>
                <a:gd name="f220" fmla="val 6853"/>
                <a:gd name="f221" fmla="val 6884"/>
                <a:gd name="f222" fmla="val 6958"/>
                <a:gd name="f223" fmla="val 6941"/>
                <a:gd name="f224" fmla="val 6928"/>
                <a:gd name="f225" fmla="val 7014"/>
                <a:gd name="f226" fmla="val 7191"/>
                <a:gd name="f227" fmla="val 7204"/>
                <a:gd name="f228" fmla="val 7205"/>
                <a:gd name="f229" fmla="val 7193"/>
                <a:gd name="f230" fmla="val 7188"/>
                <a:gd name="f231" fmla="val 7342"/>
                <a:gd name="f232" fmla="val 7329"/>
                <a:gd name="f233" fmla="val 7381"/>
                <a:gd name="f234" fmla="val 7309"/>
                <a:gd name="f235" fmla="val 7330"/>
                <a:gd name="f236" fmla="val 7355"/>
                <a:gd name="f237" fmla="val 7399"/>
                <a:gd name="f238" fmla="val 7385"/>
                <a:gd name="f239" fmla="val 7364"/>
                <a:gd name="f240" fmla="val 7383"/>
                <a:gd name="f241" fmla="val 7436"/>
                <a:gd name="f242" fmla="val 7420"/>
                <a:gd name="f243" fmla="val 7485"/>
                <a:gd name="f244" fmla="val 7463"/>
                <a:gd name="f245" fmla="val 7487"/>
                <a:gd name="f246" fmla="val 7520"/>
                <a:gd name="f247" fmla="val 7515"/>
                <a:gd name="f248" fmla="val 7523"/>
                <a:gd name="f249" fmla="val 7511"/>
                <a:gd name="f250" fmla="val 7594"/>
                <a:gd name="f251" fmla="val 7573"/>
                <a:gd name="f252" fmla="val 7590"/>
                <a:gd name="f253" fmla="val 7609"/>
                <a:gd name="f254" fmla="val 7600"/>
                <a:gd name="f255" fmla="val 7680"/>
                <a:gd name="f256" fmla="val 7702"/>
                <a:gd name="f257" fmla="val 7667"/>
                <a:gd name="f258" fmla="val 7761"/>
                <a:gd name="f259" fmla="val 7760"/>
                <a:gd name="f260" fmla="val 7853"/>
                <a:gd name="f261" fmla="val 7842"/>
                <a:gd name="f262" fmla="val 48"/>
                <a:gd name="f263" fmla="val 7825"/>
                <a:gd name="f264" fmla="val 7872"/>
                <a:gd name="f265" fmla="val 7894"/>
                <a:gd name="f266" fmla="val 7968"/>
                <a:gd name="f267" fmla="val 34"/>
                <a:gd name="f268" fmla="val 8050"/>
                <a:gd name="f269" fmla="val 29"/>
                <a:gd name="f270" fmla="val 8066"/>
                <a:gd name="f271" fmla="val 8129"/>
                <a:gd name="f272" fmla="val 8090"/>
                <a:gd name="f273" fmla="val 7980"/>
                <a:gd name="f274" fmla="val 7919"/>
                <a:gd name="f275" fmla="val 7954"/>
                <a:gd name="f276" fmla="val 7929"/>
                <a:gd name="f277" fmla="val 7982"/>
                <a:gd name="f278" fmla="val 8000"/>
                <a:gd name="f279" fmla="val 7953"/>
                <a:gd name="f280" fmla="val 7938"/>
                <a:gd name="f281" fmla="val 8060"/>
                <a:gd name="f282" fmla="val 8054"/>
                <a:gd name="f283" fmla="val 8153"/>
                <a:gd name="f284" fmla="val 8149"/>
                <a:gd name="f285" fmla="val 8016"/>
                <a:gd name="f286" fmla="val 68"/>
                <a:gd name="f287" fmla="val 8011"/>
                <a:gd name="f288" fmla="val 8093"/>
                <a:gd name="f289" fmla="val 8179"/>
                <a:gd name="f290" fmla="val 8201"/>
                <a:gd name="f291" fmla="val 8163"/>
                <a:gd name="f292" fmla="val 8165"/>
                <a:gd name="f293" fmla="val 8176"/>
                <a:gd name="f294" fmla="val 8247"/>
                <a:gd name="f295" fmla="val 8255"/>
                <a:gd name="f296" fmla="val 8218"/>
                <a:gd name="f297" fmla="val 8266"/>
                <a:gd name="f298" fmla="val 8297"/>
                <a:gd name="f299" fmla="val 8355"/>
                <a:gd name="f300" fmla="val 8375"/>
                <a:gd name="f301" fmla="val 8414"/>
                <a:gd name="f302" fmla="val 8418"/>
                <a:gd name="f303" fmla="val 8385"/>
                <a:gd name="f304" fmla="val 8379"/>
                <a:gd name="f305" fmla="val 37"/>
                <a:gd name="f306" fmla="val 8401"/>
                <a:gd name="f307" fmla="val 31"/>
                <a:gd name="f308" fmla="val 8408"/>
                <a:gd name="f309" fmla="val 8505"/>
                <a:gd name="f310" fmla="val 8528"/>
                <a:gd name="f311" fmla="val 8561"/>
                <a:gd name="f312" fmla="val 8479"/>
                <a:gd name="f313" fmla="val 8507"/>
                <a:gd name="f314" fmla="val 8508"/>
                <a:gd name="f315" fmla="val 8526"/>
                <a:gd name="f316" fmla="val 8534"/>
                <a:gd name="f317" fmla="val 8555"/>
                <a:gd name="f318" fmla="val 8525"/>
                <a:gd name="f319" fmla="val 8571"/>
                <a:gd name="f320" fmla="val 8578"/>
                <a:gd name="f321" fmla="val 8664"/>
                <a:gd name="f322" fmla="val 8592"/>
                <a:gd name="f323" fmla="val 8637"/>
                <a:gd name="f324" fmla="val 8640"/>
                <a:gd name="f325" fmla="val 8692"/>
                <a:gd name="f326" fmla="val 8675"/>
                <a:gd name="f327" fmla="val 8739"/>
                <a:gd name="f328" fmla="val 8784"/>
                <a:gd name="f329" fmla="val 8781"/>
                <a:gd name="f330" fmla="val 8791"/>
                <a:gd name="f331" fmla="val 8796"/>
                <a:gd name="f332" fmla="val 8888"/>
                <a:gd name="f333" fmla="val 8937"/>
                <a:gd name="f334" fmla="val 9022"/>
                <a:gd name="f335" fmla="val 9030"/>
                <a:gd name="f336" fmla="val 9071"/>
                <a:gd name="f337" fmla="val 9054"/>
                <a:gd name="f338" fmla="val 9066"/>
                <a:gd name="f339" fmla="val 9077"/>
                <a:gd name="f340" fmla="val 9103"/>
                <a:gd name="f341" fmla="val 9154"/>
                <a:gd name="f342" fmla="val 9045"/>
                <a:gd name="f343" fmla="val 9084"/>
                <a:gd name="f344" fmla="val 9087"/>
                <a:gd name="f345" fmla="val 9152"/>
                <a:gd name="f346" fmla="val 9189"/>
                <a:gd name="f347" fmla="val 9178"/>
                <a:gd name="f348" fmla="val 9065"/>
                <a:gd name="f349" fmla="val 9130"/>
                <a:gd name="f350" fmla="val 9219"/>
                <a:gd name="f351" fmla="val 9290"/>
                <a:gd name="f352" fmla="val 9250"/>
                <a:gd name="f353" fmla="val 9262"/>
                <a:gd name="f354" fmla="val 9395"/>
                <a:gd name="f355" fmla="val 9376"/>
                <a:gd name="f356" fmla="val 9486"/>
                <a:gd name="f357" fmla="val 9530"/>
                <a:gd name="f358" fmla="val 40"/>
                <a:gd name="f359" fmla="val 9498"/>
                <a:gd name="f360" fmla="val 9440"/>
                <a:gd name="f361" fmla="val 9409"/>
                <a:gd name="f362" fmla="val 9370"/>
                <a:gd name="f363" fmla="val 9418"/>
                <a:gd name="f364" fmla="val 9400"/>
                <a:gd name="f365" fmla="val 9361"/>
                <a:gd name="f366" fmla="val 9340"/>
                <a:gd name="f367" fmla="val 9377"/>
                <a:gd name="f368" fmla="val 9565"/>
                <a:gd name="f369" fmla="val 9668"/>
                <a:gd name="f370" fmla="val 9686"/>
                <a:gd name="f371" fmla="val 9718"/>
                <a:gd name="f372" fmla="val 9703"/>
                <a:gd name="f373" fmla="val 9670"/>
                <a:gd name="f374" fmla="val 9640"/>
                <a:gd name="f375" fmla="val 9732"/>
                <a:gd name="f376" fmla="val 9690"/>
                <a:gd name="f377" fmla="val 9734"/>
                <a:gd name="f378" fmla="val 9783"/>
                <a:gd name="f379" fmla="val 9844"/>
                <a:gd name="f380" fmla="val 9856"/>
                <a:gd name="f381" fmla="val 9854"/>
                <a:gd name="f382" fmla="val 9816"/>
                <a:gd name="f383" fmla="val 9798"/>
                <a:gd name="f384" fmla="val 9824"/>
                <a:gd name="f385" fmla="val 9892"/>
                <a:gd name="f386" fmla="val 9920"/>
                <a:gd name="f387" fmla="val 9877"/>
                <a:gd name="f388" fmla="val 9921"/>
                <a:gd name="f389" fmla="val 9975"/>
                <a:gd name="f390" fmla="val 10005"/>
                <a:gd name="f391" fmla="val 19"/>
                <a:gd name="f392" fmla="val 10017"/>
                <a:gd name="f393" fmla="val 9979"/>
                <a:gd name="f394" fmla="val 18"/>
                <a:gd name="f395" fmla="val 10012"/>
                <a:gd name="f396" fmla="val 27"/>
                <a:gd name="f397" fmla="val 9839"/>
                <a:gd name="f398" fmla="val 9893"/>
                <a:gd name="f399" fmla="val 9825"/>
                <a:gd name="f400" fmla="val 9773"/>
                <a:gd name="f401" fmla="val 16"/>
                <a:gd name="f402" fmla="val 9774"/>
                <a:gd name="f403" fmla="val 9791"/>
                <a:gd name="f404" fmla="val 20"/>
                <a:gd name="f405" fmla="val 9746"/>
                <a:gd name="f406" fmla="val 9743"/>
                <a:gd name="f407" fmla="val 9739"/>
                <a:gd name="f408" fmla="val 9735"/>
                <a:gd name="f409" fmla="val 9733"/>
                <a:gd name="f410" fmla="val 9736"/>
                <a:gd name="f411" fmla="val 9747"/>
                <a:gd name="f412" fmla="val 9756"/>
                <a:gd name="f413" fmla="val 9759"/>
                <a:gd name="f414" fmla="val 9664"/>
                <a:gd name="f415" fmla="val 9639"/>
                <a:gd name="f416" fmla="val 9612"/>
                <a:gd name="f417" fmla="val 30"/>
                <a:gd name="f418" fmla="val 9651"/>
                <a:gd name="f419" fmla="val 9636"/>
                <a:gd name="f420" fmla="val 9599"/>
                <a:gd name="f421" fmla="val 9596"/>
                <a:gd name="f422" fmla="val 9591"/>
                <a:gd name="f423" fmla="val 9534"/>
                <a:gd name="f424" fmla="val 9500"/>
                <a:gd name="f425" fmla="val 17"/>
                <a:gd name="f426" fmla="val 9453"/>
                <a:gd name="f427" fmla="val 9425"/>
                <a:gd name="f428" fmla="val 9398"/>
                <a:gd name="f429" fmla="val 9356"/>
                <a:gd name="f430" fmla="val 9380"/>
                <a:gd name="f431" fmla="val 9289"/>
                <a:gd name="f432" fmla="val 9200"/>
                <a:gd name="f433" fmla="val 9106"/>
                <a:gd name="f434" fmla="val 28"/>
                <a:gd name="f435" fmla="val 9004"/>
                <a:gd name="f436" fmla="val 8974"/>
                <a:gd name="f437" fmla="val 8944"/>
                <a:gd name="f438" fmla="val 8893"/>
                <a:gd name="f439" fmla="val 8884"/>
                <a:gd name="f440" fmla="val 8845"/>
                <a:gd name="f441" fmla="val 8768"/>
                <a:gd name="f442" fmla="val 8752"/>
                <a:gd name="f443" fmla="val 8710"/>
                <a:gd name="f444" fmla="val 7"/>
                <a:gd name="f445" fmla="val 8565"/>
                <a:gd name="f446" fmla="val 14"/>
                <a:gd name="f447" fmla="val 8498"/>
                <a:gd name="f448" fmla="val 8495"/>
                <a:gd name="f449" fmla="val 8449"/>
                <a:gd name="f450" fmla="val 8404"/>
                <a:gd name="f451" fmla="val 8346"/>
                <a:gd name="f452" fmla="val 8350"/>
                <a:gd name="f453" fmla="val 8300"/>
                <a:gd name="f454" fmla="val 8222"/>
                <a:gd name="f455" fmla="val 8143"/>
                <a:gd name="f456" fmla="val 8169"/>
                <a:gd name="f457" fmla="val 8183"/>
                <a:gd name="f458" fmla="val 8089"/>
                <a:gd name="f459" fmla="val 11"/>
                <a:gd name="f460" fmla="val 7984"/>
                <a:gd name="f461" fmla="val 7899"/>
                <a:gd name="f462" fmla="val 7878"/>
                <a:gd name="f463" fmla="val 7862"/>
                <a:gd name="f464" fmla="val 7848"/>
                <a:gd name="f465" fmla="val 7850"/>
                <a:gd name="f466" fmla="val 7851"/>
                <a:gd name="f467" fmla="val 7844"/>
                <a:gd name="f468" fmla="val 7815"/>
                <a:gd name="f469" fmla="val 7823"/>
                <a:gd name="f470" fmla="val 7832"/>
                <a:gd name="f471" fmla="val 7839"/>
                <a:gd name="f472" fmla="val 7798"/>
                <a:gd name="f473" fmla="val 7774"/>
                <a:gd name="f474" fmla="val 7763"/>
                <a:gd name="f475" fmla="val 7758"/>
                <a:gd name="f476" fmla="val 7734"/>
                <a:gd name="f477" fmla="val 7739"/>
                <a:gd name="f478" fmla="val 7751"/>
                <a:gd name="f479" fmla="val 7728"/>
                <a:gd name="f480" fmla="val 7719"/>
                <a:gd name="f481" fmla="val 7700"/>
                <a:gd name="f482" fmla="val 7655"/>
                <a:gd name="f483" fmla="val 7629"/>
                <a:gd name="f484" fmla="val 7612"/>
                <a:gd name="f485" fmla="val 7506"/>
                <a:gd name="f486" fmla="val 7493"/>
                <a:gd name="f487" fmla="val 7492"/>
                <a:gd name="f488" fmla="val 7498"/>
                <a:gd name="f489" fmla="val 7471"/>
                <a:gd name="f490" fmla="val 7444"/>
                <a:gd name="f491" fmla="val 7408"/>
                <a:gd name="f492" fmla="val 7349"/>
                <a:gd name="f493" fmla="val 7313"/>
                <a:gd name="f494" fmla="val 7298"/>
                <a:gd name="f495" fmla="val 7334"/>
                <a:gd name="f496" fmla="val 7247"/>
                <a:gd name="f497" fmla="val 7263"/>
                <a:gd name="f498" fmla="val 7190"/>
                <a:gd name="f499" fmla="val 7194"/>
                <a:gd name="f500" fmla="val 7167"/>
                <a:gd name="f501" fmla="val 7125"/>
                <a:gd name="f502" fmla="val 7109"/>
                <a:gd name="f503" fmla="val 7051"/>
                <a:gd name="f504" fmla="val 6819"/>
                <a:gd name="f505" fmla="val 6668"/>
                <a:gd name="f506" fmla="val 6697"/>
                <a:gd name="f507" fmla="val 6598"/>
                <a:gd name="f508" fmla="val 6592"/>
                <a:gd name="f509" fmla="val 6583"/>
                <a:gd name="f510" fmla="val 6562"/>
                <a:gd name="f511" fmla="val 6586"/>
                <a:gd name="f512" fmla="val 6509"/>
                <a:gd name="f513" fmla="val 6471"/>
                <a:gd name="f514" fmla="val 6418"/>
                <a:gd name="f515" fmla="val 6409"/>
                <a:gd name="f516" fmla="val 6434"/>
                <a:gd name="f517" fmla="val 6426"/>
                <a:gd name="f518" fmla="val 6420"/>
                <a:gd name="f519" fmla="val 6402"/>
                <a:gd name="f520" fmla="val 6394"/>
                <a:gd name="f521" fmla="val 6386"/>
                <a:gd name="f522" fmla="val 6405"/>
                <a:gd name="f523" fmla="val 6417"/>
                <a:gd name="f524" fmla="val 6331"/>
                <a:gd name="f525" fmla="val 6285"/>
                <a:gd name="f526" fmla="val 6265"/>
                <a:gd name="f527" fmla="val 6236"/>
                <a:gd name="f528" fmla="val 6223"/>
                <a:gd name="f529" fmla="val 6199"/>
                <a:gd name="f530" fmla="val 6221"/>
                <a:gd name="f531" fmla="val 6080"/>
                <a:gd name="f532" fmla="val 6078"/>
                <a:gd name="f533" fmla="val 6069"/>
                <a:gd name="f534" fmla="val 6039"/>
                <a:gd name="f535" fmla="val 6032"/>
                <a:gd name="f536" fmla="val 5970"/>
                <a:gd name="f537" fmla="val 5965"/>
                <a:gd name="f538" fmla="val 5904"/>
                <a:gd name="f539" fmla="val 5921"/>
                <a:gd name="f540" fmla="val 5897"/>
                <a:gd name="f541" fmla="val 5871"/>
                <a:gd name="f542" fmla="val 5822"/>
                <a:gd name="f543" fmla="val 5823"/>
                <a:gd name="f544" fmla="val 5711"/>
                <a:gd name="f545" fmla="val 5775"/>
                <a:gd name="f546" fmla="val 5665"/>
                <a:gd name="f547" fmla="val 5671"/>
                <a:gd name="f548" fmla="val 5660"/>
                <a:gd name="f549" fmla="val 5573"/>
                <a:gd name="f550" fmla="val 5509"/>
                <a:gd name="f551" fmla="val 5532"/>
                <a:gd name="f552" fmla="val 5497"/>
                <a:gd name="f553" fmla="val 5434"/>
                <a:gd name="f554" fmla="val 5399"/>
                <a:gd name="f555" fmla="val 5391"/>
                <a:gd name="f556" fmla="val 5411"/>
                <a:gd name="f557" fmla="val 5422"/>
                <a:gd name="f558" fmla="val 5330"/>
                <a:gd name="f559" fmla="val 6"/>
                <a:gd name="f560" fmla="val 5410"/>
                <a:gd name="f561" fmla="val 5341"/>
                <a:gd name="f562" fmla="val 5328"/>
                <a:gd name="f563" fmla="val 5357"/>
                <a:gd name="f564" fmla="val 10"/>
                <a:gd name="f565" fmla="val 5311"/>
                <a:gd name="f566" fmla="val 9"/>
                <a:gd name="f567" fmla="val 5288"/>
                <a:gd name="f568" fmla="val 5177"/>
                <a:gd name="f569" fmla="val 5114"/>
                <a:gd name="f570" fmla="val 5128"/>
                <a:gd name="f571" fmla="val 5142"/>
                <a:gd name="f572" fmla="val 5110"/>
                <a:gd name="f573" fmla="val 5061"/>
                <a:gd name="f574" fmla="val 4978"/>
                <a:gd name="f575" fmla="val 4934"/>
                <a:gd name="f576" fmla="val 4928"/>
                <a:gd name="f577" fmla="val 4925"/>
                <a:gd name="f578" fmla="val 4888"/>
                <a:gd name="f579" fmla="val 4804"/>
                <a:gd name="f580" fmla="val 4781"/>
                <a:gd name="f581" fmla="val 8"/>
                <a:gd name="f582" fmla="val 4549"/>
                <a:gd name="f583" fmla="val 4550"/>
                <a:gd name="f584" fmla="val 4435"/>
                <a:gd name="f585" fmla="val 4438"/>
                <a:gd name="f586" fmla="val 4365"/>
                <a:gd name="f587" fmla="val 4339"/>
                <a:gd name="f588" fmla="val 4313"/>
                <a:gd name="f589" fmla="val 4296"/>
                <a:gd name="f590" fmla="val 4309"/>
                <a:gd name="f591" fmla="val 4310"/>
                <a:gd name="f592" fmla="val 4203"/>
                <a:gd name="f593" fmla="val 4192"/>
                <a:gd name="f594" fmla="val 4102"/>
                <a:gd name="f595" fmla="val 4093"/>
                <a:gd name="f596" fmla="val 4068"/>
                <a:gd name="f597" fmla="val 3938"/>
                <a:gd name="f598" fmla="val 3833"/>
                <a:gd name="f599" fmla="val 3834"/>
                <a:gd name="f600" fmla="val 3836"/>
                <a:gd name="f601" fmla="val 3844"/>
                <a:gd name="f602" fmla="val 3726"/>
                <a:gd name="f603" fmla="val 3561"/>
                <a:gd name="f604" fmla="val 3518"/>
                <a:gd name="f605" fmla="val 3439"/>
                <a:gd name="f606" fmla="val 3540"/>
                <a:gd name="f607" fmla="val 3424"/>
                <a:gd name="f608" fmla="val 3466"/>
                <a:gd name="f609" fmla="val 3426"/>
                <a:gd name="f610" fmla="val 3363"/>
                <a:gd name="f611" fmla="val 3412"/>
                <a:gd name="f612" fmla="val 3420"/>
                <a:gd name="f613" fmla="val 3438"/>
                <a:gd name="f614" fmla="val 3294"/>
                <a:gd name="f615" fmla="val 3297"/>
                <a:gd name="f616" fmla="val 3098"/>
                <a:gd name="f617" fmla="val 2904"/>
                <a:gd name="f618" fmla="val 2718"/>
                <a:gd name="f619" fmla="val 2740"/>
                <a:gd name="f620" fmla="val 2675"/>
                <a:gd name="f621" fmla="val 2658"/>
                <a:gd name="f622" fmla="val 2652"/>
                <a:gd name="f623" fmla="val 2698"/>
                <a:gd name="f624" fmla="val 2674"/>
                <a:gd name="f625" fmla="val 2620"/>
                <a:gd name="f626" fmla="val 2619"/>
                <a:gd name="f627" fmla="val 2528"/>
                <a:gd name="f628" fmla="val 2655"/>
                <a:gd name="f629" fmla="val 2627"/>
                <a:gd name="f630" fmla="val 2589"/>
                <a:gd name="f631" fmla="val 2597"/>
                <a:gd name="f632" fmla="val 2567"/>
                <a:gd name="f633" fmla="val 2564"/>
                <a:gd name="f634" fmla="val 2508"/>
                <a:gd name="f635" fmla="val 2473"/>
                <a:gd name="f636" fmla="val 2490"/>
                <a:gd name="f637" fmla="val 2476"/>
                <a:gd name="f638" fmla="val 2477"/>
                <a:gd name="f639" fmla="val 2472"/>
                <a:gd name="f640" fmla="val 2455"/>
                <a:gd name="f641" fmla="val 2373"/>
                <a:gd name="f642" fmla="val 2406"/>
                <a:gd name="f643" fmla="val 2370"/>
                <a:gd name="f644" fmla="val 2329"/>
                <a:gd name="f645" fmla="val 2367"/>
                <a:gd name="f646" fmla="val 2311"/>
                <a:gd name="f647" fmla="val 2062"/>
                <a:gd name="f648" fmla="val 2028"/>
                <a:gd name="f649" fmla="val 1977"/>
                <a:gd name="f650" fmla="val 1927"/>
                <a:gd name="f651" fmla="val 1864"/>
                <a:gd name="f652" fmla="val 1880"/>
                <a:gd name="f653" fmla="val 1889"/>
                <a:gd name="f654" fmla="val 1836"/>
                <a:gd name="f655" fmla="val 1855"/>
                <a:gd name="f656" fmla="val 1737"/>
                <a:gd name="f657" fmla="val 1694"/>
                <a:gd name="f658" fmla="val 1733"/>
                <a:gd name="f659" fmla="val 1542"/>
                <a:gd name="f660" fmla="val 1603"/>
                <a:gd name="f661" fmla="val 1558"/>
                <a:gd name="f662" fmla="val 1600"/>
                <a:gd name="f663" fmla="val 1566"/>
                <a:gd name="f664" fmla="val 1460"/>
                <a:gd name="f665" fmla="val 1331"/>
                <a:gd name="f666" fmla="val 1200"/>
                <a:gd name="f667" fmla="val 1198"/>
                <a:gd name="f668" fmla="val 1220"/>
                <a:gd name="f669" fmla="val 1192"/>
                <a:gd name="f670" fmla="val 1122"/>
                <a:gd name="f671" fmla="val 1096"/>
                <a:gd name="f672" fmla="val 1098"/>
                <a:gd name="f673" fmla="val 1051"/>
                <a:gd name="f674" fmla="val 1058"/>
                <a:gd name="f675" fmla="val 1068"/>
                <a:gd name="f676" fmla="val 1050"/>
                <a:gd name="f677" fmla="val 792"/>
                <a:gd name="f678" fmla="val 524"/>
                <a:gd name="f679" fmla="val 262"/>
                <a:gd name="f680" fmla="val 297"/>
                <a:gd name="f681" fmla="val 274"/>
                <a:gd name="f682" fmla="val 247"/>
                <a:gd name="f683" fmla="val 264"/>
                <a:gd name="f684" fmla="val 246"/>
                <a:gd name="f685" fmla="val 250"/>
                <a:gd name="f686" fmla="val 140"/>
                <a:gd name="f687" fmla="val 120"/>
                <a:gd name="f688" fmla="val 111"/>
                <a:gd name="f689" fmla="val 104"/>
                <a:gd name="f690" fmla="val 156"/>
                <a:gd name="f691" fmla="val 240"/>
                <a:gd name="f692" fmla="val 325"/>
                <a:gd name="f693" fmla="val 344"/>
                <a:gd name="f694" fmla="val 309"/>
                <a:gd name="f695" fmla="val 319"/>
                <a:gd name="f696" fmla="val 340"/>
                <a:gd name="f697" fmla="val 366"/>
                <a:gd name="f698" fmla="val 414"/>
                <a:gd name="f699" fmla="val 409"/>
                <a:gd name="f700" fmla="val 544"/>
                <a:gd name="f701" fmla="val 602"/>
                <a:gd name="f702" fmla="val 754"/>
                <a:gd name="f703" fmla="val 742"/>
                <a:gd name="f704" fmla="val 775"/>
                <a:gd name="f705" fmla="val 782"/>
                <a:gd name="f706" fmla="val 797"/>
                <a:gd name="f707" fmla="val 835"/>
                <a:gd name="f708" fmla="val 706"/>
                <a:gd name="f709" fmla="val 740"/>
                <a:gd name="f710" fmla="val 783"/>
                <a:gd name="f711" fmla="val 970"/>
                <a:gd name="f712" fmla="val 999"/>
                <a:gd name="f713" fmla="val 1049"/>
                <a:gd name="f714" fmla="val 984"/>
                <a:gd name="f715" fmla="val 1034"/>
                <a:gd name="f716" fmla="val 1048"/>
                <a:gd name="f717" fmla="val 1060"/>
                <a:gd name="f718" fmla="val 1093"/>
                <a:gd name="f719" fmla="val 1110"/>
                <a:gd name="f720" fmla="val 1111"/>
                <a:gd name="f721" fmla="val 1103"/>
                <a:gd name="f722" fmla="val 1088"/>
                <a:gd name="f723" fmla="val 1080"/>
                <a:gd name="f724" fmla="val 1215"/>
                <a:gd name="f725" fmla="val 1166"/>
                <a:gd name="f726" fmla="val 1303"/>
                <a:gd name="f727" fmla="val 1470"/>
                <a:gd name="f728" fmla="val 1593"/>
                <a:gd name="f729" fmla="val 1674"/>
                <a:gd name="f730" fmla="val 1784"/>
                <a:gd name="f731" fmla="val 1780"/>
                <a:gd name="f732" fmla="val 1803"/>
                <a:gd name="f733" fmla="val 1832"/>
                <a:gd name="f734" fmla="val 1863"/>
                <a:gd name="f735" fmla="val 1835"/>
                <a:gd name="f736" fmla="val 1915"/>
                <a:gd name="f737" fmla="val 1879"/>
                <a:gd name="f738" fmla="val 1988"/>
                <a:gd name="f739" fmla="val 1933"/>
                <a:gd name="f740" fmla="val 2005"/>
                <a:gd name="f741" fmla="val 2022"/>
                <a:gd name="f742" fmla="val 2046"/>
                <a:gd name="f743" fmla="val 2048"/>
                <a:gd name="f744" fmla="val 2104"/>
                <a:gd name="f745" fmla="val 2058"/>
                <a:gd name="f746" fmla="val 2139"/>
                <a:gd name="f747" fmla="val 2088"/>
                <a:gd name="f748" fmla="val 2205"/>
                <a:gd name="f749" fmla="val 2261"/>
                <a:gd name="f750" fmla="val 2314"/>
                <a:gd name="f751" fmla="val 2368"/>
                <a:gd name="f752" fmla="val 2214"/>
                <a:gd name="f753" fmla="val 2244"/>
                <a:gd name="f754" fmla="val 2219"/>
                <a:gd name="f755" fmla="val 2288"/>
                <a:gd name="f756" fmla="val 2324"/>
                <a:gd name="f757" fmla="val 2361"/>
                <a:gd name="f758" fmla="val 2387"/>
                <a:gd name="f759" fmla="val 2481"/>
                <a:gd name="f760" fmla="val 2471"/>
                <a:gd name="f761" fmla="val 2496"/>
                <a:gd name="f762" fmla="val 2530"/>
                <a:gd name="f763" fmla="val 2573"/>
                <a:gd name="f764" fmla="val 2628"/>
                <a:gd name="f765" fmla="val 2635"/>
                <a:gd name="f766" fmla="val 2550"/>
                <a:gd name="f767" fmla="val 2598"/>
                <a:gd name="f768" fmla="val 2644"/>
                <a:gd name="f769" fmla="val 2724"/>
                <a:gd name="f770" fmla="val 2694"/>
                <a:gd name="f771" fmla="val 2677"/>
                <a:gd name="f772" fmla="val 2701"/>
                <a:gd name="f773" fmla="val 2722"/>
                <a:gd name="f774" fmla="val 2747"/>
                <a:gd name="f775" fmla="val 2643"/>
                <a:gd name="f776" fmla="val 2591"/>
                <a:gd name="f777" fmla="val 2616"/>
                <a:gd name="f778" fmla="val 2689"/>
                <a:gd name="f779" fmla="val 2663"/>
                <a:gd name="f780" fmla="val 2700"/>
                <a:gd name="f781" fmla="val 2755"/>
                <a:gd name="f782" fmla="val 2818"/>
                <a:gd name="f783" fmla="val 2814"/>
                <a:gd name="f784" fmla="val 2824"/>
                <a:gd name="f785" fmla="val 2845"/>
                <a:gd name="f786" fmla="val 2863"/>
                <a:gd name="f787" fmla="val 2830"/>
                <a:gd name="f788" fmla="val 2881"/>
                <a:gd name="f789" fmla="val 2928"/>
                <a:gd name="f790" fmla="val 2977"/>
                <a:gd name="f791" fmla="val 2875"/>
                <a:gd name="f792" fmla="val 2954"/>
                <a:gd name="f793" fmla="val 2911"/>
                <a:gd name="f794" fmla="val 3038"/>
                <a:gd name="f795" fmla="val 2984"/>
                <a:gd name="f796" fmla="val 3126"/>
                <a:gd name="f797" fmla="val 3107"/>
                <a:gd name="f798" fmla="val 3054"/>
                <a:gd name="f799" fmla="val 3084"/>
                <a:gd name="f800" fmla="val 3111"/>
                <a:gd name="f801" fmla="val 3146"/>
                <a:gd name="f802" fmla="val 3163"/>
                <a:gd name="f803" fmla="val 3257"/>
                <a:gd name="f804" fmla="val 3149"/>
                <a:gd name="f805" fmla="val 3189"/>
                <a:gd name="f806" fmla="val 3221"/>
                <a:gd name="f807" fmla="val 3235"/>
                <a:gd name="f808" fmla="val 3276"/>
                <a:gd name="f809" fmla="val 3384"/>
                <a:gd name="f810" fmla="val 3305"/>
                <a:gd name="f811" fmla="val 3401"/>
                <a:gd name="f812" fmla="val 3361"/>
                <a:gd name="f813" fmla="val 3411"/>
                <a:gd name="f814" fmla="val 3400"/>
                <a:gd name="f815" fmla="val 3455"/>
                <a:gd name="f816" fmla="val 3472"/>
                <a:gd name="f817" fmla="val 3526"/>
                <a:gd name="f818" fmla="val 3513"/>
                <a:gd name="f819" fmla="val 3533"/>
                <a:gd name="f820" fmla="val 3580"/>
                <a:gd name="f821" fmla="val 3613"/>
                <a:gd name="f822" fmla="val 3562"/>
                <a:gd name="f823" fmla="val 3630"/>
                <a:gd name="f824" fmla="val 3614"/>
                <a:gd name="f825" fmla="val 3598"/>
                <a:gd name="f826" fmla="val 3568"/>
                <a:gd name="f827" fmla="val 3565"/>
                <a:gd name="f828" fmla="val 3553"/>
                <a:gd name="f829" fmla="val 3550"/>
                <a:gd name="f830" fmla="val 3585"/>
                <a:gd name="f831" fmla="val 3638"/>
                <a:gd name="f832" fmla="val 3662"/>
                <a:gd name="f833" fmla="val 3653"/>
                <a:gd name="f834" fmla="val 3642"/>
                <a:gd name="f835" fmla="val 3636"/>
                <a:gd name="f836" fmla="val 3734"/>
                <a:gd name="f837" fmla="val 3749"/>
                <a:gd name="f838" fmla="val 3737"/>
                <a:gd name="f839" fmla="val 3725"/>
                <a:gd name="f840" fmla="val 3744"/>
                <a:gd name="f841" fmla="val 3758"/>
                <a:gd name="f842" fmla="val 3787"/>
                <a:gd name="f843" fmla="val 3780"/>
                <a:gd name="f844" fmla="val 3781"/>
                <a:gd name="f845" fmla="val 3740"/>
                <a:gd name="f846" fmla="val 3839"/>
                <a:gd name="f847" fmla="val 3881"/>
                <a:gd name="f848" fmla="val 3869"/>
                <a:gd name="f849" fmla="val 3920"/>
                <a:gd name="f850" fmla="val 3995"/>
                <a:gd name="f851" fmla="val 4064"/>
                <a:gd name="f852" fmla="val 4067"/>
                <a:gd name="f853" fmla="val 4074"/>
                <a:gd name="f854" fmla="val 4089"/>
                <a:gd name="f855" fmla="val 4153"/>
                <a:gd name="f856" fmla="val 4210"/>
                <a:gd name="f857" fmla="val 4286"/>
                <a:gd name="f858" fmla="val 4329"/>
                <a:gd name="f859" fmla="val 4389"/>
                <a:gd name="f860" fmla="val 4271"/>
                <a:gd name="f861" fmla="val 4370"/>
                <a:gd name="f862" fmla="val 4440"/>
                <a:gd name="f863" fmla="val 4396"/>
                <a:gd name="f864" fmla="val 4421"/>
                <a:gd name="f865" fmla="val 4456"/>
                <a:gd name="f866" fmla="val 4517"/>
                <a:gd name="f867" fmla="val 4581"/>
                <a:gd name="f868" fmla="val 4560"/>
                <a:gd name="f869" fmla="val 4543"/>
                <a:gd name="f870" fmla="+- 0 0 -90"/>
                <a:gd name="f871" fmla="*/ f3 1 10030"/>
                <a:gd name="f872" fmla="*/ f4 1 75"/>
                <a:gd name="f873" fmla="+- f7 0 f5"/>
                <a:gd name="f874" fmla="+- f6 0 f5"/>
                <a:gd name="f875" fmla="*/ f870 f0 1"/>
                <a:gd name="f876" fmla="*/ f874 1 10030"/>
                <a:gd name="f877" fmla="*/ f873 1 75"/>
                <a:gd name="f878" fmla="*/ 9555 f874 1"/>
                <a:gd name="f879" fmla="*/ 25 f873 1"/>
                <a:gd name="f880" fmla="*/ 9488 f874 1"/>
                <a:gd name="f881" fmla="*/ 23 f873 1"/>
                <a:gd name="f882" fmla="*/ 5258 f874 1"/>
                <a:gd name="f883" fmla="*/ 60 f873 1"/>
                <a:gd name="f884" fmla="*/ 4572 f874 1"/>
                <a:gd name="f885" fmla="*/ 65 f873 1"/>
                <a:gd name="f886" fmla="*/ 4884 f874 1"/>
                <a:gd name="f887" fmla="*/ 61 f873 1"/>
                <a:gd name="f888" fmla="*/ 5092 f874 1"/>
                <a:gd name="f889" fmla="*/ 56 f873 1"/>
                <a:gd name="f890" fmla="*/ 5260 f874 1"/>
                <a:gd name="f891" fmla="*/ 5560 f874 1"/>
                <a:gd name="f892" fmla="*/ 62 f873 1"/>
                <a:gd name="f893" fmla="*/ 6006 f874 1"/>
                <a:gd name="f894" fmla="*/ 6308 f874 1"/>
                <a:gd name="f895" fmla="*/ 32 f873 1"/>
                <a:gd name="f896" fmla="*/ 6269 f874 1"/>
                <a:gd name="f897" fmla="*/ 52 f873 1"/>
                <a:gd name="f898" fmla="*/ 6665 f874 1"/>
                <a:gd name="f899" fmla="*/ 41 f873 1"/>
                <a:gd name="f900" fmla="*/ 6806 f874 1"/>
                <a:gd name="f901" fmla="*/ 53 f873 1"/>
                <a:gd name="f902" fmla="*/ 7204 f874 1"/>
                <a:gd name="f903" fmla="*/ 50 f873 1"/>
                <a:gd name="f904" fmla="*/ 7485 f874 1"/>
                <a:gd name="f905" fmla="*/ 7667 f874 1"/>
                <a:gd name="f906" fmla="*/ 7919 f874 1"/>
                <a:gd name="f907" fmla="*/ 63 f873 1"/>
                <a:gd name="f908" fmla="*/ 8179 f874 1"/>
                <a:gd name="f909" fmla="*/ 51 f873 1"/>
                <a:gd name="f910" fmla="*/ 8401 f874 1"/>
                <a:gd name="f911" fmla="*/ 31 f873 1"/>
                <a:gd name="f912" fmla="*/ 8692 f874 1"/>
                <a:gd name="f913" fmla="*/ 58 f873 1"/>
                <a:gd name="f914" fmla="*/ 9084 f874 1"/>
                <a:gd name="f915" fmla="*/ 9498 f874 1"/>
                <a:gd name="f916" fmla="*/ 44 f873 1"/>
                <a:gd name="f917" fmla="*/ 9670 f874 1"/>
                <a:gd name="f918" fmla="*/ 45 f873 1"/>
                <a:gd name="f919" fmla="*/ 9877 f874 1"/>
                <a:gd name="f920" fmla="*/ 9735 f874 1"/>
                <a:gd name="f921" fmla="*/ 21 f873 1"/>
                <a:gd name="f922" fmla="*/ 9636 f874 1"/>
                <a:gd name="f923" fmla="*/ 27 f873 1"/>
                <a:gd name="f924" fmla="*/ 9290 f874 1"/>
                <a:gd name="f925" fmla="*/ 22 f873 1"/>
                <a:gd name="f926" fmla="*/ 8498 f874 1"/>
                <a:gd name="f927" fmla="*/ 12 f873 1"/>
                <a:gd name="f928" fmla="*/ 7899 f874 1"/>
                <a:gd name="f929" fmla="*/ 7774 f874 1"/>
                <a:gd name="f930" fmla="*/ 7493 f874 1"/>
                <a:gd name="f931" fmla="*/ 7190 f874 1"/>
                <a:gd name="f932" fmla="*/ 6418 f874 1"/>
                <a:gd name="f933" fmla="*/ 20 f873 1"/>
                <a:gd name="f934" fmla="*/ 6248 f874 1"/>
                <a:gd name="f935" fmla="*/ 24 f873 1"/>
                <a:gd name="f936" fmla="*/ 5823 f874 1"/>
                <a:gd name="f937" fmla="*/ 28 f873 1"/>
                <a:gd name="f938" fmla="*/ 5422 f874 1"/>
                <a:gd name="f939" fmla="*/ 11 f873 1"/>
                <a:gd name="f940" fmla="*/ 4925 f874 1"/>
                <a:gd name="f941" fmla="*/ 16 f873 1"/>
                <a:gd name="f942" fmla="*/ 4310 f874 1"/>
                <a:gd name="f943" fmla="*/ 18 f873 1"/>
                <a:gd name="f944" fmla="*/ 3439 f874 1"/>
                <a:gd name="f945" fmla="*/ 2740 f874 1"/>
                <a:gd name="f946" fmla="*/ 2597 f874 1"/>
                <a:gd name="f947" fmla="*/ 9 f873 1"/>
                <a:gd name="f948" fmla="*/ 2367 f874 1"/>
                <a:gd name="f949" fmla="*/ 1566 f874 1"/>
                <a:gd name="f950" fmla="*/ 262 f874 1"/>
                <a:gd name="f951" fmla="*/ 7 f873 1"/>
                <a:gd name="f952" fmla="*/ 104 f874 1"/>
                <a:gd name="f953" fmla="*/ 42 f873 1"/>
                <a:gd name="f954" fmla="*/ 742 f874 1"/>
                <a:gd name="f955" fmla="*/ 47 f873 1"/>
                <a:gd name="f956" fmla="*/ 1060 f874 1"/>
                <a:gd name="f957" fmla="*/ 1593 f874 1"/>
                <a:gd name="f958" fmla="*/ 46 f873 1"/>
                <a:gd name="f959" fmla="*/ 2022 f874 1"/>
                <a:gd name="f960" fmla="*/ 2481 f874 1"/>
                <a:gd name="f961" fmla="*/ 2677 f874 1"/>
                <a:gd name="f962" fmla="*/ 2863 f874 1"/>
                <a:gd name="f963" fmla="*/ 3163 f874 1"/>
                <a:gd name="f964" fmla="*/ 3411 f874 1"/>
                <a:gd name="f965" fmla="*/ 54 f873 1"/>
                <a:gd name="f966" fmla="*/ 3550 f874 1"/>
                <a:gd name="f967" fmla="*/ 3740 f874 1"/>
                <a:gd name="f968" fmla="*/ 4329 f874 1"/>
                <a:gd name="f969" fmla="*/ 68 f873 1"/>
                <a:gd name="f970" fmla="*/ f875 1 f2"/>
                <a:gd name="f971" fmla="*/ f878 1 10030"/>
                <a:gd name="f972" fmla="*/ f879 1 75"/>
                <a:gd name="f973" fmla="*/ f880 1 10030"/>
                <a:gd name="f974" fmla="*/ f881 1 75"/>
                <a:gd name="f975" fmla="*/ f882 1 10030"/>
                <a:gd name="f976" fmla="*/ f883 1 75"/>
                <a:gd name="f977" fmla="*/ f884 1 10030"/>
                <a:gd name="f978" fmla="*/ f885 1 75"/>
                <a:gd name="f979" fmla="*/ f886 1 10030"/>
                <a:gd name="f980" fmla="*/ f887 1 75"/>
                <a:gd name="f981" fmla="*/ f888 1 10030"/>
                <a:gd name="f982" fmla="*/ f889 1 75"/>
                <a:gd name="f983" fmla="*/ f890 1 10030"/>
                <a:gd name="f984" fmla="*/ f891 1 10030"/>
                <a:gd name="f985" fmla="*/ f892 1 75"/>
                <a:gd name="f986" fmla="*/ f893 1 10030"/>
                <a:gd name="f987" fmla="*/ f894 1 10030"/>
                <a:gd name="f988" fmla="*/ f895 1 75"/>
                <a:gd name="f989" fmla="*/ f896 1 10030"/>
                <a:gd name="f990" fmla="*/ f897 1 75"/>
                <a:gd name="f991" fmla="*/ f898 1 10030"/>
                <a:gd name="f992" fmla="*/ f899 1 75"/>
                <a:gd name="f993" fmla="*/ f900 1 10030"/>
                <a:gd name="f994" fmla="*/ f901 1 75"/>
                <a:gd name="f995" fmla="*/ f902 1 10030"/>
                <a:gd name="f996" fmla="*/ f903 1 75"/>
                <a:gd name="f997" fmla="*/ f904 1 10030"/>
                <a:gd name="f998" fmla="*/ f905 1 10030"/>
                <a:gd name="f999" fmla="*/ f906 1 10030"/>
                <a:gd name="f1000" fmla="*/ f907 1 75"/>
                <a:gd name="f1001" fmla="*/ f908 1 10030"/>
                <a:gd name="f1002" fmla="*/ f909 1 75"/>
                <a:gd name="f1003" fmla="*/ f910 1 10030"/>
                <a:gd name="f1004" fmla="*/ f911 1 75"/>
                <a:gd name="f1005" fmla="*/ f912 1 10030"/>
                <a:gd name="f1006" fmla="*/ f913 1 75"/>
                <a:gd name="f1007" fmla="*/ f914 1 10030"/>
                <a:gd name="f1008" fmla="*/ f915 1 10030"/>
                <a:gd name="f1009" fmla="*/ f916 1 75"/>
                <a:gd name="f1010" fmla="*/ f917 1 10030"/>
                <a:gd name="f1011" fmla="*/ f918 1 75"/>
                <a:gd name="f1012" fmla="*/ f919 1 10030"/>
                <a:gd name="f1013" fmla="*/ f920 1 10030"/>
                <a:gd name="f1014" fmla="*/ f921 1 75"/>
                <a:gd name="f1015" fmla="*/ f922 1 10030"/>
                <a:gd name="f1016" fmla="*/ f923 1 75"/>
                <a:gd name="f1017" fmla="*/ f924 1 10030"/>
                <a:gd name="f1018" fmla="*/ f925 1 75"/>
                <a:gd name="f1019" fmla="*/ f926 1 10030"/>
                <a:gd name="f1020" fmla="*/ f927 1 75"/>
                <a:gd name="f1021" fmla="*/ f928 1 10030"/>
                <a:gd name="f1022" fmla="*/ f929 1 10030"/>
                <a:gd name="f1023" fmla="*/ f930 1 10030"/>
                <a:gd name="f1024" fmla="*/ f931 1 10030"/>
                <a:gd name="f1025" fmla="*/ f932 1 10030"/>
                <a:gd name="f1026" fmla="*/ f933 1 75"/>
                <a:gd name="f1027" fmla="*/ f934 1 10030"/>
                <a:gd name="f1028" fmla="*/ f935 1 75"/>
                <a:gd name="f1029" fmla="*/ f936 1 10030"/>
                <a:gd name="f1030" fmla="*/ f937 1 75"/>
                <a:gd name="f1031" fmla="*/ f938 1 10030"/>
                <a:gd name="f1032" fmla="*/ f939 1 75"/>
                <a:gd name="f1033" fmla="*/ f940 1 10030"/>
                <a:gd name="f1034" fmla="*/ f941 1 75"/>
                <a:gd name="f1035" fmla="*/ f942 1 10030"/>
                <a:gd name="f1036" fmla="*/ f943 1 75"/>
                <a:gd name="f1037" fmla="*/ f944 1 10030"/>
                <a:gd name="f1038" fmla="*/ f945 1 10030"/>
                <a:gd name="f1039" fmla="*/ f946 1 10030"/>
                <a:gd name="f1040" fmla="*/ f947 1 75"/>
                <a:gd name="f1041" fmla="*/ f948 1 10030"/>
                <a:gd name="f1042" fmla="*/ f949 1 10030"/>
                <a:gd name="f1043" fmla="*/ f950 1 10030"/>
                <a:gd name="f1044" fmla="*/ f951 1 75"/>
                <a:gd name="f1045" fmla="*/ f952 1 10030"/>
                <a:gd name="f1046" fmla="*/ f953 1 75"/>
                <a:gd name="f1047" fmla="*/ f954 1 10030"/>
                <a:gd name="f1048" fmla="*/ f955 1 75"/>
                <a:gd name="f1049" fmla="*/ f956 1 10030"/>
                <a:gd name="f1050" fmla="*/ f957 1 10030"/>
                <a:gd name="f1051" fmla="*/ f958 1 75"/>
                <a:gd name="f1052" fmla="*/ f959 1 10030"/>
                <a:gd name="f1053" fmla="*/ f960 1 10030"/>
                <a:gd name="f1054" fmla="*/ f961 1 10030"/>
                <a:gd name="f1055" fmla="*/ f962 1 10030"/>
                <a:gd name="f1056" fmla="*/ f963 1 10030"/>
                <a:gd name="f1057" fmla="*/ f964 1 10030"/>
                <a:gd name="f1058" fmla="*/ f965 1 75"/>
                <a:gd name="f1059" fmla="*/ f966 1 10030"/>
                <a:gd name="f1060" fmla="*/ f967 1 10030"/>
                <a:gd name="f1061" fmla="*/ f968 1 10030"/>
                <a:gd name="f1062" fmla="*/ f969 1 75"/>
                <a:gd name="f1063" fmla="*/ 0 1 f876"/>
                <a:gd name="f1064" fmla="*/ f6 1 f876"/>
                <a:gd name="f1065" fmla="*/ 0 1 f877"/>
                <a:gd name="f1066" fmla="*/ f7 1 f877"/>
                <a:gd name="f1067" fmla="+- f970 0 f1"/>
                <a:gd name="f1068" fmla="*/ f971 1 f876"/>
                <a:gd name="f1069" fmla="*/ f972 1 f877"/>
                <a:gd name="f1070" fmla="*/ f973 1 f876"/>
                <a:gd name="f1071" fmla="*/ f974 1 f877"/>
                <a:gd name="f1072" fmla="*/ f975 1 f876"/>
                <a:gd name="f1073" fmla="*/ f976 1 f877"/>
                <a:gd name="f1074" fmla="*/ f977 1 f876"/>
                <a:gd name="f1075" fmla="*/ f978 1 f877"/>
                <a:gd name="f1076" fmla="*/ f979 1 f876"/>
                <a:gd name="f1077" fmla="*/ f980 1 f877"/>
                <a:gd name="f1078" fmla="*/ f981 1 f876"/>
                <a:gd name="f1079" fmla="*/ f982 1 f877"/>
                <a:gd name="f1080" fmla="*/ f983 1 f876"/>
                <a:gd name="f1081" fmla="*/ f984 1 f876"/>
                <a:gd name="f1082" fmla="*/ f985 1 f877"/>
                <a:gd name="f1083" fmla="*/ f986 1 f876"/>
                <a:gd name="f1084" fmla="*/ f987 1 f876"/>
                <a:gd name="f1085" fmla="*/ f988 1 f877"/>
                <a:gd name="f1086" fmla="*/ f989 1 f876"/>
                <a:gd name="f1087" fmla="*/ f990 1 f877"/>
                <a:gd name="f1088" fmla="*/ f991 1 f876"/>
                <a:gd name="f1089" fmla="*/ f992 1 f877"/>
                <a:gd name="f1090" fmla="*/ f993 1 f876"/>
                <a:gd name="f1091" fmla="*/ f994 1 f877"/>
                <a:gd name="f1092" fmla="*/ f995 1 f876"/>
                <a:gd name="f1093" fmla="*/ f996 1 f877"/>
                <a:gd name="f1094" fmla="*/ f997 1 f876"/>
                <a:gd name="f1095" fmla="*/ f998 1 f876"/>
                <a:gd name="f1096" fmla="*/ f999 1 f876"/>
                <a:gd name="f1097" fmla="*/ f1000 1 f877"/>
                <a:gd name="f1098" fmla="*/ f1001 1 f876"/>
                <a:gd name="f1099" fmla="*/ f1002 1 f877"/>
                <a:gd name="f1100" fmla="*/ f1003 1 f876"/>
                <a:gd name="f1101" fmla="*/ f1004 1 f877"/>
                <a:gd name="f1102" fmla="*/ f1005 1 f876"/>
                <a:gd name="f1103" fmla="*/ f1006 1 f877"/>
                <a:gd name="f1104" fmla="*/ f1007 1 f876"/>
                <a:gd name="f1105" fmla="*/ f1008 1 f876"/>
                <a:gd name="f1106" fmla="*/ f1009 1 f877"/>
                <a:gd name="f1107" fmla="*/ f1010 1 f876"/>
                <a:gd name="f1108" fmla="*/ f1011 1 f877"/>
                <a:gd name="f1109" fmla="*/ f1012 1 f876"/>
                <a:gd name="f1110" fmla="*/ f1013 1 f876"/>
                <a:gd name="f1111" fmla="*/ f1014 1 f877"/>
                <a:gd name="f1112" fmla="*/ f1015 1 f876"/>
                <a:gd name="f1113" fmla="*/ f1016 1 f877"/>
                <a:gd name="f1114" fmla="*/ f1017 1 f876"/>
                <a:gd name="f1115" fmla="*/ f1018 1 f877"/>
                <a:gd name="f1116" fmla="*/ f1019 1 f876"/>
                <a:gd name="f1117" fmla="*/ f1020 1 f877"/>
                <a:gd name="f1118" fmla="*/ f1021 1 f876"/>
                <a:gd name="f1119" fmla="*/ f1022 1 f876"/>
                <a:gd name="f1120" fmla="*/ f1023 1 f876"/>
                <a:gd name="f1121" fmla="*/ f1024 1 f876"/>
                <a:gd name="f1122" fmla="*/ f1025 1 f876"/>
                <a:gd name="f1123" fmla="*/ f1026 1 f877"/>
                <a:gd name="f1124" fmla="*/ f1027 1 f876"/>
                <a:gd name="f1125" fmla="*/ f1028 1 f877"/>
                <a:gd name="f1126" fmla="*/ f1029 1 f876"/>
                <a:gd name="f1127" fmla="*/ f1030 1 f877"/>
                <a:gd name="f1128" fmla="*/ f1031 1 f876"/>
                <a:gd name="f1129" fmla="*/ f1032 1 f877"/>
                <a:gd name="f1130" fmla="*/ f1033 1 f876"/>
                <a:gd name="f1131" fmla="*/ f1034 1 f877"/>
                <a:gd name="f1132" fmla="*/ f1035 1 f876"/>
                <a:gd name="f1133" fmla="*/ f1036 1 f877"/>
                <a:gd name="f1134" fmla="*/ f1037 1 f876"/>
                <a:gd name="f1135" fmla="*/ f1038 1 f876"/>
                <a:gd name="f1136" fmla="*/ f1039 1 f876"/>
                <a:gd name="f1137" fmla="*/ f1040 1 f877"/>
                <a:gd name="f1138" fmla="*/ f1041 1 f876"/>
                <a:gd name="f1139" fmla="*/ f1042 1 f876"/>
                <a:gd name="f1140" fmla="*/ f1043 1 f876"/>
                <a:gd name="f1141" fmla="*/ f1044 1 f877"/>
                <a:gd name="f1142" fmla="*/ f1045 1 f876"/>
                <a:gd name="f1143" fmla="*/ f1046 1 f877"/>
                <a:gd name="f1144" fmla="*/ f1047 1 f876"/>
                <a:gd name="f1145" fmla="*/ f1048 1 f877"/>
                <a:gd name="f1146" fmla="*/ f1049 1 f876"/>
                <a:gd name="f1147" fmla="*/ f1050 1 f876"/>
                <a:gd name="f1148" fmla="*/ f1051 1 f877"/>
                <a:gd name="f1149" fmla="*/ f1052 1 f876"/>
                <a:gd name="f1150" fmla="*/ f1053 1 f876"/>
                <a:gd name="f1151" fmla="*/ f1054 1 f876"/>
                <a:gd name="f1152" fmla="*/ f1055 1 f876"/>
                <a:gd name="f1153" fmla="*/ f1056 1 f876"/>
                <a:gd name="f1154" fmla="*/ f1057 1 f876"/>
                <a:gd name="f1155" fmla="*/ f1058 1 f877"/>
                <a:gd name="f1156" fmla="*/ f1059 1 f876"/>
                <a:gd name="f1157" fmla="*/ f1060 1 f876"/>
                <a:gd name="f1158" fmla="*/ f1061 1 f876"/>
                <a:gd name="f1159" fmla="*/ f1062 1 f877"/>
                <a:gd name="f1160" fmla="*/ f1063 f871 1"/>
                <a:gd name="f1161" fmla="*/ f1064 f871 1"/>
                <a:gd name="f1162" fmla="*/ f1066 f872 1"/>
                <a:gd name="f1163" fmla="*/ f1065 f872 1"/>
                <a:gd name="f1164" fmla="*/ f1068 f871 1"/>
                <a:gd name="f1165" fmla="*/ f1069 f872 1"/>
                <a:gd name="f1166" fmla="*/ f1070 f871 1"/>
                <a:gd name="f1167" fmla="*/ f1071 f872 1"/>
                <a:gd name="f1168" fmla="*/ f1072 f871 1"/>
                <a:gd name="f1169" fmla="*/ f1073 f872 1"/>
                <a:gd name="f1170" fmla="*/ f1074 f871 1"/>
                <a:gd name="f1171" fmla="*/ f1075 f872 1"/>
                <a:gd name="f1172" fmla="*/ f1076 f871 1"/>
                <a:gd name="f1173" fmla="*/ f1077 f872 1"/>
                <a:gd name="f1174" fmla="*/ f1078 f871 1"/>
                <a:gd name="f1175" fmla="*/ f1079 f872 1"/>
                <a:gd name="f1176" fmla="*/ f1080 f871 1"/>
                <a:gd name="f1177" fmla="*/ f1081 f871 1"/>
                <a:gd name="f1178" fmla="*/ f1082 f872 1"/>
                <a:gd name="f1179" fmla="*/ f1083 f871 1"/>
                <a:gd name="f1180" fmla="*/ f1084 f871 1"/>
                <a:gd name="f1181" fmla="*/ f1085 f872 1"/>
                <a:gd name="f1182" fmla="*/ f1086 f871 1"/>
                <a:gd name="f1183" fmla="*/ f1087 f872 1"/>
                <a:gd name="f1184" fmla="*/ f1088 f871 1"/>
                <a:gd name="f1185" fmla="*/ f1089 f872 1"/>
                <a:gd name="f1186" fmla="*/ f1090 f871 1"/>
                <a:gd name="f1187" fmla="*/ f1091 f872 1"/>
                <a:gd name="f1188" fmla="*/ f1092 f871 1"/>
                <a:gd name="f1189" fmla="*/ f1093 f872 1"/>
                <a:gd name="f1190" fmla="*/ f1094 f871 1"/>
                <a:gd name="f1191" fmla="*/ f1095 f871 1"/>
                <a:gd name="f1192" fmla="*/ f1096 f871 1"/>
                <a:gd name="f1193" fmla="*/ f1097 f872 1"/>
                <a:gd name="f1194" fmla="*/ f1098 f871 1"/>
                <a:gd name="f1195" fmla="*/ f1099 f872 1"/>
                <a:gd name="f1196" fmla="*/ f1100 f871 1"/>
                <a:gd name="f1197" fmla="*/ f1101 f872 1"/>
                <a:gd name="f1198" fmla="*/ f1102 f871 1"/>
                <a:gd name="f1199" fmla="*/ f1103 f872 1"/>
                <a:gd name="f1200" fmla="*/ f1104 f871 1"/>
                <a:gd name="f1201" fmla="*/ f1105 f871 1"/>
                <a:gd name="f1202" fmla="*/ f1106 f872 1"/>
                <a:gd name="f1203" fmla="*/ f1107 f871 1"/>
                <a:gd name="f1204" fmla="*/ f1108 f872 1"/>
                <a:gd name="f1205" fmla="*/ f1109 f871 1"/>
                <a:gd name="f1206" fmla="*/ f1110 f871 1"/>
                <a:gd name="f1207" fmla="*/ f1111 f872 1"/>
                <a:gd name="f1208" fmla="*/ f1112 f871 1"/>
                <a:gd name="f1209" fmla="*/ f1113 f872 1"/>
                <a:gd name="f1210" fmla="*/ f1114 f871 1"/>
                <a:gd name="f1211" fmla="*/ f1115 f872 1"/>
                <a:gd name="f1212" fmla="*/ f1116 f871 1"/>
                <a:gd name="f1213" fmla="*/ f1117 f872 1"/>
                <a:gd name="f1214" fmla="*/ f1118 f871 1"/>
                <a:gd name="f1215" fmla="*/ f1119 f871 1"/>
                <a:gd name="f1216" fmla="*/ f1120 f871 1"/>
                <a:gd name="f1217" fmla="*/ f1121 f871 1"/>
                <a:gd name="f1218" fmla="*/ f1122 f871 1"/>
                <a:gd name="f1219" fmla="*/ f1123 f872 1"/>
                <a:gd name="f1220" fmla="*/ f1124 f871 1"/>
                <a:gd name="f1221" fmla="*/ f1125 f872 1"/>
                <a:gd name="f1222" fmla="*/ f1126 f871 1"/>
                <a:gd name="f1223" fmla="*/ f1127 f872 1"/>
                <a:gd name="f1224" fmla="*/ f1128 f871 1"/>
                <a:gd name="f1225" fmla="*/ f1129 f872 1"/>
                <a:gd name="f1226" fmla="*/ f1130 f871 1"/>
                <a:gd name="f1227" fmla="*/ f1131 f872 1"/>
                <a:gd name="f1228" fmla="*/ f1132 f871 1"/>
                <a:gd name="f1229" fmla="*/ f1133 f872 1"/>
                <a:gd name="f1230" fmla="*/ f1134 f871 1"/>
                <a:gd name="f1231" fmla="*/ f1135 f871 1"/>
                <a:gd name="f1232" fmla="*/ f1136 f871 1"/>
                <a:gd name="f1233" fmla="*/ f1137 f872 1"/>
                <a:gd name="f1234" fmla="*/ f1138 f871 1"/>
                <a:gd name="f1235" fmla="*/ f1139 f871 1"/>
                <a:gd name="f1236" fmla="*/ f1140 f871 1"/>
                <a:gd name="f1237" fmla="*/ f1141 f872 1"/>
                <a:gd name="f1238" fmla="*/ f1142 f871 1"/>
                <a:gd name="f1239" fmla="*/ f1143 f872 1"/>
                <a:gd name="f1240" fmla="*/ f1144 f871 1"/>
                <a:gd name="f1241" fmla="*/ f1145 f872 1"/>
                <a:gd name="f1242" fmla="*/ f1146 f871 1"/>
                <a:gd name="f1243" fmla="*/ f1147 f871 1"/>
                <a:gd name="f1244" fmla="*/ f1148 f872 1"/>
                <a:gd name="f1245" fmla="*/ f1149 f871 1"/>
                <a:gd name="f1246" fmla="*/ f1150 f871 1"/>
                <a:gd name="f1247" fmla="*/ f1151 f871 1"/>
                <a:gd name="f1248" fmla="*/ f1152 f871 1"/>
                <a:gd name="f1249" fmla="*/ f1153 f871 1"/>
                <a:gd name="f1250" fmla="*/ f1154 f871 1"/>
                <a:gd name="f1251" fmla="*/ f1155 f872 1"/>
                <a:gd name="f1252" fmla="*/ f1156 f871 1"/>
                <a:gd name="f1253" fmla="*/ f1157 f871 1"/>
                <a:gd name="f1254" fmla="*/ f1158 f871 1"/>
                <a:gd name="f1255" fmla="*/ f1159 f8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67">
                  <a:pos x="f1164" y="f1165"/>
                </a:cxn>
                <a:cxn ang="f1067">
                  <a:pos x="f1166" y="f1167"/>
                </a:cxn>
                <a:cxn ang="f1067">
                  <a:pos x="f1168" y="f1169"/>
                </a:cxn>
                <a:cxn ang="f1067">
                  <a:pos x="f1170" y="f1171"/>
                </a:cxn>
                <a:cxn ang="f1067">
                  <a:pos x="f1172" y="f1173"/>
                </a:cxn>
                <a:cxn ang="f1067">
                  <a:pos x="f1174" y="f1175"/>
                </a:cxn>
                <a:cxn ang="f1067">
                  <a:pos x="f1176" y="f1169"/>
                </a:cxn>
                <a:cxn ang="f1067">
                  <a:pos x="f1177" y="f1178"/>
                </a:cxn>
                <a:cxn ang="f1067">
                  <a:pos x="f1179" y="f1175"/>
                </a:cxn>
                <a:cxn ang="f1067">
                  <a:pos x="f1180" y="f1181"/>
                </a:cxn>
                <a:cxn ang="f1067">
                  <a:pos x="f1182" y="f1183"/>
                </a:cxn>
                <a:cxn ang="f1067">
                  <a:pos x="f1184" y="f1185"/>
                </a:cxn>
                <a:cxn ang="f1067">
                  <a:pos x="f1186" y="f1187"/>
                </a:cxn>
                <a:cxn ang="f1067">
                  <a:pos x="f1188" y="f1189"/>
                </a:cxn>
                <a:cxn ang="f1067">
                  <a:pos x="f1190" y="f1178"/>
                </a:cxn>
                <a:cxn ang="f1067">
                  <a:pos x="f1191" y="f1173"/>
                </a:cxn>
                <a:cxn ang="f1067">
                  <a:pos x="f1192" y="f1193"/>
                </a:cxn>
                <a:cxn ang="f1067">
                  <a:pos x="f1194" y="f1195"/>
                </a:cxn>
                <a:cxn ang="f1067">
                  <a:pos x="f1196" y="f1197"/>
                </a:cxn>
                <a:cxn ang="f1067">
                  <a:pos x="f1198" y="f1199"/>
                </a:cxn>
                <a:cxn ang="f1067">
                  <a:pos x="f1200" y="f1173"/>
                </a:cxn>
                <a:cxn ang="f1067">
                  <a:pos x="f1201" y="f1202"/>
                </a:cxn>
                <a:cxn ang="f1067">
                  <a:pos x="f1203" y="f1204"/>
                </a:cxn>
                <a:cxn ang="f1067">
                  <a:pos x="f1205" y="f1181"/>
                </a:cxn>
                <a:cxn ang="f1067">
                  <a:pos x="f1206" y="f1207"/>
                </a:cxn>
                <a:cxn ang="f1067">
                  <a:pos x="f1208" y="f1209"/>
                </a:cxn>
                <a:cxn ang="f1067">
                  <a:pos x="f1210" y="f1211"/>
                </a:cxn>
                <a:cxn ang="f1067">
                  <a:pos x="f1212" y="f1213"/>
                </a:cxn>
                <a:cxn ang="f1067">
                  <a:pos x="f1214" y="f1207"/>
                </a:cxn>
                <a:cxn ang="f1067">
                  <a:pos x="f1215" y="f1211"/>
                </a:cxn>
                <a:cxn ang="f1067">
                  <a:pos x="f1216" y="f1181"/>
                </a:cxn>
                <a:cxn ang="f1067">
                  <a:pos x="f1217" y="f1197"/>
                </a:cxn>
                <a:cxn ang="f1067">
                  <a:pos x="f1218" y="f1219"/>
                </a:cxn>
                <a:cxn ang="f1067">
                  <a:pos x="f1220" y="f1221"/>
                </a:cxn>
                <a:cxn ang="f1067">
                  <a:pos x="f1222" y="f1223"/>
                </a:cxn>
                <a:cxn ang="f1067">
                  <a:pos x="f1224" y="f1225"/>
                </a:cxn>
                <a:cxn ang="f1067">
                  <a:pos x="f1226" y="f1227"/>
                </a:cxn>
                <a:cxn ang="f1067">
                  <a:pos x="f1228" y="f1229"/>
                </a:cxn>
                <a:cxn ang="f1067">
                  <a:pos x="f1230" y="f1207"/>
                </a:cxn>
                <a:cxn ang="f1067">
                  <a:pos x="f1231" y="f1229"/>
                </a:cxn>
                <a:cxn ang="f1067">
                  <a:pos x="f1232" y="f1233"/>
                </a:cxn>
                <a:cxn ang="f1067">
                  <a:pos x="f1234" y="f1207"/>
                </a:cxn>
                <a:cxn ang="f1067">
                  <a:pos x="f1235" y="f1225"/>
                </a:cxn>
                <a:cxn ang="f1067">
                  <a:pos x="f1236" y="f1237"/>
                </a:cxn>
                <a:cxn ang="f1067">
                  <a:pos x="f1238" y="f1239"/>
                </a:cxn>
                <a:cxn ang="f1067">
                  <a:pos x="f1240" y="f1241"/>
                </a:cxn>
                <a:cxn ang="f1067">
                  <a:pos x="f1242" y="f1241"/>
                </a:cxn>
                <a:cxn ang="f1067">
                  <a:pos x="f1243" y="f1244"/>
                </a:cxn>
                <a:cxn ang="f1067">
                  <a:pos x="f1245" y="f1204"/>
                </a:cxn>
                <a:cxn ang="f1067">
                  <a:pos x="f1246" y="f1195"/>
                </a:cxn>
                <a:cxn ang="f1067">
                  <a:pos x="f1247" y="f1204"/>
                </a:cxn>
                <a:cxn ang="f1067">
                  <a:pos x="f1248" y="f1183"/>
                </a:cxn>
                <a:cxn ang="f1067">
                  <a:pos x="f1249" y="f1178"/>
                </a:cxn>
                <a:cxn ang="f1067">
                  <a:pos x="f1250" y="f1251"/>
                </a:cxn>
                <a:cxn ang="f1067">
                  <a:pos x="f1252" y="f1169"/>
                </a:cxn>
                <a:cxn ang="f1067">
                  <a:pos x="f1253" y="f1171"/>
                </a:cxn>
                <a:cxn ang="f1067">
                  <a:pos x="f1254" y="f1255"/>
                </a:cxn>
              </a:cxnLst>
              <a:rect l="f1160" t="f1163" r="f1161" b="f1162"/>
              <a:pathLst>
                <a:path w="10030" h="75">
                  <a:moveTo>
                    <a:pt x="f8" y="f9"/>
                  </a:moveTo>
                  <a:lnTo>
                    <a:pt x="f8" y="f9"/>
                  </a:lnTo>
                  <a:lnTo>
                    <a:pt x="f10" y="f11"/>
                  </a:lnTo>
                  <a:cubicBezTo>
                    <a:pt x="f12" y="f13"/>
                    <a:pt x="f14" y="f11"/>
                    <a:pt x="f8" y="f9"/>
                  </a:cubicBezTo>
                  <a:close/>
                  <a:moveTo>
                    <a:pt x="f15" y="f16"/>
                  </a:move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18"/>
                    <a:pt x="f23" y="f18"/>
                    <a:pt x="f24" y="f18"/>
                  </a:cubicBezTo>
                  <a:cubicBezTo>
                    <a:pt x="f25" y="f16"/>
                    <a:pt x="f26" y="f27"/>
                    <a:pt x="f15" y="f16"/>
                  </a:cubicBezTo>
                  <a:close/>
                  <a:moveTo>
                    <a:pt x="f28" y="f20"/>
                  </a:moveTo>
                  <a:lnTo>
                    <a:pt x="f28" y="f20"/>
                  </a:lnTo>
                  <a:lnTo>
                    <a:pt x="f29" y="f20"/>
                  </a:lnTo>
                  <a:cubicBezTo>
                    <a:pt x="f30" y="f31"/>
                    <a:pt x="f32" y="f33"/>
                    <a:pt x="f28" y="f20"/>
                  </a:cubicBezTo>
                  <a:close/>
                  <a:moveTo>
                    <a:pt x="f34" y="f35"/>
                  </a:moveTo>
                  <a:lnTo>
                    <a:pt x="f34" y="f35"/>
                  </a:lnTo>
                  <a:cubicBezTo>
                    <a:pt x="f36" y="f37"/>
                    <a:pt x="f38" y="f39"/>
                    <a:pt x="f40" y="f41"/>
                  </a:cubicBezTo>
                  <a:cubicBezTo>
                    <a:pt x="f42" y="f41"/>
                    <a:pt x="f43" y="f41"/>
                    <a:pt x="f34" y="f35"/>
                  </a:cubicBezTo>
                  <a:close/>
                  <a:moveTo>
                    <a:pt x="f44" y="f45"/>
                  </a:moveTo>
                  <a:lnTo>
                    <a:pt x="f44" y="f45"/>
                  </a:lnTo>
                  <a:cubicBezTo>
                    <a:pt x="f46" y="f47"/>
                    <a:pt x="f48" y="f49"/>
                    <a:pt x="f50" y="f47"/>
                  </a:cubicBezTo>
                  <a:cubicBezTo>
                    <a:pt x="f51" y="f52"/>
                    <a:pt x="f53" y="f54"/>
                    <a:pt x="f44" y="f45"/>
                  </a:cubicBezTo>
                  <a:close/>
                  <a:moveTo>
                    <a:pt x="f55" y="f47"/>
                  </a:moveTo>
                  <a:lnTo>
                    <a:pt x="f55" y="f47"/>
                  </a:lnTo>
                  <a:lnTo>
                    <a:pt x="f56" y="f57"/>
                  </a:lnTo>
                  <a:cubicBezTo>
                    <a:pt x="f58" y="f59"/>
                    <a:pt x="f60" y="f61"/>
                    <a:pt x="f62" y="f7"/>
                  </a:cubicBezTo>
                  <a:cubicBezTo>
                    <a:pt x="f55" y="f47"/>
                    <a:pt x="f63" y="f64"/>
                    <a:pt x="f65" y="f45"/>
                  </a:cubicBezTo>
                  <a:lnTo>
                    <a:pt x="f66" y="f67"/>
                  </a:lnTo>
                  <a:cubicBezTo>
                    <a:pt x="f68" y="f67"/>
                    <a:pt x="f69" y="f49"/>
                    <a:pt x="f70" y="f49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47"/>
                  </a:cubicBezTo>
                  <a:lnTo>
                    <a:pt x="f82" y="f78"/>
                  </a:lnTo>
                  <a:cubicBezTo>
                    <a:pt x="f83" y="f54"/>
                    <a:pt x="f84" y="f45"/>
                    <a:pt x="f85" y="f45"/>
                  </a:cubicBezTo>
                  <a:lnTo>
                    <a:pt x="f86" y="f80"/>
                  </a:lnTo>
                  <a:lnTo>
                    <a:pt x="f87" y="f80"/>
                  </a:lnTo>
                  <a:cubicBezTo>
                    <a:pt x="f88" y="f78"/>
                    <a:pt x="f89" y="f74"/>
                    <a:pt x="f90" y="f37"/>
                  </a:cubicBezTo>
                  <a:cubicBezTo>
                    <a:pt x="f91" y="f74"/>
                    <a:pt x="f92" y="f74"/>
                    <a:pt x="f93" y="f76"/>
                  </a:cubicBezTo>
                  <a:lnTo>
                    <a:pt x="f94" y="f37"/>
                  </a:lnTo>
                  <a:cubicBezTo>
                    <a:pt x="f95" y="f76"/>
                    <a:pt x="f96" y="f80"/>
                    <a:pt x="f92" y="f80"/>
                  </a:cubicBezTo>
                  <a:cubicBezTo>
                    <a:pt x="f97" y="f98"/>
                    <a:pt x="f99" y="f52"/>
                    <a:pt x="f100" y="f49"/>
                  </a:cubicBezTo>
                  <a:lnTo>
                    <a:pt x="f101" y="f57"/>
                  </a:lnTo>
                  <a:cubicBezTo>
                    <a:pt x="f102" y="f98"/>
                    <a:pt x="f103" y="f72"/>
                    <a:pt x="f104" y="f7"/>
                  </a:cubicBezTo>
                  <a:cubicBezTo>
                    <a:pt x="f105" y="f98"/>
                    <a:pt x="f106" y="f67"/>
                    <a:pt x="f107" y="f45"/>
                  </a:cubicBezTo>
                  <a:cubicBezTo>
                    <a:pt x="f108" y="f47"/>
                    <a:pt x="f109" y="f47"/>
                    <a:pt x="f110" y="f80"/>
                  </a:cubicBezTo>
                  <a:cubicBezTo>
                    <a:pt x="f110" y="f67"/>
                    <a:pt x="f111" y="f112"/>
                    <a:pt x="f113" y="f112"/>
                  </a:cubicBezTo>
                  <a:lnTo>
                    <a:pt x="f114" y="f61"/>
                  </a:lnTo>
                  <a:cubicBezTo>
                    <a:pt x="f115" y="f116"/>
                    <a:pt x="f117" y="f49"/>
                    <a:pt x="f118" y="f47"/>
                  </a:cubicBezTo>
                  <a:cubicBezTo>
                    <a:pt x="f119" y="f47"/>
                    <a:pt x="f120" y="f121"/>
                    <a:pt x="f122" y="f59"/>
                  </a:cubicBezTo>
                  <a:cubicBezTo>
                    <a:pt x="f123" y="f124"/>
                    <a:pt x="f125" y="f67"/>
                    <a:pt x="f126" y="f112"/>
                  </a:cubicBezTo>
                  <a:cubicBezTo>
                    <a:pt x="f127" y="f49"/>
                    <a:pt x="f128" y="f112"/>
                    <a:pt x="f129" y="f54"/>
                  </a:cubicBezTo>
                  <a:cubicBezTo>
                    <a:pt x="f130" y="f45"/>
                    <a:pt x="f131" y="f112"/>
                    <a:pt x="f132" y="f49"/>
                  </a:cubicBezTo>
                  <a:lnTo>
                    <a:pt x="f133" y="f80"/>
                  </a:lnTo>
                  <a:cubicBezTo>
                    <a:pt x="f134" y="f80"/>
                    <a:pt x="f135" y="f45"/>
                    <a:pt x="f136" y="f47"/>
                  </a:cubicBezTo>
                  <a:cubicBezTo>
                    <a:pt x="f137" y="f80"/>
                    <a:pt x="f138" y="f52"/>
                    <a:pt x="f139" y="f140"/>
                  </a:cubicBezTo>
                  <a:cubicBezTo>
                    <a:pt x="f141" y="f142"/>
                    <a:pt x="f143" y="f49"/>
                    <a:pt x="f144" y="f76"/>
                  </a:cubicBezTo>
                  <a:cubicBezTo>
                    <a:pt x="f145" y="f54"/>
                    <a:pt x="f146" y="f45"/>
                    <a:pt x="f147" y="f112"/>
                  </a:cubicBezTo>
                  <a:cubicBezTo>
                    <a:pt x="f148" y="f78"/>
                    <a:pt x="f149" y="f80"/>
                    <a:pt x="f150" y="f37"/>
                  </a:cubicBezTo>
                  <a:lnTo>
                    <a:pt x="f151" y="f76"/>
                  </a:lnTo>
                  <a:cubicBezTo>
                    <a:pt x="f152" y="f39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lnTo>
                    <a:pt x="f163" y="f164"/>
                  </a:lnTo>
                  <a:cubicBezTo>
                    <a:pt x="f165" y="f166"/>
                    <a:pt x="f167" y="f162"/>
                    <a:pt x="f168" y="f158"/>
                  </a:cubicBezTo>
                  <a:lnTo>
                    <a:pt x="f169" y="f160"/>
                  </a:lnTo>
                  <a:cubicBezTo>
                    <a:pt x="f170" y="f171"/>
                    <a:pt x="f172" y="f173"/>
                    <a:pt x="f174" y="f142"/>
                  </a:cubicBezTo>
                  <a:lnTo>
                    <a:pt x="f175" y="f176"/>
                  </a:lnTo>
                  <a:cubicBezTo>
                    <a:pt x="f177" y="f142"/>
                    <a:pt x="f159" y="f35"/>
                    <a:pt x="f178" y="f74"/>
                  </a:cubicBezTo>
                  <a:cubicBezTo>
                    <a:pt x="f179" y="f140"/>
                    <a:pt x="f180" y="f140"/>
                    <a:pt x="f181" y="f37"/>
                  </a:cubicBezTo>
                  <a:cubicBezTo>
                    <a:pt x="f182" y="f140"/>
                    <a:pt x="f183" y="f74"/>
                    <a:pt x="f184" y="f52"/>
                  </a:cubicBezTo>
                  <a:cubicBezTo>
                    <a:pt x="f185" y="f76"/>
                    <a:pt x="f186" y="f74"/>
                    <a:pt x="f187" y="f140"/>
                  </a:cubicBezTo>
                  <a:lnTo>
                    <a:pt x="f188" y="f45"/>
                  </a:lnTo>
                  <a:lnTo>
                    <a:pt x="f189" y="f78"/>
                  </a:lnTo>
                  <a:lnTo>
                    <a:pt x="f190" y="f112"/>
                  </a:lnTo>
                  <a:cubicBezTo>
                    <a:pt x="f191" y="f52"/>
                    <a:pt x="f192" y="f193"/>
                    <a:pt x="f194" y="f156"/>
                  </a:cubicBezTo>
                  <a:cubicBezTo>
                    <a:pt x="f195" y="f196"/>
                    <a:pt x="f197" y="f35"/>
                    <a:pt x="f198" y="f76"/>
                  </a:cubicBezTo>
                  <a:cubicBezTo>
                    <a:pt x="f199" y="f35"/>
                    <a:pt x="f200" y="f80"/>
                    <a:pt x="f201" y="f54"/>
                  </a:cubicBezTo>
                  <a:cubicBezTo>
                    <a:pt x="f202" y="f54"/>
                    <a:pt x="f203" y="f47"/>
                    <a:pt x="f204" y="f112"/>
                  </a:cubicBezTo>
                  <a:lnTo>
                    <a:pt x="f205" y="f78"/>
                  </a:lnTo>
                  <a:cubicBezTo>
                    <a:pt x="f206" y="f112"/>
                    <a:pt x="f207" y="f45"/>
                    <a:pt x="f208" y="f67"/>
                  </a:cubicBezTo>
                  <a:cubicBezTo>
                    <a:pt x="f209" y="f37"/>
                    <a:pt x="f210" y="f76"/>
                    <a:pt x="f211" y="f140"/>
                  </a:cubicBezTo>
                  <a:cubicBezTo>
                    <a:pt x="f212" y="f76"/>
                    <a:pt x="f213" y="f45"/>
                    <a:pt x="f214" y="f80"/>
                  </a:cubicBezTo>
                  <a:cubicBezTo>
                    <a:pt x="f215" y="f116"/>
                    <a:pt x="f216" y="f196"/>
                    <a:pt x="f217" y="f74"/>
                  </a:cubicBezTo>
                  <a:cubicBezTo>
                    <a:pt x="f218" y="f74"/>
                    <a:pt x="f219" y="f140"/>
                    <a:pt x="f220" y="f52"/>
                  </a:cubicBezTo>
                  <a:cubicBezTo>
                    <a:pt x="f221" y="f37"/>
                    <a:pt x="f222" y="f52"/>
                    <a:pt x="f223" y="f54"/>
                  </a:cubicBezTo>
                  <a:lnTo>
                    <a:pt x="f224" y="f54"/>
                  </a:lnTo>
                  <a:cubicBezTo>
                    <a:pt x="f225" y="f80"/>
                    <a:pt x="f226" y="f54"/>
                    <a:pt x="f227" y="f35"/>
                  </a:cubicBezTo>
                  <a:cubicBezTo>
                    <a:pt x="f228" y="f39"/>
                    <a:pt x="f229" y="f45"/>
                    <a:pt x="f230" y="f112"/>
                  </a:cubicBezTo>
                  <a:lnTo>
                    <a:pt x="f231" y="f166"/>
                  </a:lnTo>
                  <a:cubicBezTo>
                    <a:pt x="f232" y="f156"/>
                    <a:pt x="f233" y="f54"/>
                    <a:pt x="f234" y="f112"/>
                  </a:cubicBezTo>
                  <a:cubicBezTo>
                    <a:pt x="f235" y="f67"/>
                    <a:pt x="f236" y="f57"/>
                    <a:pt x="f237" y="f112"/>
                  </a:cubicBezTo>
                  <a:cubicBezTo>
                    <a:pt x="f238" y="f47"/>
                    <a:pt x="f239" y="f39"/>
                    <a:pt x="f240" y="f39"/>
                  </a:cubicBezTo>
                  <a:cubicBezTo>
                    <a:pt x="f241" y="f80"/>
                    <a:pt x="f242" y="f52"/>
                    <a:pt x="f243" y="f112"/>
                  </a:cubicBezTo>
                  <a:cubicBezTo>
                    <a:pt x="f244" y="f47"/>
                    <a:pt x="f245" y="f41"/>
                    <a:pt x="f246" y="f35"/>
                  </a:cubicBezTo>
                  <a:cubicBezTo>
                    <a:pt x="f247" y="f39"/>
                    <a:pt x="f248" y="f47"/>
                    <a:pt x="f249" y="f112"/>
                  </a:cubicBezTo>
                  <a:lnTo>
                    <a:pt x="f250" y="f39"/>
                  </a:lnTo>
                  <a:cubicBezTo>
                    <a:pt x="f251" y="f140"/>
                    <a:pt x="f252" y="f47"/>
                    <a:pt x="f253" y="f49"/>
                  </a:cubicBezTo>
                  <a:cubicBezTo>
                    <a:pt x="f254" y="f112"/>
                    <a:pt x="f255" y="f49"/>
                    <a:pt x="f256" y="f67"/>
                  </a:cubicBezTo>
                  <a:lnTo>
                    <a:pt x="f257" y="f47"/>
                  </a:lnTo>
                  <a:cubicBezTo>
                    <a:pt x="f258" y="f67"/>
                    <a:pt x="f259" y="f154"/>
                    <a:pt x="f260" y="f142"/>
                  </a:cubicBezTo>
                  <a:cubicBezTo>
                    <a:pt x="f261" y="f262"/>
                    <a:pt x="f263" y="f45"/>
                    <a:pt x="f264" y="f112"/>
                  </a:cubicBezTo>
                  <a:cubicBezTo>
                    <a:pt x="f265" y="f76"/>
                    <a:pt x="f266" y="f267"/>
                    <a:pt x="f268" y="f269"/>
                  </a:cubicBezTo>
                  <a:lnTo>
                    <a:pt x="f270" y="f166"/>
                  </a:lnTo>
                  <a:lnTo>
                    <a:pt x="f271" y="f269"/>
                  </a:lnTo>
                  <a:cubicBezTo>
                    <a:pt x="f272" y="f158"/>
                    <a:pt x="f273" y="f76"/>
                    <a:pt x="f274" y="f67"/>
                  </a:cubicBezTo>
                  <a:cubicBezTo>
                    <a:pt x="f275" y="f121"/>
                    <a:pt x="f276" y="f116"/>
                    <a:pt x="f277" y="f116"/>
                  </a:cubicBezTo>
                  <a:cubicBezTo>
                    <a:pt x="f278" y="f72"/>
                    <a:pt x="f279" y="f124"/>
                    <a:pt x="f280" y="f124"/>
                  </a:cubicBezTo>
                  <a:lnTo>
                    <a:pt x="f281" y="f64"/>
                  </a:lnTo>
                  <a:cubicBezTo>
                    <a:pt x="f282" y="f116"/>
                    <a:pt x="f283" y="f116"/>
                    <a:pt x="f284" y="f112"/>
                  </a:cubicBezTo>
                  <a:lnTo>
                    <a:pt x="f285" y="f286"/>
                  </a:lnTo>
                  <a:cubicBezTo>
                    <a:pt x="f287" y="f112"/>
                    <a:pt x="f288" y="f41"/>
                    <a:pt x="f289" y="f39"/>
                  </a:cubicBezTo>
                  <a:cubicBezTo>
                    <a:pt x="f290" y="f140"/>
                    <a:pt x="f291" y="f67"/>
                    <a:pt x="f292" y="f57"/>
                  </a:cubicBezTo>
                  <a:cubicBezTo>
                    <a:pt x="f293" y="f67"/>
                    <a:pt x="f294" y="f47"/>
                    <a:pt x="f295" y="f112"/>
                  </a:cubicBezTo>
                  <a:lnTo>
                    <a:pt x="f296" y="f121"/>
                  </a:lnTo>
                  <a:cubicBezTo>
                    <a:pt x="f297" y="f61"/>
                    <a:pt x="f298" y="f78"/>
                    <a:pt x="f299" y="f49"/>
                  </a:cubicBezTo>
                  <a:cubicBezTo>
                    <a:pt x="f300" y="f49"/>
                    <a:pt x="f301" y="f98"/>
                    <a:pt x="f302" y="f61"/>
                  </a:cubicBezTo>
                  <a:cubicBezTo>
                    <a:pt x="f303" y="f47"/>
                    <a:pt x="f304" y="f305"/>
                    <a:pt x="f306" y="f307"/>
                  </a:cubicBezTo>
                  <a:cubicBezTo>
                    <a:pt x="f308" y="f307"/>
                    <a:pt x="f309" y="f158"/>
                    <a:pt x="f310" y="f176"/>
                  </a:cubicBezTo>
                  <a:cubicBezTo>
                    <a:pt x="f311" y="f262"/>
                    <a:pt x="f312" y="f78"/>
                    <a:pt x="f313" y="f112"/>
                  </a:cubicBezTo>
                  <a:cubicBezTo>
                    <a:pt x="f314" y="f45"/>
                    <a:pt x="f315" y="f54"/>
                    <a:pt x="f316" y="f78"/>
                  </a:cubicBezTo>
                  <a:cubicBezTo>
                    <a:pt x="f317" y="f80"/>
                    <a:pt x="f318" y="f67"/>
                    <a:pt x="f319" y="f112"/>
                  </a:cubicBezTo>
                  <a:cubicBezTo>
                    <a:pt x="f320" y="f52"/>
                    <a:pt x="f321" y="f67"/>
                    <a:pt x="f322" y="f76"/>
                  </a:cubicBezTo>
                  <a:cubicBezTo>
                    <a:pt x="f323" y="f52"/>
                    <a:pt x="f324" y="f54"/>
                    <a:pt x="f325" y="f54"/>
                  </a:cubicBezTo>
                  <a:cubicBezTo>
                    <a:pt x="f326" y="f140"/>
                    <a:pt x="f327" y="f173"/>
                    <a:pt x="f328" y="f156"/>
                  </a:cubicBezTo>
                  <a:cubicBezTo>
                    <a:pt x="f329" y="f176"/>
                    <a:pt x="f330" y="f154"/>
                    <a:pt x="f331" y="f142"/>
                  </a:cubicBezTo>
                  <a:cubicBezTo>
                    <a:pt x="f332" y="f196"/>
                    <a:pt x="f333" y="f35"/>
                    <a:pt x="f334" y="f35"/>
                  </a:cubicBezTo>
                  <a:cubicBezTo>
                    <a:pt x="f335" y="f37"/>
                    <a:pt x="f336" y="f74"/>
                    <a:pt x="f337" y="f78"/>
                  </a:cubicBezTo>
                  <a:cubicBezTo>
                    <a:pt x="f338" y="f76"/>
                    <a:pt x="f339" y="f140"/>
                    <a:pt x="f340" y="f140"/>
                  </a:cubicBezTo>
                  <a:cubicBezTo>
                    <a:pt x="f341" y="f80"/>
                    <a:pt x="f342" y="f74"/>
                    <a:pt x="f343" y="f47"/>
                  </a:cubicBezTo>
                  <a:cubicBezTo>
                    <a:pt x="f344" y="f78"/>
                    <a:pt x="f345" y="f76"/>
                    <a:pt x="f346" y="f140"/>
                  </a:cubicBezTo>
                  <a:cubicBezTo>
                    <a:pt x="f347" y="f196"/>
                    <a:pt x="f340" y="f37"/>
                    <a:pt x="f348" y="f74"/>
                  </a:cubicBezTo>
                  <a:cubicBezTo>
                    <a:pt x="f348" y="f142"/>
                    <a:pt x="f349" y="f305"/>
                    <a:pt x="f350" y="f166"/>
                  </a:cubicBezTo>
                  <a:cubicBezTo>
                    <a:pt x="f351" y="f307"/>
                    <a:pt x="f352" y="f171"/>
                    <a:pt x="f353" y="f158"/>
                  </a:cubicBezTo>
                  <a:cubicBezTo>
                    <a:pt x="f354" y="f171"/>
                    <a:pt x="f355" y="f20"/>
                    <a:pt x="f356" y="f269"/>
                  </a:cubicBezTo>
                  <a:cubicBezTo>
                    <a:pt x="f357" y="f162"/>
                    <a:pt x="f29" y="f358"/>
                    <a:pt x="f359" y="f193"/>
                  </a:cubicBezTo>
                  <a:cubicBezTo>
                    <a:pt x="f360" y="f142"/>
                    <a:pt x="f361" y="f358"/>
                    <a:pt x="f362" y="f358"/>
                  </a:cubicBezTo>
                  <a:lnTo>
                    <a:pt x="f363" y="f173"/>
                  </a:lnTo>
                  <a:cubicBezTo>
                    <a:pt x="f364" y="f154"/>
                    <a:pt x="f365" y="f142"/>
                    <a:pt x="f366" y="f154"/>
                  </a:cubicBezTo>
                  <a:cubicBezTo>
                    <a:pt x="f367" y="f35"/>
                    <a:pt x="f368" y="f142"/>
                    <a:pt x="f369" y="f39"/>
                  </a:cubicBezTo>
                  <a:cubicBezTo>
                    <a:pt x="f370" y="f41"/>
                    <a:pt x="f371" y="f196"/>
                    <a:pt x="f372" y="f154"/>
                  </a:cubicBezTo>
                  <a:lnTo>
                    <a:pt x="f373" y="f154"/>
                  </a:lnTo>
                  <a:cubicBezTo>
                    <a:pt x="f374" y="f156"/>
                    <a:pt x="f375" y="f171"/>
                    <a:pt x="f376" y="f305"/>
                  </a:cubicBezTo>
                  <a:cubicBezTo>
                    <a:pt x="f377" y="f267"/>
                    <a:pt x="f378" y="f269"/>
                    <a:pt x="f379" y="f164"/>
                  </a:cubicBezTo>
                  <a:lnTo>
                    <a:pt x="f380" y="f158"/>
                  </a:lnTo>
                  <a:cubicBezTo>
                    <a:pt x="f381" y="f160"/>
                    <a:pt x="f382" y="f162"/>
                    <a:pt x="f383" y="f160"/>
                  </a:cubicBezTo>
                  <a:cubicBezTo>
                    <a:pt x="f384" y="f267"/>
                    <a:pt x="f385" y="f154"/>
                    <a:pt x="f386" y="f305"/>
                  </a:cubicBezTo>
                  <a:lnTo>
                    <a:pt x="f387" y="f164"/>
                  </a:lnTo>
                  <a:cubicBezTo>
                    <a:pt x="f388" y="f269"/>
                    <a:pt x="f389" y="f20"/>
                    <a:pt x="f6" y="f16"/>
                  </a:cubicBezTo>
                  <a:cubicBezTo>
                    <a:pt x="f390" y="f391"/>
                    <a:pt x="f392" y="f27"/>
                    <a:pt x="f393" y="f394"/>
                  </a:cubicBezTo>
                  <a:cubicBezTo>
                    <a:pt x="f395" y="f396"/>
                    <a:pt x="f397" y="f394"/>
                    <a:pt x="f398" y="f396"/>
                  </a:cubicBezTo>
                  <a:cubicBezTo>
                    <a:pt x="f381" y="f391"/>
                    <a:pt x="f399" y="f18"/>
                    <a:pt x="f400" y="f401"/>
                  </a:cubicBezTo>
                  <a:cubicBezTo>
                    <a:pt x="f402" y="f394"/>
                    <a:pt x="f403" y="f404"/>
                    <a:pt x="f405" y="f391"/>
                  </a:cubicBezTo>
                  <a:cubicBezTo>
                    <a:pt x="f406" y="f404"/>
                    <a:pt x="f407" y="f31"/>
                    <a:pt x="f408" y="f31"/>
                  </a:cubicBezTo>
                  <a:lnTo>
                    <a:pt x="f375" y="f31"/>
                  </a:lnTo>
                  <a:lnTo>
                    <a:pt x="f408" y="f31"/>
                  </a:lnTo>
                  <a:cubicBezTo>
                    <a:pt x="f409" y="f31"/>
                    <a:pt x="f409" y="f33"/>
                    <a:pt x="f410" y="f31"/>
                  </a:cubicBezTo>
                  <a:cubicBezTo>
                    <a:pt x="f411" y="f33"/>
                    <a:pt x="f412" y="f20"/>
                    <a:pt x="f413" y="f18"/>
                  </a:cubicBezTo>
                  <a:cubicBezTo>
                    <a:pt x="f410" y="f269"/>
                    <a:pt x="f414" y="f269"/>
                    <a:pt x="f415" y="f307"/>
                  </a:cubicBezTo>
                  <a:cubicBezTo>
                    <a:pt x="f416" y="f417"/>
                    <a:pt x="f418" y="f269"/>
                    <a:pt x="f419" y="f396"/>
                  </a:cubicBezTo>
                  <a:lnTo>
                    <a:pt x="f420" y="f417"/>
                  </a:lnTo>
                  <a:cubicBezTo>
                    <a:pt x="f421" y="f27"/>
                    <a:pt x="f25" y="f20"/>
                    <a:pt x="f422" y="f404"/>
                  </a:cubicBezTo>
                  <a:lnTo>
                    <a:pt x="f423" y="f404"/>
                  </a:lnTo>
                  <a:cubicBezTo>
                    <a:pt x="f424" y="f425"/>
                    <a:pt x="f426" y="f401"/>
                    <a:pt x="f427" y="f394"/>
                  </a:cubicBezTo>
                  <a:cubicBezTo>
                    <a:pt x="f428" y="f425"/>
                    <a:pt x="f429" y="f20"/>
                    <a:pt x="f430" y="f391"/>
                  </a:cubicBezTo>
                  <a:lnTo>
                    <a:pt x="f351" y="f33"/>
                  </a:lnTo>
                  <a:lnTo>
                    <a:pt x="f431" y="f31"/>
                  </a:lnTo>
                  <a:cubicBezTo>
                    <a:pt x="f432" y="f404"/>
                    <a:pt x="f433" y="f434"/>
                    <a:pt x="f435" y="f404"/>
                  </a:cubicBezTo>
                  <a:cubicBezTo>
                    <a:pt x="f436" y="f31"/>
                    <a:pt x="f437" y="f33"/>
                    <a:pt x="f438" y="f31"/>
                  </a:cubicBezTo>
                  <a:lnTo>
                    <a:pt x="f439" y="f425"/>
                  </a:lnTo>
                  <a:cubicBezTo>
                    <a:pt x="f440" y="f394"/>
                    <a:pt x="f441" y="f11"/>
                    <a:pt x="f442" y="f425"/>
                  </a:cubicBezTo>
                  <a:cubicBezTo>
                    <a:pt x="f443" y="f444"/>
                    <a:pt x="f445" y="f446"/>
                    <a:pt x="f447" y="f9"/>
                  </a:cubicBezTo>
                  <a:lnTo>
                    <a:pt x="f448" y="f425"/>
                  </a:lnTo>
                  <a:cubicBezTo>
                    <a:pt x="f449" y="f425"/>
                    <a:pt x="f450" y="f394"/>
                    <a:pt x="f451" y="f404"/>
                  </a:cubicBezTo>
                  <a:lnTo>
                    <a:pt x="f452" y="f16"/>
                  </a:lnTo>
                  <a:cubicBezTo>
                    <a:pt x="f453" y="f434"/>
                    <a:pt x="f454" y="f31"/>
                    <a:pt x="f455" y="f33"/>
                  </a:cubicBezTo>
                  <a:cubicBezTo>
                    <a:pt x="f284" y="f404"/>
                    <a:pt x="f456" y="f404"/>
                    <a:pt x="f457" y="f31"/>
                  </a:cubicBezTo>
                  <a:cubicBezTo>
                    <a:pt x="f458" y="f459"/>
                    <a:pt x="f460" y="f434"/>
                    <a:pt x="f461" y="f31"/>
                  </a:cubicBezTo>
                  <a:cubicBezTo>
                    <a:pt x="f462" y="f33"/>
                    <a:pt x="f463" y="f33"/>
                    <a:pt x="f464" y="f31"/>
                  </a:cubicBezTo>
                  <a:cubicBezTo>
                    <a:pt x="f465" y="f31"/>
                    <a:pt x="f466" y="f31"/>
                    <a:pt x="f260" y="f404"/>
                  </a:cubicBezTo>
                  <a:lnTo>
                    <a:pt x="f467" y="f404"/>
                  </a:lnTo>
                  <a:lnTo>
                    <a:pt x="f468" y="f394"/>
                  </a:lnTo>
                  <a:cubicBezTo>
                    <a:pt x="f469" y="f391"/>
                    <a:pt x="f470" y="f404"/>
                    <a:pt x="f471" y="f404"/>
                  </a:cubicBezTo>
                  <a:cubicBezTo>
                    <a:pt x="f469" y="f404"/>
                    <a:pt x="f472" y="f31"/>
                    <a:pt x="f473" y="f33"/>
                  </a:cubicBezTo>
                  <a:lnTo>
                    <a:pt x="f474" y="f425"/>
                  </a:lnTo>
                  <a:lnTo>
                    <a:pt x="f475" y="f425"/>
                  </a:lnTo>
                  <a:cubicBezTo>
                    <a:pt x="f476" y="f13"/>
                    <a:pt x="f477" y="f391"/>
                    <a:pt x="f478" y="f20"/>
                  </a:cubicBezTo>
                  <a:cubicBezTo>
                    <a:pt x="f477" y="f18"/>
                    <a:pt x="f479" y="f16"/>
                    <a:pt x="f480" y="f27"/>
                  </a:cubicBezTo>
                  <a:cubicBezTo>
                    <a:pt x="f481" y="f394"/>
                    <a:pt x="f482" y="f269"/>
                    <a:pt x="f483" y="f404"/>
                  </a:cubicBezTo>
                  <a:cubicBezTo>
                    <a:pt x="f484" y="f18"/>
                    <a:pt x="f485" y="f20"/>
                    <a:pt x="f486" y="f164"/>
                  </a:cubicBezTo>
                  <a:cubicBezTo>
                    <a:pt x="f487" y="f417"/>
                    <a:pt x="f243" y="f417"/>
                    <a:pt x="f488" y="f417"/>
                  </a:cubicBezTo>
                  <a:cubicBezTo>
                    <a:pt x="f489" y="f269"/>
                    <a:pt x="f490" y="f434"/>
                    <a:pt x="f242" y="f417"/>
                  </a:cubicBezTo>
                  <a:lnTo>
                    <a:pt x="f491" y="f18"/>
                  </a:lnTo>
                  <a:lnTo>
                    <a:pt x="f492" y="f164"/>
                  </a:lnTo>
                  <a:cubicBezTo>
                    <a:pt x="f493" y="f434"/>
                    <a:pt x="f494" y="f27"/>
                    <a:pt x="f495" y="f31"/>
                  </a:cubicBezTo>
                  <a:cubicBezTo>
                    <a:pt x="f496" y="f434"/>
                    <a:pt x="f497" y="f18"/>
                    <a:pt x="f498" y="f307"/>
                  </a:cubicBezTo>
                  <a:lnTo>
                    <a:pt x="f499" y="f396"/>
                  </a:lnTo>
                  <a:cubicBezTo>
                    <a:pt x="f500" y="f396"/>
                    <a:pt x="f501" y="f164"/>
                    <a:pt x="f502" y="f269"/>
                  </a:cubicBezTo>
                  <a:cubicBezTo>
                    <a:pt x="f503" y="f31"/>
                    <a:pt x="f504" y="f396"/>
                    <a:pt x="f505" y="f404"/>
                  </a:cubicBezTo>
                  <a:cubicBezTo>
                    <a:pt x="f506" y="f164"/>
                    <a:pt x="f507" y="f446"/>
                    <a:pt x="f508" y="f18"/>
                  </a:cubicBezTo>
                  <a:cubicBezTo>
                    <a:pt x="f509" y="f31"/>
                    <a:pt x="f510" y="f391"/>
                    <a:pt x="f511" y="f425"/>
                  </a:cubicBezTo>
                  <a:cubicBezTo>
                    <a:pt x="f512" y="f391"/>
                    <a:pt x="f513" y="f9"/>
                    <a:pt x="f514" y="f404"/>
                  </a:cubicBezTo>
                  <a:cubicBezTo>
                    <a:pt x="f515" y="f425"/>
                    <a:pt x="f516" y="f401"/>
                    <a:pt x="f517" y="f446"/>
                  </a:cubicBezTo>
                  <a:cubicBezTo>
                    <a:pt x="f518" y="f446"/>
                    <a:pt x="f519" y="f401"/>
                    <a:pt x="f520" y="f13"/>
                  </a:cubicBezTo>
                  <a:cubicBezTo>
                    <a:pt x="f521" y="f11"/>
                    <a:pt x="f522" y="f9"/>
                    <a:pt x="f523" y="f459"/>
                  </a:cubicBezTo>
                  <a:cubicBezTo>
                    <a:pt x="f170" y="f459"/>
                    <a:pt x="f524" y="f404"/>
                    <a:pt x="f172" y="f434"/>
                  </a:cubicBezTo>
                  <a:cubicBezTo>
                    <a:pt x="f525" y="f18"/>
                    <a:pt x="f526" y="f16"/>
                    <a:pt x="f527" y="f417"/>
                  </a:cubicBezTo>
                  <a:cubicBezTo>
                    <a:pt x="f528" y="f396"/>
                    <a:pt x="f529" y="f18"/>
                    <a:pt x="f179" y="f18"/>
                  </a:cubicBezTo>
                  <a:cubicBezTo>
                    <a:pt x="f530" y="f20"/>
                    <a:pt x="f531" y="f391"/>
                    <a:pt x="f532" y="f27"/>
                  </a:cubicBezTo>
                  <a:cubicBezTo>
                    <a:pt x="f533" y="f18"/>
                    <a:pt x="f534" y="f16"/>
                    <a:pt x="f535" y="f27"/>
                  </a:cubicBezTo>
                  <a:cubicBezTo>
                    <a:pt x="f536" y="f16"/>
                    <a:pt x="f537" y="f16"/>
                    <a:pt x="f538" y="f16"/>
                  </a:cubicBezTo>
                  <a:lnTo>
                    <a:pt x="f539" y="f27"/>
                  </a:lnTo>
                  <a:cubicBezTo>
                    <a:pt x="f540" y="f267"/>
                    <a:pt x="f541" y="f434"/>
                    <a:pt x="f542" y="f269"/>
                  </a:cubicBezTo>
                  <a:lnTo>
                    <a:pt x="f543" y="f434"/>
                  </a:lnTo>
                  <a:cubicBezTo>
                    <a:pt x="f544" y="f33"/>
                    <a:pt x="f545" y="f307"/>
                    <a:pt x="f546" y="f18"/>
                  </a:cubicBezTo>
                  <a:lnTo>
                    <a:pt x="f547" y="f269"/>
                  </a:lnTo>
                  <a:cubicBezTo>
                    <a:pt x="f548" y="f171"/>
                    <a:pt x="f549" y="f33"/>
                    <a:pt x="f550" y="f27"/>
                  </a:cubicBezTo>
                  <a:lnTo>
                    <a:pt x="f551" y="f269"/>
                  </a:lnTo>
                  <a:cubicBezTo>
                    <a:pt x="f552" y="f166"/>
                    <a:pt x="f553" y="f13"/>
                    <a:pt x="f554" y="f11"/>
                  </a:cubicBezTo>
                  <a:cubicBezTo>
                    <a:pt x="f555" y="f9"/>
                    <a:pt x="f556" y="f9"/>
                    <a:pt x="f557" y="f459"/>
                  </a:cubicBezTo>
                  <a:cubicBezTo>
                    <a:pt x="f558" y="f559"/>
                    <a:pt x="f560" y="f425"/>
                    <a:pt x="f561" y="f391"/>
                  </a:cubicBezTo>
                  <a:cubicBezTo>
                    <a:pt x="f562" y="f13"/>
                    <a:pt x="f563" y="f564"/>
                    <a:pt x="f565" y="f566"/>
                  </a:cubicBezTo>
                  <a:cubicBezTo>
                    <a:pt x="f567" y="f444"/>
                    <a:pt x="f568" y="f404"/>
                    <a:pt x="f569" y="f11"/>
                  </a:cubicBezTo>
                  <a:cubicBezTo>
                    <a:pt x="f570" y="f401"/>
                    <a:pt x="f571" y="f391"/>
                    <a:pt x="f572" y="f31"/>
                  </a:cubicBezTo>
                  <a:cubicBezTo>
                    <a:pt x="f573" y="f31"/>
                    <a:pt x="f574" y="f564"/>
                    <a:pt x="f575" y="f391"/>
                  </a:cubicBezTo>
                  <a:cubicBezTo>
                    <a:pt x="f576" y="f394"/>
                    <a:pt x="f577" y="f425"/>
                    <a:pt x="f577" y="f401"/>
                  </a:cubicBezTo>
                  <a:cubicBezTo>
                    <a:pt x="f578" y="f391"/>
                    <a:pt x="f579" y="f404"/>
                    <a:pt x="f580" y="f18"/>
                  </a:cubicBezTo>
                  <a:cubicBezTo>
                    <a:pt x="f66" y="f581"/>
                    <a:pt x="f582" y="f164"/>
                    <a:pt x="f583" y="f401"/>
                  </a:cubicBezTo>
                  <a:lnTo>
                    <a:pt x="f584" y="f425"/>
                  </a:lnTo>
                  <a:lnTo>
                    <a:pt x="f585" y="f13"/>
                  </a:lnTo>
                  <a:cubicBezTo>
                    <a:pt x="f586" y="f446"/>
                    <a:pt x="f587" y="f394"/>
                    <a:pt x="f588" y="f33"/>
                  </a:cubicBezTo>
                  <a:cubicBezTo>
                    <a:pt x="f589" y="f404"/>
                    <a:pt x="f590" y="f391"/>
                    <a:pt x="f591" y="f394"/>
                  </a:cubicBezTo>
                  <a:cubicBezTo>
                    <a:pt x="f592" y="f13"/>
                    <a:pt x="f593" y="f13"/>
                    <a:pt x="f594" y="f20"/>
                  </a:cubicBezTo>
                  <a:lnTo>
                    <a:pt x="f595" y="f394"/>
                  </a:lnTo>
                  <a:cubicBezTo>
                    <a:pt x="f596" y="f31"/>
                    <a:pt x="f597" y="f564"/>
                    <a:pt x="f598" y="f13"/>
                  </a:cubicBezTo>
                  <a:cubicBezTo>
                    <a:pt x="f599" y="f13"/>
                    <a:pt x="f600" y="f446"/>
                    <a:pt x="f601" y="f11"/>
                  </a:cubicBezTo>
                  <a:cubicBezTo>
                    <a:pt x="f602" y="f391"/>
                    <a:pt x="f603" y="f5"/>
                    <a:pt x="f604" y="f425"/>
                  </a:cubicBezTo>
                  <a:lnTo>
                    <a:pt x="f605" y="f31"/>
                  </a:lnTo>
                  <a:cubicBezTo>
                    <a:pt x="f606" y="f20"/>
                    <a:pt x="f607" y="f269"/>
                    <a:pt x="f608" y="f164"/>
                  </a:cubicBezTo>
                  <a:cubicBezTo>
                    <a:pt x="f609" y="f166"/>
                    <a:pt x="f610" y="f396"/>
                    <a:pt x="f611" y="f27"/>
                  </a:cubicBezTo>
                  <a:lnTo>
                    <a:pt x="f612" y="f396"/>
                  </a:lnTo>
                  <a:cubicBezTo>
                    <a:pt x="f613" y="f425"/>
                    <a:pt x="f614" y="f20"/>
                    <a:pt x="f615" y="f401"/>
                  </a:cubicBezTo>
                  <a:cubicBezTo>
                    <a:pt x="f616" y="f425"/>
                    <a:pt x="f617" y="f459"/>
                    <a:pt x="f618" y="f564"/>
                  </a:cubicBezTo>
                  <a:lnTo>
                    <a:pt x="f619" y="f394"/>
                  </a:lnTo>
                  <a:lnTo>
                    <a:pt x="f620" y="f425"/>
                  </a:lnTo>
                  <a:cubicBezTo>
                    <a:pt x="f621" y="f13"/>
                    <a:pt x="f622" y="f459"/>
                    <a:pt x="f623" y="f9"/>
                  </a:cubicBezTo>
                  <a:cubicBezTo>
                    <a:pt x="f624" y="f581"/>
                    <a:pt x="f625" y="f13"/>
                    <a:pt x="f626" y="f425"/>
                  </a:cubicBezTo>
                  <a:cubicBezTo>
                    <a:pt x="f627" y="f446"/>
                    <a:pt x="f628" y="f566"/>
                    <a:pt x="f629" y="f566"/>
                  </a:cubicBezTo>
                  <a:lnTo>
                    <a:pt x="f630" y="f566"/>
                  </a:lnTo>
                  <a:lnTo>
                    <a:pt x="f631" y="f566"/>
                  </a:lnTo>
                  <a:cubicBezTo>
                    <a:pt x="f632" y="f9"/>
                    <a:pt x="f633" y="f13"/>
                    <a:pt x="f634" y="f13"/>
                  </a:cubicBezTo>
                  <a:cubicBezTo>
                    <a:pt x="f635" y="f11"/>
                    <a:pt x="f636" y="f564"/>
                    <a:pt x="f637" y="f564"/>
                  </a:cubicBezTo>
                  <a:cubicBezTo>
                    <a:pt x="f638" y="f564"/>
                    <a:pt x="f639" y="f566"/>
                    <a:pt x="f640" y="f564"/>
                  </a:cubicBezTo>
                  <a:lnTo>
                    <a:pt x="f641" y="f566"/>
                  </a:lnTo>
                  <a:lnTo>
                    <a:pt x="f642" y="f13"/>
                  </a:lnTo>
                  <a:cubicBezTo>
                    <a:pt x="f643" y="f394"/>
                    <a:pt x="f644" y="f13"/>
                    <a:pt x="f645" y="f31"/>
                  </a:cubicBezTo>
                  <a:cubicBezTo>
                    <a:pt x="f646" y="f459"/>
                    <a:pt x="f647" y="f425"/>
                    <a:pt x="f648" y="f446"/>
                  </a:cubicBezTo>
                  <a:cubicBezTo>
                    <a:pt x="f649" y="f394"/>
                    <a:pt x="f650" y="f394"/>
                    <a:pt x="f651" y="f425"/>
                  </a:cubicBezTo>
                  <a:cubicBezTo>
                    <a:pt x="f652" y="f391"/>
                    <a:pt x="f653" y="f16"/>
                    <a:pt x="f654" y="f18"/>
                  </a:cubicBezTo>
                  <a:cubicBezTo>
                    <a:pt x="f655" y="f459"/>
                    <a:pt x="f656" y="f394"/>
                    <a:pt x="f657" y="f566"/>
                  </a:cubicBezTo>
                  <a:cubicBezTo>
                    <a:pt x="f658" y="f13"/>
                    <a:pt x="f659" y="f564"/>
                    <a:pt x="f660" y="f391"/>
                  </a:cubicBezTo>
                  <a:cubicBezTo>
                    <a:pt x="f661" y="f394"/>
                    <a:pt x="f662" y="f446"/>
                    <a:pt x="f663" y="f459"/>
                  </a:cubicBezTo>
                  <a:cubicBezTo>
                    <a:pt x="f664" y="f401"/>
                    <a:pt x="f665" y="f581"/>
                    <a:pt x="f666" y="f566"/>
                  </a:cubicBezTo>
                  <a:cubicBezTo>
                    <a:pt x="f667" y="f459"/>
                    <a:pt x="f668" y="f11"/>
                    <a:pt x="f669" y="f401"/>
                  </a:cubicBezTo>
                  <a:lnTo>
                    <a:pt x="f670" y="f581"/>
                  </a:lnTo>
                  <a:cubicBezTo>
                    <a:pt x="f671" y="f566"/>
                    <a:pt x="f672" y="f425"/>
                    <a:pt x="f673" y="f459"/>
                  </a:cubicBezTo>
                  <a:cubicBezTo>
                    <a:pt x="f674" y="f11"/>
                    <a:pt x="f675" y="f13"/>
                    <a:pt x="f676" y="f13"/>
                  </a:cubicBezTo>
                  <a:cubicBezTo>
                    <a:pt x="f677" y="f444"/>
                    <a:pt x="f678" y="f33"/>
                    <a:pt x="f679" y="f444"/>
                  </a:cubicBezTo>
                  <a:cubicBezTo>
                    <a:pt x="f680" y="f566"/>
                    <a:pt x="f681" y="f564"/>
                    <a:pt x="f682" y="f564"/>
                  </a:cubicBezTo>
                  <a:cubicBezTo>
                    <a:pt x="f683" y="f459"/>
                    <a:pt x="f684" y="f446"/>
                    <a:pt x="f685" y="f425"/>
                  </a:cubicBezTo>
                  <a:lnTo>
                    <a:pt x="f686" y="f564"/>
                  </a:lnTo>
                  <a:cubicBezTo>
                    <a:pt x="f687" y="f425"/>
                    <a:pt x="f20" y="f564"/>
                    <a:pt x="f459" y="f425"/>
                  </a:cubicBezTo>
                  <a:lnTo>
                    <a:pt x="f142" y="f13"/>
                  </a:lnTo>
                  <a:cubicBezTo>
                    <a:pt x="f5" y="f20"/>
                    <a:pt x="f688" y="f164"/>
                    <a:pt x="f689" y="f176"/>
                  </a:cubicBezTo>
                  <a:cubicBezTo>
                    <a:pt x="f690" y="f166"/>
                    <a:pt x="f691" y="f52"/>
                    <a:pt x="f692" y="f173"/>
                  </a:cubicBezTo>
                  <a:cubicBezTo>
                    <a:pt x="f693" y="f154"/>
                    <a:pt x="f694" y="f142"/>
                    <a:pt x="f695" y="f262"/>
                  </a:cubicBezTo>
                  <a:cubicBezTo>
                    <a:pt x="f696" y="f193"/>
                    <a:pt x="f697" y="f173"/>
                    <a:pt x="f698" y="f154"/>
                  </a:cubicBezTo>
                  <a:lnTo>
                    <a:pt x="f699" y="f142"/>
                  </a:lnTo>
                  <a:cubicBezTo>
                    <a:pt x="f700" y="f154"/>
                    <a:pt x="f701" y="f41"/>
                    <a:pt x="f702" y="f37"/>
                  </a:cubicBezTo>
                  <a:lnTo>
                    <a:pt x="f703" y="f196"/>
                  </a:lnTo>
                  <a:cubicBezTo>
                    <a:pt x="f704" y="f262"/>
                    <a:pt x="f705" y="f41"/>
                    <a:pt x="f706" y="f35"/>
                  </a:cubicBezTo>
                  <a:cubicBezTo>
                    <a:pt x="f707" y="f173"/>
                    <a:pt x="f708" y="f35"/>
                    <a:pt x="f709" y="f176"/>
                  </a:cubicBezTo>
                  <a:cubicBezTo>
                    <a:pt x="f710" y="f37"/>
                    <a:pt x="f711" y="f176"/>
                    <a:pt x="f712" y="f140"/>
                  </a:cubicBezTo>
                  <a:cubicBezTo>
                    <a:pt x="f713" y="f74"/>
                    <a:pt x="f714" y="f262"/>
                    <a:pt x="f715" y="f262"/>
                  </a:cubicBezTo>
                  <a:lnTo>
                    <a:pt x="f716" y="f39"/>
                  </a:lnTo>
                  <a:lnTo>
                    <a:pt x="f717" y="f196"/>
                  </a:lnTo>
                  <a:cubicBezTo>
                    <a:pt x="f718" y="f262"/>
                    <a:pt x="f719" y="f37"/>
                    <a:pt x="f720" y="f74"/>
                  </a:cubicBezTo>
                  <a:cubicBezTo>
                    <a:pt x="f721" y="f74"/>
                    <a:pt x="f722" y="f52"/>
                    <a:pt x="f723" y="f52"/>
                  </a:cubicBezTo>
                  <a:cubicBezTo>
                    <a:pt x="f670" y="f80"/>
                    <a:pt x="f666" y="f74"/>
                    <a:pt x="f724" y="f52"/>
                  </a:cubicBezTo>
                  <a:lnTo>
                    <a:pt x="f725" y="f140"/>
                  </a:lnTo>
                  <a:cubicBezTo>
                    <a:pt x="f726" y="f35"/>
                    <a:pt x="f727" y="f52"/>
                    <a:pt x="f660" y="f41"/>
                  </a:cubicBezTo>
                  <a:lnTo>
                    <a:pt x="f728" y="f142"/>
                  </a:lnTo>
                  <a:cubicBezTo>
                    <a:pt x="f657" y="f176"/>
                    <a:pt x="f729" y="f41"/>
                    <a:pt x="f730" y="f196"/>
                  </a:cubicBezTo>
                  <a:lnTo>
                    <a:pt x="f731" y="f262"/>
                  </a:lnTo>
                  <a:cubicBezTo>
                    <a:pt x="f732" y="f154"/>
                    <a:pt x="f733" y="f193"/>
                    <a:pt x="f734" y="f154"/>
                  </a:cubicBezTo>
                  <a:cubicBezTo>
                    <a:pt x="f735" y="f196"/>
                    <a:pt x="f736" y="f35"/>
                    <a:pt x="f737" y="f140"/>
                  </a:cubicBezTo>
                  <a:cubicBezTo>
                    <a:pt x="f738" y="f262"/>
                    <a:pt x="f739" y="f41"/>
                    <a:pt x="f740" y="f156"/>
                  </a:cubicBezTo>
                  <a:lnTo>
                    <a:pt x="f741" y="f154"/>
                  </a:lnTo>
                  <a:cubicBezTo>
                    <a:pt x="f742" y="f156"/>
                    <a:pt x="f743" y="f358"/>
                    <a:pt x="f744" y="f171"/>
                  </a:cubicBezTo>
                  <a:cubicBezTo>
                    <a:pt x="f745" y="f176"/>
                    <a:pt x="f746" y="f193"/>
                    <a:pt x="f747" y="f41"/>
                  </a:cubicBezTo>
                  <a:cubicBezTo>
                    <a:pt x="f748" y="f78"/>
                    <a:pt x="f749" y="f156"/>
                    <a:pt x="f750" y="f140"/>
                  </a:cubicBezTo>
                  <a:cubicBezTo>
                    <a:pt x="f751" y="f176"/>
                    <a:pt x="f752" y="f196"/>
                    <a:pt x="f753" y="f154"/>
                  </a:cubicBezTo>
                  <a:cubicBezTo>
                    <a:pt x="f754" y="f156"/>
                    <a:pt x="f755" y="f305"/>
                    <a:pt x="f756" y="f158"/>
                  </a:cubicBezTo>
                  <a:cubicBezTo>
                    <a:pt x="f757" y="f158"/>
                    <a:pt x="f758" y="f39"/>
                    <a:pt x="f759" y="f39"/>
                  </a:cubicBezTo>
                  <a:cubicBezTo>
                    <a:pt x="f760" y="f39"/>
                    <a:pt x="f760" y="f37"/>
                    <a:pt x="f14" y="f37"/>
                  </a:cubicBezTo>
                  <a:cubicBezTo>
                    <a:pt x="f761" y="f52"/>
                    <a:pt x="f762" y="f262"/>
                    <a:pt x="f763" y="f140"/>
                  </a:cubicBezTo>
                  <a:cubicBezTo>
                    <a:pt x="f631" y="f196"/>
                    <a:pt x="f764" y="f140"/>
                    <a:pt x="f765" y="f154"/>
                  </a:cubicBezTo>
                  <a:lnTo>
                    <a:pt x="f766" y="f196"/>
                  </a:lnTo>
                  <a:cubicBezTo>
                    <a:pt x="f767" y="f154"/>
                    <a:pt x="f768" y="f160"/>
                    <a:pt x="f769" y="f358"/>
                  </a:cubicBezTo>
                  <a:cubicBezTo>
                    <a:pt x="f618" y="f176"/>
                    <a:pt x="f770" y="f193"/>
                    <a:pt x="f771" y="f154"/>
                  </a:cubicBezTo>
                  <a:cubicBezTo>
                    <a:pt x="f772" y="f262"/>
                    <a:pt x="f773" y="f193"/>
                    <a:pt x="f774" y="f142"/>
                  </a:cubicBezTo>
                  <a:cubicBezTo>
                    <a:pt x="f619" y="f74"/>
                    <a:pt x="f775" y="f262"/>
                    <a:pt x="f776" y="f74"/>
                  </a:cubicBezTo>
                  <a:cubicBezTo>
                    <a:pt x="f777" y="f78"/>
                    <a:pt x="f778" y="f262"/>
                    <a:pt x="f779" y="f78"/>
                  </a:cubicBezTo>
                  <a:cubicBezTo>
                    <a:pt x="f780" y="f142"/>
                    <a:pt x="f781" y="f54"/>
                    <a:pt x="f782" y="f35"/>
                  </a:cubicBezTo>
                  <a:lnTo>
                    <a:pt x="f783" y="f52"/>
                  </a:lnTo>
                  <a:cubicBezTo>
                    <a:pt x="f784" y="f74"/>
                    <a:pt x="f785" y="f37"/>
                    <a:pt x="f786" y="f37"/>
                  </a:cubicBezTo>
                  <a:lnTo>
                    <a:pt x="f787" y="f54"/>
                  </a:lnTo>
                  <a:cubicBezTo>
                    <a:pt x="f788" y="f140"/>
                    <a:pt x="f789" y="f67"/>
                    <a:pt x="f790" y="f45"/>
                  </a:cubicBezTo>
                  <a:cubicBezTo>
                    <a:pt x="f791" y="f45"/>
                    <a:pt x="f792" y="f74"/>
                    <a:pt x="f793" y="f39"/>
                  </a:cubicBezTo>
                  <a:cubicBezTo>
                    <a:pt x="f794" y="f154"/>
                    <a:pt x="f795" y="f49"/>
                    <a:pt x="f796" y="f112"/>
                  </a:cubicBezTo>
                  <a:cubicBezTo>
                    <a:pt x="f797" y="f112"/>
                    <a:pt x="f798" y="f54"/>
                    <a:pt x="f799" y="f76"/>
                  </a:cubicBezTo>
                  <a:cubicBezTo>
                    <a:pt x="f800" y="f78"/>
                    <a:pt x="f801" y="f80"/>
                    <a:pt x="f802" y="f112"/>
                  </a:cubicBezTo>
                  <a:cubicBezTo>
                    <a:pt x="f803" y="f47"/>
                    <a:pt x="f804" y="f78"/>
                    <a:pt x="f805" y="f74"/>
                  </a:cubicBezTo>
                  <a:cubicBezTo>
                    <a:pt x="f806" y="f45"/>
                    <a:pt x="f807" y="f37"/>
                    <a:pt x="f808" y="f35"/>
                  </a:cubicBezTo>
                  <a:lnTo>
                    <a:pt x="f808" y="f52"/>
                  </a:lnTo>
                  <a:cubicBezTo>
                    <a:pt x="f809" y="f54"/>
                    <a:pt x="f810" y="f154"/>
                    <a:pt x="f811" y="f41"/>
                  </a:cubicBezTo>
                  <a:lnTo>
                    <a:pt x="f812" y="f52"/>
                  </a:lnTo>
                  <a:lnTo>
                    <a:pt x="f813" y="f74"/>
                  </a:lnTo>
                  <a:lnTo>
                    <a:pt x="f814" y="f80"/>
                  </a:lnTo>
                  <a:cubicBezTo>
                    <a:pt x="f815" y="f52"/>
                    <a:pt x="f816" y="f76"/>
                    <a:pt x="f817" y="f54"/>
                  </a:cubicBezTo>
                  <a:cubicBezTo>
                    <a:pt x="f818" y="f74"/>
                    <a:pt x="f819" y="f41"/>
                    <a:pt x="f820" y="f41"/>
                  </a:cubicBezTo>
                  <a:cubicBezTo>
                    <a:pt x="f821" y="f37"/>
                    <a:pt x="f822" y="f74"/>
                    <a:pt x="f823" y="f140"/>
                  </a:cubicBezTo>
                  <a:cubicBezTo>
                    <a:pt x="f824" y="f76"/>
                    <a:pt x="f825" y="f45"/>
                    <a:pt x="f826" y="f52"/>
                  </a:cubicBezTo>
                  <a:cubicBezTo>
                    <a:pt x="f827" y="f78"/>
                    <a:pt x="f828" y="f54"/>
                    <a:pt x="f829" y="f45"/>
                  </a:cubicBezTo>
                  <a:cubicBezTo>
                    <a:pt x="f830" y="f67"/>
                    <a:pt x="f831" y="f47"/>
                    <a:pt x="f832" y="f47"/>
                  </a:cubicBezTo>
                  <a:cubicBezTo>
                    <a:pt x="f833" y="f47"/>
                    <a:pt x="f834" y="f45"/>
                    <a:pt x="f835" y="f45"/>
                  </a:cubicBezTo>
                  <a:lnTo>
                    <a:pt x="f836" y="f140"/>
                  </a:lnTo>
                  <a:cubicBezTo>
                    <a:pt x="f837" y="f52"/>
                    <a:pt x="f838" y="f76"/>
                    <a:pt x="f839" y="f54"/>
                  </a:cubicBezTo>
                  <a:cubicBezTo>
                    <a:pt x="f840" y="f78"/>
                    <a:pt x="f841" y="f52"/>
                    <a:pt x="f842" y="f52"/>
                  </a:cubicBezTo>
                  <a:cubicBezTo>
                    <a:pt x="f843" y="f80"/>
                    <a:pt x="f844" y="f67"/>
                    <a:pt x="f845" y="f57"/>
                  </a:cubicBezTo>
                  <a:lnTo>
                    <a:pt x="f598" y="f45"/>
                  </a:lnTo>
                  <a:cubicBezTo>
                    <a:pt x="f846" y="f112"/>
                    <a:pt x="f847" y="f57"/>
                    <a:pt x="f848" y="f116"/>
                  </a:cubicBezTo>
                  <a:cubicBezTo>
                    <a:pt x="f849" y="f61"/>
                    <a:pt x="f850" y="f80"/>
                    <a:pt x="f851" y="f112"/>
                  </a:cubicBezTo>
                  <a:cubicBezTo>
                    <a:pt x="f852" y="f112"/>
                    <a:pt x="f853" y="f47"/>
                    <a:pt x="f854" y="f45"/>
                  </a:cubicBezTo>
                  <a:cubicBezTo>
                    <a:pt x="f855" y="f112"/>
                    <a:pt x="f856" y="f116"/>
                    <a:pt x="f857" y="f47"/>
                  </a:cubicBezTo>
                  <a:lnTo>
                    <a:pt x="f858" y="f286"/>
                  </a:lnTo>
                  <a:cubicBezTo>
                    <a:pt x="f859" y="f116"/>
                    <a:pt x="f860" y="f80"/>
                    <a:pt x="f861" y="f78"/>
                  </a:cubicBezTo>
                  <a:cubicBezTo>
                    <a:pt x="f862" y="f52"/>
                    <a:pt x="f863" y="f67"/>
                    <a:pt x="f864" y="f57"/>
                  </a:cubicBezTo>
                  <a:cubicBezTo>
                    <a:pt x="f865" y="f112"/>
                    <a:pt x="f866" y="f74"/>
                    <a:pt x="f867" y="f45"/>
                  </a:cubicBezTo>
                  <a:cubicBezTo>
                    <a:pt x="f868" y="f112"/>
                    <a:pt x="f869" y="f45"/>
                    <a:pt x="f55" y="f4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5" name="Freeform 63">
              <a:extLst>
                <a:ext uri="{FF2B5EF4-FFF2-40B4-BE49-F238E27FC236}">
                  <a16:creationId xmlns:a16="http://schemas.microsoft.com/office/drawing/2014/main" id="{07D5A6B0-9EAD-4D2E-8DCA-C04A7997F0A1}"/>
                </a:ext>
              </a:extLst>
            </p:cNvPr>
            <p:cNvSpPr/>
            <p:nvPr/>
          </p:nvSpPr>
          <p:spPr>
            <a:xfrm>
              <a:off x="7508879" y="1560021"/>
              <a:ext cx="11109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"/>
                <a:gd name="f7" fmla="val 3"/>
                <a:gd name="f8" fmla="val 8"/>
                <a:gd name="f9" fmla="val 2"/>
                <a:gd name="f10" fmla="val 7"/>
                <a:gd name="f11" fmla="val 1"/>
                <a:gd name="f12" fmla="val 6"/>
                <a:gd name="f13" fmla="+- 0 0 -90"/>
                <a:gd name="f14" fmla="*/ f3 1 12"/>
                <a:gd name="f15" fmla="*/ f4 1 3"/>
                <a:gd name="f16" fmla="+- f7 0 f5"/>
                <a:gd name="f17" fmla="+- f6 0 f5"/>
                <a:gd name="f18" fmla="*/ f13 f0 1"/>
                <a:gd name="f19" fmla="*/ f16 1 3"/>
                <a:gd name="f20" fmla="*/ f17 1 12"/>
                <a:gd name="f21" fmla="*/ 12 f17 1"/>
                <a:gd name="f22" fmla="*/ 3 f16 1"/>
                <a:gd name="f23" fmla="*/ 6 f17 1"/>
                <a:gd name="f24" fmla="*/ 0 f16 1"/>
                <a:gd name="f25" fmla="*/ f18 1 f2"/>
                <a:gd name="f26" fmla="*/ f21 1 12"/>
                <a:gd name="f27" fmla="*/ f22 1 3"/>
                <a:gd name="f28" fmla="*/ f23 1 12"/>
                <a:gd name="f29" fmla="*/ f24 1 3"/>
                <a:gd name="f30" fmla="*/ 0 1 f20"/>
                <a:gd name="f31" fmla="*/ f6 1 f20"/>
                <a:gd name="f32" fmla="*/ 0 1 f19"/>
                <a:gd name="f33" fmla="*/ f7 1 f19"/>
                <a:gd name="f34" fmla="+- f25 0 f1"/>
                <a:gd name="f35" fmla="*/ f26 1 f20"/>
                <a:gd name="f36" fmla="*/ f27 1 f19"/>
                <a:gd name="f37" fmla="*/ f28 1 f20"/>
                <a:gd name="f38" fmla="*/ f29 1 f19"/>
                <a:gd name="f39" fmla="*/ f30 f14 1"/>
                <a:gd name="f40" fmla="*/ f31 f14 1"/>
                <a:gd name="f41" fmla="*/ f33 f15 1"/>
                <a:gd name="f42" fmla="*/ f32 f15 1"/>
                <a:gd name="f43" fmla="*/ f35 f14 1"/>
                <a:gd name="f44" fmla="*/ f36 f15 1"/>
                <a:gd name="f45" fmla="*/ f37 f14 1"/>
                <a:gd name="f46" fmla="*/ f38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3" y="f44"/>
                </a:cxn>
                <a:cxn ang="f34">
                  <a:pos x="f43" y="f44"/>
                </a:cxn>
                <a:cxn ang="f34">
                  <a:pos x="f45" y="f46"/>
                </a:cxn>
                <a:cxn ang="f34">
                  <a:pos x="f43" y="f44"/>
                </a:cxn>
              </a:cxnLst>
              <a:rect l="f39" t="f42" r="f40" b="f41"/>
              <a:pathLst>
                <a:path w="12" h="3">
                  <a:moveTo>
                    <a:pt x="f6" y="f7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5"/>
                  </a:cubicBezTo>
                  <a:cubicBezTo>
                    <a:pt x="f11" y="f11"/>
                    <a:pt x="f5" y="f9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6" name="Freeform 64">
              <a:extLst>
                <a:ext uri="{FF2B5EF4-FFF2-40B4-BE49-F238E27FC236}">
                  <a16:creationId xmlns:a16="http://schemas.microsoft.com/office/drawing/2014/main" id="{2F46D16D-1F0B-4C4E-9C5F-2B786FEAA6EE}"/>
                </a:ext>
              </a:extLst>
            </p:cNvPr>
            <p:cNvSpPr/>
            <p:nvPr/>
          </p:nvSpPr>
          <p:spPr>
            <a:xfrm>
              <a:off x="5434014" y="1567400"/>
              <a:ext cx="4764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3"/>
                <a:gd name="f9" fmla="+- 0 0 -90"/>
                <a:gd name="f10" fmla="*/ f3 1 5"/>
                <a:gd name="f11" fmla="*/ f4 1 1"/>
                <a:gd name="f12" fmla="+- f7 0 f5"/>
                <a:gd name="f13" fmla="+- f6 0 f5"/>
                <a:gd name="f14" fmla="*/ f9 f0 1"/>
                <a:gd name="f15" fmla="*/ f13 1 5"/>
                <a:gd name="f16" fmla="*/ 5 f13 1"/>
                <a:gd name="f17" fmla="*/ 1 f12 1"/>
                <a:gd name="f18" fmla="*/ 3 f13 1"/>
                <a:gd name="f19" fmla="*/ 0 f12 1"/>
                <a:gd name="f20" fmla="*/ 0 f13 1"/>
                <a:gd name="f21" fmla="*/ 0 1 f12"/>
                <a:gd name="f22" fmla="*/ f7 1 f12"/>
                <a:gd name="f23" fmla="*/ f14 1 f2"/>
                <a:gd name="f24" fmla="*/ f16 1 5"/>
                <a:gd name="f25" fmla="*/ f18 1 5"/>
                <a:gd name="f26" fmla="*/ f20 1 5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39"/>
                </a:cxn>
                <a:cxn ang="f33">
                  <a:pos x="f41" y="f39"/>
                </a:cxn>
              </a:cxnLst>
              <a:rect l="f37" t="f32" r="f38" b="f31"/>
              <a:pathLst>
                <a:path w="5" h="1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cubicBezTo>
                    <a:pt x="f7" y="f7"/>
                    <a:pt x="f7" y="f7"/>
                    <a:pt x="f5" y="f7"/>
                  </a:cubicBez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7" name="Freeform 65">
              <a:extLst>
                <a:ext uri="{FF2B5EF4-FFF2-40B4-BE49-F238E27FC236}">
                  <a16:creationId xmlns:a16="http://schemas.microsoft.com/office/drawing/2014/main" id="{D79BF142-038D-4019-8057-BA34AE819789}"/>
                </a:ext>
              </a:extLst>
            </p:cNvPr>
            <p:cNvSpPr/>
            <p:nvPr/>
          </p:nvSpPr>
          <p:spPr>
            <a:xfrm>
              <a:off x="9672642" y="1567400"/>
              <a:ext cx="25402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3"/>
                <a:gd name="f8" fmla="val 13"/>
                <a:gd name="f9" fmla="val 2"/>
                <a:gd name="f10" fmla="val 6"/>
                <a:gd name="f11" fmla="val 1"/>
                <a:gd name="f12" fmla="+- 0 0 -90"/>
                <a:gd name="f13" fmla="*/ f3 1 27"/>
                <a:gd name="f14" fmla="*/ f4 1 3"/>
                <a:gd name="f15" fmla="+- f7 0 f5"/>
                <a:gd name="f16" fmla="+- f6 0 f5"/>
                <a:gd name="f17" fmla="*/ f12 f0 1"/>
                <a:gd name="f18" fmla="*/ f15 1 3"/>
                <a:gd name="f19" fmla="*/ f16 1 27"/>
                <a:gd name="f20" fmla="*/ 27 f16 1"/>
                <a:gd name="f21" fmla="*/ 3 f15 1"/>
                <a:gd name="f22" fmla="*/ 1 f16 1"/>
                <a:gd name="f23" fmla="*/ 0 f15 1"/>
                <a:gd name="f24" fmla="*/ f17 1 f2"/>
                <a:gd name="f25" fmla="*/ f20 1 27"/>
                <a:gd name="f26" fmla="*/ f21 1 3"/>
                <a:gd name="f27" fmla="*/ f22 1 27"/>
                <a:gd name="f28" fmla="*/ f23 1 3"/>
                <a:gd name="f29" fmla="*/ 0 1 f19"/>
                <a:gd name="f30" fmla="*/ f6 1 f19"/>
                <a:gd name="f31" fmla="*/ 0 1 f18"/>
                <a:gd name="f32" fmla="*/ f7 1 f18"/>
                <a:gd name="f33" fmla="+- f24 0 f1"/>
                <a:gd name="f34" fmla="*/ f25 1 f19"/>
                <a:gd name="f35" fmla="*/ f26 1 f18"/>
                <a:gd name="f36" fmla="*/ f27 1 f19"/>
                <a:gd name="f37" fmla="*/ f28 1 f18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2" y="f43"/>
                </a:cxn>
                <a:cxn ang="f33">
                  <a:pos x="f44" y="f45"/>
                </a:cxn>
                <a:cxn ang="f33">
                  <a:pos x="f42" y="f43"/>
                </a:cxn>
              </a:cxnLst>
              <a:rect l="f38" t="f41" r="f39" b="f40"/>
              <a:pathLst>
                <a:path w="27" h="3">
                  <a:moveTo>
                    <a:pt x="f6" y="f7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1" y="f5"/>
                  </a:cubicBezTo>
                  <a:cubicBezTo>
                    <a:pt x="f5" y="f11"/>
                    <a:pt x="f10" y="f9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8" name="Freeform 66">
              <a:extLst>
                <a:ext uri="{FF2B5EF4-FFF2-40B4-BE49-F238E27FC236}">
                  <a16:creationId xmlns:a16="http://schemas.microsoft.com/office/drawing/2014/main" id="{4A943228-597D-4067-838C-C8B174D72190}"/>
                </a:ext>
              </a:extLst>
            </p:cNvPr>
            <p:cNvSpPr/>
            <p:nvPr/>
          </p:nvSpPr>
          <p:spPr>
            <a:xfrm>
              <a:off x="10966454" y="1529242"/>
              <a:ext cx="39684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3"/>
                <a:gd name="f8" fmla="val 1"/>
                <a:gd name="f9" fmla="val 20"/>
                <a:gd name="f10" fmla="val 27"/>
                <a:gd name="f11" fmla="val 2"/>
                <a:gd name="f12" fmla="val 38"/>
                <a:gd name="f13" fmla="val 37"/>
                <a:gd name="f14" fmla="val 29"/>
                <a:gd name="f15" fmla="+- 0 0 -90"/>
                <a:gd name="f16" fmla="*/ f3 1 42"/>
                <a:gd name="f17" fmla="*/ f4 1 3"/>
                <a:gd name="f18" fmla="+- f7 0 f5"/>
                <a:gd name="f19" fmla="+- f6 0 f5"/>
                <a:gd name="f20" fmla="*/ f15 f0 1"/>
                <a:gd name="f21" fmla="*/ f18 1 3"/>
                <a:gd name="f22" fmla="*/ f19 1 42"/>
                <a:gd name="f23" fmla="*/ 42 f19 1"/>
                <a:gd name="f24" fmla="*/ 0 f18 1"/>
                <a:gd name="f25" fmla="*/ 0 f19 1"/>
                <a:gd name="f26" fmla="*/ 1 f18 1"/>
                <a:gd name="f27" fmla="*/ 38 f19 1"/>
                <a:gd name="f28" fmla="*/ 3 f18 1"/>
                <a:gd name="f29" fmla="*/ f20 1 f2"/>
                <a:gd name="f30" fmla="*/ f23 1 42"/>
                <a:gd name="f31" fmla="*/ f24 1 3"/>
                <a:gd name="f32" fmla="*/ f25 1 42"/>
                <a:gd name="f33" fmla="*/ f26 1 3"/>
                <a:gd name="f34" fmla="*/ f27 1 42"/>
                <a:gd name="f35" fmla="*/ f28 1 3"/>
                <a:gd name="f36" fmla="*/ 0 1 f22"/>
                <a:gd name="f37" fmla="*/ f6 1 f22"/>
                <a:gd name="f38" fmla="*/ 0 1 f21"/>
                <a:gd name="f39" fmla="*/ f7 1 f21"/>
                <a:gd name="f40" fmla="+- f29 0 f1"/>
                <a:gd name="f41" fmla="*/ f30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1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6"/>
                </a:cxn>
                <a:cxn ang="f40">
                  <a:pos x="f51" y="f52"/>
                </a:cxn>
              </a:cxnLst>
              <a:rect l="f47" t="f50" r="f48" b="f49"/>
              <a:pathLst>
                <a:path w="42" h="3">
                  <a:moveTo>
                    <a:pt x="f6" y="f5"/>
                  </a:moveTo>
                  <a:lnTo>
                    <a:pt x="f6" y="f5"/>
                  </a:lnTo>
                  <a:lnTo>
                    <a:pt x="f5" y="f8"/>
                  </a:lnTo>
                  <a:cubicBezTo>
                    <a:pt x="f9" y="f8"/>
                    <a:pt x="f10" y="f11"/>
                    <a:pt x="f12" y="f7"/>
                  </a:cubicBezTo>
                  <a:cubicBezTo>
                    <a:pt x="f13" y="f11"/>
                    <a:pt x="f14" y="f5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9" name="Freeform 67">
              <a:extLst>
                <a:ext uri="{FF2B5EF4-FFF2-40B4-BE49-F238E27FC236}">
                  <a16:creationId xmlns:a16="http://schemas.microsoft.com/office/drawing/2014/main" id="{B36FCBB8-22D6-4FDA-9782-839F2621ADD6}"/>
                </a:ext>
              </a:extLst>
            </p:cNvPr>
            <p:cNvSpPr/>
            <p:nvPr/>
          </p:nvSpPr>
          <p:spPr>
            <a:xfrm>
              <a:off x="11329992" y="1552632"/>
              <a:ext cx="44448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3"/>
                <a:gd name="f8" fmla="val 27"/>
                <a:gd name="f9" fmla="val 33"/>
                <a:gd name="f10" fmla="val 2"/>
                <a:gd name="f11" fmla="val 40"/>
                <a:gd name="f12" fmla="val 44"/>
                <a:gd name="f13" fmla="val 18"/>
                <a:gd name="f14" fmla="+- 0 0 -90"/>
                <a:gd name="f15" fmla="*/ f3 1 46"/>
                <a:gd name="f16" fmla="*/ f4 1 3"/>
                <a:gd name="f17" fmla="+- f7 0 f5"/>
                <a:gd name="f18" fmla="+- f6 0 f5"/>
                <a:gd name="f19" fmla="*/ f14 f0 1"/>
                <a:gd name="f20" fmla="*/ f17 1 3"/>
                <a:gd name="f21" fmla="*/ f18 1 46"/>
                <a:gd name="f22" fmla="*/ 27 f18 1"/>
                <a:gd name="f23" fmla="*/ 3 f17 1"/>
                <a:gd name="f24" fmla="*/ 46 f18 1"/>
                <a:gd name="f25" fmla="*/ 2 f17 1"/>
                <a:gd name="f26" fmla="*/ 44 f18 1"/>
                <a:gd name="f27" fmla="*/ 0 f17 1"/>
                <a:gd name="f28" fmla="*/ f19 1 f2"/>
                <a:gd name="f29" fmla="*/ f22 1 46"/>
                <a:gd name="f30" fmla="*/ f23 1 3"/>
                <a:gd name="f31" fmla="*/ f24 1 46"/>
                <a:gd name="f32" fmla="*/ f25 1 3"/>
                <a:gd name="f33" fmla="*/ f26 1 46"/>
                <a:gd name="f34" fmla="*/ f27 1 3"/>
                <a:gd name="f35" fmla="*/ 0 1 f21"/>
                <a:gd name="f36" fmla="*/ f6 1 f21"/>
                <a:gd name="f37" fmla="*/ 0 1 f20"/>
                <a:gd name="f38" fmla="*/ f7 1 f20"/>
                <a:gd name="f39" fmla="+- f28 0 f1"/>
                <a:gd name="f40" fmla="*/ f29 1 f21"/>
                <a:gd name="f41" fmla="*/ f30 1 f20"/>
                <a:gd name="f42" fmla="*/ f31 1 f21"/>
                <a:gd name="f43" fmla="*/ f32 1 f20"/>
                <a:gd name="f44" fmla="*/ f33 1 f21"/>
                <a:gd name="f45" fmla="*/ f34 1 f20"/>
                <a:gd name="f46" fmla="*/ f35 f15 1"/>
                <a:gd name="f47" fmla="*/ f36 f15 1"/>
                <a:gd name="f48" fmla="*/ f38 f16 1"/>
                <a:gd name="f49" fmla="*/ f37 f16 1"/>
                <a:gd name="f50" fmla="*/ f40 f15 1"/>
                <a:gd name="f51" fmla="*/ f41 f16 1"/>
                <a:gd name="f52" fmla="*/ f42 f15 1"/>
                <a:gd name="f53" fmla="*/ f43 f16 1"/>
                <a:gd name="f54" fmla="*/ f44 f15 1"/>
                <a:gd name="f55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50" y="f51"/>
                </a:cxn>
                <a:cxn ang="f39">
                  <a:pos x="f50" y="f51"/>
                </a:cxn>
                <a:cxn ang="f39">
                  <a:pos x="f52" y="f53"/>
                </a:cxn>
                <a:cxn ang="f39">
                  <a:pos x="f54" y="f55"/>
                </a:cxn>
                <a:cxn ang="f39">
                  <a:pos x="f50" y="f51"/>
                </a:cxn>
              </a:cxnLst>
              <a:rect l="f46" t="f49" r="f47" b="f48"/>
              <a:pathLst>
                <a:path w="46" h="3">
                  <a:moveTo>
                    <a:pt x="f8" y="f7"/>
                  </a:moveTo>
                  <a:lnTo>
                    <a:pt x="f8" y="f7"/>
                  </a:lnTo>
                  <a:cubicBezTo>
                    <a:pt x="f9" y="f10"/>
                    <a:pt x="f11" y="f7"/>
                    <a:pt x="f6" y="f10"/>
                  </a:cubicBezTo>
                  <a:lnTo>
                    <a:pt x="f12" y="f5"/>
                  </a:lnTo>
                  <a:cubicBezTo>
                    <a:pt x="f13" y="f5"/>
                    <a:pt x="f5" y="f10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0" name="Freeform 68">
              <a:extLst>
                <a:ext uri="{FF2B5EF4-FFF2-40B4-BE49-F238E27FC236}">
                  <a16:creationId xmlns:a16="http://schemas.microsoft.com/office/drawing/2014/main" id="{3193DE55-297F-4634-BD9A-061B0B529030}"/>
                </a:ext>
              </a:extLst>
            </p:cNvPr>
            <p:cNvSpPr/>
            <p:nvPr/>
          </p:nvSpPr>
          <p:spPr>
            <a:xfrm>
              <a:off x="11042651" y="1540325"/>
              <a:ext cx="60322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"/>
                <a:gd name="f7" fmla="val 7"/>
                <a:gd name="f8" fmla="val 3"/>
                <a:gd name="f9" fmla="val 30"/>
                <a:gd name="f10" fmla="val 6"/>
                <a:gd name="f11" fmla="val 60"/>
                <a:gd name="f12" fmla="val 5"/>
                <a:gd name="f13" fmla="val 54"/>
                <a:gd name="f14" fmla="val 31"/>
                <a:gd name="f15" fmla="val 1"/>
                <a:gd name="f16" fmla="+- 0 0 -90"/>
                <a:gd name="f17" fmla="*/ f3 1 63"/>
                <a:gd name="f18" fmla="*/ f4 1 7"/>
                <a:gd name="f19" fmla="+- f7 0 f5"/>
                <a:gd name="f20" fmla="+- f6 0 f5"/>
                <a:gd name="f21" fmla="*/ f16 f0 1"/>
                <a:gd name="f22" fmla="*/ f20 1 63"/>
                <a:gd name="f23" fmla="*/ f19 1 7"/>
                <a:gd name="f24" fmla="*/ 0 f20 1"/>
                <a:gd name="f25" fmla="*/ 3 f19 1"/>
                <a:gd name="f26" fmla="*/ 60 f20 1"/>
                <a:gd name="f27" fmla="*/ 5 f19 1"/>
                <a:gd name="f28" fmla="*/ 54 f20 1"/>
                <a:gd name="f29" fmla="*/ f21 1 f2"/>
                <a:gd name="f30" fmla="*/ f24 1 63"/>
                <a:gd name="f31" fmla="*/ f25 1 7"/>
                <a:gd name="f32" fmla="*/ f26 1 63"/>
                <a:gd name="f33" fmla="*/ f27 1 7"/>
                <a:gd name="f34" fmla="*/ f28 1 63"/>
                <a:gd name="f35" fmla="*/ 0 1 f22"/>
                <a:gd name="f36" fmla="*/ f6 1 f22"/>
                <a:gd name="f37" fmla="*/ 0 1 f23"/>
                <a:gd name="f38" fmla="*/ f7 1 f23"/>
                <a:gd name="f39" fmla="+- f29 0 f1"/>
                <a:gd name="f40" fmla="*/ f30 1 f22"/>
                <a:gd name="f41" fmla="*/ f31 1 f23"/>
                <a:gd name="f42" fmla="*/ f32 1 f22"/>
                <a:gd name="f43" fmla="*/ f33 1 f23"/>
                <a:gd name="f44" fmla="*/ f34 1 f22"/>
                <a:gd name="f45" fmla="*/ f35 f17 1"/>
                <a:gd name="f46" fmla="*/ f36 f17 1"/>
                <a:gd name="f47" fmla="*/ f38 f18 1"/>
                <a:gd name="f48" fmla="*/ f37 f18 1"/>
                <a:gd name="f49" fmla="*/ f40 f17 1"/>
                <a:gd name="f50" fmla="*/ f41 f18 1"/>
                <a:gd name="f51" fmla="*/ f42 f17 1"/>
                <a:gd name="f52" fmla="*/ f43 f18 1"/>
                <a:gd name="f53" fmla="*/ f4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49" y="f50"/>
                </a:cxn>
                <a:cxn ang="f39">
                  <a:pos x="f49" y="f50"/>
                </a:cxn>
                <a:cxn ang="f39">
                  <a:pos x="f51" y="f52"/>
                </a:cxn>
                <a:cxn ang="f39">
                  <a:pos x="f53" y="f52"/>
                </a:cxn>
                <a:cxn ang="f39">
                  <a:pos x="f49" y="f50"/>
                </a:cxn>
              </a:cxnLst>
              <a:rect l="f45" t="f48" r="f46" b="f47"/>
              <a:pathLst>
                <a:path w="63" h="7">
                  <a:moveTo>
                    <a:pt x="f5" y="f8"/>
                  </a:moveTo>
                  <a:lnTo>
                    <a:pt x="f5" y="f8"/>
                  </a:lnTo>
                  <a:cubicBezTo>
                    <a:pt x="f8" y="f7"/>
                    <a:pt x="f9" y="f10"/>
                    <a:pt x="f11" y="f12"/>
                  </a:cubicBezTo>
                  <a:lnTo>
                    <a:pt x="f13" y="f12"/>
                  </a:lnTo>
                  <a:cubicBezTo>
                    <a:pt x="f6" y="f5"/>
                    <a:pt x="f14" y="f15"/>
                    <a:pt x="f5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1" name="Freeform 69">
              <a:extLst>
                <a:ext uri="{FF2B5EF4-FFF2-40B4-BE49-F238E27FC236}">
                  <a16:creationId xmlns:a16="http://schemas.microsoft.com/office/drawing/2014/main" id="{C3DCBE0E-41B2-4C59-AEE1-E232161CA544}"/>
                </a:ext>
              </a:extLst>
            </p:cNvPr>
            <p:cNvSpPr/>
            <p:nvPr/>
          </p:nvSpPr>
          <p:spPr>
            <a:xfrm>
              <a:off x="11106146" y="1542784"/>
              <a:ext cx="28575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2"/>
                <a:gd name="f8" fmla="val 10"/>
                <a:gd name="f9" fmla="val 19"/>
                <a:gd name="f10" fmla="val 28"/>
                <a:gd name="f11" fmla="val 17"/>
                <a:gd name="f12" fmla="+- 0 0 -90"/>
                <a:gd name="f13" fmla="*/ f3 1 31"/>
                <a:gd name="f14" fmla="*/ f4 1 2"/>
                <a:gd name="f15" fmla="+- f7 0 f5"/>
                <a:gd name="f16" fmla="+- f6 0 f5"/>
                <a:gd name="f17" fmla="*/ f12 f0 1"/>
                <a:gd name="f18" fmla="*/ f15 1 2"/>
                <a:gd name="f19" fmla="*/ f16 1 31"/>
                <a:gd name="f20" fmla="*/ 0 f16 1"/>
                <a:gd name="f21" fmla="*/ 2 f15 1"/>
                <a:gd name="f22" fmla="*/ 28 f16 1"/>
                <a:gd name="f23" fmla="*/ f17 1 f2"/>
                <a:gd name="f24" fmla="*/ f20 1 31"/>
                <a:gd name="f25" fmla="*/ f21 1 2"/>
                <a:gd name="f26" fmla="*/ f22 1 31"/>
                <a:gd name="f27" fmla="*/ 0 1 f19"/>
                <a:gd name="f28" fmla="*/ f6 1 f19"/>
                <a:gd name="f29" fmla="*/ 0 1 f18"/>
                <a:gd name="f30" fmla="*/ f7 1 f18"/>
                <a:gd name="f31" fmla="+- f23 0 f1"/>
                <a:gd name="f32" fmla="*/ f24 1 f19"/>
                <a:gd name="f33" fmla="*/ f25 1 f18"/>
                <a:gd name="f34" fmla="*/ f26 1 f19"/>
                <a:gd name="f35" fmla="*/ f27 f13 1"/>
                <a:gd name="f36" fmla="*/ f28 f13 1"/>
                <a:gd name="f37" fmla="*/ f30 f14 1"/>
                <a:gd name="f38" fmla="*/ f29 f14 1"/>
                <a:gd name="f39" fmla="*/ f32 f13 1"/>
                <a:gd name="f40" fmla="*/ f33 f14 1"/>
                <a:gd name="f41" fmla="*/ f34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9" y="f40"/>
                </a:cxn>
                <a:cxn ang="f31">
                  <a:pos x="f39" y="f40"/>
                </a:cxn>
                <a:cxn ang="f31">
                  <a:pos x="f41" y="f40"/>
                </a:cxn>
                <a:cxn ang="f31">
                  <a:pos x="f39" y="f40"/>
                </a:cxn>
              </a:cxnLst>
              <a:rect l="f35" t="f38" r="f36" b="f37"/>
              <a:pathLst>
                <a:path w="31" h="2">
                  <a:moveTo>
                    <a:pt x="f5" y="f7"/>
                  </a:moveTo>
                  <a:lnTo>
                    <a:pt x="f5" y="f7"/>
                  </a:lnTo>
                  <a:cubicBezTo>
                    <a:pt x="f8" y="f7"/>
                    <a:pt x="f9" y="f7"/>
                    <a:pt x="f10" y="f7"/>
                  </a:cubicBezTo>
                  <a:cubicBezTo>
                    <a:pt x="f6" y="f5"/>
                    <a:pt x="f11" y="f7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2" name="Freeform 70">
              <a:extLst>
                <a:ext uri="{FF2B5EF4-FFF2-40B4-BE49-F238E27FC236}">
                  <a16:creationId xmlns:a16="http://schemas.microsoft.com/office/drawing/2014/main" id="{68DB065E-801F-4511-9E56-E64F2CE691B4}"/>
                </a:ext>
              </a:extLst>
            </p:cNvPr>
            <p:cNvSpPr/>
            <p:nvPr/>
          </p:nvSpPr>
          <p:spPr>
            <a:xfrm>
              <a:off x="10679113" y="1525557"/>
              <a:ext cx="103190" cy="98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9"/>
                <a:gd name="f7" fmla="val 12"/>
                <a:gd name="f8" fmla="val 77"/>
                <a:gd name="f9" fmla="val 9"/>
                <a:gd name="f10" fmla="val 91"/>
                <a:gd name="f11" fmla="val 10"/>
                <a:gd name="f12" fmla="val 86"/>
                <a:gd name="f13" fmla="val 4"/>
                <a:gd name="f14" fmla="val 94"/>
                <a:gd name="f15" fmla="val 6"/>
                <a:gd name="f16" fmla="+- 0 0 -90"/>
                <a:gd name="f17" fmla="*/ f3 1 109"/>
                <a:gd name="f18" fmla="*/ f4 1 12"/>
                <a:gd name="f19" fmla="+- f7 0 f5"/>
                <a:gd name="f20" fmla="+- f6 0 f5"/>
                <a:gd name="f21" fmla="*/ f16 f0 1"/>
                <a:gd name="f22" fmla="*/ f20 1 109"/>
                <a:gd name="f23" fmla="*/ f19 1 12"/>
                <a:gd name="f24" fmla="*/ 77 f20 1"/>
                <a:gd name="f25" fmla="*/ 9 f19 1"/>
                <a:gd name="f26" fmla="*/ 94 f20 1"/>
                <a:gd name="f27" fmla="*/ 6 f19 1"/>
                <a:gd name="f28" fmla="*/ f21 1 f2"/>
                <a:gd name="f29" fmla="*/ f24 1 109"/>
                <a:gd name="f30" fmla="*/ f25 1 12"/>
                <a:gd name="f31" fmla="*/ f26 1 109"/>
                <a:gd name="f32" fmla="*/ f27 1 12"/>
                <a:gd name="f33" fmla="*/ 0 1 f22"/>
                <a:gd name="f34" fmla="*/ f6 1 f22"/>
                <a:gd name="f35" fmla="*/ 0 1 f23"/>
                <a:gd name="f36" fmla="*/ f7 1 f23"/>
                <a:gd name="f37" fmla="+- f28 0 f1"/>
                <a:gd name="f38" fmla="*/ f29 1 f22"/>
                <a:gd name="f39" fmla="*/ f30 1 f23"/>
                <a:gd name="f40" fmla="*/ f31 1 f22"/>
                <a:gd name="f41" fmla="*/ f32 1 f23"/>
                <a:gd name="f42" fmla="*/ f33 f17 1"/>
                <a:gd name="f43" fmla="*/ f34 f17 1"/>
                <a:gd name="f44" fmla="*/ f36 f18 1"/>
                <a:gd name="f45" fmla="*/ f35 f18 1"/>
                <a:gd name="f46" fmla="*/ f38 f17 1"/>
                <a:gd name="f47" fmla="*/ f39 f18 1"/>
                <a:gd name="f48" fmla="*/ f40 f17 1"/>
                <a:gd name="f49" fmla="*/ f41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6" y="f47"/>
                </a:cxn>
                <a:cxn ang="f37">
                  <a:pos x="f46" y="f47"/>
                </a:cxn>
                <a:cxn ang="f37">
                  <a:pos x="f48" y="f49"/>
                </a:cxn>
                <a:cxn ang="f37">
                  <a:pos x="f46" y="f47"/>
                </a:cxn>
              </a:cxnLst>
              <a:rect l="f42" t="f45" r="f43" b="f44"/>
              <a:pathLst>
                <a:path w="109" h="12">
                  <a:moveTo>
                    <a:pt x="f8" y="f9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14" y="f15"/>
                  </a:cubicBezTo>
                  <a:cubicBezTo>
                    <a:pt x="f6" y="f5"/>
                    <a:pt x="f5" y="f7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3" name="Freeform 71">
              <a:extLst>
                <a:ext uri="{FF2B5EF4-FFF2-40B4-BE49-F238E27FC236}">
                  <a16:creationId xmlns:a16="http://schemas.microsoft.com/office/drawing/2014/main" id="{802ACD3D-F64D-442D-A6B9-7633C617A650}"/>
                </a:ext>
              </a:extLst>
            </p:cNvPr>
            <p:cNvSpPr/>
            <p:nvPr/>
          </p:nvSpPr>
          <p:spPr>
            <a:xfrm>
              <a:off x="11039478" y="1550173"/>
              <a:ext cx="26983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5"/>
                <a:gd name="f8" fmla="val 16"/>
                <a:gd name="f9" fmla="val 4"/>
                <a:gd name="f10" fmla="+- 0 0 -90"/>
                <a:gd name="f11" fmla="*/ f3 1 27"/>
                <a:gd name="f12" fmla="*/ f4 1 5"/>
                <a:gd name="f13" fmla="+- f7 0 f5"/>
                <a:gd name="f14" fmla="+- f6 0 f5"/>
                <a:gd name="f15" fmla="*/ f10 f0 1"/>
                <a:gd name="f16" fmla="*/ f13 1 5"/>
                <a:gd name="f17" fmla="*/ f14 1 27"/>
                <a:gd name="f18" fmla="*/ 27 f14 1"/>
                <a:gd name="f19" fmla="*/ 5 f13 1"/>
                <a:gd name="f20" fmla="*/ 16 f14 1"/>
                <a:gd name="f21" fmla="*/ 0 f13 1"/>
                <a:gd name="f22" fmla="*/ 0 f14 1"/>
                <a:gd name="f23" fmla="*/ 4 f13 1"/>
                <a:gd name="f24" fmla="*/ f15 1 f2"/>
                <a:gd name="f25" fmla="*/ f18 1 27"/>
                <a:gd name="f26" fmla="*/ f19 1 5"/>
                <a:gd name="f27" fmla="*/ f20 1 27"/>
                <a:gd name="f28" fmla="*/ f21 1 5"/>
                <a:gd name="f29" fmla="*/ f22 1 27"/>
                <a:gd name="f30" fmla="*/ f23 1 5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27" h="5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lnTo>
                    <a:pt x="f5" y="f9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4" name="Freeform 72">
              <a:extLst>
                <a:ext uri="{FF2B5EF4-FFF2-40B4-BE49-F238E27FC236}">
                  <a16:creationId xmlns:a16="http://schemas.microsoft.com/office/drawing/2014/main" id="{600ECC8C-6F74-4F0A-9F82-461A30ACF4F6}"/>
                </a:ext>
              </a:extLst>
            </p:cNvPr>
            <p:cNvSpPr/>
            <p:nvPr/>
          </p:nvSpPr>
          <p:spPr>
            <a:xfrm>
              <a:off x="10841034" y="1548938"/>
              <a:ext cx="58741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3"/>
                <a:gd name="f8" fmla="val 1"/>
                <a:gd name="f9" fmla="val 2"/>
                <a:gd name="f10" fmla="val 49"/>
                <a:gd name="f11" fmla="val 48"/>
                <a:gd name="f12" fmla="val 54"/>
                <a:gd name="f13" fmla="val 32"/>
                <a:gd name="f14" fmla="+- 0 0 -90"/>
                <a:gd name="f15" fmla="*/ f3 1 61"/>
                <a:gd name="f16" fmla="*/ f4 1 3"/>
                <a:gd name="f17" fmla="+- f7 0 f5"/>
                <a:gd name="f18" fmla="+- f6 0 f5"/>
                <a:gd name="f19" fmla="*/ f14 f0 1"/>
                <a:gd name="f20" fmla="*/ f17 1 3"/>
                <a:gd name="f21" fmla="*/ f18 1 61"/>
                <a:gd name="f22" fmla="*/ 1 f18 1"/>
                <a:gd name="f23" fmla="*/ 2 f17 1"/>
                <a:gd name="f24" fmla="*/ 49 f18 1"/>
                <a:gd name="f25" fmla="*/ 3 f17 1"/>
                <a:gd name="f26" fmla="*/ 61 f18 1"/>
                <a:gd name="f27" fmla="*/ f19 1 f2"/>
                <a:gd name="f28" fmla="*/ f22 1 61"/>
                <a:gd name="f29" fmla="*/ f23 1 3"/>
                <a:gd name="f30" fmla="*/ f24 1 61"/>
                <a:gd name="f31" fmla="*/ f25 1 3"/>
                <a:gd name="f32" fmla="*/ f26 1 61"/>
                <a:gd name="f33" fmla="*/ 0 1 f21"/>
                <a:gd name="f34" fmla="*/ f6 1 f21"/>
                <a:gd name="f35" fmla="*/ 0 1 f20"/>
                <a:gd name="f36" fmla="*/ f7 1 f20"/>
                <a:gd name="f37" fmla="+- f27 0 f1"/>
                <a:gd name="f38" fmla="*/ f28 1 f21"/>
                <a:gd name="f39" fmla="*/ f29 1 f20"/>
                <a:gd name="f40" fmla="*/ f30 1 f21"/>
                <a:gd name="f41" fmla="*/ f31 1 f20"/>
                <a:gd name="f42" fmla="*/ f32 1 f21"/>
                <a:gd name="f43" fmla="*/ f33 f15 1"/>
                <a:gd name="f44" fmla="*/ f34 f15 1"/>
                <a:gd name="f45" fmla="*/ f36 f16 1"/>
                <a:gd name="f46" fmla="*/ f35 f16 1"/>
                <a:gd name="f47" fmla="*/ f38 f15 1"/>
                <a:gd name="f48" fmla="*/ f39 f16 1"/>
                <a:gd name="f49" fmla="*/ f40 f15 1"/>
                <a:gd name="f50" fmla="*/ f41 f16 1"/>
                <a:gd name="f51" fmla="*/ f4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7" y="f48"/>
                </a:cxn>
                <a:cxn ang="f37">
                  <a:pos x="f47" y="f48"/>
                </a:cxn>
                <a:cxn ang="f37">
                  <a:pos x="f49" y="f50"/>
                </a:cxn>
                <a:cxn ang="f37">
                  <a:pos x="f51" y="f48"/>
                </a:cxn>
                <a:cxn ang="f37">
                  <a:pos x="f47" y="f48"/>
                </a:cxn>
              </a:cxnLst>
              <a:rect l="f43" t="f46" r="f44" b="f45"/>
              <a:pathLst>
                <a:path w="61" h="3">
                  <a:moveTo>
                    <a:pt x="f8" y="f9"/>
                  </a:moveTo>
                  <a:lnTo>
                    <a:pt x="f8" y="f9"/>
                  </a:lnTo>
                  <a:lnTo>
                    <a:pt x="f10" y="f7"/>
                  </a:lnTo>
                  <a:cubicBezTo>
                    <a:pt x="f11" y="f9"/>
                    <a:pt x="f12" y="f9"/>
                    <a:pt x="f6" y="f9"/>
                  </a:cubicBezTo>
                  <a:cubicBezTo>
                    <a:pt x="f13" y="f8"/>
                    <a:pt x="f5" y="f5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5" name="Freeform 73">
              <a:extLst>
                <a:ext uri="{FF2B5EF4-FFF2-40B4-BE49-F238E27FC236}">
                  <a16:creationId xmlns:a16="http://schemas.microsoft.com/office/drawing/2014/main" id="{403C6583-2E39-488C-8EB7-15868F219F78}"/>
                </a:ext>
              </a:extLst>
            </p:cNvPr>
            <p:cNvSpPr/>
            <p:nvPr/>
          </p:nvSpPr>
          <p:spPr>
            <a:xfrm>
              <a:off x="10899776" y="1550173"/>
              <a:ext cx="36511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1"/>
                <a:gd name="f8" fmla="val 15"/>
                <a:gd name="f9" fmla="val 30"/>
                <a:gd name="f10" fmla="val 12"/>
                <a:gd name="f11" fmla="+- 0 0 -90"/>
                <a:gd name="f12" fmla="*/ f3 1 38"/>
                <a:gd name="f13" fmla="*/ f4 1 1"/>
                <a:gd name="f14" fmla="+- f7 0 f5"/>
                <a:gd name="f15" fmla="+- f6 0 f5"/>
                <a:gd name="f16" fmla="*/ f11 f0 1"/>
                <a:gd name="f17" fmla="*/ f15 1 38"/>
                <a:gd name="f18" fmla="*/ 0 f15 1"/>
                <a:gd name="f19" fmla="*/ 1 f14 1"/>
                <a:gd name="f20" fmla="*/ 38 f15 1"/>
                <a:gd name="f21" fmla="*/ 0 f14 1"/>
                <a:gd name="f22" fmla="*/ 0 1 f14"/>
                <a:gd name="f23" fmla="*/ f7 1 f14"/>
                <a:gd name="f24" fmla="*/ f16 1 f2"/>
                <a:gd name="f25" fmla="*/ f18 1 38"/>
                <a:gd name="f26" fmla="*/ f20 1 38"/>
                <a:gd name="f27" fmla="*/ f19 1 f14"/>
                <a:gd name="f28" fmla="*/ f21 1 f14"/>
                <a:gd name="f29" fmla="*/ 0 1 f17"/>
                <a:gd name="f30" fmla="*/ f6 1 f17"/>
                <a:gd name="f31" fmla="*/ f23 f13 1"/>
                <a:gd name="f32" fmla="*/ f22 f13 1"/>
                <a:gd name="f33" fmla="+- f24 0 f1"/>
                <a:gd name="f34" fmla="*/ f25 1 f17"/>
                <a:gd name="f35" fmla="*/ f26 1 f17"/>
                <a:gd name="f36" fmla="*/ f29 f12 1"/>
                <a:gd name="f37" fmla="*/ f30 f12 1"/>
                <a:gd name="f38" fmla="*/ f27 f13 1"/>
                <a:gd name="f39" fmla="*/ f28 f13 1"/>
                <a:gd name="f40" fmla="*/ f34 f12 1"/>
                <a:gd name="f41" fmla="*/ f3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0" y="f38"/>
                </a:cxn>
                <a:cxn ang="f33">
                  <a:pos x="f40" y="f38"/>
                </a:cxn>
                <a:cxn ang="f33">
                  <a:pos x="f41" y="f39"/>
                </a:cxn>
                <a:cxn ang="f33">
                  <a:pos x="f40" y="f38"/>
                </a:cxn>
              </a:cxnLst>
              <a:rect l="f36" t="f32" r="f37" b="f31"/>
              <a:pathLst>
                <a:path w="38" h="1">
                  <a:moveTo>
                    <a:pt x="f5" y="f7"/>
                  </a:moveTo>
                  <a:lnTo>
                    <a:pt x="f5" y="f7"/>
                  </a:lnTo>
                  <a:cubicBezTo>
                    <a:pt x="f8" y="f7"/>
                    <a:pt x="f9" y="f7"/>
                    <a:pt x="f6" y="f5"/>
                  </a:cubicBezTo>
                  <a:cubicBezTo>
                    <a:pt x="f9" y="f5"/>
                    <a:pt x="f10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6" name="Freeform 74">
              <a:extLst>
                <a:ext uri="{FF2B5EF4-FFF2-40B4-BE49-F238E27FC236}">
                  <a16:creationId xmlns:a16="http://schemas.microsoft.com/office/drawing/2014/main" id="{9F6A0070-A67D-44B5-A6EC-B6299FE24187}"/>
                </a:ext>
              </a:extLst>
            </p:cNvPr>
            <p:cNvSpPr/>
            <p:nvPr/>
          </p:nvSpPr>
          <p:spPr>
            <a:xfrm>
              <a:off x="10958517" y="1555092"/>
              <a:ext cx="4604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1"/>
                <a:gd name="f8" fmla="val 33"/>
                <a:gd name="f9" fmla="+- 0 0 -90"/>
                <a:gd name="f10" fmla="*/ f3 1 47"/>
                <a:gd name="f11" fmla="*/ f4 1 1"/>
                <a:gd name="f12" fmla="+- f7 0 f5"/>
                <a:gd name="f13" fmla="+- f6 0 f5"/>
                <a:gd name="f14" fmla="*/ f9 f0 1"/>
                <a:gd name="f15" fmla="*/ f13 1 47"/>
                <a:gd name="f16" fmla="*/ 47 f13 1"/>
                <a:gd name="f17" fmla="*/ 1 f12 1"/>
                <a:gd name="f18" fmla="*/ 33 f13 1"/>
                <a:gd name="f19" fmla="*/ 0 f12 1"/>
                <a:gd name="f20" fmla="*/ 0 f13 1"/>
                <a:gd name="f21" fmla="*/ 0 1 f12"/>
                <a:gd name="f22" fmla="*/ f7 1 f12"/>
                <a:gd name="f23" fmla="*/ f14 1 f2"/>
                <a:gd name="f24" fmla="*/ f16 1 47"/>
                <a:gd name="f25" fmla="*/ f18 1 47"/>
                <a:gd name="f26" fmla="*/ f20 1 47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47" h="1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lnTo>
                    <a:pt x="f5" y="f5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7" name="Freeform 75">
              <a:extLst>
                <a:ext uri="{FF2B5EF4-FFF2-40B4-BE49-F238E27FC236}">
                  <a16:creationId xmlns:a16="http://schemas.microsoft.com/office/drawing/2014/main" id="{88490887-13EF-4AE6-BD01-6A7F5FC16BD0}"/>
                </a:ext>
              </a:extLst>
            </p:cNvPr>
            <p:cNvSpPr/>
            <p:nvPr/>
          </p:nvSpPr>
          <p:spPr>
            <a:xfrm>
              <a:off x="10304465" y="1548938"/>
              <a:ext cx="61914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4"/>
                <a:gd name="f8" fmla="val 57"/>
                <a:gd name="f9" fmla="val 5"/>
                <a:gd name="f10" fmla="val 1"/>
                <a:gd name="f11" fmla="val 3"/>
                <a:gd name="f12" fmla="val 14"/>
                <a:gd name="f13" fmla="val 33"/>
                <a:gd name="f14" fmla="val 45"/>
                <a:gd name="f15" fmla="val 2"/>
                <a:gd name="f16" fmla="+- 0 0 -90"/>
                <a:gd name="f17" fmla="*/ f3 1 65"/>
                <a:gd name="f18" fmla="*/ f4 1 4"/>
                <a:gd name="f19" fmla="+- f7 0 f5"/>
                <a:gd name="f20" fmla="+- f6 0 f5"/>
                <a:gd name="f21" fmla="*/ f16 f0 1"/>
                <a:gd name="f22" fmla="*/ f19 1 4"/>
                <a:gd name="f23" fmla="*/ f20 1 65"/>
                <a:gd name="f24" fmla="*/ 57 f20 1"/>
                <a:gd name="f25" fmla="*/ 0 f19 1"/>
                <a:gd name="f26" fmla="*/ 5 f20 1"/>
                <a:gd name="f27" fmla="*/ 1 f19 1"/>
                <a:gd name="f28" fmla="*/ 33 f20 1"/>
                <a:gd name="f29" fmla="*/ 4 f19 1"/>
                <a:gd name="f30" fmla="*/ f21 1 f2"/>
                <a:gd name="f31" fmla="*/ f24 1 65"/>
                <a:gd name="f32" fmla="*/ f25 1 4"/>
                <a:gd name="f33" fmla="*/ f26 1 65"/>
                <a:gd name="f34" fmla="*/ f27 1 4"/>
                <a:gd name="f35" fmla="*/ f28 1 65"/>
                <a:gd name="f36" fmla="*/ f29 1 4"/>
                <a:gd name="f37" fmla="*/ 0 1 f23"/>
                <a:gd name="f38" fmla="*/ f6 1 f23"/>
                <a:gd name="f39" fmla="*/ 0 1 f22"/>
                <a:gd name="f40" fmla="*/ f7 1 f22"/>
                <a:gd name="f41" fmla="+- f30 0 f1"/>
                <a:gd name="f42" fmla="*/ f31 1 f23"/>
                <a:gd name="f43" fmla="*/ f32 1 f22"/>
                <a:gd name="f44" fmla="*/ f33 1 f23"/>
                <a:gd name="f45" fmla="*/ f34 1 f22"/>
                <a:gd name="f46" fmla="*/ f35 1 f23"/>
                <a:gd name="f47" fmla="*/ f36 1 f22"/>
                <a:gd name="f48" fmla="*/ f37 f17 1"/>
                <a:gd name="f49" fmla="*/ f38 f17 1"/>
                <a:gd name="f50" fmla="*/ f40 f18 1"/>
                <a:gd name="f51" fmla="*/ f39 f18 1"/>
                <a:gd name="f52" fmla="*/ f42 f17 1"/>
                <a:gd name="f53" fmla="*/ f43 f18 1"/>
                <a:gd name="f54" fmla="*/ f44 f17 1"/>
                <a:gd name="f55" fmla="*/ f45 f18 1"/>
                <a:gd name="f56" fmla="*/ f46 f17 1"/>
                <a:gd name="f57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2" y="f53"/>
                </a:cxn>
                <a:cxn ang="f41">
                  <a:pos x="f52" y="f53"/>
                </a:cxn>
                <a:cxn ang="f41">
                  <a:pos x="f54" y="f55"/>
                </a:cxn>
                <a:cxn ang="f41">
                  <a:pos x="f56" y="f57"/>
                </a:cxn>
                <a:cxn ang="f41">
                  <a:pos x="f52" y="f53"/>
                </a:cxn>
              </a:cxnLst>
              <a:rect l="f48" t="f51" r="f49" b="f50"/>
              <a:pathLst>
                <a:path w="65" h="4">
                  <a:moveTo>
                    <a:pt x="f8" y="f5"/>
                  </a:moveTo>
                  <a:lnTo>
                    <a:pt x="f8" y="f5"/>
                  </a:lnTo>
                  <a:lnTo>
                    <a:pt x="f9" y="f10"/>
                  </a:lnTo>
                  <a:cubicBezTo>
                    <a:pt x="f5" y="f11"/>
                    <a:pt x="f12" y="f7"/>
                    <a:pt x="f13" y="f7"/>
                  </a:cubicBezTo>
                  <a:cubicBezTo>
                    <a:pt x="f14" y="f15"/>
                    <a:pt x="f6" y="f15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8" name="Freeform 76">
              <a:extLst>
                <a:ext uri="{FF2B5EF4-FFF2-40B4-BE49-F238E27FC236}">
                  <a16:creationId xmlns:a16="http://schemas.microsoft.com/office/drawing/2014/main" id="{489CD37D-184A-4B06-B3BA-7864CAF1AA82}"/>
                </a:ext>
              </a:extLst>
            </p:cNvPr>
            <p:cNvSpPr/>
            <p:nvPr/>
          </p:nvSpPr>
          <p:spPr>
            <a:xfrm>
              <a:off x="10483852" y="1557561"/>
              <a:ext cx="23810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7"/>
                <a:gd name="f8" fmla="val 4"/>
                <a:gd name="f9" fmla="val 11"/>
                <a:gd name="f10" fmla="val 3"/>
                <a:gd name="f11" fmla="val 10"/>
                <a:gd name="f12" fmla="val 2"/>
                <a:gd name="f13" fmla="+- 0 0 -90"/>
                <a:gd name="f14" fmla="*/ f3 1 25"/>
                <a:gd name="f15" fmla="*/ f4 1 7"/>
                <a:gd name="f16" fmla="+- f7 0 f5"/>
                <a:gd name="f17" fmla="+- f6 0 f5"/>
                <a:gd name="f18" fmla="*/ f13 f0 1"/>
                <a:gd name="f19" fmla="*/ f17 1 25"/>
                <a:gd name="f20" fmla="*/ f16 1 7"/>
                <a:gd name="f21" fmla="*/ 25 f17 1"/>
                <a:gd name="f22" fmla="*/ 4 f16 1"/>
                <a:gd name="f23" fmla="*/ 2 f17 1"/>
                <a:gd name="f24" fmla="*/ 0 f16 1"/>
                <a:gd name="f25" fmla="*/ 0 f17 1"/>
                <a:gd name="f26" fmla="*/ 7 f16 1"/>
                <a:gd name="f27" fmla="*/ f18 1 f2"/>
                <a:gd name="f28" fmla="*/ f21 1 25"/>
                <a:gd name="f29" fmla="*/ f22 1 7"/>
                <a:gd name="f30" fmla="*/ f23 1 25"/>
                <a:gd name="f31" fmla="*/ f24 1 7"/>
                <a:gd name="f32" fmla="*/ f25 1 25"/>
                <a:gd name="f33" fmla="*/ f26 1 7"/>
                <a:gd name="f34" fmla="*/ 0 1 f19"/>
                <a:gd name="f35" fmla="*/ f6 1 f19"/>
                <a:gd name="f36" fmla="*/ 0 1 f20"/>
                <a:gd name="f37" fmla="*/ f7 1 f20"/>
                <a:gd name="f38" fmla="+- f27 0 f1"/>
                <a:gd name="f39" fmla="*/ f28 1 f19"/>
                <a:gd name="f40" fmla="*/ f29 1 f20"/>
                <a:gd name="f41" fmla="*/ f30 1 f19"/>
                <a:gd name="f42" fmla="*/ f31 1 f20"/>
                <a:gd name="f43" fmla="*/ f32 1 f19"/>
                <a:gd name="f44" fmla="*/ f33 1 f20"/>
                <a:gd name="f45" fmla="*/ f34 f14 1"/>
                <a:gd name="f46" fmla="*/ f35 f14 1"/>
                <a:gd name="f47" fmla="*/ f37 f15 1"/>
                <a:gd name="f48" fmla="*/ f36 f15 1"/>
                <a:gd name="f49" fmla="*/ f39 f14 1"/>
                <a:gd name="f50" fmla="*/ f40 f15 1"/>
                <a:gd name="f51" fmla="*/ f41 f14 1"/>
                <a:gd name="f52" fmla="*/ f42 f15 1"/>
                <a:gd name="f53" fmla="*/ f43 f14 1"/>
                <a:gd name="f54" fmla="*/ f4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9" y="f50"/>
                </a:cxn>
                <a:cxn ang="f38">
                  <a:pos x="f49" y="f50"/>
                </a:cxn>
                <a:cxn ang="f38">
                  <a:pos x="f51" y="f52"/>
                </a:cxn>
                <a:cxn ang="f38">
                  <a:pos x="f53" y="f54"/>
                </a:cxn>
                <a:cxn ang="f38">
                  <a:pos x="f49" y="f50"/>
                </a:cxn>
              </a:cxnLst>
              <a:rect l="f45" t="f48" r="f46" b="f47"/>
              <a:pathLst>
                <a:path w="25" h="7">
                  <a:moveTo>
                    <a:pt x="f6" y="f8"/>
                  </a:moveTo>
                  <a:lnTo>
                    <a:pt x="f6" y="f8"/>
                  </a:lnTo>
                  <a:cubicBezTo>
                    <a:pt x="f9" y="f10"/>
                    <a:pt x="f11" y="f12"/>
                    <a:pt x="f12" y="f5"/>
                  </a:cubicBezTo>
                  <a:lnTo>
                    <a:pt x="f5" y="f7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9" name="Freeform 77">
              <a:extLst>
                <a:ext uri="{FF2B5EF4-FFF2-40B4-BE49-F238E27FC236}">
                  <a16:creationId xmlns:a16="http://schemas.microsoft.com/office/drawing/2014/main" id="{DAF6138B-ACE0-4C8F-B63B-A1665A1ADFA5}"/>
                </a:ext>
              </a:extLst>
            </p:cNvPr>
            <p:cNvSpPr/>
            <p:nvPr/>
          </p:nvSpPr>
          <p:spPr>
            <a:xfrm>
              <a:off x="10291764" y="1563715"/>
              <a:ext cx="117472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3"/>
                <a:gd name="f7" fmla="val 4"/>
                <a:gd name="f8" fmla="val 75"/>
                <a:gd name="f9" fmla="val 70"/>
                <a:gd name="f10" fmla="val 1"/>
                <a:gd name="f11" fmla="val 66"/>
                <a:gd name="f12" fmla="val 71"/>
                <a:gd name="f13" fmla="val 2"/>
                <a:gd name="f14" fmla="+- 0 0 -90"/>
                <a:gd name="f15" fmla="*/ f3 1 123"/>
                <a:gd name="f16" fmla="*/ f4 1 4"/>
                <a:gd name="f17" fmla="+- f7 0 f5"/>
                <a:gd name="f18" fmla="+- f6 0 f5"/>
                <a:gd name="f19" fmla="*/ f14 f0 1"/>
                <a:gd name="f20" fmla="*/ f17 1 4"/>
                <a:gd name="f21" fmla="*/ f18 1 123"/>
                <a:gd name="f22" fmla="*/ 75 f18 1"/>
                <a:gd name="f23" fmla="*/ 0 f17 1"/>
                <a:gd name="f24" fmla="*/ 66 f18 1"/>
                <a:gd name="f25" fmla="*/ 4 f17 1"/>
                <a:gd name="f26" fmla="*/ f19 1 f2"/>
                <a:gd name="f27" fmla="*/ f22 1 123"/>
                <a:gd name="f28" fmla="*/ f23 1 4"/>
                <a:gd name="f29" fmla="*/ f24 1 123"/>
                <a:gd name="f30" fmla="*/ f25 1 4"/>
                <a:gd name="f31" fmla="*/ 0 1 f21"/>
                <a:gd name="f32" fmla="*/ f6 1 f21"/>
                <a:gd name="f33" fmla="*/ 0 1 f20"/>
                <a:gd name="f34" fmla="*/ f7 1 f20"/>
                <a:gd name="f35" fmla="+- f26 0 f1"/>
                <a:gd name="f36" fmla="*/ f27 1 f21"/>
                <a:gd name="f37" fmla="*/ f28 1 f20"/>
                <a:gd name="f38" fmla="*/ f29 1 f21"/>
                <a:gd name="f39" fmla="*/ f30 1 f20"/>
                <a:gd name="f40" fmla="*/ f31 f15 1"/>
                <a:gd name="f41" fmla="*/ f32 f15 1"/>
                <a:gd name="f42" fmla="*/ f34 f16 1"/>
                <a:gd name="f43" fmla="*/ f33 f16 1"/>
                <a:gd name="f44" fmla="*/ f36 f15 1"/>
                <a:gd name="f45" fmla="*/ f37 f16 1"/>
                <a:gd name="f46" fmla="*/ f38 f15 1"/>
                <a:gd name="f47" fmla="*/ f39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4" y="f45"/>
                </a:cxn>
                <a:cxn ang="f35">
                  <a:pos x="f44" y="f45"/>
                </a:cxn>
                <a:cxn ang="f35">
                  <a:pos x="f46" y="f47"/>
                </a:cxn>
                <a:cxn ang="f35">
                  <a:pos x="f44" y="f45"/>
                </a:cxn>
              </a:cxnLst>
              <a:rect l="f40" t="f43" r="f41" b="f42"/>
              <a:pathLst>
                <a:path w="123" h="4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5" y="f7"/>
                    <a:pt x="f11" y="f7"/>
                  </a:cubicBezTo>
                  <a:cubicBezTo>
                    <a:pt x="f12" y="f13"/>
                    <a:pt x="f6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0" name="Freeform 78">
              <a:extLst>
                <a:ext uri="{FF2B5EF4-FFF2-40B4-BE49-F238E27FC236}">
                  <a16:creationId xmlns:a16="http://schemas.microsoft.com/office/drawing/2014/main" id="{657F0F50-1BE5-499D-9D6B-200A37D2F40F}"/>
                </a:ext>
              </a:extLst>
            </p:cNvPr>
            <p:cNvSpPr/>
            <p:nvPr/>
          </p:nvSpPr>
          <p:spPr>
            <a:xfrm>
              <a:off x="9621838" y="1546479"/>
              <a:ext cx="11109" cy="86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10"/>
                <a:gd name="f8" fmla="val 12"/>
                <a:gd name="f9" fmla="+- 0 0 -90"/>
                <a:gd name="f10" fmla="*/ f3 1 13"/>
                <a:gd name="f11" fmla="*/ f4 1 10"/>
                <a:gd name="f12" fmla="+- f7 0 f5"/>
                <a:gd name="f13" fmla="+- f6 0 f5"/>
                <a:gd name="f14" fmla="*/ f9 f0 1"/>
                <a:gd name="f15" fmla="*/ f12 1 10"/>
                <a:gd name="f16" fmla="*/ f13 1 13"/>
                <a:gd name="f17" fmla="*/ 0 f13 1"/>
                <a:gd name="f18" fmla="*/ 10 f12 1"/>
                <a:gd name="f19" fmla="*/ 13 f13 1"/>
                <a:gd name="f20" fmla="*/ 12 f13 1"/>
                <a:gd name="f21" fmla="*/ 0 f12 1"/>
                <a:gd name="f22" fmla="*/ f14 1 f2"/>
                <a:gd name="f23" fmla="*/ f17 1 13"/>
                <a:gd name="f24" fmla="*/ f18 1 10"/>
                <a:gd name="f25" fmla="*/ f19 1 13"/>
                <a:gd name="f26" fmla="*/ f20 1 13"/>
                <a:gd name="f27" fmla="*/ f21 1 10"/>
                <a:gd name="f28" fmla="*/ 0 1 f16"/>
                <a:gd name="f29" fmla="*/ f6 1 f16"/>
                <a:gd name="f30" fmla="*/ 0 1 f15"/>
                <a:gd name="f31" fmla="*/ f7 1 f15"/>
                <a:gd name="f32" fmla="+- f22 0 f1"/>
                <a:gd name="f33" fmla="*/ f23 1 f16"/>
                <a:gd name="f34" fmla="*/ f24 1 f15"/>
                <a:gd name="f35" fmla="*/ f25 1 f16"/>
                <a:gd name="f36" fmla="*/ f26 1 f16"/>
                <a:gd name="f37" fmla="*/ f27 1 f15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0 1"/>
                <a:gd name="f46" fmla="*/ f3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2" y="f43"/>
                </a:cxn>
                <a:cxn ang="f32">
                  <a:pos x="f44" y="f43"/>
                </a:cxn>
                <a:cxn ang="f32">
                  <a:pos x="f45" y="f46"/>
                </a:cxn>
                <a:cxn ang="f32">
                  <a:pos x="f42" y="f43"/>
                </a:cxn>
              </a:cxnLst>
              <a:rect l="f38" t="f41" r="f39" b="f40"/>
              <a:pathLst>
                <a:path w="13" h="10">
                  <a:moveTo>
                    <a:pt x="f5" y="f7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8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1" name="Freeform 79">
              <a:extLst>
                <a:ext uri="{FF2B5EF4-FFF2-40B4-BE49-F238E27FC236}">
                  <a16:creationId xmlns:a16="http://schemas.microsoft.com/office/drawing/2014/main" id="{4D290285-86F8-428E-8CDB-3A688D594378}"/>
                </a:ext>
              </a:extLst>
            </p:cNvPr>
            <p:cNvSpPr/>
            <p:nvPr/>
          </p:nvSpPr>
          <p:spPr>
            <a:xfrm>
              <a:off x="8951911" y="1568634"/>
              <a:ext cx="96834" cy="86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1"/>
                <a:gd name="f7" fmla="val 10"/>
                <a:gd name="f8" fmla="val 16"/>
                <a:gd name="f9" fmla="val 8"/>
                <a:gd name="f10" fmla="val 78"/>
                <a:gd name="f11" fmla="val 31"/>
                <a:gd name="f12" fmla="val 1"/>
                <a:gd name="f13" fmla="val 86"/>
                <a:gd name="f14" fmla="val 4"/>
                <a:gd name="f15" fmla="val 2"/>
                <a:gd name="f16" fmla="val 41"/>
                <a:gd name="f17" fmla="val 56"/>
                <a:gd name="f18" fmla="val 19"/>
                <a:gd name="f19" fmla="+- 0 0 -90"/>
                <a:gd name="f20" fmla="*/ f3 1 101"/>
                <a:gd name="f21" fmla="*/ f4 1 10"/>
                <a:gd name="f22" fmla="+- f7 0 f5"/>
                <a:gd name="f23" fmla="+- f6 0 f5"/>
                <a:gd name="f24" fmla="*/ f19 f0 1"/>
                <a:gd name="f25" fmla="*/ f22 1 10"/>
                <a:gd name="f26" fmla="*/ f23 1 101"/>
                <a:gd name="f27" fmla="*/ 16 f23 1"/>
                <a:gd name="f28" fmla="*/ 8 f22 1"/>
                <a:gd name="f29" fmla="*/ 86 f23 1"/>
                <a:gd name="f30" fmla="*/ 4 f22 1"/>
                <a:gd name="f31" fmla="*/ 56 f23 1"/>
                <a:gd name="f32" fmla="*/ 0 f22 1"/>
                <a:gd name="f33" fmla="*/ f24 1 f2"/>
                <a:gd name="f34" fmla="*/ f27 1 101"/>
                <a:gd name="f35" fmla="*/ f28 1 10"/>
                <a:gd name="f36" fmla="*/ f29 1 101"/>
                <a:gd name="f37" fmla="*/ f30 1 10"/>
                <a:gd name="f38" fmla="*/ f31 1 101"/>
                <a:gd name="f39" fmla="*/ f32 1 10"/>
                <a:gd name="f40" fmla="*/ 0 1 f26"/>
                <a:gd name="f41" fmla="*/ f6 1 f26"/>
                <a:gd name="f42" fmla="*/ 0 1 f25"/>
                <a:gd name="f43" fmla="*/ f7 1 f25"/>
                <a:gd name="f44" fmla="+- f33 0 f1"/>
                <a:gd name="f45" fmla="*/ f34 1 f26"/>
                <a:gd name="f46" fmla="*/ f35 1 f25"/>
                <a:gd name="f47" fmla="*/ f36 1 f26"/>
                <a:gd name="f48" fmla="*/ f37 1 f25"/>
                <a:gd name="f49" fmla="*/ f38 1 f26"/>
                <a:gd name="f50" fmla="*/ f39 1 f25"/>
                <a:gd name="f51" fmla="*/ f40 f20 1"/>
                <a:gd name="f52" fmla="*/ f41 f20 1"/>
                <a:gd name="f53" fmla="*/ f43 f21 1"/>
                <a:gd name="f54" fmla="*/ f42 f21 1"/>
                <a:gd name="f55" fmla="*/ f45 f20 1"/>
                <a:gd name="f56" fmla="*/ f46 f21 1"/>
                <a:gd name="f57" fmla="*/ f47 f20 1"/>
                <a:gd name="f58" fmla="*/ f48 f21 1"/>
                <a:gd name="f59" fmla="*/ f49 f20 1"/>
                <a:gd name="f60" fmla="*/ f50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55" y="f56"/>
                </a:cxn>
                <a:cxn ang="f44">
                  <a:pos x="f55" y="f56"/>
                </a:cxn>
                <a:cxn ang="f44">
                  <a:pos x="f57" y="f58"/>
                </a:cxn>
                <a:cxn ang="f44">
                  <a:pos x="f59" y="f60"/>
                </a:cxn>
                <a:cxn ang="f44">
                  <a:pos x="f55" y="f56"/>
                </a:cxn>
              </a:cxnLst>
              <a:rect l="f51" t="f54" r="f52" b="f53"/>
              <a:pathLst>
                <a:path w="101" h="10">
                  <a:moveTo>
                    <a:pt x="f8" y="f9"/>
                  </a:moveTo>
                  <a:lnTo>
                    <a:pt x="f8" y="f9"/>
                  </a:lnTo>
                  <a:cubicBezTo>
                    <a:pt x="f10" y="f7"/>
                    <a:pt x="f11" y="f12"/>
                    <a:pt x="f13" y="f14"/>
                  </a:cubicBezTo>
                  <a:cubicBezTo>
                    <a:pt x="f6" y="f15"/>
                    <a:pt x="f16" y="f15"/>
                    <a:pt x="f17" y="f5"/>
                  </a:cubicBezTo>
                  <a:cubicBezTo>
                    <a:pt x="f18" y="f15"/>
                    <a:pt x="f5" y="f12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2" name="Freeform 80">
              <a:extLst>
                <a:ext uri="{FF2B5EF4-FFF2-40B4-BE49-F238E27FC236}">
                  <a16:creationId xmlns:a16="http://schemas.microsoft.com/office/drawing/2014/main" id="{22F07ECC-59DC-4426-8AE7-965F0F38B7B8}"/>
                </a:ext>
              </a:extLst>
            </p:cNvPr>
            <p:cNvSpPr/>
            <p:nvPr/>
          </p:nvSpPr>
          <p:spPr>
            <a:xfrm>
              <a:off x="9005889" y="1566175"/>
              <a:ext cx="17465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"/>
                <a:gd name="f7" fmla="val 2"/>
                <a:gd name="f8" fmla="val 8"/>
                <a:gd name="f9" fmla="val 1"/>
                <a:gd name="f10" fmla="val 3"/>
                <a:gd name="f11" fmla="+- 0 0 -90"/>
                <a:gd name="f12" fmla="*/ f3 1 19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19"/>
                <a:gd name="f19" fmla="*/ 0 f15 1"/>
                <a:gd name="f20" fmla="*/ 2 f14 1"/>
                <a:gd name="f21" fmla="*/ 19 f15 1"/>
                <a:gd name="f22" fmla="*/ 0 f14 1"/>
                <a:gd name="f23" fmla="*/ f16 1 f2"/>
                <a:gd name="f24" fmla="*/ f19 1 19"/>
                <a:gd name="f25" fmla="*/ f20 1 2"/>
                <a:gd name="f26" fmla="*/ f21 1 19"/>
                <a:gd name="f27" fmla="*/ f22 1 2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19" h="2">
                  <a:moveTo>
                    <a:pt x="f5" y="f7"/>
                  </a:moveTo>
                  <a:lnTo>
                    <a:pt x="f5" y="f7"/>
                  </a:lnTo>
                  <a:lnTo>
                    <a:pt x="f6" y="f5"/>
                  </a:lnTo>
                  <a:cubicBezTo>
                    <a:pt x="f8" y="f9"/>
                    <a:pt x="f10" y="f9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3" name="Freeform 81">
              <a:extLst>
                <a:ext uri="{FF2B5EF4-FFF2-40B4-BE49-F238E27FC236}">
                  <a16:creationId xmlns:a16="http://schemas.microsoft.com/office/drawing/2014/main" id="{7D53088C-30E0-46E2-8CAB-3998991F9736}"/>
                </a:ext>
              </a:extLst>
            </p:cNvPr>
            <p:cNvSpPr/>
            <p:nvPr/>
          </p:nvSpPr>
          <p:spPr>
            <a:xfrm>
              <a:off x="1587498" y="1516934"/>
              <a:ext cx="38103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4"/>
                <a:gd name="f8" fmla="val 2"/>
                <a:gd name="f9" fmla="val 25"/>
                <a:gd name="f10" fmla="+- 0 0 -90"/>
                <a:gd name="f11" fmla="*/ f3 1 39"/>
                <a:gd name="f12" fmla="*/ f4 1 4"/>
                <a:gd name="f13" fmla="+- f7 0 f5"/>
                <a:gd name="f14" fmla="+- f6 0 f5"/>
                <a:gd name="f15" fmla="*/ f10 f0 1"/>
                <a:gd name="f16" fmla="*/ f13 1 4"/>
                <a:gd name="f17" fmla="*/ f14 1 39"/>
                <a:gd name="f18" fmla="*/ 39 f14 1"/>
                <a:gd name="f19" fmla="*/ 2 f13 1"/>
                <a:gd name="f20" fmla="*/ 0 f14 1"/>
                <a:gd name="f21" fmla="*/ 0 f13 1"/>
                <a:gd name="f22" fmla="*/ 25 f14 1"/>
                <a:gd name="f23" fmla="*/ 4 f13 1"/>
                <a:gd name="f24" fmla="*/ f15 1 f2"/>
                <a:gd name="f25" fmla="*/ f18 1 39"/>
                <a:gd name="f26" fmla="*/ f19 1 4"/>
                <a:gd name="f27" fmla="*/ f20 1 39"/>
                <a:gd name="f28" fmla="*/ f21 1 4"/>
                <a:gd name="f29" fmla="*/ f22 1 39"/>
                <a:gd name="f30" fmla="*/ f23 1 4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39" h="4">
                  <a:moveTo>
                    <a:pt x="f6" y="f8"/>
                  </a:moveTo>
                  <a:lnTo>
                    <a:pt x="f6" y="f8"/>
                  </a:lnTo>
                  <a:lnTo>
                    <a:pt x="f5" y="f5"/>
                  </a:lnTo>
                  <a:lnTo>
                    <a:pt x="f9" y="f7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4" name="Freeform 82">
              <a:extLst>
                <a:ext uri="{FF2B5EF4-FFF2-40B4-BE49-F238E27FC236}">
                  <a16:creationId xmlns:a16="http://schemas.microsoft.com/office/drawing/2014/main" id="{2F83B438-E42E-4B71-A092-B0806A02C4EA}"/>
                </a:ext>
              </a:extLst>
            </p:cNvPr>
            <p:cNvSpPr/>
            <p:nvPr/>
          </p:nvSpPr>
          <p:spPr>
            <a:xfrm>
              <a:off x="1522411" y="1519394"/>
              <a:ext cx="30166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"/>
                <a:gd name="f7" fmla="val 6"/>
                <a:gd name="f8" fmla="val 23"/>
                <a:gd name="f9" fmla="val 5"/>
                <a:gd name="f10" fmla="val 8"/>
                <a:gd name="f11" fmla="val 26"/>
                <a:gd name="f12" fmla="+- 0 0 -90"/>
                <a:gd name="f13" fmla="*/ f3 1 32"/>
                <a:gd name="f14" fmla="*/ f4 1 6"/>
                <a:gd name="f15" fmla="+- f7 0 f5"/>
                <a:gd name="f16" fmla="+- f6 0 f5"/>
                <a:gd name="f17" fmla="*/ f12 f0 1"/>
                <a:gd name="f18" fmla="*/ f15 1 6"/>
                <a:gd name="f19" fmla="*/ f16 1 32"/>
                <a:gd name="f20" fmla="*/ 32 f16 1"/>
                <a:gd name="f21" fmla="*/ 6 f15 1"/>
                <a:gd name="f22" fmla="*/ 23 f16 1"/>
                <a:gd name="f23" fmla="*/ 0 f15 1"/>
                <a:gd name="f24" fmla="*/ 0 f16 1"/>
                <a:gd name="f25" fmla="*/ 5 f15 1"/>
                <a:gd name="f26" fmla="*/ f17 1 f2"/>
                <a:gd name="f27" fmla="*/ f20 1 32"/>
                <a:gd name="f28" fmla="*/ f21 1 6"/>
                <a:gd name="f29" fmla="*/ f22 1 32"/>
                <a:gd name="f30" fmla="*/ f23 1 6"/>
                <a:gd name="f31" fmla="*/ f24 1 32"/>
                <a:gd name="f32" fmla="*/ f25 1 6"/>
                <a:gd name="f33" fmla="*/ 0 1 f19"/>
                <a:gd name="f34" fmla="*/ f6 1 f19"/>
                <a:gd name="f35" fmla="*/ 0 1 f18"/>
                <a:gd name="f36" fmla="*/ f7 1 f18"/>
                <a:gd name="f37" fmla="+- f26 0 f1"/>
                <a:gd name="f38" fmla="*/ f27 1 f19"/>
                <a:gd name="f39" fmla="*/ f28 1 f18"/>
                <a:gd name="f40" fmla="*/ f29 1 f19"/>
                <a:gd name="f41" fmla="*/ f30 1 f18"/>
                <a:gd name="f42" fmla="*/ f31 1 f19"/>
                <a:gd name="f43" fmla="*/ f32 1 f18"/>
                <a:gd name="f44" fmla="*/ f33 f13 1"/>
                <a:gd name="f45" fmla="*/ f34 f13 1"/>
                <a:gd name="f46" fmla="*/ f36 f14 1"/>
                <a:gd name="f47" fmla="*/ f35 f14 1"/>
                <a:gd name="f48" fmla="*/ f38 f13 1"/>
                <a:gd name="f49" fmla="*/ f39 f14 1"/>
                <a:gd name="f50" fmla="*/ f40 f13 1"/>
                <a:gd name="f51" fmla="*/ f41 f14 1"/>
                <a:gd name="f52" fmla="*/ f42 f13 1"/>
                <a:gd name="f53" fmla="*/ f43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8" y="f49"/>
                </a:cxn>
                <a:cxn ang="f37">
                  <a:pos x="f48" y="f49"/>
                </a:cxn>
                <a:cxn ang="f37">
                  <a:pos x="f50" y="f51"/>
                </a:cxn>
                <a:cxn ang="f37">
                  <a:pos x="f52" y="f53"/>
                </a:cxn>
                <a:cxn ang="f37">
                  <a:pos x="f48" y="f49"/>
                </a:cxn>
              </a:cxnLst>
              <a:rect l="f44" t="f47" r="f45" b="f46"/>
              <a:pathLst>
                <a:path w="32" h="6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lnTo>
                    <a:pt x="f5" y="f9"/>
                  </a:lnTo>
                  <a:cubicBezTo>
                    <a:pt x="f10" y="f9"/>
                    <a:pt x="f11" y="f9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5" name="Freeform 83">
              <a:extLst>
                <a:ext uri="{FF2B5EF4-FFF2-40B4-BE49-F238E27FC236}">
                  <a16:creationId xmlns:a16="http://schemas.microsoft.com/office/drawing/2014/main" id="{274F8DDC-2BA4-4B43-968B-7C171E559CB0}"/>
                </a:ext>
              </a:extLst>
            </p:cNvPr>
            <p:cNvSpPr/>
            <p:nvPr/>
          </p:nvSpPr>
          <p:spPr>
            <a:xfrm>
              <a:off x="6650038" y="1573563"/>
              <a:ext cx="33339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"/>
                <a:gd name="f7" fmla="val 4"/>
                <a:gd name="f8" fmla="val 31"/>
                <a:gd name="f9" fmla="val 2"/>
                <a:gd name="f10" fmla="val 28"/>
                <a:gd name="f11" fmla="val 1"/>
                <a:gd name="f12" fmla="val 18"/>
                <a:gd name="f13" fmla="+- 0 0 -90"/>
                <a:gd name="f14" fmla="*/ f3 1 34"/>
                <a:gd name="f15" fmla="*/ f4 1 4"/>
                <a:gd name="f16" fmla="+- f7 0 f5"/>
                <a:gd name="f17" fmla="+- f6 0 f5"/>
                <a:gd name="f18" fmla="*/ f13 f0 1"/>
                <a:gd name="f19" fmla="*/ f16 1 4"/>
                <a:gd name="f20" fmla="*/ f17 1 34"/>
                <a:gd name="f21" fmla="*/ 31 f17 1"/>
                <a:gd name="f22" fmla="*/ 4 f16 1"/>
                <a:gd name="f23" fmla="*/ 34 f17 1"/>
                <a:gd name="f24" fmla="*/ 2 f16 1"/>
                <a:gd name="f25" fmla="*/ 0 f17 1"/>
                <a:gd name="f26" fmla="*/ 0 f16 1"/>
                <a:gd name="f27" fmla="*/ f18 1 f2"/>
                <a:gd name="f28" fmla="*/ f21 1 34"/>
                <a:gd name="f29" fmla="*/ f22 1 4"/>
                <a:gd name="f30" fmla="*/ f23 1 34"/>
                <a:gd name="f31" fmla="*/ f24 1 4"/>
                <a:gd name="f32" fmla="*/ f25 1 34"/>
                <a:gd name="f33" fmla="*/ f26 1 4"/>
                <a:gd name="f34" fmla="*/ 0 1 f20"/>
                <a:gd name="f35" fmla="*/ f6 1 f20"/>
                <a:gd name="f36" fmla="*/ 0 1 f19"/>
                <a:gd name="f37" fmla="*/ f7 1 f19"/>
                <a:gd name="f38" fmla="+- f27 0 f1"/>
                <a:gd name="f39" fmla="*/ f28 1 f20"/>
                <a:gd name="f40" fmla="*/ f29 1 f19"/>
                <a:gd name="f41" fmla="*/ f30 1 f20"/>
                <a:gd name="f42" fmla="*/ f31 1 f19"/>
                <a:gd name="f43" fmla="*/ f32 1 f20"/>
                <a:gd name="f44" fmla="*/ f33 1 f19"/>
                <a:gd name="f45" fmla="*/ f34 f14 1"/>
                <a:gd name="f46" fmla="*/ f35 f14 1"/>
                <a:gd name="f47" fmla="*/ f37 f15 1"/>
                <a:gd name="f48" fmla="*/ f36 f15 1"/>
                <a:gd name="f49" fmla="*/ f39 f14 1"/>
                <a:gd name="f50" fmla="*/ f40 f15 1"/>
                <a:gd name="f51" fmla="*/ f41 f14 1"/>
                <a:gd name="f52" fmla="*/ f42 f15 1"/>
                <a:gd name="f53" fmla="*/ f43 f14 1"/>
                <a:gd name="f54" fmla="*/ f4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9" y="f50"/>
                </a:cxn>
                <a:cxn ang="f38">
                  <a:pos x="f49" y="f50"/>
                </a:cxn>
                <a:cxn ang="f38">
                  <a:pos x="f51" y="f52"/>
                </a:cxn>
                <a:cxn ang="f38">
                  <a:pos x="f53" y="f54"/>
                </a:cxn>
                <a:cxn ang="f38">
                  <a:pos x="f49" y="f50"/>
                </a:cxn>
              </a:cxnLst>
              <a:rect l="f45" t="f48" r="f46" b="f47"/>
              <a:pathLst>
                <a:path w="34" h="4">
                  <a:moveTo>
                    <a:pt x="f8" y="f7"/>
                  </a:moveTo>
                  <a:lnTo>
                    <a:pt x="f8" y="f7"/>
                  </a:lnTo>
                  <a:lnTo>
                    <a:pt x="f6" y="f9"/>
                  </a:lnTo>
                  <a:cubicBezTo>
                    <a:pt x="f10" y="f11"/>
                    <a:pt x="f12" y="f11"/>
                    <a:pt x="f5" y="f5"/>
                  </a:cubicBez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6" name="Freeform 84">
              <a:extLst>
                <a:ext uri="{FF2B5EF4-FFF2-40B4-BE49-F238E27FC236}">
                  <a16:creationId xmlns:a16="http://schemas.microsoft.com/office/drawing/2014/main" id="{73AE014A-14E3-45CF-A621-E5D2E9B51A0D}"/>
                </a:ext>
              </a:extLst>
            </p:cNvPr>
            <p:cNvSpPr/>
            <p:nvPr/>
          </p:nvSpPr>
          <p:spPr>
            <a:xfrm>
              <a:off x="6162671" y="1566175"/>
              <a:ext cx="15873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"/>
                <a:gd name="f7" fmla="val 6"/>
                <a:gd name="f8" fmla="val 8"/>
                <a:gd name="f9" fmla="+- 0 0 -90"/>
                <a:gd name="f10" fmla="*/ f3 1 17"/>
                <a:gd name="f11" fmla="*/ f4 1 6"/>
                <a:gd name="f12" fmla="+- f7 0 f5"/>
                <a:gd name="f13" fmla="+- f6 0 f5"/>
                <a:gd name="f14" fmla="*/ f9 f0 1"/>
                <a:gd name="f15" fmla="*/ f12 1 6"/>
                <a:gd name="f16" fmla="*/ f13 1 17"/>
                <a:gd name="f17" fmla="*/ 8 f13 1"/>
                <a:gd name="f18" fmla="*/ 6 f12 1"/>
                <a:gd name="f19" fmla="*/ 17 f13 1"/>
                <a:gd name="f20" fmla="*/ 0 f13 1"/>
                <a:gd name="f21" fmla="*/ 0 f12 1"/>
                <a:gd name="f22" fmla="*/ f14 1 f2"/>
                <a:gd name="f23" fmla="*/ f17 1 17"/>
                <a:gd name="f24" fmla="*/ f18 1 6"/>
                <a:gd name="f25" fmla="*/ f19 1 17"/>
                <a:gd name="f26" fmla="*/ f20 1 17"/>
                <a:gd name="f27" fmla="*/ f21 1 6"/>
                <a:gd name="f28" fmla="*/ 0 1 f16"/>
                <a:gd name="f29" fmla="*/ f6 1 f16"/>
                <a:gd name="f30" fmla="*/ 0 1 f15"/>
                <a:gd name="f31" fmla="*/ f7 1 f15"/>
                <a:gd name="f32" fmla="+- f22 0 f1"/>
                <a:gd name="f33" fmla="*/ f23 1 f16"/>
                <a:gd name="f34" fmla="*/ f24 1 f15"/>
                <a:gd name="f35" fmla="*/ f25 1 f16"/>
                <a:gd name="f36" fmla="*/ f26 1 f16"/>
                <a:gd name="f37" fmla="*/ f27 1 f15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0 1"/>
                <a:gd name="f46" fmla="*/ f3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2" y="f43"/>
                </a:cxn>
                <a:cxn ang="f32">
                  <a:pos x="f44" y="f43"/>
                </a:cxn>
                <a:cxn ang="f32">
                  <a:pos x="f45" y="f46"/>
                </a:cxn>
                <a:cxn ang="f32">
                  <a:pos x="f42" y="f43"/>
                </a:cxn>
              </a:cxnLst>
              <a:rect l="f38" t="f41" r="f39" b="f40"/>
              <a:pathLst>
                <a:path w="17" h="6">
                  <a:moveTo>
                    <a:pt x="f8" y="f7"/>
                  </a:moveTo>
                  <a:lnTo>
                    <a:pt x="f8" y="f7"/>
                  </a:lnTo>
                  <a:lnTo>
                    <a:pt x="f6" y="f7"/>
                  </a:lnTo>
                  <a:lnTo>
                    <a:pt x="f5" y="f5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7" name="Freeform 85">
              <a:extLst>
                <a:ext uri="{FF2B5EF4-FFF2-40B4-BE49-F238E27FC236}">
                  <a16:creationId xmlns:a16="http://schemas.microsoft.com/office/drawing/2014/main" id="{332A0F56-EFE2-47E2-96CE-E208C620BB6E}"/>
                </a:ext>
              </a:extLst>
            </p:cNvPr>
            <p:cNvSpPr/>
            <p:nvPr/>
          </p:nvSpPr>
          <p:spPr>
            <a:xfrm>
              <a:off x="5738810" y="1571094"/>
              <a:ext cx="60322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"/>
                <a:gd name="f7" fmla="val 8"/>
                <a:gd name="f8" fmla="val 5"/>
                <a:gd name="f9" fmla="val 7"/>
                <a:gd name="f10" fmla="val 23"/>
                <a:gd name="f11" fmla="val 45"/>
                <a:gd name="f12" fmla="val 6"/>
                <a:gd name="f13" fmla="+- 0 0 -90"/>
                <a:gd name="f14" fmla="*/ f3 1 63"/>
                <a:gd name="f15" fmla="*/ f4 1 8"/>
                <a:gd name="f16" fmla="+- f7 0 f5"/>
                <a:gd name="f17" fmla="+- f6 0 f5"/>
                <a:gd name="f18" fmla="*/ f13 f0 1"/>
                <a:gd name="f19" fmla="*/ f16 1 8"/>
                <a:gd name="f20" fmla="*/ f17 1 63"/>
                <a:gd name="f21" fmla="*/ 5 f17 1"/>
                <a:gd name="f22" fmla="*/ 7 f16 1"/>
                <a:gd name="f23" fmla="*/ 63 f17 1"/>
                <a:gd name="f24" fmla="*/ f18 1 f2"/>
                <a:gd name="f25" fmla="*/ f21 1 63"/>
                <a:gd name="f26" fmla="*/ f22 1 8"/>
                <a:gd name="f27" fmla="*/ f23 1 63"/>
                <a:gd name="f28" fmla="*/ 0 1 f20"/>
                <a:gd name="f29" fmla="*/ f6 1 f20"/>
                <a:gd name="f30" fmla="*/ 0 1 f19"/>
                <a:gd name="f31" fmla="*/ f7 1 f19"/>
                <a:gd name="f32" fmla="+- f24 0 f1"/>
                <a:gd name="f33" fmla="*/ f25 1 f20"/>
                <a:gd name="f34" fmla="*/ f26 1 f19"/>
                <a:gd name="f35" fmla="*/ f27 1 f20"/>
                <a:gd name="f36" fmla="*/ f28 f14 1"/>
                <a:gd name="f37" fmla="*/ f29 f14 1"/>
                <a:gd name="f38" fmla="*/ f31 f15 1"/>
                <a:gd name="f39" fmla="*/ f30 f15 1"/>
                <a:gd name="f40" fmla="*/ f33 f14 1"/>
                <a:gd name="f41" fmla="*/ f34 f15 1"/>
                <a:gd name="f42" fmla="*/ f35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0" y="f41"/>
                </a:cxn>
                <a:cxn ang="f32">
                  <a:pos x="f40" y="f41"/>
                </a:cxn>
                <a:cxn ang="f32">
                  <a:pos x="f42" y="f41"/>
                </a:cxn>
                <a:cxn ang="f32">
                  <a:pos x="f40" y="f41"/>
                </a:cxn>
              </a:cxnLst>
              <a:rect l="f36" t="f39" r="f37" b="f38"/>
              <a:pathLst>
                <a:path w="63" h="8">
                  <a:moveTo>
                    <a:pt x="f8" y="f9"/>
                  </a:moveTo>
                  <a:lnTo>
                    <a:pt x="f8" y="f9"/>
                  </a:lnTo>
                  <a:cubicBezTo>
                    <a:pt x="f10" y="f7"/>
                    <a:pt x="f11" y="f12"/>
                    <a:pt x="f6" y="f9"/>
                  </a:cubicBezTo>
                  <a:cubicBezTo>
                    <a:pt x="f10" y="f7"/>
                    <a:pt x="f5" y="f5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</p:grpSp>
      <p:sp>
        <p:nvSpPr>
          <p:cNvPr id="78" name="Content Placeholder 2">
            <a:extLst>
              <a:ext uri="{FF2B5EF4-FFF2-40B4-BE49-F238E27FC236}">
                <a16:creationId xmlns:a16="http://schemas.microsoft.com/office/drawing/2014/main" id="{3B9EBF5D-17B4-4DD0-A277-A98A98B4F0C3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9" name="Footer Placeholder 4">
            <a:extLst>
              <a:ext uri="{FF2B5EF4-FFF2-40B4-BE49-F238E27FC236}">
                <a16:creationId xmlns:a16="http://schemas.microsoft.com/office/drawing/2014/main" id="{B06B3E8F-F261-4BDE-81EB-ABF35ECC12C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 lang="en-GB"/>
            </a:lvl1pPr>
          </a:lstStyle>
          <a:p>
            <a:pPr lvl="0"/>
            <a:r>
              <a:rPr lang="en-GB"/>
              <a:t>Aisling Snedker RD   Clinicaldietitian.ie </a:t>
            </a:r>
          </a:p>
        </p:txBody>
      </p:sp>
      <p:sp>
        <p:nvSpPr>
          <p:cNvPr id="80" name="Date Placeholder 3">
            <a:extLst>
              <a:ext uri="{FF2B5EF4-FFF2-40B4-BE49-F238E27FC236}">
                <a16:creationId xmlns:a16="http://schemas.microsoft.com/office/drawing/2014/main" id="{3DD5193C-A3F3-4179-85FA-F435C86B832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214F89-DECE-4781-AAE9-4194F315E75D}" type="datetime1">
              <a:rPr lang="en-US"/>
              <a:pPr lvl="0"/>
              <a:t>1/14/2023</a:t>
            </a:fld>
            <a:endParaRPr lang="en-US"/>
          </a:p>
        </p:txBody>
      </p:sp>
      <p:sp>
        <p:nvSpPr>
          <p:cNvPr id="81" name="Slide Number Placeholder 5">
            <a:extLst>
              <a:ext uri="{FF2B5EF4-FFF2-40B4-BE49-F238E27FC236}">
                <a16:creationId xmlns:a16="http://schemas.microsoft.com/office/drawing/2014/main" id="{BF93C4B9-1832-4D9B-A4B6-35A9ED57FCA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lang="en-GB"/>
            </a:lvl1pPr>
          </a:lstStyle>
          <a:p>
            <a:pPr lvl="0"/>
            <a:fld id="{C9C6C279-E47D-44C5-971F-DCC2AA574AB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421036"/>
      </p:ext>
    </p:extLst>
  </p:cSld>
  <p:clrMapOvr>
    <a:masterClrMapping/>
  </p:clrMapOvr>
  <p:transition spd="med">
    <p:fade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F8199-B5EE-4F36-86BF-F6D7952AC9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2411" y="1904996"/>
            <a:ext cx="9144000" cy="2667003"/>
          </a:xfrm>
        </p:spPr>
        <p:txBody>
          <a:bodyPr>
            <a:noAutofit/>
          </a:bodyPr>
          <a:lstStyle>
            <a:lvl1pPr>
              <a:defRPr sz="4400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grpSp>
        <p:nvGrpSpPr>
          <p:cNvPr id="3" name="line" descr="Line graphic">
            <a:extLst>
              <a:ext uri="{FF2B5EF4-FFF2-40B4-BE49-F238E27FC236}">
                <a16:creationId xmlns:a16="http://schemas.microsoft.com/office/drawing/2014/main" id="{3E4B8A32-1428-4098-A930-D13BDBFFE689}"/>
              </a:ext>
            </a:extLst>
          </p:cNvPr>
          <p:cNvGrpSpPr/>
          <p:nvPr/>
        </p:nvGrpSpPr>
        <p:grpSpPr>
          <a:xfrm>
            <a:off x="1584892" y="4724403"/>
            <a:ext cx="8631945" cy="64007"/>
            <a:chOff x="1584892" y="4724403"/>
            <a:chExt cx="8631945" cy="64007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3864E7CC-EC59-4987-BCE2-00036453B991}"/>
                </a:ext>
              </a:extLst>
            </p:cNvPr>
            <p:cNvSpPr/>
            <p:nvPr/>
          </p:nvSpPr>
          <p:spPr>
            <a:xfrm>
              <a:off x="9984434" y="4750381"/>
              <a:ext cx="232403" cy="76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4"/>
                <a:gd name="f7" fmla="val 8"/>
                <a:gd name="f8" fmla="val 21"/>
                <a:gd name="f9" fmla="val 5"/>
                <a:gd name="f10" fmla="val 42"/>
                <a:gd name="f11" fmla="val 59"/>
                <a:gd name="f12" fmla="val 7"/>
                <a:gd name="f13" fmla="val 52"/>
                <a:gd name="f14" fmla="val 94"/>
                <a:gd name="f15" fmla="val 6"/>
                <a:gd name="f16" fmla="val 100"/>
                <a:gd name="f17" fmla="val 127"/>
                <a:gd name="f18" fmla="val 4"/>
                <a:gd name="f19" fmla="val 155"/>
                <a:gd name="f20" fmla="val 125"/>
                <a:gd name="f21" fmla="val 202"/>
                <a:gd name="f22" fmla="val 156"/>
                <a:gd name="f23" fmla="val 168"/>
                <a:gd name="f24" fmla="val 2"/>
                <a:gd name="f25" fmla="val 230"/>
                <a:gd name="f26" fmla="val 3"/>
                <a:gd name="f27" fmla="val 161"/>
                <a:gd name="f28" fmla="val 165"/>
                <a:gd name="f29" fmla="val 146"/>
                <a:gd name="f30" fmla="val 109"/>
                <a:gd name="f31" fmla="val 96"/>
                <a:gd name="f32" fmla="val 98"/>
                <a:gd name="f33" fmla="val 1"/>
                <a:gd name="f34" fmla="val 97"/>
                <a:gd name="f35" fmla="val 111"/>
                <a:gd name="f36" fmla="val 10"/>
                <a:gd name="f37" fmla="val 84"/>
                <a:gd name="f38" fmla="val 12"/>
                <a:gd name="f39" fmla="+- 0 0 -90"/>
                <a:gd name="f40" fmla="*/ f3 1 244"/>
                <a:gd name="f41" fmla="*/ f4 1 8"/>
                <a:gd name="f42" fmla="+- f7 0 f5"/>
                <a:gd name="f43" fmla="+- f6 0 f5"/>
                <a:gd name="f44" fmla="*/ f39 f0 1"/>
                <a:gd name="f45" fmla="*/ f42 1 8"/>
                <a:gd name="f46" fmla="*/ f43 1 244"/>
                <a:gd name="f47" fmla="*/ 21 f43 1"/>
                <a:gd name="f48" fmla="*/ 5 f42 1"/>
                <a:gd name="f49" fmla="*/ 52 f43 1"/>
                <a:gd name="f50" fmla="*/ 7 f42 1"/>
                <a:gd name="f51" fmla="*/ 100 f43 1"/>
                <a:gd name="f52" fmla="*/ 125 f43 1"/>
                <a:gd name="f53" fmla="*/ 202 f43 1"/>
                <a:gd name="f54" fmla="*/ 6 f42 1"/>
                <a:gd name="f55" fmla="*/ 156 f43 1"/>
                <a:gd name="f56" fmla="*/ 244 f43 1"/>
                <a:gd name="f57" fmla="*/ 3 f42 1"/>
                <a:gd name="f58" fmla="*/ 161 f43 1"/>
                <a:gd name="f59" fmla="*/ 165 f43 1"/>
                <a:gd name="f60" fmla="*/ 2 f42 1"/>
                <a:gd name="f61" fmla="*/ 96 f43 1"/>
                <a:gd name="f62" fmla="*/ 111 f43 1"/>
                <a:gd name="f63" fmla="*/ 1 f42 1"/>
                <a:gd name="f64" fmla="*/ 0 f43 1"/>
                <a:gd name="f65" fmla="*/ f44 1 f2"/>
                <a:gd name="f66" fmla="*/ f47 1 244"/>
                <a:gd name="f67" fmla="*/ f48 1 8"/>
                <a:gd name="f68" fmla="*/ f49 1 244"/>
                <a:gd name="f69" fmla="*/ f50 1 8"/>
                <a:gd name="f70" fmla="*/ f51 1 244"/>
                <a:gd name="f71" fmla="*/ f52 1 244"/>
                <a:gd name="f72" fmla="*/ f53 1 244"/>
                <a:gd name="f73" fmla="*/ f54 1 8"/>
                <a:gd name="f74" fmla="*/ f55 1 244"/>
                <a:gd name="f75" fmla="*/ f56 1 244"/>
                <a:gd name="f76" fmla="*/ f57 1 8"/>
                <a:gd name="f77" fmla="*/ f58 1 244"/>
                <a:gd name="f78" fmla="*/ f59 1 244"/>
                <a:gd name="f79" fmla="*/ f60 1 8"/>
                <a:gd name="f80" fmla="*/ f61 1 244"/>
                <a:gd name="f81" fmla="*/ f62 1 244"/>
                <a:gd name="f82" fmla="*/ f63 1 8"/>
                <a:gd name="f83" fmla="*/ f64 1 244"/>
                <a:gd name="f84" fmla="*/ 0 1 f46"/>
                <a:gd name="f85" fmla="*/ f6 1 f46"/>
                <a:gd name="f86" fmla="*/ 0 1 f45"/>
                <a:gd name="f87" fmla="*/ f7 1 f45"/>
                <a:gd name="f88" fmla="+- f65 0 f1"/>
                <a:gd name="f89" fmla="*/ f66 1 f46"/>
                <a:gd name="f90" fmla="*/ f67 1 f45"/>
                <a:gd name="f91" fmla="*/ f68 1 f46"/>
                <a:gd name="f92" fmla="*/ f69 1 f45"/>
                <a:gd name="f93" fmla="*/ f70 1 f46"/>
                <a:gd name="f94" fmla="*/ f71 1 f46"/>
                <a:gd name="f95" fmla="*/ f72 1 f46"/>
                <a:gd name="f96" fmla="*/ f73 1 f45"/>
                <a:gd name="f97" fmla="*/ f74 1 f46"/>
                <a:gd name="f98" fmla="*/ f75 1 f46"/>
                <a:gd name="f99" fmla="*/ f76 1 f45"/>
                <a:gd name="f100" fmla="*/ f77 1 f46"/>
                <a:gd name="f101" fmla="*/ f78 1 f46"/>
                <a:gd name="f102" fmla="*/ f79 1 f45"/>
                <a:gd name="f103" fmla="*/ f80 1 f46"/>
                <a:gd name="f104" fmla="*/ f81 1 f46"/>
                <a:gd name="f105" fmla="*/ f82 1 f45"/>
                <a:gd name="f106" fmla="*/ f83 1 f46"/>
                <a:gd name="f107" fmla="*/ f84 f40 1"/>
                <a:gd name="f108" fmla="*/ f85 f40 1"/>
                <a:gd name="f109" fmla="*/ f87 f41 1"/>
                <a:gd name="f110" fmla="*/ f86 f41 1"/>
                <a:gd name="f111" fmla="*/ f89 f40 1"/>
                <a:gd name="f112" fmla="*/ f90 f41 1"/>
                <a:gd name="f113" fmla="*/ f91 f40 1"/>
                <a:gd name="f114" fmla="*/ f92 f41 1"/>
                <a:gd name="f115" fmla="*/ f93 f40 1"/>
                <a:gd name="f116" fmla="*/ f94 f40 1"/>
                <a:gd name="f117" fmla="*/ f95 f40 1"/>
                <a:gd name="f118" fmla="*/ f96 f41 1"/>
                <a:gd name="f119" fmla="*/ f97 f40 1"/>
                <a:gd name="f120" fmla="*/ f98 f40 1"/>
                <a:gd name="f121" fmla="*/ f99 f41 1"/>
                <a:gd name="f122" fmla="*/ f100 f40 1"/>
                <a:gd name="f123" fmla="*/ f101 f40 1"/>
                <a:gd name="f124" fmla="*/ f102 f41 1"/>
                <a:gd name="f125" fmla="*/ f103 f40 1"/>
                <a:gd name="f126" fmla="*/ f104 f40 1"/>
                <a:gd name="f127" fmla="*/ f105 f41 1"/>
                <a:gd name="f128" fmla="*/ f106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8">
                  <a:pos x="f111" y="f112"/>
                </a:cxn>
                <a:cxn ang="f88">
                  <a:pos x="f111" y="f112"/>
                </a:cxn>
                <a:cxn ang="f88">
                  <a:pos x="f113" y="f114"/>
                </a:cxn>
                <a:cxn ang="f88">
                  <a:pos x="f115" y="f112"/>
                </a:cxn>
                <a:cxn ang="f88">
                  <a:pos x="f116" y="f114"/>
                </a:cxn>
                <a:cxn ang="f88">
                  <a:pos x="f117" y="f118"/>
                </a:cxn>
                <a:cxn ang="f88">
                  <a:pos x="f119" y="f112"/>
                </a:cxn>
                <a:cxn ang="f88">
                  <a:pos x="f120" y="f121"/>
                </a:cxn>
                <a:cxn ang="f88">
                  <a:pos x="f122" y="f121"/>
                </a:cxn>
                <a:cxn ang="f88">
                  <a:pos x="f123" y="f124"/>
                </a:cxn>
                <a:cxn ang="f88">
                  <a:pos x="f125" y="f124"/>
                </a:cxn>
                <a:cxn ang="f88">
                  <a:pos x="f126" y="f127"/>
                </a:cxn>
                <a:cxn ang="f88">
                  <a:pos x="f128" y="f112"/>
                </a:cxn>
                <a:cxn ang="f88">
                  <a:pos x="f111" y="f112"/>
                </a:cxn>
              </a:cxnLst>
              <a:rect l="f107" t="f110" r="f108" b="f109"/>
              <a:pathLst>
                <a:path w="244" h="8">
                  <a:moveTo>
                    <a:pt x="f8" y="f9"/>
                  </a:moveTo>
                  <a:lnTo>
                    <a:pt x="f8" y="f9"/>
                  </a:lnTo>
                  <a:cubicBezTo>
                    <a:pt x="f10" y="f9"/>
                    <a:pt x="f11" y="f12"/>
                    <a:pt x="f13" y="f12"/>
                  </a:cubicBezTo>
                  <a:cubicBezTo>
                    <a:pt x="f14" y="f15"/>
                    <a:pt x="f14" y="f7"/>
                    <a:pt x="f16" y="f9"/>
                  </a:cubicBezTo>
                  <a:cubicBezTo>
                    <a:pt x="f17" y="f18"/>
                    <a:pt x="f19" y="f15"/>
                    <a:pt x="f20" y="f12"/>
                  </a:cubicBezTo>
                  <a:lnTo>
                    <a:pt x="f21" y="f15"/>
                  </a:lnTo>
                  <a:lnTo>
                    <a:pt x="f22" y="f9"/>
                  </a:lnTo>
                  <a:cubicBezTo>
                    <a:pt x="f23" y="f24"/>
                    <a:pt x="f25" y="f15"/>
                    <a:pt x="f6" y="f26"/>
                  </a:cubicBezTo>
                  <a:lnTo>
                    <a:pt x="f27" y="f26"/>
                  </a:lnTo>
                  <a:lnTo>
                    <a:pt x="f28" y="f24"/>
                  </a:lnTo>
                  <a:cubicBezTo>
                    <a:pt x="f29" y="f26"/>
                    <a:pt x="f30" y="f24"/>
                    <a:pt x="f31" y="f24"/>
                  </a:cubicBezTo>
                  <a:cubicBezTo>
                    <a:pt x="f32" y="f33"/>
                    <a:pt x="f34" y="f33"/>
                    <a:pt x="f35" y="f33"/>
                  </a:cubicBezTo>
                  <a:cubicBezTo>
                    <a:pt x="f36" y="f5"/>
                    <a:pt x="f37" y="f9"/>
                    <a:pt x="f5" y="f9"/>
                  </a:cubicBezTo>
                  <a:cubicBezTo>
                    <a:pt x="f9" y="f9"/>
                    <a:pt x="f38" y="f9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AA0A3A64-6F47-4D9E-9964-55FFD8DBF036}"/>
                </a:ext>
              </a:extLst>
            </p:cNvPr>
            <p:cNvSpPr/>
            <p:nvPr/>
          </p:nvSpPr>
          <p:spPr>
            <a:xfrm>
              <a:off x="9768571" y="4745315"/>
              <a:ext cx="229249" cy="107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1"/>
                <a:gd name="f7" fmla="val 12"/>
                <a:gd name="f8" fmla="val 162"/>
                <a:gd name="f9" fmla="val 4"/>
                <a:gd name="f10" fmla="val 127"/>
                <a:gd name="f11" fmla="val 7"/>
                <a:gd name="f12" fmla="val 68"/>
                <a:gd name="f13" fmla="val 6"/>
                <a:gd name="f14" fmla="val 67"/>
                <a:gd name="f15" fmla="val 24"/>
                <a:gd name="f16" fmla="val 8"/>
                <a:gd name="f17" fmla="val 53"/>
                <a:gd name="f18" fmla="val 9"/>
                <a:gd name="f19" fmla="val 59"/>
                <a:gd name="f20" fmla="val 70"/>
                <a:gd name="f21" fmla="val 79"/>
                <a:gd name="f22" fmla="val 73"/>
                <a:gd name="f23" fmla="val 11"/>
                <a:gd name="f24" fmla="val 18"/>
                <a:gd name="f25" fmla="val 65"/>
                <a:gd name="f26" fmla="val 72"/>
                <a:gd name="f27" fmla="val 101"/>
                <a:gd name="f28" fmla="val 10"/>
                <a:gd name="f29" fmla="val 144"/>
                <a:gd name="f30" fmla="val 175"/>
                <a:gd name="f31" fmla="val 195"/>
                <a:gd name="f32" fmla="val 208"/>
                <a:gd name="f33" fmla="val 209"/>
                <a:gd name="f34" fmla="val 226"/>
                <a:gd name="f35" fmla="val 215"/>
                <a:gd name="f36" fmla="val 213"/>
                <a:gd name="f37" fmla="val 199"/>
                <a:gd name="f38" fmla="val 187"/>
                <a:gd name="f39" fmla="val 172"/>
                <a:gd name="f40" fmla="val 219"/>
                <a:gd name="f41" fmla="val 1"/>
                <a:gd name="f42" fmla="val 151"/>
                <a:gd name="f43" fmla="val 2"/>
                <a:gd name="f44" fmla="val 123"/>
                <a:gd name="f45" fmla="val 157"/>
                <a:gd name="f46" fmla="val 96"/>
                <a:gd name="f47" fmla="+- 0 0 -90"/>
                <a:gd name="f48" fmla="*/ f3 1 241"/>
                <a:gd name="f49" fmla="*/ f4 1 12"/>
                <a:gd name="f50" fmla="+- f7 0 f5"/>
                <a:gd name="f51" fmla="+- f6 0 f5"/>
                <a:gd name="f52" fmla="*/ f47 f0 1"/>
                <a:gd name="f53" fmla="*/ f51 1 241"/>
                <a:gd name="f54" fmla="*/ f50 1 12"/>
                <a:gd name="f55" fmla="*/ 162 f51 1"/>
                <a:gd name="f56" fmla="*/ 4 f50 1"/>
                <a:gd name="f57" fmla="*/ 127 f51 1"/>
                <a:gd name="f58" fmla="*/ 7 f50 1"/>
                <a:gd name="f59" fmla="*/ 68 f51 1"/>
                <a:gd name="f60" fmla="*/ 6 f50 1"/>
                <a:gd name="f61" fmla="*/ 53 f51 1"/>
                <a:gd name="f62" fmla="*/ 9 f50 1"/>
                <a:gd name="f63" fmla="*/ 79 f51 1"/>
                <a:gd name="f64" fmla="*/ 18 f51 1"/>
                <a:gd name="f65" fmla="*/ 11 f50 1"/>
                <a:gd name="f66" fmla="*/ 101 f51 1"/>
                <a:gd name="f67" fmla="*/ 10 f50 1"/>
                <a:gd name="f68" fmla="*/ 195 f51 1"/>
                <a:gd name="f69" fmla="*/ 12 f50 1"/>
                <a:gd name="f70" fmla="*/ 226 f51 1"/>
                <a:gd name="f71" fmla="*/ 215 f51 1"/>
                <a:gd name="f72" fmla="*/ 213 f51 1"/>
                <a:gd name="f73" fmla="*/ 172 f51 1"/>
                <a:gd name="f74" fmla="*/ 241 f51 1"/>
                <a:gd name="f75" fmla="*/ 123 f51 1"/>
                <a:gd name="f76" fmla="*/ 0 f50 1"/>
                <a:gd name="f77" fmla="*/ f52 1 f2"/>
                <a:gd name="f78" fmla="*/ f55 1 241"/>
                <a:gd name="f79" fmla="*/ f56 1 12"/>
                <a:gd name="f80" fmla="*/ f57 1 241"/>
                <a:gd name="f81" fmla="*/ f58 1 12"/>
                <a:gd name="f82" fmla="*/ f59 1 241"/>
                <a:gd name="f83" fmla="*/ f60 1 12"/>
                <a:gd name="f84" fmla="*/ f61 1 241"/>
                <a:gd name="f85" fmla="*/ f62 1 12"/>
                <a:gd name="f86" fmla="*/ f63 1 241"/>
                <a:gd name="f87" fmla="*/ f64 1 241"/>
                <a:gd name="f88" fmla="*/ f65 1 12"/>
                <a:gd name="f89" fmla="*/ f66 1 241"/>
                <a:gd name="f90" fmla="*/ f67 1 12"/>
                <a:gd name="f91" fmla="*/ f68 1 241"/>
                <a:gd name="f92" fmla="*/ f69 1 12"/>
                <a:gd name="f93" fmla="*/ f70 1 241"/>
                <a:gd name="f94" fmla="*/ f71 1 241"/>
                <a:gd name="f95" fmla="*/ f72 1 241"/>
                <a:gd name="f96" fmla="*/ f73 1 241"/>
                <a:gd name="f97" fmla="*/ f74 1 241"/>
                <a:gd name="f98" fmla="*/ f75 1 241"/>
                <a:gd name="f99" fmla="*/ f76 1 12"/>
                <a:gd name="f100" fmla="*/ 0 1 f53"/>
                <a:gd name="f101" fmla="*/ f6 1 f53"/>
                <a:gd name="f102" fmla="*/ 0 1 f54"/>
                <a:gd name="f103" fmla="*/ f7 1 f54"/>
                <a:gd name="f104" fmla="+- f77 0 f1"/>
                <a:gd name="f105" fmla="*/ f78 1 f53"/>
                <a:gd name="f106" fmla="*/ f79 1 f54"/>
                <a:gd name="f107" fmla="*/ f80 1 f53"/>
                <a:gd name="f108" fmla="*/ f81 1 f54"/>
                <a:gd name="f109" fmla="*/ f82 1 f53"/>
                <a:gd name="f110" fmla="*/ f83 1 f54"/>
                <a:gd name="f111" fmla="*/ f84 1 f53"/>
                <a:gd name="f112" fmla="*/ f85 1 f54"/>
                <a:gd name="f113" fmla="*/ f86 1 f53"/>
                <a:gd name="f114" fmla="*/ f87 1 f53"/>
                <a:gd name="f115" fmla="*/ f88 1 f54"/>
                <a:gd name="f116" fmla="*/ f89 1 f53"/>
                <a:gd name="f117" fmla="*/ f90 1 f54"/>
                <a:gd name="f118" fmla="*/ f91 1 f53"/>
                <a:gd name="f119" fmla="*/ f92 1 f54"/>
                <a:gd name="f120" fmla="*/ f93 1 f53"/>
                <a:gd name="f121" fmla="*/ f94 1 f53"/>
                <a:gd name="f122" fmla="*/ f95 1 f53"/>
                <a:gd name="f123" fmla="*/ f96 1 f53"/>
                <a:gd name="f124" fmla="*/ f97 1 f53"/>
                <a:gd name="f125" fmla="*/ f98 1 f53"/>
                <a:gd name="f126" fmla="*/ f99 1 f54"/>
                <a:gd name="f127" fmla="*/ f100 f48 1"/>
                <a:gd name="f128" fmla="*/ f101 f48 1"/>
                <a:gd name="f129" fmla="*/ f103 f49 1"/>
                <a:gd name="f130" fmla="*/ f102 f49 1"/>
                <a:gd name="f131" fmla="*/ f105 f48 1"/>
                <a:gd name="f132" fmla="*/ f106 f49 1"/>
                <a:gd name="f133" fmla="*/ f107 f48 1"/>
                <a:gd name="f134" fmla="*/ f108 f49 1"/>
                <a:gd name="f135" fmla="*/ f109 f48 1"/>
                <a:gd name="f136" fmla="*/ f110 f49 1"/>
                <a:gd name="f137" fmla="*/ f111 f48 1"/>
                <a:gd name="f138" fmla="*/ f112 f49 1"/>
                <a:gd name="f139" fmla="*/ f113 f48 1"/>
                <a:gd name="f140" fmla="*/ f114 f48 1"/>
                <a:gd name="f141" fmla="*/ f115 f49 1"/>
                <a:gd name="f142" fmla="*/ f116 f48 1"/>
                <a:gd name="f143" fmla="*/ f117 f49 1"/>
                <a:gd name="f144" fmla="*/ f118 f48 1"/>
                <a:gd name="f145" fmla="*/ f119 f49 1"/>
                <a:gd name="f146" fmla="*/ f120 f48 1"/>
                <a:gd name="f147" fmla="*/ f121 f48 1"/>
                <a:gd name="f148" fmla="*/ f122 f48 1"/>
                <a:gd name="f149" fmla="*/ f123 f48 1"/>
                <a:gd name="f150" fmla="*/ f124 f48 1"/>
                <a:gd name="f151" fmla="*/ f125 f48 1"/>
                <a:gd name="f152" fmla="*/ f126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4">
                  <a:pos x="f131" y="f132"/>
                </a:cxn>
                <a:cxn ang="f104">
                  <a:pos x="f131" y="f132"/>
                </a:cxn>
                <a:cxn ang="f104">
                  <a:pos x="f133" y="f134"/>
                </a:cxn>
                <a:cxn ang="f104">
                  <a:pos x="f135" y="f136"/>
                </a:cxn>
                <a:cxn ang="f104">
                  <a:pos x="f137" y="f138"/>
                </a:cxn>
                <a:cxn ang="f104">
                  <a:pos x="f139" y="f138"/>
                </a:cxn>
                <a:cxn ang="f104">
                  <a:pos x="f140" y="f141"/>
                </a:cxn>
                <a:cxn ang="f104">
                  <a:pos x="f142" y="f143"/>
                </a:cxn>
                <a:cxn ang="f104">
                  <a:pos x="f144" y="f145"/>
                </a:cxn>
                <a:cxn ang="f104">
                  <a:pos x="f146" y="f141"/>
                </a:cxn>
                <a:cxn ang="f104">
                  <a:pos x="f147" y="f141"/>
                </a:cxn>
                <a:cxn ang="f104">
                  <a:pos x="f148" y="f134"/>
                </a:cxn>
                <a:cxn ang="f104">
                  <a:pos x="f149" y="f134"/>
                </a:cxn>
                <a:cxn ang="f104">
                  <a:pos x="f150" y="f132"/>
                </a:cxn>
                <a:cxn ang="f104">
                  <a:pos x="f151" y="f152"/>
                </a:cxn>
                <a:cxn ang="f104">
                  <a:pos x="f131" y="f132"/>
                </a:cxn>
              </a:cxnLst>
              <a:rect l="f127" t="f130" r="f128" b="f129"/>
              <a:pathLst>
                <a:path w="241" h="12">
                  <a:moveTo>
                    <a:pt x="f8" y="f9"/>
                  </a:moveTo>
                  <a:lnTo>
                    <a:pt x="f8" y="f9"/>
                  </a:lnTo>
                  <a:lnTo>
                    <a:pt x="f10" y="f11"/>
                  </a:lnTo>
                  <a:lnTo>
                    <a:pt x="f12" y="f13"/>
                  </a:lnTo>
                  <a:cubicBezTo>
                    <a:pt x="f14" y="f11"/>
                    <a:pt x="f15" y="f16"/>
                    <a:pt x="f17" y="f18"/>
                  </a:cubicBezTo>
                  <a:cubicBezTo>
                    <a:pt x="f19" y="f18"/>
                    <a:pt x="f20" y="f16"/>
                    <a:pt x="f21" y="f18"/>
                  </a:cubicBezTo>
                  <a:cubicBezTo>
                    <a:pt x="f22" y="f23"/>
                    <a:pt x="f5" y="f18"/>
                    <a:pt x="f24" y="f23"/>
                  </a:cubicBezTo>
                  <a:cubicBezTo>
                    <a:pt x="f25" y="f23"/>
                    <a:pt x="f26" y="f7"/>
                    <a:pt x="f27" y="f28"/>
                  </a:cubicBezTo>
                  <a:cubicBezTo>
                    <a:pt x="f29" y="f23"/>
                    <a:pt x="f30" y="f23"/>
                    <a:pt x="f31" y="f7"/>
                  </a:cubicBezTo>
                  <a:cubicBezTo>
                    <a:pt x="f32" y="f7"/>
                    <a:pt x="f33" y="f23"/>
                    <a:pt x="f34" y="f23"/>
                  </a:cubicBezTo>
                  <a:lnTo>
                    <a:pt x="f35" y="f23"/>
                  </a:lnTo>
                  <a:lnTo>
                    <a:pt x="f36" y="f11"/>
                  </a:lnTo>
                  <a:cubicBezTo>
                    <a:pt x="f37" y="f16"/>
                    <a:pt x="f38" y="f11"/>
                    <a:pt x="f39" y="f11"/>
                  </a:cubicBezTo>
                  <a:lnTo>
                    <a:pt x="f6" y="f9"/>
                  </a:lnTo>
                  <a:cubicBezTo>
                    <a:pt x="f40" y="f41"/>
                    <a:pt x="f42" y="f43"/>
                    <a:pt x="f44" y="f5"/>
                  </a:cubicBezTo>
                  <a:cubicBezTo>
                    <a:pt x="f45" y="f9"/>
                    <a:pt x="f46" y="f43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F5BD1212-06A4-4A7A-9B16-875FE81EA0BC}"/>
                </a:ext>
              </a:extLst>
            </p:cNvPr>
            <p:cNvSpPr/>
            <p:nvPr/>
          </p:nvSpPr>
          <p:spPr>
            <a:xfrm>
              <a:off x="9983638" y="4754815"/>
              <a:ext cx="786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788"/>
                <a:gd name="f8" fmla="+- 0 0 -90"/>
                <a:gd name="f9" fmla="abs f3"/>
                <a:gd name="f10" fmla="abs f4"/>
                <a:gd name="f11" fmla="abs f5"/>
                <a:gd name="f12" fmla="*/ f3 1 788"/>
                <a:gd name="f13" fmla="val f6"/>
                <a:gd name="f14" fmla="+- f6 0 f6"/>
                <a:gd name="f15" fmla="+- f7 0 f6"/>
                <a:gd name="f16" fmla="*/ f8 f0 1"/>
                <a:gd name="f17" fmla="?: f9 f3 1"/>
                <a:gd name="f18" fmla="?: f10 f4 1"/>
                <a:gd name="f19" fmla="?: f11 f5 1"/>
                <a:gd name="f20" fmla="*/ f15 1 788"/>
                <a:gd name="f21" fmla="*/ f14 1 0"/>
                <a:gd name="f22" fmla="*/ f16 1 f2"/>
                <a:gd name="f23" fmla="*/ f17 1 788"/>
                <a:gd name="f24" fmla="*/ f18 1 21600"/>
                <a:gd name="f25" fmla="*/ 21600 f18 1"/>
                <a:gd name="f26" fmla="*/ 0 1 f20"/>
                <a:gd name="f27" fmla="*/ 0 1 f21"/>
                <a:gd name="f28" fmla="*/ 788 1 f20"/>
                <a:gd name="f29" fmla="*/ 1 1 f21"/>
                <a:gd name="f30" fmla="+- f22 0 f1"/>
                <a:gd name="f31" fmla="min f24 f23"/>
                <a:gd name="f32" fmla="*/ f25 1 f19"/>
                <a:gd name="f33" fmla="*/ f26 f12 1"/>
                <a:gd name="f34" fmla="*/ f28 f12 1"/>
                <a:gd name="f35" fmla="val f32"/>
                <a:gd name="f36" fmla="*/ f6 f31 1"/>
                <a:gd name="f37" fmla="+- f35 0 f13"/>
                <a:gd name="f38" fmla="*/ f37 1 0"/>
                <a:gd name="f39" fmla="*/ f29 f38 1"/>
                <a:gd name="f40" fmla="*/ f27 f38 1"/>
                <a:gd name="f41" fmla="*/ f40 f31 1"/>
                <a:gd name="f42" fmla="*/ f39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3" y="f41"/>
                </a:cxn>
                <a:cxn ang="f30">
                  <a:pos x="f33" y="f41"/>
                </a:cxn>
                <a:cxn ang="f30">
                  <a:pos x="f34" y="f41"/>
                </a:cxn>
                <a:cxn ang="f30">
                  <a:pos x="f33" y="f41"/>
                </a:cxn>
              </a:cxnLst>
              <a:rect l="f33" t="f41" r="f34" b="f42"/>
              <a:pathLst>
                <a:path w="788">
                  <a:moveTo>
                    <a:pt x="f6" y="f36"/>
                  </a:moveTo>
                  <a:lnTo>
                    <a:pt x="f6" y="f36"/>
                  </a:lnTo>
                  <a:lnTo>
                    <a:pt x="f7" y="f36"/>
                  </a:lnTo>
                  <a:lnTo>
                    <a:pt x="f6" y="f36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606DD2DB-5E26-431F-A247-DED6D15E7CB9}"/>
                </a:ext>
              </a:extLst>
            </p:cNvPr>
            <p:cNvSpPr/>
            <p:nvPr/>
          </p:nvSpPr>
          <p:spPr>
            <a:xfrm>
              <a:off x="4983470" y="4761152"/>
              <a:ext cx="211134" cy="6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2"/>
                <a:gd name="f7" fmla="val 7"/>
                <a:gd name="f8" fmla="val 77"/>
                <a:gd name="f9" fmla="val 5"/>
                <a:gd name="f10" fmla="val 62"/>
                <a:gd name="f11" fmla="val 58"/>
                <a:gd name="f12" fmla="val 56"/>
                <a:gd name="f13" fmla="val 6"/>
                <a:gd name="f14" fmla="val 216"/>
                <a:gd name="f15" fmla="val 169"/>
                <a:gd name="f16" fmla="val 4"/>
                <a:gd name="f17" fmla="val 200"/>
                <a:gd name="f18" fmla="val 3"/>
                <a:gd name="f19" fmla="val 186"/>
                <a:gd name="f20" fmla="val 2"/>
                <a:gd name="f21" fmla="val 143"/>
                <a:gd name="f22" fmla="val 137"/>
                <a:gd name="f23" fmla="val 149"/>
                <a:gd name="f24" fmla="val 110"/>
                <a:gd name="f25" fmla="val 84"/>
                <a:gd name="f26" fmla="val 1"/>
                <a:gd name="f27" fmla="val 109"/>
                <a:gd name="f28" fmla="val 106"/>
                <a:gd name="f29" fmla="val 39"/>
                <a:gd name="f30" fmla="val 30"/>
                <a:gd name="f31" fmla="+- 0 0 -90"/>
                <a:gd name="f32" fmla="*/ f3 1 222"/>
                <a:gd name="f33" fmla="*/ f4 1 7"/>
                <a:gd name="f34" fmla="+- f7 0 f5"/>
                <a:gd name="f35" fmla="+- f6 0 f5"/>
                <a:gd name="f36" fmla="*/ f31 f0 1"/>
                <a:gd name="f37" fmla="*/ f35 1 222"/>
                <a:gd name="f38" fmla="*/ f34 1 7"/>
                <a:gd name="f39" fmla="*/ 77 f35 1"/>
                <a:gd name="f40" fmla="*/ 5 f34 1"/>
                <a:gd name="f41" fmla="*/ 56 f35 1"/>
                <a:gd name="f42" fmla="*/ 6 f34 1"/>
                <a:gd name="f43" fmla="*/ 222 f35 1"/>
                <a:gd name="f44" fmla="*/ 200 f35 1"/>
                <a:gd name="f45" fmla="*/ 3 f34 1"/>
                <a:gd name="f46" fmla="*/ 137 f35 1"/>
                <a:gd name="f47" fmla="*/ 4 f34 1"/>
                <a:gd name="f48" fmla="*/ 149 f35 1"/>
                <a:gd name="f49" fmla="*/ 109 f35 1"/>
                <a:gd name="f50" fmla="*/ 0 f34 1"/>
                <a:gd name="f51" fmla="*/ 106 f35 1"/>
                <a:gd name="f52" fmla="*/ 0 f35 1"/>
                <a:gd name="f53" fmla="*/ 7 f34 1"/>
                <a:gd name="f54" fmla="*/ f36 1 f2"/>
                <a:gd name="f55" fmla="*/ f39 1 222"/>
                <a:gd name="f56" fmla="*/ f40 1 7"/>
                <a:gd name="f57" fmla="*/ f41 1 222"/>
                <a:gd name="f58" fmla="*/ f42 1 7"/>
                <a:gd name="f59" fmla="*/ f43 1 222"/>
                <a:gd name="f60" fmla="*/ f44 1 222"/>
                <a:gd name="f61" fmla="*/ f45 1 7"/>
                <a:gd name="f62" fmla="*/ f46 1 222"/>
                <a:gd name="f63" fmla="*/ f47 1 7"/>
                <a:gd name="f64" fmla="*/ f48 1 222"/>
                <a:gd name="f65" fmla="*/ f49 1 222"/>
                <a:gd name="f66" fmla="*/ f50 1 7"/>
                <a:gd name="f67" fmla="*/ f51 1 222"/>
                <a:gd name="f68" fmla="*/ f52 1 222"/>
                <a:gd name="f69" fmla="*/ f53 1 7"/>
                <a:gd name="f70" fmla="*/ 0 1 f37"/>
                <a:gd name="f71" fmla="*/ f6 1 f37"/>
                <a:gd name="f72" fmla="*/ 0 1 f38"/>
                <a:gd name="f73" fmla="*/ f7 1 f38"/>
                <a:gd name="f74" fmla="+- f54 0 f1"/>
                <a:gd name="f75" fmla="*/ f55 1 f37"/>
                <a:gd name="f76" fmla="*/ f56 1 f38"/>
                <a:gd name="f77" fmla="*/ f57 1 f37"/>
                <a:gd name="f78" fmla="*/ f58 1 f38"/>
                <a:gd name="f79" fmla="*/ f59 1 f37"/>
                <a:gd name="f80" fmla="*/ f60 1 f37"/>
                <a:gd name="f81" fmla="*/ f61 1 f38"/>
                <a:gd name="f82" fmla="*/ f62 1 f37"/>
                <a:gd name="f83" fmla="*/ f63 1 f38"/>
                <a:gd name="f84" fmla="*/ f64 1 f37"/>
                <a:gd name="f85" fmla="*/ f65 1 f37"/>
                <a:gd name="f86" fmla="*/ f66 1 f38"/>
                <a:gd name="f87" fmla="*/ f67 1 f37"/>
                <a:gd name="f88" fmla="*/ f68 1 f37"/>
                <a:gd name="f89" fmla="*/ f69 1 f38"/>
                <a:gd name="f90" fmla="*/ f70 f32 1"/>
                <a:gd name="f91" fmla="*/ f71 f32 1"/>
                <a:gd name="f92" fmla="*/ f73 f33 1"/>
                <a:gd name="f93" fmla="*/ f72 f33 1"/>
                <a:gd name="f94" fmla="*/ f75 f32 1"/>
                <a:gd name="f95" fmla="*/ f76 f33 1"/>
                <a:gd name="f96" fmla="*/ f77 f32 1"/>
                <a:gd name="f97" fmla="*/ f78 f33 1"/>
                <a:gd name="f98" fmla="*/ f79 f32 1"/>
                <a:gd name="f99" fmla="*/ f80 f32 1"/>
                <a:gd name="f100" fmla="*/ f81 f33 1"/>
                <a:gd name="f101" fmla="*/ f82 f32 1"/>
                <a:gd name="f102" fmla="*/ f83 f33 1"/>
                <a:gd name="f103" fmla="*/ f84 f32 1"/>
                <a:gd name="f104" fmla="*/ f85 f32 1"/>
                <a:gd name="f105" fmla="*/ f86 f33 1"/>
                <a:gd name="f106" fmla="*/ f87 f32 1"/>
                <a:gd name="f107" fmla="*/ f88 f32 1"/>
                <a:gd name="f108" fmla="*/ f89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4">
                  <a:pos x="f94" y="f95"/>
                </a:cxn>
                <a:cxn ang="f74">
                  <a:pos x="f94" y="f95"/>
                </a:cxn>
                <a:cxn ang="f74">
                  <a:pos x="f96" y="f97"/>
                </a:cxn>
                <a:cxn ang="f74">
                  <a:pos x="f98" y="f95"/>
                </a:cxn>
                <a:cxn ang="f74">
                  <a:pos x="f99" y="f100"/>
                </a:cxn>
                <a:cxn ang="f74">
                  <a:pos x="f101" y="f102"/>
                </a:cxn>
                <a:cxn ang="f74">
                  <a:pos x="f103" y="f100"/>
                </a:cxn>
                <a:cxn ang="f74">
                  <a:pos x="f104" y="f105"/>
                </a:cxn>
                <a:cxn ang="f74">
                  <a:pos x="f106" y="f105"/>
                </a:cxn>
                <a:cxn ang="f74">
                  <a:pos x="f107" y="f108"/>
                </a:cxn>
                <a:cxn ang="f74">
                  <a:pos x="f94" y="f95"/>
                </a:cxn>
              </a:cxnLst>
              <a:rect l="f90" t="f93" r="f91" b="f92"/>
              <a:pathLst>
                <a:path w="222" h="7">
                  <a:moveTo>
                    <a:pt x="f8" y="f9"/>
                  </a:moveTo>
                  <a:lnTo>
                    <a:pt x="f8" y="f9"/>
                  </a:lnTo>
                  <a:cubicBezTo>
                    <a:pt x="f10" y="f9"/>
                    <a:pt x="f11" y="f9"/>
                    <a:pt x="f12" y="f13"/>
                  </a:cubicBezTo>
                  <a:lnTo>
                    <a:pt x="f6" y="f9"/>
                  </a:lnTo>
                  <a:cubicBezTo>
                    <a:pt x="f14" y="f9"/>
                    <a:pt x="f15" y="f16"/>
                    <a:pt x="f17" y="f18"/>
                  </a:cubicBezTo>
                  <a:cubicBezTo>
                    <a:pt x="f19" y="f20"/>
                    <a:pt x="f21" y="f18"/>
                    <a:pt x="f22" y="f16"/>
                  </a:cubicBezTo>
                  <a:lnTo>
                    <a:pt x="f23" y="f18"/>
                  </a:lnTo>
                  <a:cubicBezTo>
                    <a:pt x="f24" y="f9"/>
                    <a:pt x="f25" y="f26"/>
                    <a:pt x="f27" y="f5"/>
                  </a:cubicBezTo>
                  <a:lnTo>
                    <a:pt x="f28" y="f5"/>
                  </a:lnTo>
                  <a:lnTo>
                    <a:pt x="f5" y="f7"/>
                  </a:lnTo>
                  <a:cubicBezTo>
                    <a:pt x="f29" y="f7"/>
                    <a:pt x="f30" y="f9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434836B2-A5DA-425E-96EC-24E078B9E5B6}"/>
                </a:ext>
              </a:extLst>
            </p:cNvPr>
            <p:cNvSpPr/>
            <p:nvPr/>
          </p:nvSpPr>
          <p:spPr>
            <a:xfrm>
              <a:off x="1814937" y="4763054"/>
              <a:ext cx="22841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1"/>
                <a:gd name="f8" fmla="val 21"/>
                <a:gd name="f9" fmla="+- 0 0 -90"/>
                <a:gd name="f10" fmla="*/ f3 1 24"/>
                <a:gd name="f11" fmla="*/ f4 1 1"/>
                <a:gd name="f12" fmla="+- f7 0 f5"/>
                <a:gd name="f13" fmla="+- f6 0 f5"/>
                <a:gd name="f14" fmla="*/ f9 f0 1"/>
                <a:gd name="f15" fmla="*/ f13 1 24"/>
                <a:gd name="f16" fmla="*/ 0 f13 1"/>
                <a:gd name="f17" fmla="*/ 1 f12 1"/>
                <a:gd name="f18" fmla="*/ 21 f13 1"/>
                <a:gd name="f19" fmla="*/ 0 f12 1"/>
                <a:gd name="f20" fmla="*/ 0 1 f12"/>
                <a:gd name="f21" fmla="*/ f7 1 f12"/>
                <a:gd name="f22" fmla="*/ f14 1 f2"/>
                <a:gd name="f23" fmla="*/ f16 1 24"/>
                <a:gd name="f24" fmla="*/ f18 1 24"/>
                <a:gd name="f25" fmla="*/ f17 1 f12"/>
                <a:gd name="f26" fmla="*/ f19 1 f12"/>
                <a:gd name="f27" fmla="*/ 0 1 f15"/>
                <a:gd name="f28" fmla="*/ f6 1 f15"/>
                <a:gd name="f29" fmla="*/ f21 f11 1"/>
                <a:gd name="f30" fmla="*/ f20 f11 1"/>
                <a:gd name="f31" fmla="+- f22 0 f1"/>
                <a:gd name="f32" fmla="*/ f23 1 f15"/>
                <a:gd name="f33" fmla="*/ f24 1 f15"/>
                <a:gd name="f34" fmla="*/ f27 f10 1"/>
                <a:gd name="f35" fmla="*/ f28 f10 1"/>
                <a:gd name="f36" fmla="*/ f25 f11 1"/>
                <a:gd name="f37" fmla="*/ f26 f11 1"/>
                <a:gd name="f38" fmla="*/ f32 f10 1"/>
                <a:gd name="f39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8" y="f36"/>
                </a:cxn>
                <a:cxn ang="f31">
                  <a:pos x="f38" y="f36"/>
                </a:cxn>
                <a:cxn ang="f31">
                  <a:pos x="f39" y="f37"/>
                </a:cxn>
                <a:cxn ang="f31">
                  <a:pos x="f38" y="f36"/>
                </a:cxn>
              </a:cxnLst>
              <a:rect l="f34" t="f30" r="f35" b="f29"/>
              <a:pathLst>
                <a:path w="24" h="1">
                  <a:moveTo>
                    <a:pt x="f5" y="f7"/>
                  </a:moveTo>
                  <a:lnTo>
                    <a:pt x="f5" y="f7"/>
                  </a:lnTo>
                  <a:cubicBezTo>
                    <a:pt x="f8" y="f5"/>
                    <a:pt x="f6" y="f5"/>
                    <a:pt x="f8" y="f5"/>
                  </a:cubicBez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61AAF262-98D9-472F-BCD7-ADF9DF8D17E4}"/>
                </a:ext>
              </a:extLst>
            </p:cNvPr>
            <p:cNvSpPr/>
            <p:nvPr/>
          </p:nvSpPr>
          <p:spPr>
            <a:xfrm>
              <a:off x="4928323" y="4769391"/>
              <a:ext cx="31510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"/>
                <a:gd name="f7" fmla="val 2"/>
                <a:gd name="f8" fmla="val 14"/>
                <a:gd name="f9" fmla="val 1"/>
                <a:gd name="f10" fmla="val 25"/>
                <a:gd name="f11" fmla="+- 0 0 -90"/>
                <a:gd name="f12" fmla="*/ f3 1 33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33"/>
                <a:gd name="f19" fmla="*/ 33 f15 1"/>
                <a:gd name="f20" fmla="*/ 0 f14 1"/>
                <a:gd name="f21" fmla="*/ 0 f15 1"/>
                <a:gd name="f22" fmla="*/ 2 f14 1"/>
                <a:gd name="f23" fmla="*/ f16 1 f2"/>
                <a:gd name="f24" fmla="*/ f19 1 33"/>
                <a:gd name="f25" fmla="*/ f20 1 2"/>
                <a:gd name="f26" fmla="*/ f21 1 33"/>
                <a:gd name="f27" fmla="*/ f22 1 2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33" h="2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cubicBezTo>
                    <a:pt x="f8" y="f9"/>
                    <a:pt x="f10" y="f9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71A999DA-5B5F-4628-8649-A4D867118289}"/>
                </a:ext>
              </a:extLst>
            </p:cNvPr>
            <p:cNvSpPr/>
            <p:nvPr/>
          </p:nvSpPr>
          <p:spPr>
            <a:xfrm>
              <a:off x="5164668" y="4739609"/>
              <a:ext cx="14182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"/>
                <a:gd name="f7" fmla="val 1"/>
                <a:gd name="f8" fmla="+- 0 0 -90"/>
                <a:gd name="f9" fmla="*/ f3 1 15"/>
                <a:gd name="f10" fmla="*/ f4 1 1"/>
                <a:gd name="f11" fmla="+- f7 0 f5"/>
                <a:gd name="f12" fmla="+- f6 0 f5"/>
                <a:gd name="f13" fmla="*/ f8 f0 1"/>
                <a:gd name="f14" fmla="*/ f12 1 15"/>
                <a:gd name="f15" fmla="*/ 15 f12 1"/>
                <a:gd name="f16" fmla="*/ 0 f11 1"/>
                <a:gd name="f17" fmla="*/ 0 f12 1"/>
                <a:gd name="f18" fmla="*/ 1 f11 1"/>
                <a:gd name="f19" fmla="*/ 0 1 f11"/>
                <a:gd name="f20" fmla="*/ f7 1 f11"/>
                <a:gd name="f21" fmla="*/ f13 1 f2"/>
                <a:gd name="f22" fmla="*/ f15 1 15"/>
                <a:gd name="f23" fmla="*/ f17 1 15"/>
                <a:gd name="f24" fmla="*/ f16 1 f11"/>
                <a:gd name="f25" fmla="*/ f18 1 f11"/>
                <a:gd name="f26" fmla="*/ 0 1 f14"/>
                <a:gd name="f27" fmla="*/ f6 1 f14"/>
                <a:gd name="f28" fmla="*/ f20 f10 1"/>
                <a:gd name="f29" fmla="*/ f19 f10 1"/>
                <a:gd name="f30" fmla="+- f21 0 f1"/>
                <a:gd name="f31" fmla="*/ f22 1 f14"/>
                <a:gd name="f32" fmla="*/ f23 1 f14"/>
                <a:gd name="f33" fmla="*/ f26 f9 1"/>
                <a:gd name="f34" fmla="*/ f27 f9 1"/>
                <a:gd name="f35" fmla="*/ f24 f10 1"/>
                <a:gd name="f36" fmla="*/ f25 f10 1"/>
                <a:gd name="f37" fmla="*/ f31 f9 1"/>
                <a:gd name="f38" fmla="*/ f32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7" y="f35"/>
                </a:cxn>
                <a:cxn ang="f30">
                  <a:pos x="f37" y="f35"/>
                </a:cxn>
                <a:cxn ang="f30">
                  <a:pos x="f37" y="f35"/>
                </a:cxn>
                <a:cxn ang="f30">
                  <a:pos x="f38" y="f36"/>
                </a:cxn>
                <a:cxn ang="f30">
                  <a:pos x="f38" y="f36"/>
                </a:cxn>
                <a:cxn ang="f30">
                  <a:pos x="f37" y="f35"/>
                </a:cxn>
              </a:cxnLst>
              <a:rect l="f33" t="f29" r="f34" b="f28"/>
              <a:pathLst>
                <a:path w="15" h="1">
                  <a:moveTo>
                    <a:pt x="f6" y="f5"/>
                  </a:moveTo>
                  <a:lnTo>
                    <a:pt x="f6" y="f5"/>
                  </a:lnTo>
                  <a:cubicBezTo>
                    <a:pt x="f6" y="f5"/>
                    <a:pt x="f6" y="f5"/>
                    <a:pt x="f6" y="f5"/>
                  </a:cubicBezTo>
                  <a:lnTo>
                    <a:pt x="f5" y="f7"/>
                  </a:lnTo>
                  <a:lnTo>
                    <a:pt x="f5" y="f7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79EB5D26-7AB1-4C67-AABD-EA7AD6ED1885}"/>
                </a:ext>
              </a:extLst>
            </p:cNvPr>
            <p:cNvSpPr/>
            <p:nvPr/>
          </p:nvSpPr>
          <p:spPr>
            <a:xfrm>
              <a:off x="4233479" y="4777639"/>
              <a:ext cx="10241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0242"/>
                <a:gd name="f8" fmla="+- 0 0 -90"/>
                <a:gd name="f9" fmla="abs f3"/>
                <a:gd name="f10" fmla="abs f4"/>
                <a:gd name="f11" fmla="abs f5"/>
                <a:gd name="f12" fmla="*/ f3 1 10242"/>
                <a:gd name="f13" fmla="val f6"/>
                <a:gd name="f14" fmla="+- f6 0 f6"/>
                <a:gd name="f15" fmla="+- f7 0 f6"/>
                <a:gd name="f16" fmla="*/ f8 f0 1"/>
                <a:gd name="f17" fmla="?: f9 f3 1"/>
                <a:gd name="f18" fmla="?: f10 f4 1"/>
                <a:gd name="f19" fmla="?: f11 f5 1"/>
                <a:gd name="f20" fmla="*/ f15 1 10242"/>
                <a:gd name="f21" fmla="*/ f14 1 0"/>
                <a:gd name="f22" fmla="*/ f16 1 f2"/>
                <a:gd name="f23" fmla="*/ f17 1 10242"/>
                <a:gd name="f24" fmla="*/ f18 1 21600"/>
                <a:gd name="f25" fmla="*/ 21600 f18 1"/>
                <a:gd name="f26" fmla="*/ 10242 1 f20"/>
                <a:gd name="f27" fmla="*/ 0 1 f21"/>
                <a:gd name="f28" fmla="*/ 0 1 f20"/>
                <a:gd name="f29" fmla="*/ 1 1 f21"/>
                <a:gd name="f30" fmla="+- f22 0 f1"/>
                <a:gd name="f31" fmla="min f24 f23"/>
                <a:gd name="f32" fmla="*/ f25 1 f19"/>
                <a:gd name="f33" fmla="*/ f28 f12 1"/>
                <a:gd name="f34" fmla="*/ f26 f12 1"/>
                <a:gd name="f35" fmla="val f32"/>
                <a:gd name="f36" fmla="*/ f6 f31 1"/>
                <a:gd name="f37" fmla="+- f35 0 f13"/>
                <a:gd name="f38" fmla="*/ f37 1 0"/>
                <a:gd name="f39" fmla="*/ f29 f38 1"/>
                <a:gd name="f40" fmla="*/ f27 f38 1"/>
                <a:gd name="f41" fmla="*/ f40 f31 1"/>
                <a:gd name="f42" fmla="*/ f39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4" y="f41"/>
                </a:cxn>
                <a:cxn ang="f30">
                  <a:pos x="f34" y="f41"/>
                </a:cxn>
                <a:cxn ang="f30">
                  <a:pos x="f33" y="f41"/>
                </a:cxn>
                <a:cxn ang="f30">
                  <a:pos x="f34" y="f41"/>
                </a:cxn>
              </a:cxnLst>
              <a:rect l="f33" t="f41" r="f34" b="f42"/>
              <a:pathLst>
                <a:path w="10242">
                  <a:moveTo>
                    <a:pt x="f7" y="f36"/>
                  </a:moveTo>
                  <a:lnTo>
                    <a:pt x="f7" y="f36"/>
                  </a:lnTo>
                  <a:lnTo>
                    <a:pt x="f6" y="f36"/>
                  </a:lnTo>
                  <a:lnTo>
                    <a:pt x="f7" y="f36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80AA12EB-3E88-48C6-81B2-3EB361023F16}"/>
                </a:ext>
              </a:extLst>
            </p:cNvPr>
            <p:cNvSpPr/>
            <p:nvPr/>
          </p:nvSpPr>
          <p:spPr>
            <a:xfrm>
              <a:off x="5441182" y="4728197"/>
              <a:ext cx="164646" cy="82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3"/>
                <a:gd name="f7" fmla="val 9"/>
                <a:gd name="f8" fmla="val 99"/>
                <a:gd name="f9" fmla="val 2"/>
                <a:gd name="f10" fmla="val 109"/>
                <a:gd name="f11" fmla="val 74"/>
                <a:gd name="f12" fmla="val 89"/>
                <a:gd name="f13" fmla="val 1"/>
                <a:gd name="f14" fmla="val 84"/>
                <a:gd name="f15" fmla="val 57"/>
                <a:gd name="f16" fmla="val 64"/>
                <a:gd name="f17" fmla="val 79"/>
                <a:gd name="f18" fmla="val 41"/>
                <a:gd name="f19" fmla="val 5"/>
                <a:gd name="f20" fmla="val 6"/>
                <a:gd name="f21" fmla="val 8"/>
                <a:gd name="f22" fmla="val 40"/>
                <a:gd name="f23" fmla="val 78"/>
                <a:gd name="f24" fmla="val 7"/>
                <a:gd name="f25" fmla="val 98"/>
                <a:gd name="f26" fmla="val 159"/>
                <a:gd name="f27" fmla="+- 0 0 -90"/>
                <a:gd name="f28" fmla="*/ f3 1 173"/>
                <a:gd name="f29" fmla="*/ f4 1 9"/>
                <a:gd name="f30" fmla="+- f7 0 f5"/>
                <a:gd name="f31" fmla="+- f6 0 f5"/>
                <a:gd name="f32" fmla="*/ f27 f0 1"/>
                <a:gd name="f33" fmla="*/ f31 1 173"/>
                <a:gd name="f34" fmla="*/ f30 1 9"/>
                <a:gd name="f35" fmla="*/ 173 f31 1"/>
                <a:gd name="f36" fmla="*/ 0 f30 1"/>
                <a:gd name="f37" fmla="*/ 99 f31 1"/>
                <a:gd name="f38" fmla="*/ 2 f30 1"/>
                <a:gd name="f39" fmla="*/ 89 f31 1"/>
                <a:gd name="f40" fmla="*/ 1 f30 1"/>
                <a:gd name="f41" fmla="*/ 64 f31 1"/>
                <a:gd name="f42" fmla="*/ 79 f31 1"/>
                <a:gd name="f43" fmla="*/ 0 f31 1"/>
                <a:gd name="f44" fmla="*/ 8 f30 1"/>
                <a:gd name="f45" fmla="*/ 78 f31 1"/>
                <a:gd name="f46" fmla="*/ 7 f30 1"/>
                <a:gd name="f47" fmla="*/ 98 f31 1"/>
                <a:gd name="f48" fmla="*/ 6 f30 1"/>
                <a:gd name="f49" fmla="*/ 159 f31 1"/>
                <a:gd name="f50" fmla="*/ f32 1 f2"/>
                <a:gd name="f51" fmla="*/ f35 1 173"/>
                <a:gd name="f52" fmla="*/ f36 1 9"/>
                <a:gd name="f53" fmla="*/ f37 1 173"/>
                <a:gd name="f54" fmla="*/ f38 1 9"/>
                <a:gd name="f55" fmla="*/ f39 1 173"/>
                <a:gd name="f56" fmla="*/ f40 1 9"/>
                <a:gd name="f57" fmla="*/ f41 1 173"/>
                <a:gd name="f58" fmla="*/ f42 1 173"/>
                <a:gd name="f59" fmla="*/ f43 1 173"/>
                <a:gd name="f60" fmla="*/ f44 1 9"/>
                <a:gd name="f61" fmla="*/ f45 1 173"/>
                <a:gd name="f62" fmla="*/ f46 1 9"/>
                <a:gd name="f63" fmla="*/ f47 1 173"/>
                <a:gd name="f64" fmla="*/ f48 1 9"/>
                <a:gd name="f65" fmla="*/ f49 1 173"/>
                <a:gd name="f66" fmla="*/ 0 1 f33"/>
                <a:gd name="f67" fmla="*/ f6 1 f33"/>
                <a:gd name="f68" fmla="*/ 0 1 f34"/>
                <a:gd name="f69" fmla="*/ f7 1 f34"/>
                <a:gd name="f70" fmla="+- f50 0 f1"/>
                <a:gd name="f71" fmla="*/ f51 1 f33"/>
                <a:gd name="f72" fmla="*/ f52 1 f34"/>
                <a:gd name="f73" fmla="*/ f53 1 f33"/>
                <a:gd name="f74" fmla="*/ f54 1 f34"/>
                <a:gd name="f75" fmla="*/ f55 1 f33"/>
                <a:gd name="f76" fmla="*/ f56 1 f34"/>
                <a:gd name="f77" fmla="*/ f57 1 f33"/>
                <a:gd name="f78" fmla="*/ f58 1 f33"/>
                <a:gd name="f79" fmla="*/ f59 1 f33"/>
                <a:gd name="f80" fmla="*/ f60 1 f34"/>
                <a:gd name="f81" fmla="*/ f61 1 f33"/>
                <a:gd name="f82" fmla="*/ f62 1 f34"/>
                <a:gd name="f83" fmla="*/ f63 1 f33"/>
                <a:gd name="f84" fmla="*/ f64 1 f34"/>
                <a:gd name="f85" fmla="*/ f65 1 f33"/>
                <a:gd name="f86" fmla="*/ f66 f28 1"/>
                <a:gd name="f87" fmla="*/ f67 f28 1"/>
                <a:gd name="f88" fmla="*/ f69 f29 1"/>
                <a:gd name="f89" fmla="*/ f68 f29 1"/>
                <a:gd name="f90" fmla="*/ f71 f28 1"/>
                <a:gd name="f91" fmla="*/ f72 f29 1"/>
                <a:gd name="f92" fmla="*/ f73 f28 1"/>
                <a:gd name="f93" fmla="*/ f74 f29 1"/>
                <a:gd name="f94" fmla="*/ f75 f28 1"/>
                <a:gd name="f95" fmla="*/ f76 f29 1"/>
                <a:gd name="f96" fmla="*/ f77 f28 1"/>
                <a:gd name="f97" fmla="*/ f78 f28 1"/>
                <a:gd name="f98" fmla="*/ f79 f28 1"/>
                <a:gd name="f99" fmla="*/ f80 f29 1"/>
                <a:gd name="f100" fmla="*/ f81 f28 1"/>
                <a:gd name="f101" fmla="*/ f82 f29 1"/>
                <a:gd name="f102" fmla="*/ f83 f28 1"/>
                <a:gd name="f103" fmla="*/ f84 f29 1"/>
                <a:gd name="f104" fmla="*/ f8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0">
                  <a:pos x="f90" y="f91"/>
                </a:cxn>
                <a:cxn ang="f70">
                  <a:pos x="f90" y="f91"/>
                </a:cxn>
                <a:cxn ang="f70">
                  <a:pos x="f92" y="f93"/>
                </a:cxn>
                <a:cxn ang="f70">
                  <a:pos x="f94" y="f95"/>
                </a:cxn>
                <a:cxn ang="f70">
                  <a:pos x="f96" y="f93"/>
                </a:cxn>
                <a:cxn ang="f70">
                  <a:pos x="f97" y="f93"/>
                </a:cxn>
                <a:cxn ang="f70">
                  <a:pos x="f98" y="f99"/>
                </a:cxn>
                <a:cxn ang="f70">
                  <a:pos x="f100" y="f101"/>
                </a:cxn>
                <a:cxn ang="f70">
                  <a:pos x="f102" y="f103"/>
                </a:cxn>
                <a:cxn ang="f70">
                  <a:pos x="f104" y="f93"/>
                </a:cxn>
                <a:cxn ang="f70">
                  <a:pos x="f90" y="f91"/>
                </a:cxn>
              </a:cxnLst>
              <a:rect l="f86" t="f89" r="f87" b="f88"/>
              <a:pathLst>
                <a:path w="173" h="9">
                  <a:moveTo>
                    <a:pt x="f6" y="f5"/>
                  </a:moveTo>
                  <a:lnTo>
                    <a:pt x="f6" y="f5"/>
                  </a:lnTo>
                  <a:lnTo>
                    <a:pt x="f8" y="f9"/>
                  </a:lnTo>
                  <a:cubicBezTo>
                    <a:pt x="f10" y="f9"/>
                    <a:pt x="f11" y="f9"/>
                    <a:pt x="f12" y="f13"/>
                  </a:cubicBezTo>
                  <a:cubicBezTo>
                    <a:pt x="f14" y="f13"/>
                    <a:pt x="f15" y="f13"/>
                    <a:pt x="f16" y="f9"/>
                  </a:cubicBezTo>
                  <a:lnTo>
                    <a:pt x="f17" y="f9"/>
                  </a:lnTo>
                  <a:cubicBezTo>
                    <a:pt x="f18" y="f19"/>
                    <a:pt x="f16" y="f20"/>
                    <a:pt x="f5" y="f21"/>
                  </a:cubicBezTo>
                  <a:cubicBezTo>
                    <a:pt x="f22" y="f7"/>
                    <a:pt x="f15" y="f21"/>
                    <a:pt x="f23" y="f24"/>
                  </a:cubicBezTo>
                  <a:lnTo>
                    <a:pt x="f25" y="f20"/>
                  </a:lnTo>
                  <a:lnTo>
                    <a:pt x="f26" y="f9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6CEB8277-4CE3-4A58-9C16-B611787A5FFD}"/>
                </a:ext>
              </a:extLst>
            </p:cNvPr>
            <p:cNvSpPr/>
            <p:nvPr/>
          </p:nvSpPr>
          <p:spPr>
            <a:xfrm>
              <a:off x="2793382" y="4750381"/>
              <a:ext cx="786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788"/>
                <a:gd name="f8" fmla="+- 0 0 -90"/>
                <a:gd name="f9" fmla="abs f3"/>
                <a:gd name="f10" fmla="abs f4"/>
                <a:gd name="f11" fmla="abs f5"/>
                <a:gd name="f12" fmla="*/ f3 1 788"/>
                <a:gd name="f13" fmla="val f6"/>
                <a:gd name="f14" fmla="+- f6 0 f6"/>
                <a:gd name="f15" fmla="+- f7 0 f6"/>
                <a:gd name="f16" fmla="*/ f8 f0 1"/>
                <a:gd name="f17" fmla="?: f9 f3 1"/>
                <a:gd name="f18" fmla="?: f10 f4 1"/>
                <a:gd name="f19" fmla="?: f11 f5 1"/>
                <a:gd name="f20" fmla="*/ f15 1 788"/>
                <a:gd name="f21" fmla="*/ f14 1 0"/>
                <a:gd name="f22" fmla="*/ f16 1 f2"/>
                <a:gd name="f23" fmla="*/ f17 1 788"/>
                <a:gd name="f24" fmla="*/ f18 1 21600"/>
                <a:gd name="f25" fmla="*/ 21600 f18 1"/>
                <a:gd name="f26" fmla="*/ 0 1 f20"/>
                <a:gd name="f27" fmla="*/ 0 1 f21"/>
                <a:gd name="f28" fmla="*/ 788 1 f20"/>
                <a:gd name="f29" fmla="*/ 1 1 f21"/>
                <a:gd name="f30" fmla="+- f22 0 f1"/>
                <a:gd name="f31" fmla="min f24 f23"/>
                <a:gd name="f32" fmla="*/ f25 1 f19"/>
                <a:gd name="f33" fmla="*/ f26 f12 1"/>
                <a:gd name="f34" fmla="*/ f28 f12 1"/>
                <a:gd name="f35" fmla="val f32"/>
                <a:gd name="f36" fmla="*/ f6 f31 1"/>
                <a:gd name="f37" fmla="+- f35 0 f13"/>
                <a:gd name="f38" fmla="*/ f37 1 0"/>
                <a:gd name="f39" fmla="*/ f29 f38 1"/>
                <a:gd name="f40" fmla="*/ f27 f38 1"/>
                <a:gd name="f41" fmla="*/ f40 f31 1"/>
                <a:gd name="f42" fmla="*/ f39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3" y="f41"/>
                </a:cxn>
                <a:cxn ang="f30">
                  <a:pos x="f33" y="f41"/>
                </a:cxn>
                <a:cxn ang="f30">
                  <a:pos x="f34" y="f41"/>
                </a:cxn>
                <a:cxn ang="f30">
                  <a:pos x="f33" y="f41"/>
                </a:cxn>
              </a:cxnLst>
              <a:rect l="f33" t="f41" r="f34" b="f42"/>
              <a:pathLst>
                <a:path w="788">
                  <a:moveTo>
                    <a:pt x="f6" y="f36"/>
                  </a:moveTo>
                  <a:lnTo>
                    <a:pt x="f6" y="f36"/>
                  </a:lnTo>
                  <a:lnTo>
                    <a:pt x="f7" y="f36"/>
                  </a:lnTo>
                  <a:cubicBezTo>
                    <a:pt x="f6" y="f36"/>
                    <a:pt x="f6" y="f36"/>
                    <a:pt x="f6" y="f36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B7E4F620-D34C-45DC-A975-409B617CDD21}"/>
                </a:ext>
              </a:extLst>
            </p:cNvPr>
            <p:cNvSpPr/>
            <p:nvPr/>
          </p:nvSpPr>
          <p:spPr>
            <a:xfrm>
              <a:off x="2794168" y="4749750"/>
              <a:ext cx="18123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"/>
                <a:gd name="f7" fmla="val 1"/>
                <a:gd name="f8" fmla="val 3"/>
                <a:gd name="f9" fmla="val 4"/>
                <a:gd name="f10" fmla="+- 0 0 -90"/>
                <a:gd name="f11" fmla="*/ f3 1 19"/>
                <a:gd name="f12" fmla="*/ f4 1 1"/>
                <a:gd name="f13" fmla="+- f7 0 f5"/>
                <a:gd name="f14" fmla="+- f6 0 f5"/>
                <a:gd name="f15" fmla="*/ f10 f0 1"/>
                <a:gd name="f16" fmla="*/ f14 1 19"/>
                <a:gd name="f17" fmla="*/ 3 f14 1"/>
                <a:gd name="f18" fmla="*/ 0 f13 1"/>
                <a:gd name="f19" fmla="*/ 0 f14 1"/>
                <a:gd name="f20" fmla="*/ 1 f13 1"/>
                <a:gd name="f21" fmla="*/ 0 1 f13"/>
                <a:gd name="f22" fmla="*/ f7 1 f13"/>
                <a:gd name="f23" fmla="*/ f15 1 f2"/>
                <a:gd name="f24" fmla="*/ f17 1 19"/>
                <a:gd name="f25" fmla="*/ f19 1 19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19" h="1">
                  <a:moveTo>
                    <a:pt x="f8" y="f5"/>
                  </a:moveTo>
                  <a:lnTo>
                    <a:pt x="f8" y="f5"/>
                  </a:lnTo>
                  <a:lnTo>
                    <a:pt x="f5" y="f7"/>
                  </a:lnTo>
                  <a:cubicBezTo>
                    <a:pt x="f9" y="f5"/>
                    <a:pt x="f6" y="f5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A0DA1D5A-5F77-415A-ABF8-D09D1EAA2965}"/>
                </a:ext>
              </a:extLst>
            </p:cNvPr>
            <p:cNvSpPr/>
            <p:nvPr/>
          </p:nvSpPr>
          <p:spPr>
            <a:xfrm>
              <a:off x="4959833" y="4767498"/>
              <a:ext cx="23637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2"/>
                <a:gd name="f8" fmla="val 13"/>
                <a:gd name="f9" fmla="val 12"/>
                <a:gd name="f10" fmla="val 7"/>
                <a:gd name="f11" fmla="val 1"/>
                <a:gd name="f12" fmla="+- 0 0 -90"/>
                <a:gd name="f13" fmla="*/ f3 1 25"/>
                <a:gd name="f14" fmla="*/ f4 1 2"/>
                <a:gd name="f15" fmla="+- f7 0 f5"/>
                <a:gd name="f16" fmla="+- f6 0 f5"/>
                <a:gd name="f17" fmla="*/ f12 f0 1"/>
                <a:gd name="f18" fmla="*/ f15 1 2"/>
                <a:gd name="f19" fmla="*/ f16 1 25"/>
                <a:gd name="f20" fmla="*/ 13 f16 1"/>
                <a:gd name="f21" fmla="*/ 0 f15 1"/>
                <a:gd name="f22" fmla="*/ 0 f16 1"/>
                <a:gd name="f23" fmla="*/ 2 f15 1"/>
                <a:gd name="f24" fmla="*/ 25 f16 1"/>
                <a:gd name="f25" fmla="*/ f17 1 f2"/>
                <a:gd name="f26" fmla="*/ f20 1 25"/>
                <a:gd name="f27" fmla="*/ f21 1 2"/>
                <a:gd name="f28" fmla="*/ f22 1 25"/>
                <a:gd name="f29" fmla="*/ f23 1 2"/>
                <a:gd name="f30" fmla="*/ f24 1 25"/>
                <a:gd name="f31" fmla="*/ 0 1 f19"/>
                <a:gd name="f32" fmla="*/ f6 1 f19"/>
                <a:gd name="f33" fmla="*/ 0 1 f18"/>
                <a:gd name="f34" fmla="*/ f7 1 f18"/>
                <a:gd name="f35" fmla="+- f25 0 f1"/>
                <a:gd name="f36" fmla="*/ f26 1 f19"/>
                <a:gd name="f37" fmla="*/ f27 1 f18"/>
                <a:gd name="f38" fmla="*/ f28 1 f19"/>
                <a:gd name="f39" fmla="*/ f29 1 f18"/>
                <a:gd name="f40" fmla="*/ f30 1 f19"/>
                <a:gd name="f41" fmla="*/ f31 f13 1"/>
                <a:gd name="f42" fmla="*/ f32 f13 1"/>
                <a:gd name="f43" fmla="*/ f34 f14 1"/>
                <a:gd name="f44" fmla="*/ f33 f14 1"/>
                <a:gd name="f45" fmla="*/ f36 f13 1"/>
                <a:gd name="f46" fmla="*/ f37 f14 1"/>
                <a:gd name="f47" fmla="*/ f38 f13 1"/>
                <a:gd name="f48" fmla="*/ f39 f14 1"/>
                <a:gd name="f49" fmla="*/ f4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5" y="f46"/>
                </a:cxn>
                <a:cxn ang="f35">
                  <a:pos x="f45" y="f46"/>
                </a:cxn>
                <a:cxn ang="f35">
                  <a:pos x="f47" y="f48"/>
                </a:cxn>
                <a:cxn ang="f35">
                  <a:pos x="f49" y="f46"/>
                </a:cxn>
                <a:cxn ang="f35">
                  <a:pos x="f45" y="f46"/>
                </a:cxn>
              </a:cxnLst>
              <a:rect l="f41" t="f44" r="f42" b="f43"/>
              <a:pathLst>
                <a:path w="25" h="2">
                  <a:moveTo>
                    <a:pt x="f8" y="f5"/>
                  </a:moveTo>
                  <a:lnTo>
                    <a:pt x="f8" y="f5"/>
                  </a:lnTo>
                  <a:cubicBezTo>
                    <a:pt x="f9" y="f5"/>
                    <a:pt x="f10" y="f11"/>
                    <a:pt x="f5" y="f7"/>
                  </a:cubicBezTo>
                  <a:lnTo>
                    <a:pt x="f6" y="f5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E7E6667F-5BDA-438C-8432-83F5F9E9C386}"/>
                </a:ext>
              </a:extLst>
            </p:cNvPr>
            <p:cNvSpPr/>
            <p:nvPr/>
          </p:nvSpPr>
          <p:spPr>
            <a:xfrm>
              <a:off x="5025222" y="4760521"/>
              <a:ext cx="81143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5"/>
                <a:gd name="f7" fmla="val 2"/>
                <a:gd name="f8" fmla="val 62"/>
                <a:gd name="f9" fmla="val 1"/>
                <a:gd name="f10" fmla="+- 0 0 -90"/>
                <a:gd name="f11" fmla="*/ f3 1 85"/>
                <a:gd name="f12" fmla="*/ f4 1 2"/>
                <a:gd name="f13" fmla="+- f7 0 f5"/>
                <a:gd name="f14" fmla="+- f6 0 f5"/>
                <a:gd name="f15" fmla="*/ f10 f0 1"/>
                <a:gd name="f16" fmla="*/ f13 1 2"/>
                <a:gd name="f17" fmla="*/ f14 1 85"/>
                <a:gd name="f18" fmla="*/ 0 f14 1"/>
                <a:gd name="f19" fmla="*/ 2 f13 1"/>
                <a:gd name="f20" fmla="*/ 62 f14 1"/>
                <a:gd name="f21" fmla="*/ 1 f13 1"/>
                <a:gd name="f22" fmla="*/ 85 f14 1"/>
                <a:gd name="f23" fmla="*/ 0 f13 1"/>
                <a:gd name="f24" fmla="*/ f15 1 f2"/>
                <a:gd name="f25" fmla="*/ f18 1 85"/>
                <a:gd name="f26" fmla="*/ f19 1 2"/>
                <a:gd name="f27" fmla="*/ f20 1 85"/>
                <a:gd name="f28" fmla="*/ f21 1 2"/>
                <a:gd name="f29" fmla="*/ f22 1 85"/>
                <a:gd name="f30" fmla="*/ f23 1 2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85" h="2">
                  <a:moveTo>
                    <a:pt x="f5" y="f7"/>
                  </a:moveTo>
                  <a:lnTo>
                    <a:pt x="f5" y="f7"/>
                  </a:lnTo>
                  <a:lnTo>
                    <a:pt x="f8" y="f9"/>
                  </a:lnTo>
                  <a:lnTo>
                    <a:pt x="f6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D24B53EB-26AD-4369-AD44-0C69DD869B5D}"/>
                </a:ext>
              </a:extLst>
            </p:cNvPr>
            <p:cNvSpPr/>
            <p:nvPr/>
          </p:nvSpPr>
          <p:spPr>
            <a:xfrm>
              <a:off x="3979807" y="4766858"/>
              <a:ext cx="948516" cy="2028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96"/>
                <a:gd name="f7" fmla="val 23"/>
                <a:gd name="f8" fmla="val 375"/>
                <a:gd name="f9" fmla="val 13"/>
                <a:gd name="f10" fmla="val 247"/>
                <a:gd name="f11" fmla="val 14"/>
                <a:gd name="f12" fmla="val 407"/>
                <a:gd name="f13" fmla="val 10"/>
                <a:gd name="f14" fmla="val 348"/>
                <a:gd name="f15" fmla="val 9"/>
                <a:gd name="f16" fmla="val 312"/>
                <a:gd name="f17" fmla="val 299"/>
                <a:gd name="f18" fmla="val 11"/>
                <a:gd name="f19" fmla="val 277"/>
                <a:gd name="f20" fmla="val 12"/>
                <a:gd name="f21" fmla="val 379"/>
                <a:gd name="f22" fmla="val 263"/>
                <a:gd name="f23" fmla="val 17"/>
                <a:gd name="f24" fmla="val 366"/>
                <a:gd name="f25" fmla="val 16"/>
                <a:gd name="f26" fmla="val 352"/>
                <a:gd name="f27" fmla="val 19"/>
                <a:gd name="f28" fmla="val 292"/>
                <a:gd name="f29" fmla="val 257"/>
                <a:gd name="f30" fmla="val 218"/>
                <a:gd name="f31" fmla="val 301"/>
                <a:gd name="f32" fmla="val 259"/>
                <a:gd name="f33" fmla="val 267"/>
                <a:gd name="f34" fmla="val 15"/>
                <a:gd name="f35" fmla="val 249"/>
                <a:gd name="f36" fmla="val 184"/>
                <a:gd name="f37" fmla="val 115"/>
                <a:gd name="f38" fmla="val 20"/>
                <a:gd name="f39" fmla="val 76"/>
                <a:gd name="f40" fmla="val 29"/>
                <a:gd name="f41" fmla="val 32"/>
                <a:gd name="f42" fmla="val 18"/>
                <a:gd name="f43" fmla="val 5"/>
                <a:gd name="f44" fmla="val 75"/>
                <a:gd name="f45" fmla="val 21"/>
                <a:gd name="f46" fmla="val 93"/>
                <a:gd name="f47" fmla="val 89"/>
                <a:gd name="f48" fmla="val 82"/>
                <a:gd name="f49" fmla="val 84"/>
                <a:gd name="f50" fmla="val 22"/>
                <a:gd name="f51" fmla="val 125"/>
                <a:gd name="f52" fmla="val 86"/>
                <a:gd name="f53" fmla="val 130"/>
                <a:gd name="f54" fmla="val 151"/>
                <a:gd name="f55" fmla="val 165"/>
                <a:gd name="f56" fmla="val 195"/>
                <a:gd name="f57" fmla="val 191"/>
                <a:gd name="f58" fmla="val 168"/>
                <a:gd name="f59" fmla="val 198"/>
                <a:gd name="f60" fmla="val 233"/>
                <a:gd name="f61" fmla="val 264"/>
                <a:gd name="f62" fmla="val 265"/>
                <a:gd name="f63" fmla="val 254"/>
                <a:gd name="f64" fmla="val 252"/>
                <a:gd name="f65" fmla="val 286"/>
                <a:gd name="f66" fmla="val 320"/>
                <a:gd name="f67" fmla="val 371"/>
                <a:gd name="f68" fmla="val 341"/>
                <a:gd name="f69" fmla="val 382"/>
                <a:gd name="f70" fmla="val 475"/>
                <a:gd name="f71" fmla="val 539"/>
                <a:gd name="f72" fmla="val 532"/>
                <a:gd name="f73" fmla="val 519"/>
                <a:gd name="f74" fmla="val 527"/>
                <a:gd name="f75" fmla="val 564"/>
                <a:gd name="f76" fmla="val 593"/>
                <a:gd name="f77" fmla="val 575"/>
                <a:gd name="f78" fmla="val 612"/>
                <a:gd name="f79" fmla="val 716"/>
                <a:gd name="f80" fmla="val 766"/>
                <a:gd name="f81" fmla="val 988"/>
                <a:gd name="f82" fmla="val 978"/>
                <a:gd name="f83" fmla="val 6"/>
                <a:gd name="f84" fmla="val 969"/>
                <a:gd name="f85" fmla="val 948"/>
                <a:gd name="f86" fmla="val 3"/>
                <a:gd name="f87" fmla="val 937"/>
                <a:gd name="f88" fmla="val 4"/>
                <a:gd name="f89" fmla="val 973"/>
                <a:gd name="f90" fmla="val 1"/>
                <a:gd name="f91" fmla="val 951"/>
                <a:gd name="f92" fmla="val 897"/>
                <a:gd name="f93" fmla="val 918"/>
                <a:gd name="f94" fmla="val 924"/>
                <a:gd name="f95" fmla="val 872"/>
                <a:gd name="f96" fmla="val 742"/>
                <a:gd name="f97" fmla="val 656"/>
                <a:gd name="f98" fmla="val 535"/>
                <a:gd name="f99" fmla="val 530"/>
                <a:gd name="f100" fmla="val 435"/>
                <a:gd name="f101" fmla="val 389"/>
                <a:gd name="f102" fmla="val 406"/>
                <a:gd name="f103" fmla="val 441"/>
                <a:gd name="f104" fmla="val 476"/>
                <a:gd name="f105" fmla="val 387"/>
                <a:gd name="f106" fmla="+- 0 0 -90"/>
                <a:gd name="f107" fmla="*/ f3 1 996"/>
                <a:gd name="f108" fmla="*/ f4 1 23"/>
                <a:gd name="f109" fmla="+- f7 0 f5"/>
                <a:gd name="f110" fmla="+- f6 0 f5"/>
                <a:gd name="f111" fmla="*/ f106 f0 1"/>
                <a:gd name="f112" fmla="*/ f110 1 996"/>
                <a:gd name="f113" fmla="*/ f109 1 23"/>
                <a:gd name="f114" fmla="*/ 375 f110 1"/>
                <a:gd name="f115" fmla="*/ 13 f109 1"/>
                <a:gd name="f116" fmla="*/ 348 f110 1"/>
                <a:gd name="f117" fmla="*/ 9 f109 1"/>
                <a:gd name="f118" fmla="*/ 277 f110 1"/>
                <a:gd name="f119" fmla="*/ 12 f109 1"/>
                <a:gd name="f120" fmla="*/ 366 f110 1"/>
                <a:gd name="f121" fmla="*/ 16 f109 1"/>
                <a:gd name="f122" fmla="*/ 257 f110 1"/>
                <a:gd name="f123" fmla="*/ 19 f109 1"/>
                <a:gd name="f124" fmla="*/ 301 f110 1"/>
                <a:gd name="f125" fmla="*/ 14 f109 1"/>
                <a:gd name="f126" fmla="*/ 249 f110 1"/>
                <a:gd name="f127" fmla="*/ 76 f110 1"/>
                <a:gd name="f128" fmla="*/ 5 f110 1"/>
                <a:gd name="f129" fmla="*/ 20 f109 1"/>
                <a:gd name="f130" fmla="*/ 93 f110 1"/>
                <a:gd name="f131" fmla="*/ 23 f109 1"/>
                <a:gd name="f132" fmla="*/ 84 f110 1"/>
                <a:gd name="f133" fmla="*/ 22 f109 1"/>
                <a:gd name="f134" fmla="*/ 125 f110 1"/>
                <a:gd name="f135" fmla="*/ 151 f110 1"/>
                <a:gd name="f136" fmla="*/ 191 f110 1"/>
                <a:gd name="f137" fmla="*/ 168 f110 1"/>
                <a:gd name="f138" fmla="*/ 21 f109 1"/>
                <a:gd name="f139" fmla="*/ 264 f110 1"/>
                <a:gd name="f140" fmla="*/ 252 f110 1"/>
                <a:gd name="f141" fmla="*/ 371 f110 1"/>
                <a:gd name="f142" fmla="*/ 18 f109 1"/>
                <a:gd name="f143" fmla="*/ 341 f110 1"/>
                <a:gd name="f144" fmla="*/ 539 f110 1"/>
                <a:gd name="f145" fmla="*/ 527 f110 1"/>
                <a:gd name="f146" fmla="*/ 575 f110 1"/>
                <a:gd name="f147" fmla="*/ 766 f110 1"/>
                <a:gd name="f148" fmla="*/ 996 f110 1"/>
                <a:gd name="f149" fmla="*/ 5 f109 1"/>
                <a:gd name="f150" fmla="*/ 969 f110 1"/>
                <a:gd name="f151" fmla="*/ 6 f109 1"/>
                <a:gd name="f152" fmla="*/ 973 f110 1"/>
                <a:gd name="f153" fmla="*/ 1 f109 1"/>
                <a:gd name="f154" fmla="*/ 897 f110 1"/>
                <a:gd name="f155" fmla="*/ 872 f110 1"/>
                <a:gd name="f156" fmla="*/ 0 f109 1"/>
                <a:gd name="f157" fmla="*/ 535 f110 1"/>
                <a:gd name="f158" fmla="*/ 389 f110 1"/>
                <a:gd name="f159" fmla="*/ 476 f110 1"/>
                <a:gd name="f160" fmla="*/ 387 f110 1"/>
                <a:gd name="f161" fmla="*/ f111 1 f2"/>
                <a:gd name="f162" fmla="*/ f114 1 996"/>
                <a:gd name="f163" fmla="*/ f115 1 23"/>
                <a:gd name="f164" fmla="*/ f116 1 996"/>
                <a:gd name="f165" fmla="*/ f117 1 23"/>
                <a:gd name="f166" fmla="*/ f118 1 996"/>
                <a:gd name="f167" fmla="*/ f119 1 23"/>
                <a:gd name="f168" fmla="*/ f120 1 996"/>
                <a:gd name="f169" fmla="*/ f121 1 23"/>
                <a:gd name="f170" fmla="*/ f122 1 996"/>
                <a:gd name="f171" fmla="*/ f123 1 23"/>
                <a:gd name="f172" fmla="*/ f124 1 996"/>
                <a:gd name="f173" fmla="*/ f125 1 23"/>
                <a:gd name="f174" fmla="*/ f126 1 996"/>
                <a:gd name="f175" fmla="*/ f127 1 996"/>
                <a:gd name="f176" fmla="*/ f128 1 996"/>
                <a:gd name="f177" fmla="*/ f129 1 23"/>
                <a:gd name="f178" fmla="*/ f130 1 996"/>
                <a:gd name="f179" fmla="*/ f131 1 23"/>
                <a:gd name="f180" fmla="*/ f132 1 996"/>
                <a:gd name="f181" fmla="*/ f133 1 23"/>
                <a:gd name="f182" fmla="*/ f134 1 996"/>
                <a:gd name="f183" fmla="*/ f135 1 996"/>
                <a:gd name="f184" fmla="*/ f136 1 996"/>
                <a:gd name="f185" fmla="*/ f137 1 996"/>
                <a:gd name="f186" fmla="*/ f138 1 23"/>
                <a:gd name="f187" fmla="*/ f139 1 996"/>
                <a:gd name="f188" fmla="*/ f140 1 996"/>
                <a:gd name="f189" fmla="*/ f141 1 996"/>
                <a:gd name="f190" fmla="*/ f142 1 23"/>
                <a:gd name="f191" fmla="*/ f143 1 996"/>
                <a:gd name="f192" fmla="*/ f144 1 996"/>
                <a:gd name="f193" fmla="*/ f145 1 996"/>
                <a:gd name="f194" fmla="*/ f146 1 996"/>
                <a:gd name="f195" fmla="*/ f147 1 996"/>
                <a:gd name="f196" fmla="*/ f148 1 996"/>
                <a:gd name="f197" fmla="*/ f149 1 23"/>
                <a:gd name="f198" fmla="*/ f150 1 996"/>
                <a:gd name="f199" fmla="*/ f151 1 23"/>
                <a:gd name="f200" fmla="*/ f152 1 996"/>
                <a:gd name="f201" fmla="*/ f153 1 23"/>
                <a:gd name="f202" fmla="*/ f154 1 996"/>
                <a:gd name="f203" fmla="*/ f155 1 996"/>
                <a:gd name="f204" fmla="*/ f156 1 23"/>
                <a:gd name="f205" fmla="*/ f157 1 996"/>
                <a:gd name="f206" fmla="*/ f158 1 996"/>
                <a:gd name="f207" fmla="*/ f159 1 996"/>
                <a:gd name="f208" fmla="*/ f160 1 996"/>
                <a:gd name="f209" fmla="*/ 0 1 f112"/>
                <a:gd name="f210" fmla="*/ f6 1 f112"/>
                <a:gd name="f211" fmla="*/ 0 1 f113"/>
                <a:gd name="f212" fmla="*/ f7 1 f113"/>
                <a:gd name="f213" fmla="+- f161 0 f1"/>
                <a:gd name="f214" fmla="*/ f162 1 f112"/>
                <a:gd name="f215" fmla="*/ f163 1 f113"/>
                <a:gd name="f216" fmla="*/ f164 1 f112"/>
                <a:gd name="f217" fmla="*/ f165 1 f113"/>
                <a:gd name="f218" fmla="*/ f166 1 f112"/>
                <a:gd name="f219" fmla="*/ f167 1 f113"/>
                <a:gd name="f220" fmla="*/ f168 1 f112"/>
                <a:gd name="f221" fmla="*/ f169 1 f113"/>
                <a:gd name="f222" fmla="*/ f170 1 f112"/>
                <a:gd name="f223" fmla="*/ f171 1 f113"/>
                <a:gd name="f224" fmla="*/ f172 1 f112"/>
                <a:gd name="f225" fmla="*/ f173 1 f113"/>
                <a:gd name="f226" fmla="*/ f174 1 f112"/>
                <a:gd name="f227" fmla="*/ f175 1 f112"/>
                <a:gd name="f228" fmla="*/ f176 1 f112"/>
                <a:gd name="f229" fmla="*/ f177 1 f113"/>
                <a:gd name="f230" fmla="*/ f178 1 f112"/>
                <a:gd name="f231" fmla="*/ f179 1 f113"/>
                <a:gd name="f232" fmla="*/ f180 1 f112"/>
                <a:gd name="f233" fmla="*/ f181 1 f113"/>
                <a:gd name="f234" fmla="*/ f182 1 f112"/>
                <a:gd name="f235" fmla="*/ f183 1 f112"/>
                <a:gd name="f236" fmla="*/ f184 1 f112"/>
                <a:gd name="f237" fmla="*/ f185 1 f112"/>
                <a:gd name="f238" fmla="*/ f186 1 f113"/>
                <a:gd name="f239" fmla="*/ f187 1 f112"/>
                <a:gd name="f240" fmla="*/ f188 1 f112"/>
                <a:gd name="f241" fmla="*/ f189 1 f112"/>
                <a:gd name="f242" fmla="*/ f190 1 f113"/>
                <a:gd name="f243" fmla="*/ f191 1 f112"/>
                <a:gd name="f244" fmla="*/ f192 1 f112"/>
                <a:gd name="f245" fmla="*/ f193 1 f112"/>
                <a:gd name="f246" fmla="*/ f194 1 f112"/>
                <a:gd name="f247" fmla="*/ f195 1 f112"/>
                <a:gd name="f248" fmla="*/ f196 1 f112"/>
                <a:gd name="f249" fmla="*/ f197 1 f113"/>
                <a:gd name="f250" fmla="*/ f198 1 f112"/>
                <a:gd name="f251" fmla="*/ f199 1 f113"/>
                <a:gd name="f252" fmla="*/ f200 1 f112"/>
                <a:gd name="f253" fmla="*/ f201 1 f113"/>
                <a:gd name="f254" fmla="*/ f202 1 f112"/>
                <a:gd name="f255" fmla="*/ f203 1 f112"/>
                <a:gd name="f256" fmla="*/ f204 1 f113"/>
                <a:gd name="f257" fmla="*/ f205 1 f112"/>
                <a:gd name="f258" fmla="*/ f206 1 f112"/>
                <a:gd name="f259" fmla="*/ f207 1 f112"/>
                <a:gd name="f260" fmla="*/ f208 1 f112"/>
                <a:gd name="f261" fmla="*/ f209 f107 1"/>
                <a:gd name="f262" fmla="*/ f210 f107 1"/>
                <a:gd name="f263" fmla="*/ f212 f108 1"/>
                <a:gd name="f264" fmla="*/ f211 f108 1"/>
                <a:gd name="f265" fmla="*/ f214 f107 1"/>
                <a:gd name="f266" fmla="*/ f215 f108 1"/>
                <a:gd name="f267" fmla="*/ f216 f107 1"/>
                <a:gd name="f268" fmla="*/ f217 f108 1"/>
                <a:gd name="f269" fmla="*/ f218 f107 1"/>
                <a:gd name="f270" fmla="*/ f219 f108 1"/>
                <a:gd name="f271" fmla="*/ f220 f107 1"/>
                <a:gd name="f272" fmla="*/ f221 f108 1"/>
                <a:gd name="f273" fmla="*/ f222 f107 1"/>
                <a:gd name="f274" fmla="*/ f223 f108 1"/>
                <a:gd name="f275" fmla="*/ f224 f107 1"/>
                <a:gd name="f276" fmla="*/ f225 f108 1"/>
                <a:gd name="f277" fmla="*/ f226 f107 1"/>
                <a:gd name="f278" fmla="*/ f227 f107 1"/>
                <a:gd name="f279" fmla="*/ f228 f107 1"/>
                <a:gd name="f280" fmla="*/ f229 f108 1"/>
                <a:gd name="f281" fmla="*/ f230 f107 1"/>
                <a:gd name="f282" fmla="*/ f231 f108 1"/>
                <a:gd name="f283" fmla="*/ f232 f107 1"/>
                <a:gd name="f284" fmla="*/ f233 f108 1"/>
                <a:gd name="f285" fmla="*/ f234 f107 1"/>
                <a:gd name="f286" fmla="*/ f235 f107 1"/>
                <a:gd name="f287" fmla="*/ f236 f107 1"/>
                <a:gd name="f288" fmla="*/ f237 f107 1"/>
                <a:gd name="f289" fmla="*/ f238 f108 1"/>
                <a:gd name="f290" fmla="*/ f239 f107 1"/>
                <a:gd name="f291" fmla="*/ f240 f107 1"/>
                <a:gd name="f292" fmla="*/ f241 f107 1"/>
                <a:gd name="f293" fmla="*/ f242 f108 1"/>
                <a:gd name="f294" fmla="*/ f243 f107 1"/>
                <a:gd name="f295" fmla="*/ f244 f107 1"/>
                <a:gd name="f296" fmla="*/ f245 f107 1"/>
                <a:gd name="f297" fmla="*/ f246 f107 1"/>
                <a:gd name="f298" fmla="*/ f247 f107 1"/>
                <a:gd name="f299" fmla="*/ f248 f107 1"/>
                <a:gd name="f300" fmla="*/ f249 f108 1"/>
                <a:gd name="f301" fmla="*/ f250 f107 1"/>
                <a:gd name="f302" fmla="*/ f251 f108 1"/>
                <a:gd name="f303" fmla="*/ f252 f107 1"/>
                <a:gd name="f304" fmla="*/ f253 f108 1"/>
                <a:gd name="f305" fmla="*/ f254 f107 1"/>
                <a:gd name="f306" fmla="*/ f255 f107 1"/>
                <a:gd name="f307" fmla="*/ f256 f108 1"/>
                <a:gd name="f308" fmla="*/ f257 f107 1"/>
                <a:gd name="f309" fmla="*/ f258 f107 1"/>
                <a:gd name="f310" fmla="*/ f259 f107 1"/>
                <a:gd name="f311" fmla="*/ f260 f10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13">
                  <a:pos x="f265" y="f266"/>
                </a:cxn>
                <a:cxn ang="f213">
                  <a:pos x="f265" y="f266"/>
                </a:cxn>
                <a:cxn ang="f213">
                  <a:pos x="f267" y="f268"/>
                </a:cxn>
                <a:cxn ang="f213">
                  <a:pos x="f269" y="f270"/>
                </a:cxn>
                <a:cxn ang="f213">
                  <a:pos x="f271" y="f272"/>
                </a:cxn>
                <a:cxn ang="f213">
                  <a:pos x="f273" y="f274"/>
                </a:cxn>
                <a:cxn ang="f213">
                  <a:pos x="f275" y="f276"/>
                </a:cxn>
                <a:cxn ang="f213">
                  <a:pos x="f277" y="f272"/>
                </a:cxn>
                <a:cxn ang="f213">
                  <a:pos x="f278" y="f272"/>
                </a:cxn>
                <a:cxn ang="f213">
                  <a:pos x="f279" y="f280"/>
                </a:cxn>
                <a:cxn ang="f213">
                  <a:pos x="f281" y="f282"/>
                </a:cxn>
                <a:cxn ang="f213">
                  <a:pos x="f283" y="f284"/>
                </a:cxn>
                <a:cxn ang="f213">
                  <a:pos x="f285" y="f282"/>
                </a:cxn>
                <a:cxn ang="f213">
                  <a:pos x="f286" y="f280"/>
                </a:cxn>
                <a:cxn ang="f213">
                  <a:pos x="f287" y="f280"/>
                </a:cxn>
                <a:cxn ang="f213">
                  <a:pos x="f288" y="f289"/>
                </a:cxn>
                <a:cxn ang="f213">
                  <a:pos x="f290" y="f280"/>
                </a:cxn>
                <a:cxn ang="f213">
                  <a:pos x="f291" y="f284"/>
                </a:cxn>
                <a:cxn ang="f213">
                  <a:pos x="f292" y="f293"/>
                </a:cxn>
                <a:cxn ang="f213">
                  <a:pos x="f294" y="f289"/>
                </a:cxn>
                <a:cxn ang="f213">
                  <a:pos x="f295" y="f280"/>
                </a:cxn>
                <a:cxn ang="f213">
                  <a:pos x="f296" y="f274"/>
                </a:cxn>
                <a:cxn ang="f213">
                  <a:pos x="f297" y="f289"/>
                </a:cxn>
                <a:cxn ang="f213">
                  <a:pos x="f298" y="f280"/>
                </a:cxn>
                <a:cxn ang="f213">
                  <a:pos x="f299" y="f300"/>
                </a:cxn>
                <a:cxn ang="f213">
                  <a:pos x="f301" y="f302"/>
                </a:cxn>
                <a:cxn ang="f213">
                  <a:pos x="f303" y="f304"/>
                </a:cxn>
                <a:cxn ang="f213">
                  <a:pos x="f305" y="f300"/>
                </a:cxn>
                <a:cxn ang="f213">
                  <a:pos x="f306" y="f307"/>
                </a:cxn>
                <a:cxn ang="f213">
                  <a:pos x="f308" y="f276"/>
                </a:cxn>
                <a:cxn ang="f213">
                  <a:pos x="f309" y="f266"/>
                </a:cxn>
                <a:cxn ang="f213">
                  <a:pos x="f310" y="f268"/>
                </a:cxn>
                <a:cxn ang="f213">
                  <a:pos x="f311" y="f268"/>
                </a:cxn>
                <a:cxn ang="f213">
                  <a:pos x="f265" y="f266"/>
                </a:cxn>
              </a:cxnLst>
              <a:rect l="f261" t="f264" r="f262" b="f263"/>
              <a:pathLst>
                <a:path w="996" h="23">
                  <a:moveTo>
                    <a:pt x="f8" y="f9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14" y="f15"/>
                  </a:cubicBezTo>
                  <a:cubicBezTo>
                    <a:pt x="f16" y="f13"/>
                    <a:pt x="f17" y="f18"/>
                    <a:pt x="f19" y="f20"/>
                  </a:cubicBezTo>
                  <a:cubicBezTo>
                    <a:pt x="f21" y="f13"/>
                    <a:pt x="f22" y="f23"/>
                    <a:pt x="f24" y="f25"/>
                  </a:cubicBezTo>
                  <a:cubicBezTo>
                    <a:pt x="f26" y="f27"/>
                    <a:pt x="f28" y="f27"/>
                    <a:pt x="f29" y="f27"/>
                  </a:cubicBezTo>
                  <a:cubicBezTo>
                    <a:pt x="f30" y="f25"/>
                    <a:pt x="f28" y="f23"/>
                    <a:pt x="f31" y="f11"/>
                  </a:cubicBezTo>
                  <a:cubicBezTo>
                    <a:pt x="f32" y="f11"/>
                    <a:pt x="f33" y="f34"/>
                    <a:pt x="f35" y="f25"/>
                  </a:cubicBezTo>
                  <a:cubicBezTo>
                    <a:pt x="f36" y="f25"/>
                    <a:pt x="f37" y="f38"/>
                    <a:pt x="f39" y="f25"/>
                  </a:cubicBezTo>
                  <a:cubicBezTo>
                    <a:pt x="f40" y="f23"/>
                    <a:pt x="f41" y="f42"/>
                    <a:pt x="f43" y="f38"/>
                  </a:cubicBezTo>
                  <a:cubicBezTo>
                    <a:pt x="f5" y="f7"/>
                    <a:pt x="f44" y="f45"/>
                    <a:pt x="f46" y="f7"/>
                  </a:cubicBezTo>
                  <a:cubicBezTo>
                    <a:pt x="f47" y="f7"/>
                    <a:pt x="f48" y="f7"/>
                    <a:pt x="f49" y="f50"/>
                  </a:cubicBezTo>
                  <a:lnTo>
                    <a:pt x="f51" y="f7"/>
                  </a:lnTo>
                  <a:cubicBezTo>
                    <a:pt x="f52" y="f50"/>
                    <a:pt x="f53" y="f38"/>
                    <a:pt x="f54" y="f38"/>
                  </a:cubicBezTo>
                  <a:cubicBezTo>
                    <a:pt x="f55" y="f38"/>
                    <a:pt x="f56" y="f27"/>
                    <a:pt x="f57" y="f38"/>
                  </a:cubicBezTo>
                  <a:lnTo>
                    <a:pt x="f58" y="f45"/>
                  </a:lnTo>
                  <a:cubicBezTo>
                    <a:pt x="f59" y="f50"/>
                    <a:pt x="f60" y="f27"/>
                    <a:pt x="f61" y="f38"/>
                  </a:cubicBezTo>
                  <a:cubicBezTo>
                    <a:pt x="f62" y="f45"/>
                    <a:pt x="f63" y="f45"/>
                    <a:pt x="f64" y="f50"/>
                  </a:cubicBezTo>
                  <a:cubicBezTo>
                    <a:pt x="f65" y="f38"/>
                    <a:pt x="f66" y="f38"/>
                    <a:pt x="f67" y="f42"/>
                  </a:cubicBezTo>
                  <a:lnTo>
                    <a:pt x="f68" y="f45"/>
                  </a:lnTo>
                  <a:cubicBezTo>
                    <a:pt x="f69" y="f42"/>
                    <a:pt x="f70" y="f27"/>
                    <a:pt x="f71" y="f38"/>
                  </a:cubicBezTo>
                  <a:cubicBezTo>
                    <a:pt x="f72" y="f38"/>
                    <a:pt x="f73" y="f27"/>
                    <a:pt x="f74" y="f27"/>
                  </a:cubicBezTo>
                  <a:cubicBezTo>
                    <a:pt x="f75" y="f42"/>
                    <a:pt x="f76" y="f38"/>
                    <a:pt x="f77" y="f45"/>
                  </a:cubicBezTo>
                  <a:cubicBezTo>
                    <a:pt x="f78" y="f27"/>
                    <a:pt x="f79" y="f7"/>
                    <a:pt x="f80" y="f38"/>
                  </a:cubicBezTo>
                  <a:lnTo>
                    <a:pt x="f6" y="f43"/>
                  </a:lnTo>
                  <a:cubicBezTo>
                    <a:pt x="f81" y="f43"/>
                    <a:pt x="f82" y="f83"/>
                    <a:pt x="f84" y="f83"/>
                  </a:cubicBezTo>
                  <a:cubicBezTo>
                    <a:pt x="f85" y="f86"/>
                    <a:pt x="f87" y="f88"/>
                    <a:pt x="f89" y="f90"/>
                  </a:cubicBezTo>
                  <a:cubicBezTo>
                    <a:pt x="f87" y="f86"/>
                    <a:pt x="f91" y="f43"/>
                    <a:pt x="f92" y="f43"/>
                  </a:cubicBezTo>
                  <a:cubicBezTo>
                    <a:pt x="f93" y="f86"/>
                    <a:pt x="f94" y="f5"/>
                    <a:pt x="f95" y="f5"/>
                  </a:cubicBezTo>
                  <a:cubicBezTo>
                    <a:pt x="f96" y="f86"/>
                    <a:pt x="f97" y="f13"/>
                    <a:pt x="f98" y="f11"/>
                  </a:cubicBezTo>
                  <a:cubicBezTo>
                    <a:pt x="f99" y="f20"/>
                    <a:pt x="f100" y="f9"/>
                    <a:pt x="f101" y="f9"/>
                  </a:cubicBezTo>
                  <a:cubicBezTo>
                    <a:pt x="f102" y="f18"/>
                    <a:pt x="f103" y="f13"/>
                    <a:pt x="f104" y="f15"/>
                  </a:cubicBezTo>
                  <a:lnTo>
                    <a:pt x="f105" y="f15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D2465834-7F2D-4BC3-833B-DC1068091EDD}"/>
                </a:ext>
              </a:extLst>
            </p:cNvPr>
            <p:cNvSpPr/>
            <p:nvPr/>
          </p:nvSpPr>
          <p:spPr>
            <a:xfrm>
              <a:off x="4614775" y="4771933"/>
              <a:ext cx="10241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0242"/>
                <a:gd name="f8" fmla="val 1024"/>
                <a:gd name="f9" fmla="val 4097"/>
                <a:gd name="f10" fmla="+- 0 0 -90"/>
                <a:gd name="f11" fmla="abs f3"/>
                <a:gd name="f12" fmla="abs f4"/>
                <a:gd name="f13" fmla="abs f5"/>
                <a:gd name="f14" fmla="*/ f3 1 10242"/>
                <a:gd name="f15" fmla="val f6"/>
                <a:gd name="f16" fmla="+- f6 0 f6"/>
                <a:gd name="f17" fmla="+- f7 0 f6"/>
                <a:gd name="f18" fmla="*/ f10 f0 1"/>
                <a:gd name="f19" fmla="?: f11 f3 1"/>
                <a:gd name="f20" fmla="?: f12 f4 1"/>
                <a:gd name="f21" fmla="?: f13 f5 1"/>
                <a:gd name="f22" fmla="*/ f17 1 10242"/>
                <a:gd name="f23" fmla="*/ f16 1 0"/>
                <a:gd name="f24" fmla="*/ f18 1 f2"/>
                <a:gd name="f25" fmla="*/ f19 1 10242"/>
                <a:gd name="f26" fmla="*/ f20 1 21600"/>
                <a:gd name="f27" fmla="*/ 21600 f20 1"/>
                <a:gd name="f28" fmla="*/ 10242 1 f22"/>
                <a:gd name="f29" fmla="*/ 0 1 f23"/>
                <a:gd name="f30" fmla="*/ 0 1 f22"/>
                <a:gd name="f31" fmla="*/ 1 1 f23"/>
                <a:gd name="f32" fmla="+- f24 0 f1"/>
                <a:gd name="f33" fmla="min f26 f25"/>
                <a:gd name="f34" fmla="*/ f27 1 f21"/>
                <a:gd name="f35" fmla="*/ f30 f14 1"/>
                <a:gd name="f36" fmla="*/ f28 f14 1"/>
                <a:gd name="f37" fmla="val f34"/>
                <a:gd name="f38" fmla="*/ f6 f33 1"/>
                <a:gd name="f39" fmla="+- f37 0 f15"/>
                <a:gd name="f40" fmla="*/ f39 1 0"/>
                <a:gd name="f41" fmla="*/ f31 f40 1"/>
                <a:gd name="f42" fmla="*/ f29 f40 1"/>
                <a:gd name="f43" fmla="*/ f42 f33 1"/>
                <a:gd name="f44" fmla="*/ f41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6" y="f43"/>
                </a:cxn>
                <a:cxn ang="f32">
                  <a:pos x="f36" y="f43"/>
                </a:cxn>
                <a:cxn ang="f32">
                  <a:pos x="f35" y="f43"/>
                </a:cxn>
                <a:cxn ang="f32">
                  <a:pos x="f36" y="f43"/>
                </a:cxn>
              </a:cxnLst>
              <a:rect l="f35" t="f43" r="f36" b="f44"/>
              <a:pathLst>
                <a:path w="10242">
                  <a:moveTo>
                    <a:pt x="f7" y="f38"/>
                  </a:moveTo>
                  <a:lnTo>
                    <a:pt x="f7" y="f38"/>
                  </a:lnTo>
                  <a:lnTo>
                    <a:pt x="f6" y="f38"/>
                  </a:lnTo>
                  <a:cubicBezTo>
                    <a:pt x="f8" y="f38"/>
                    <a:pt x="f9" y="f38"/>
                    <a:pt x="f7" y="f3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7C5680D0-A596-49F4-87B9-3381F1A6A9CE}"/>
                </a:ext>
              </a:extLst>
            </p:cNvPr>
            <p:cNvSpPr/>
            <p:nvPr/>
          </p:nvSpPr>
          <p:spPr>
            <a:xfrm>
              <a:off x="4433587" y="4775097"/>
              <a:ext cx="11027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1029"/>
                <a:gd name="f8" fmla="val 10110"/>
                <a:gd name="f9" fmla="+- 0 0 -90"/>
                <a:gd name="f10" fmla="abs f3"/>
                <a:gd name="f11" fmla="abs f4"/>
                <a:gd name="f12" fmla="abs f5"/>
                <a:gd name="f13" fmla="*/ f3 1 11029"/>
                <a:gd name="f14" fmla="val f6"/>
                <a:gd name="f15" fmla="+- f6 0 f6"/>
                <a:gd name="f16" fmla="+- f7 0 f6"/>
                <a:gd name="f17" fmla="*/ f9 f0 1"/>
                <a:gd name="f18" fmla="?: f10 f3 1"/>
                <a:gd name="f19" fmla="?: f11 f4 1"/>
                <a:gd name="f20" fmla="?: f12 f5 1"/>
                <a:gd name="f21" fmla="*/ f16 1 11029"/>
                <a:gd name="f22" fmla="*/ f15 1 0"/>
                <a:gd name="f23" fmla="*/ f17 1 f2"/>
                <a:gd name="f24" fmla="*/ f18 1 11029"/>
                <a:gd name="f25" fmla="*/ f19 1 21600"/>
                <a:gd name="f26" fmla="*/ 21600 f19 1"/>
                <a:gd name="f27" fmla="*/ 10110 1 f21"/>
                <a:gd name="f28" fmla="*/ 0 1 f22"/>
                <a:gd name="f29" fmla="*/ 11029 1 f21"/>
                <a:gd name="f30" fmla="*/ 0 1 f21"/>
                <a:gd name="f31" fmla="*/ 1 1 f22"/>
                <a:gd name="f32" fmla="+- f23 0 f1"/>
                <a:gd name="f33" fmla="min f25 f24"/>
                <a:gd name="f34" fmla="*/ f26 1 f20"/>
                <a:gd name="f35" fmla="*/ f30 f13 1"/>
                <a:gd name="f36" fmla="*/ f29 f13 1"/>
                <a:gd name="f37" fmla="*/ f27 f13 1"/>
                <a:gd name="f38" fmla="val f34"/>
                <a:gd name="f39" fmla="*/ f6 f33 1"/>
                <a:gd name="f40" fmla="+- f38 0 f14"/>
                <a:gd name="f41" fmla="*/ f40 1 0"/>
                <a:gd name="f42" fmla="*/ f31 f41 1"/>
                <a:gd name="f43" fmla="*/ f28 f41 1"/>
                <a:gd name="f44" fmla="*/ f43 f33 1"/>
                <a:gd name="f45" fmla="*/ f42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7" y="f44"/>
                </a:cxn>
                <a:cxn ang="f32">
                  <a:pos x="f37" y="f44"/>
                </a:cxn>
                <a:cxn ang="f32">
                  <a:pos x="f36" y="f44"/>
                </a:cxn>
                <a:cxn ang="f32">
                  <a:pos x="f35" y="f44"/>
                </a:cxn>
                <a:cxn ang="f32">
                  <a:pos x="f37" y="f44"/>
                </a:cxn>
              </a:cxnLst>
              <a:rect l="f35" t="f44" r="f36" b="f45"/>
              <a:pathLst>
                <a:path w="11029">
                  <a:moveTo>
                    <a:pt x="f8" y="f39"/>
                  </a:moveTo>
                  <a:lnTo>
                    <a:pt x="f8" y="f39"/>
                  </a:lnTo>
                  <a:cubicBezTo>
                    <a:pt x="f7" y="f39"/>
                    <a:pt x="f8" y="f39"/>
                    <a:pt x="f7" y="f39"/>
                  </a:cubicBezTo>
                  <a:lnTo>
                    <a:pt x="f6" y="f39"/>
                  </a:lnTo>
                  <a:lnTo>
                    <a:pt x="f8" y="f39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F79EF93D-D23F-4B18-8540-47057C4EE7E8}"/>
                </a:ext>
              </a:extLst>
            </p:cNvPr>
            <p:cNvSpPr/>
            <p:nvPr/>
          </p:nvSpPr>
          <p:spPr>
            <a:xfrm>
              <a:off x="4940137" y="4762423"/>
              <a:ext cx="22841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1"/>
                <a:gd name="f8" fmla="val 3"/>
                <a:gd name="f9" fmla="val 8"/>
                <a:gd name="f10" fmla="val 2"/>
                <a:gd name="f11" fmla="+- 0 0 -90"/>
                <a:gd name="f12" fmla="*/ f3 1 24"/>
                <a:gd name="f13" fmla="*/ f4 1 1"/>
                <a:gd name="f14" fmla="+- f7 0 f5"/>
                <a:gd name="f15" fmla="+- f6 0 f5"/>
                <a:gd name="f16" fmla="*/ f11 f0 1"/>
                <a:gd name="f17" fmla="*/ f15 1 24"/>
                <a:gd name="f18" fmla="*/ 3 f15 1"/>
                <a:gd name="f19" fmla="*/ 1 f14 1"/>
                <a:gd name="f20" fmla="*/ 24 f15 1"/>
                <a:gd name="f21" fmla="*/ 0 f14 1"/>
                <a:gd name="f22" fmla="*/ 8 f15 1"/>
                <a:gd name="f23" fmla="*/ 0 1 f14"/>
                <a:gd name="f24" fmla="*/ f7 1 f14"/>
                <a:gd name="f25" fmla="*/ f16 1 f2"/>
                <a:gd name="f26" fmla="*/ f18 1 24"/>
                <a:gd name="f27" fmla="*/ f20 1 24"/>
                <a:gd name="f28" fmla="*/ f22 1 24"/>
                <a:gd name="f29" fmla="*/ f19 1 f14"/>
                <a:gd name="f30" fmla="*/ f21 1 f14"/>
                <a:gd name="f31" fmla="*/ 0 1 f17"/>
                <a:gd name="f32" fmla="*/ f6 1 f17"/>
                <a:gd name="f33" fmla="*/ f24 f13 1"/>
                <a:gd name="f34" fmla="*/ f23 f13 1"/>
                <a:gd name="f35" fmla="+- f25 0 f1"/>
                <a:gd name="f36" fmla="*/ f26 1 f17"/>
                <a:gd name="f37" fmla="*/ f27 1 f17"/>
                <a:gd name="f38" fmla="*/ f28 1 f17"/>
                <a:gd name="f39" fmla="*/ f31 f12 1"/>
                <a:gd name="f40" fmla="*/ f32 f12 1"/>
                <a:gd name="f41" fmla="*/ f29 f13 1"/>
                <a:gd name="f42" fmla="*/ f30 f13 1"/>
                <a:gd name="f43" fmla="*/ f36 f12 1"/>
                <a:gd name="f44" fmla="*/ f37 f12 1"/>
                <a:gd name="f45" fmla="*/ f3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3" y="f41"/>
                </a:cxn>
                <a:cxn ang="f35">
                  <a:pos x="f43" y="f41"/>
                </a:cxn>
                <a:cxn ang="f35">
                  <a:pos x="f44" y="f42"/>
                </a:cxn>
                <a:cxn ang="f35">
                  <a:pos x="f45" y="f41"/>
                </a:cxn>
                <a:cxn ang="f35">
                  <a:pos x="f43" y="f41"/>
                </a:cxn>
              </a:cxnLst>
              <a:rect l="f39" t="f34" r="f40" b="f33"/>
              <a:pathLst>
                <a:path w="24" h="1">
                  <a:moveTo>
                    <a:pt x="f8" y="f7"/>
                  </a:moveTo>
                  <a:lnTo>
                    <a:pt x="f8" y="f7"/>
                  </a:lnTo>
                  <a:lnTo>
                    <a:pt x="f6" y="f5"/>
                  </a:lnTo>
                  <a:lnTo>
                    <a:pt x="f9" y="f7"/>
                  </a:lnTo>
                  <a:cubicBezTo>
                    <a:pt x="f10" y="f7"/>
                    <a:pt x="f5" y="f7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3B3054EA-AAF0-437A-8E39-E5E0F6744064}"/>
                </a:ext>
              </a:extLst>
            </p:cNvPr>
            <p:cNvSpPr/>
            <p:nvPr/>
          </p:nvSpPr>
          <p:spPr>
            <a:xfrm>
              <a:off x="4963774" y="4766858"/>
              <a:ext cx="9454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"/>
                <a:gd name="f7" fmla="val 1"/>
                <a:gd name="f8" fmla="val 4"/>
                <a:gd name="f9" fmla="val 9"/>
                <a:gd name="f10" fmla="+- 0 0 -90"/>
                <a:gd name="f11" fmla="*/ f3 1 10"/>
                <a:gd name="f12" fmla="*/ f4 1 1"/>
                <a:gd name="f13" fmla="+- f7 0 f5"/>
                <a:gd name="f14" fmla="+- f6 0 f5"/>
                <a:gd name="f15" fmla="*/ f10 f0 1"/>
                <a:gd name="f16" fmla="*/ f14 1 10"/>
                <a:gd name="f17" fmla="*/ 4 f14 1"/>
                <a:gd name="f18" fmla="*/ 0 f13 1"/>
                <a:gd name="f19" fmla="*/ 0 f14 1"/>
                <a:gd name="f20" fmla="*/ 1 f13 1"/>
                <a:gd name="f21" fmla="*/ 9 f14 1"/>
                <a:gd name="f22" fmla="*/ 0 1 f13"/>
                <a:gd name="f23" fmla="*/ f7 1 f13"/>
                <a:gd name="f24" fmla="*/ f15 1 f2"/>
                <a:gd name="f25" fmla="*/ f17 1 10"/>
                <a:gd name="f26" fmla="*/ f19 1 10"/>
                <a:gd name="f27" fmla="*/ f21 1 10"/>
                <a:gd name="f28" fmla="*/ f18 1 f13"/>
                <a:gd name="f29" fmla="*/ f20 1 f13"/>
                <a:gd name="f30" fmla="*/ 0 1 f16"/>
                <a:gd name="f31" fmla="*/ f6 1 f16"/>
                <a:gd name="f32" fmla="*/ f23 f12 1"/>
                <a:gd name="f33" fmla="*/ f22 f12 1"/>
                <a:gd name="f34" fmla="+- f24 0 f1"/>
                <a:gd name="f35" fmla="*/ f25 1 f16"/>
                <a:gd name="f36" fmla="*/ f26 1 f16"/>
                <a:gd name="f37" fmla="*/ f27 1 f16"/>
                <a:gd name="f38" fmla="*/ f30 f11 1"/>
                <a:gd name="f39" fmla="*/ f31 f11 1"/>
                <a:gd name="f40" fmla="*/ f28 f12 1"/>
                <a:gd name="f41" fmla="*/ f29 f12 1"/>
                <a:gd name="f42" fmla="*/ f35 f11 1"/>
                <a:gd name="f43" fmla="*/ f36 f11 1"/>
                <a:gd name="f44" fmla="*/ f3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2" y="f40"/>
                </a:cxn>
                <a:cxn ang="f34">
                  <a:pos x="f42" y="f40"/>
                </a:cxn>
                <a:cxn ang="f34">
                  <a:pos x="f43" y="f41"/>
                </a:cxn>
                <a:cxn ang="f34">
                  <a:pos x="f44" y="f41"/>
                </a:cxn>
                <a:cxn ang="f34">
                  <a:pos x="f42" y="f40"/>
                </a:cxn>
              </a:cxnLst>
              <a:rect l="f38" t="f33" r="f39" b="f32"/>
              <a:pathLst>
                <a:path w="10" h="1">
                  <a:moveTo>
                    <a:pt x="f8" y="f5"/>
                  </a:moveTo>
                  <a:lnTo>
                    <a:pt x="f8" y="f5"/>
                  </a:lnTo>
                  <a:lnTo>
                    <a:pt x="f5" y="f7"/>
                  </a:lnTo>
                  <a:lnTo>
                    <a:pt x="f9" y="f7"/>
                  </a:lnTo>
                  <a:cubicBezTo>
                    <a:pt x="f6" y="f5"/>
                    <a:pt x="f9" y="f5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7B57D422-5668-4E47-A8E6-1D844EF57126}"/>
                </a:ext>
              </a:extLst>
            </p:cNvPr>
            <p:cNvSpPr/>
            <p:nvPr/>
          </p:nvSpPr>
          <p:spPr>
            <a:xfrm>
              <a:off x="3857698" y="4763054"/>
              <a:ext cx="11814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1"/>
                <a:gd name="f8" fmla="val 8"/>
                <a:gd name="f9" fmla="val 11"/>
                <a:gd name="f10" fmla="+- 0 0 -90"/>
                <a:gd name="f11" fmla="*/ f3 1 13"/>
                <a:gd name="f12" fmla="*/ f4 1 1"/>
                <a:gd name="f13" fmla="+- f7 0 f5"/>
                <a:gd name="f14" fmla="+- f6 0 f5"/>
                <a:gd name="f15" fmla="*/ f10 f0 1"/>
                <a:gd name="f16" fmla="*/ f14 1 13"/>
                <a:gd name="f17" fmla="*/ 13 f14 1"/>
                <a:gd name="f18" fmla="*/ 0 f13 1"/>
                <a:gd name="f19" fmla="*/ 0 f14 1"/>
                <a:gd name="f20" fmla="*/ 1 f13 1"/>
                <a:gd name="f21" fmla="*/ 0 1 f13"/>
                <a:gd name="f22" fmla="*/ f7 1 f13"/>
                <a:gd name="f23" fmla="*/ f15 1 f2"/>
                <a:gd name="f24" fmla="*/ f17 1 13"/>
                <a:gd name="f25" fmla="*/ f19 1 13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13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cubicBezTo>
                    <a:pt x="f8" y="f7"/>
                    <a:pt x="f9" y="f7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E4ED88E8-90D7-4714-8768-DC7EF7C8D31E}"/>
                </a:ext>
              </a:extLst>
            </p:cNvPr>
            <p:cNvSpPr/>
            <p:nvPr/>
          </p:nvSpPr>
          <p:spPr>
            <a:xfrm>
              <a:off x="4120039" y="4767498"/>
              <a:ext cx="534128" cy="82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61"/>
                <a:gd name="f7" fmla="val 9"/>
                <a:gd name="f8" fmla="val 85"/>
                <a:gd name="f9" fmla="val 130"/>
                <a:gd name="f10" fmla="val 90"/>
                <a:gd name="f11" fmla="val 6"/>
                <a:gd name="f12" fmla="val 154"/>
                <a:gd name="f13" fmla="val 135"/>
                <a:gd name="f14" fmla="val 5"/>
                <a:gd name="f15" fmla="val 260"/>
                <a:gd name="f16" fmla="val 314"/>
                <a:gd name="f17" fmla="val 308"/>
                <a:gd name="f18" fmla="val 347"/>
                <a:gd name="f19" fmla="val 341"/>
                <a:gd name="f20" fmla="val 8"/>
                <a:gd name="f21" fmla="val 377"/>
                <a:gd name="f22" fmla="val 414"/>
                <a:gd name="f23" fmla="val 7"/>
                <a:gd name="f24" fmla="val 433"/>
                <a:gd name="f25" fmla="val 456"/>
                <a:gd name="f26" fmla="val 491"/>
                <a:gd name="f27" fmla="val 4"/>
                <a:gd name="f28" fmla="val 520"/>
                <a:gd name="f29" fmla="val 507"/>
                <a:gd name="f30" fmla="val 1"/>
                <a:gd name="f31" fmla="val 490"/>
                <a:gd name="f32" fmla="val 3"/>
                <a:gd name="f33" fmla="val 496"/>
                <a:gd name="f34" fmla="val 492"/>
                <a:gd name="f35" fmla="val 2"/>
                <a:gd name="f36" fmla="val 498"/>
                <a:gd name="f37" fmla="val 452"/>
                <a:gd name="f38" fmla="val 434"/>
                <a:gd name="f39" fmla="val 395"/>
                <a:gd name="f40" fmla="val 372"/>
                <a:gd name="f41" fmla="val 411"/>
                <a:gd name="f42" fmla="val 362"/>
                <a:gd name="f43" fmla="val 258"/>
                <a:gd name="f44" fmla="val 261"/>
                <a:gd name="f45" fmla="val 225"/>
                <a:gd name="f46" fmla="val 220"/>
                <a:gd name="f47" fmla="val 210"/>
                <a:gd name="f48" fmla="val 153"/>
                <a:gd name="f49" fmla="val 21"/>
                <a:gd name="f50" fmla="val 55"/>
                <a:gd name="f51" fmla="+- 0 0 -90"/>
                <a:gd name="f52" fmla="*/ f3 1 561"/>
                <a:gd name="f53" fmla="*/ f4 1 9"/>
                <a:gd name="f54" fmla="+- f7 0 f5"/>
                <a:gd name="f55" fmla="+- f6 0 f5"/>
                <a:gd name="f56" fmla="*/ f51 f0 1"/>
                <a:gd name="f57" fmla="*/ f55 1 561"/>
                <a:gd name="f58" fmla="*/ f54 1 9"/>
                <a:gd name="f59" fmla="*/ 85 f55 1"/>
                <a:gd name="f60" fmla="*/ 9 f54 1"/>
                <a:gd name="f61" fmla="*/ 154 f55 1"/>
                <a:gd name="f62" fmla="*/ 6 f54 1"/>
                <a:gd name="f63" fmla="*/ 135 f55 1"/>
                <a:gd name="f64" fmla="*/ 314 f55 1"/>
                <a:gd name="f65" fmla="*/ 5 f54 1"/>
                <a:gd name="f66" fmla="*/ 341 f55 1"/>
                <a:gd name="f67" fmla="*/ 8 f54 1"/>
                <a:gd name="f68" fmla="*/ 433 f55 1"/>
                <a:gd name="f69" fmla="*/ 520 f55 1"/>
                <a:gd name="f70" fmla="*/ 490 f55 1"/>
                <a:gd name="f71" fmla="*/ 3 f54 1"/>
                <a:gd name="f72" fmla="*/ 498 f55 1"/>
                <a:gd name="f73" fmla="*/ 2 f54 1"/>
                <a:gd name="f74" fmla="*/ 395 f55 1"/>
                <a:gd name="f75" fmla="*/ 411 f55 1"/>
                <a:gd name="f76" fmla="*/ 1 f54 1"/>
                <a:gd name="f77" fmla="*/ 261 f55 1"/>
                <a:gd name="f78" fmla="*/ 4 f54 1"/>
                <a:gd name="f79" fmla="*/ 210 f55 1"/>
                <a:gd name="f80" fmla="*/ 1 f55 1"/>
                <a:gd name="f81" fmla="*/ 7 f54 1"/>
                <a:gd name="f82" fmla="*/ f56 1 f2"/>
                <a:gd name="f83" fmla="*/ f59 1 561"/>
                <a:gd name="f84" fmla="*/ f60 1 9"/>
                <a:gd name="f85" fmla="*/ f61 1 561"/>
                <a:gd name="f86" fmla="*/ f62 1 9"/>
                <a:gd name="f87" fmla="*/ f63 1 561"/>
                <a:gd name="f88" fmla="*/ f64 1 561"/>
                <a:gd name="f89" fmla="*/ f65 1 9"/>
                <a:gd name="f90" fmla="*/ f66 1 561"/>
                <a:gd name="f91" fmla="*/ f67 1 9"/>
                <a:gd name="f92" fmla="*/ f68 1 561"/>
                <a:gd name="f93" fmla="*/ f69 1 561"/>
                <a:gd name="f94" fmla="*/ f70 1 561"/>
                <a:gd name="f95" fmla="*/ f71 1 9"/>
                <a:gd name="f96" fmla="*/ f72 1 561"/>
                <a:gd name="f97" fmla="*/ f73 1 9"/>
                <a:gd name="f98" fmla="*/ f74 1 561"/>
                <a:gd name="f99" fmla="*/ f75 1 561"/>
                <a:gd name="f100" fmla="*/ f76 1 9"/>
                <a:gd name="f101" fmla="*/ f77 1 561"/>
                <a:gd name="f102" fmla="*/ f78 1 9"/>
                <a:gd name="f103" fmla="*/ f79 1 561"/>
                <a:gd name="f104" fmla="*/ f80 1 561"/>
                <a:gd name="f105" fmla="*/ f81 1 9"/>
                <a:gd name="f106" fmla="*/ 0 1 f57"/>
                <a:gd name="f107" fmla="*/ f6 1 f57"/>
                <a:gd name="f108" fmla="*/ 0 1 f58"/>
                <a:gd name="f109" fmla="*/ f7 1 f58"/>
                <a:gd name="f110" fmla="+- f82 0 f1"/>
                <a:gd name="f111" fmla="*/ f83 1 f57"/>
                <a:gd name="f112" fmla="*/ f84 1 f58"/>
                <a:gd name="f113" fmla="*/ f85 1 f57"/>
                <a:gd name="f114" fmla="*/ f86 1 f58"/>
                <a:gd name="f115" fmla="*/ f87 1 f57"/>
                <a:gd name="f116" fmla="*/ f88 1 f57"/>
                <a:gd name="f117" fmla="*/ f89 1 f58"/>
                <a:gd name="f118" fmla="*/ f90 1 f57"/>
                <a:gd name="f119" fmla="*/ f91 1 f58"/>
                <a:gd name="f120" fmla="*/ f92 1 f57"/>
                <a:gd name="f121" fmla="*/ f93 1 f57"/>
                <a:gd name="f122" fmla="*/ f94 1 f57"/>
                <a:gd name="f123" fmla="*/ f95 1 f58"/>
                <a:gd name="f124" fmla="*/ f96 1 f57"/>
                <a:gd name="f125" fmla="*/ f97 1 f58"/>
                <a:gd name="f126" fmla="*/ f98 1 f57"/>
                <a:gd name="f127" fmla="*/ f99 1 f57"/>
                <a:gd name="f128" fmla="*/ f100 1 f58"/>
                <a:gd name="f129" fmla="*/ f101 1 f57"/>
                <a:gd name="f130" fmla="*/ f102 1 f58"/>
                <a:gd name="f131" fmla="*/ f103 1 f57"/>
                <a:gd name="f132" fmla="*/ f104 1 f57"/>
                <a:gd name="f133" fmla="*/ f105 1 f58"/>
                <a:gd name="f134" fmla="*/ f106 f52 1"/>
                <a:gd name="f135" fmla="*/ f107 f52 1"/>
                <a:gd name="f136" fmla="*/ f109 f53 1"/>
                <a:gd name="f137" fmla="*/ f108 f53 1"/>
                <a:gd name="f138" fmla="*/ f111 f52 1"/>
                <a:gd name="f139" fmla="*/ f112 f53 1"/>
                <a:gd name="f140" fmla="*/ f113 f52 1"/>
                <a:gd name="f141" fmla="*/ f114 f53 1"/>
                <a:gd name="f142" fmla="*/ f115 f52 1"/>
                <a:gd name="f143" fmla="*/ f116 f52 1"/>
                <a:gd name="f144" fmla="*/ f117 f53 1"/>
                <a:gd name="f145" fmla="*/ f118 f52 1"/>
                <a:gd name="f146" fmla="*/ f119 f53 1"/>
                <a:gd name="f147" fmla="*/ f120 f52 1"/>
                <a:gd name="f148" fmla="*/ f121 f52 1"/>
                <a:gd name="f149" fmla="*/ f122 f52 1"/>
                <a:gd name="f150" fmla="*/ f123 f53 1"/>
                <a:gd name="f151" fmla="*/ f124 f52 1"/>
                <a:gd name="f152" fmla="*/ f125 f53 1"/>
                <a:gd name="f153" fmla="*/ f126 f52 1"/>
                <a:gd name="f154" fmla="*/ f127 f52 1"/>
                <a:gd name="f155" fmla="*/ f128 f53 1"/>
                <a:gd name="f156" fmla="*/ f129 f52 1"/>
                <a:gd name="f157" fmla="*/ f130 f53 1"/>
                <a:gd name="f158" fmla="*/ f131 f52 1"/>
                <a:gd name="f159" fmla="*/ f132 f52 1"/>
                <a:gd name="f160" fmla="*/ f133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0">
                  <a:pos x="f138" y="f139"/>
                </a:cxn>
                <a:cxn ang="f110">
                  <a:pos x="f138" y="f139"/>
                </a:cxn>
                <a:cxn ang="f110">
                  <a:pos x="f140" y="f141"/>
                </a:cxn>
                <a:cxn ang="f110">
                  <a:pos x="f142" y="f141"/>
                </a:cxn>
                <a:cxn ang="f110">
                  <a:pos x="f143" y="f144"/>
                </a:cxn>
                <a:cxn ang="f110">
                  <a:pos x="f145" y="f146"/>
                </a:cxn>
                <a:cxn ang="f110">
                  <a:pos x="f147" y="f144"/>
                </a:cxn>
                <a:cxn ang="f110">
                  <a:pos x="f148" y="f144"/>
                </a:cxn>
                <a:cxn ang="f110">
                  <a:pos x="f149" y="f150"/>
                </a:cxn>
                <a:cxn ang="f110">
                  <a:pos x="f151" y="f152"/>
                </a:cxn>
                <a:cxn ang="f110">
                  <a:pos x="f153" y="f150"/>
                </a:cxn>
                <a:cxn ang="f110">
                  <a:pos x="f154" y="f155"/>
                </a:cxn>
                <a:cxn ang="f110">
                  <a:pos x="f156" y="f157"/>
                </a:cxn>
                <a:cxn ang="f110">
                  <a:pos x="f158" y="f150"/>
                </a:cxn>
                <a:cxn ang="f110">
                  <a:pos x="f159" y="f160"/>
                </a:cxn>
                <a:cxn ang="f110">
                  <a:pos x="f138" y="f141"/>
                </a:cxn>
                <a:cxn ang="f110">
                  <a:pos x="f138" y="f139"/>
                </a:cxn>
              </a:cxnLst>
              <a:rect l="f134" t="f137" r="f135" b="f136"/>
              <a:pathLst>
                <a:path w="561" h="9">
                  <a:moveTo>
                    <a:pt x="f8" y="f7"/>
                  </a:moveTo>
                  <a:lnTo>
                    <a:pt x="f8" y="f7"/>
                  </a:lnTo>
                  <a:cubicBezTo>
                    <a:pt x="f9" y="f7"/>
                    <a:pt x="f10" y="f11"/>
                    <a:pt x="f12" y="f11"/>
                  </a:cubicBezTo>
                  <a:lnTo>
                    <a:pt x="f13" y="f11"/>
                  </a:lnTo>
                  <a:cubicBezTo>
                    <a:pt x="f2" y="f14"/>
                    <a:pt x="f15" y="f14"/>
                    <a:pt x="f16" y="f14"/>
                  </a:cubicBezTo>
                  <a:cubicBezTo>
                    <a:pt x="f17" y="f11"/>
                    <a:pt x="f18" y="f11"/>
                    <a:pt x="f19" y="f20"/>
                  </a:cubicBezTo>
                  <a:cubicBezTo>
                    <a:pt x="f21" y="f20"/>
                    <a:pt x="f22" y="f23"/>
                    <a:pt x="f24" y="f14"/>
                  </a:cubicBezTo>
                  <a:cubicBezTo>
                    <a:pt x="f25" y="f11"/>
                    <a:pt x="f26" y="f27"/>
                    <a:pt x="f28" y="f14"/>
                  </a:cubicBezTo>
                  <a:cubicBezTo>
                    <a:pt x="f29" y="f27"/>
                    <a:pt x="f6" y="f30"/>
                    <a:pt x="f31" y="f32"/>
                  </a:cubicBezTo>
                  <a:cubicBezTo>
                    <a:pt x="f33" y="f32"/>
                    <a:pt x="f34" y="f35"/>
                    <a:pt x="f36" y="f35"/>
                  </a:cubicBezTo>
                  <a:cubicBezTo>
                    <a:pt x="f37" y="f30"/>
                    <a:pt x="f38" y="f32"/>
                    <a:pt x="f39" y="f32"/>
                  </a:cubicBezTo>
                  <a:cubicBezTo>
                    <a:pt x="f40" y="f35"/>
                    <a:pt x="f24" y="f35"/>
                    <a:pt x="f41" y="f30"/>
                  </a:cubicBezTo>
                  <a:cubicBezTo>
                    <a:pt x="f42" y="f35"/>
                    <a:pt x="f43" y="f5"/>
                    <a:pt x="f44" y="f27"/>
                  </a:cubicBezTo>
                  <a:cubicBezTo>
                    <a:pt x="f45" y="f14"/>
                    <a:pt x="f46" y="f27"/>
                    <a:pt x="f47" y="f32"/>
                  </a:cubicBezTo>
                  <a:cubicBezTo>
                    <a:pt x="f48" y="f23"/>
                    <a:pt x="f5" y="f30"/>
                    <a:pt x="f30" y="f23"/>
                  </a:cubicBezTo>
                  <a:cubicBezTo>
                    <a:pt x="f49" y="f23"/>
                    <a:pt x="f50" y="f23"/>
                    <a:pt x="f8" y="f11"/>
                  </a:cubicBez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416C509C-AFD6-49DB-AD2E-DABDF6DF03B1}"/>
                </a:ext>
              </a:extLst>
            </p:cNvPr>
            <p:cNvSpPr/>
            <p:nvPr/>
          </p:nvSpPr>
          <p:spPr>
            <a:xfrm>
              <a:off x="4862934" y="4764325"/>
              <a:ext cx="8668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8666"/>
                <a:gd name="f8" fmla="+- 0 0 -90"/>
                <a:gd name="f9" fmla="abs f3"/>
                <a:gd name="f10" fmla="abs f4"/>
                <a:gd name="f11" fmla="abs f5"/>
                <a:gd name="f12" fmla="*/ f3 1 8666"/>
                <a:gd name="f13" fmla="val f6"/>
                <a:gd name="f14" fmla="+- f6 0 f6"/>
                <a:gd name="f15" fmla="+- f7 0 f6"/>
                <a:gd name="f16" fmla="*/ f8 f0 1"/>
                <a:gd name="f17" fmla="?: f9 f3 1"/>
                <a:gd name="f18" fmla="?: f10 f4 1"/>
                <a:gd name="f19" fmla="?: f11 f5 1"/>
                <a:gd name="f20" fmla="*/ f15 1 8666"/>
                <a:gd name="f21" fmla="*/ f14 1 0"/>
                <a:gd name="f22" fmla="*/ f16 1 f2"/>
                <a:gd name="f23" fmla="*/ f17 1 8666"/>
                <a:gd name="f24" fmla="*/ f18 1 21600"/>
                <a:gd name="f25" fmla="*/ 21600 f18 1"/>
                <a:gd name="f26" fmla="*/ 8666 1 f20"/>
                <a:gd name="f27" fmla="*/ 0 1 f21"/>
                <a:gd name="f28" fmla="*/ 0 1 f20"/>
                <a:gd name="f29" fmla="*/ 1 1 f21"/>
                <a:gd name="f30" fmla="+- f22 0 f1"/>
                <a:gd name="f31" fmla="min f24 f23"/>
                <a:gd name="f32" fmla="*/ f25 1 f19"/>
                <a:gd name="f33" fmla="*/ f28 f12 1"/>
                <a:gd name="f34" fmla="*/ f26 f12 1"/>
                <a:gd name="f35" fmla="val f32"/>
                <a:gd name="f36" fmla="*/ f6 f31 1"/>
                <a:gd name="f37" fmla="+- f35 0 f13"/>
                <a:gd name="f38" fmla="*/ f37 1 0"/>
                <a:gd name="f39" fmla="*/ f29 f38 1"/>
                <a:gd name="f40" fmla="*/ f27 f38 1"/>
                <a:gd name="f41" fmla="*/ f40 f31 1"/>
                <a:gd name="f42" fmla="*/ f39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4" y="f41"/>
                </a:cxn>
                <a:cxn ang="f30">
                  <a:pos x="f34" y="f41"/>
                </a:cxn>
                <a:cxn ang="f30">
                  <a:pos x="f33" y="f41"/>
                </a:cxn>
                <a:cxn ang="f30">
                  <a:pos x="f34" y="f41"/>
                </a:cxn>
              </a:cxnLst>
              <a:rect l="f33" t="f41" r="f34" b="f42"/>
              <a:pathLst>
                <a:path w="8666">
                  <a:moveTo>
                    <a:pt x="f7" y="f36"/>
                  </a:moveTo>
                  <a:lnTo>
                    <a:pt x="f7" y="f36"/>
                  </a:lnTo>
                  <a:lnTo>
                    <a:pt x="f6" y="f36"/>
                  </a:lnTo>
                  <a:lnTo>
                    <a:pt x="f7" y="f36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0F36B229-9FD3-4074-BD02-9387A2D617F7}"/>
                </a:ext>
              </a:extLst>
            </p:cNvPr>
            <p:cNvSpPr/>
            <p:nvPr/>
          </p:nvSpPr>
          <p:spPr>
            <a:xfrm>
              <a:off x="4884203" y="4769391"/>
              <a:ext cx="524673" cy="126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51"/>
                <a:gd name="f7" fmla="val 14"/>
                <a:gd name="f8" fmla="val 495"/>
                <a:gd name="f9" fmla="val 10"/>
                <a:gd name="f10" fmla="val 461"/>
                <a:gd name="f11" fmla="val 9"/>
                <a:gd name="f12" fmla="val 469"/>
                <a:gd name="f13" fmla="val 482"/>
                <a:gd name="f14" fmla="val 532"/>
                <a:gd name="f15" fmla="val 13"/>
                <a:gd name="f16" fmla="val 425"/>
                <a:gd name="f17" fmla="val 387"/>
                <a:gd name="f18" fmla="val 294"/>
                <a:gd name="f19" fmla="val 287"/>
                <a:gd name="f20" fmla="val 12"/>
                <a:gd name="f21" fmla="val 298"/>
                <a:gd name="f22" fmla="val 304"/>
                <a:gd name="f23" fmla="val 238"/>
                <a:gd name="f24" fmla="val 140"/>
                <a:gd name="f25" fmla="val 93"/>
                <a:gd name="f26" fmla="val 72"/>
                <a:gd name="f27" fmla="val 17"/>
                <a:gd name="f28" fmla="val 38"/>
                <a:gd name="f29" fmla="val 28"/>
                <a:gd name="f30" fmla="val 16"/>
                <a:gd name="f31" fmla="val 4"/>
                <a:gd name="f32" fmla="val 1"/>
                <a:gd name="f33" fmla="val 11"/>
                <a:gd name="f34" fmla="val 30"/>
                <a:gd name="f35" fmla="val 31"/>
                <a:gd name="f36" fmla="val 22"/>
                <a:gd name="f37" fmla="val 18"/>
                <a:gd name="f38" fmla="val 32"/>
                <a:gd name="f39" fmla="val 6"/>
                <a:gd name="f40" fmla="val 73"/>
                <a:gd name="f41" fmla="val 101"/>
                <a:gd name="f42" fmla="val 7"/>
                <a:gd name="f43" fmla="val 39"/>
                <a:gd name="f44" fmla="val 63"/>
                <a:gd name="f45" fmla="val 60"/>
                <a:gd name="f46" fmla="val 62"/>
                <a:gd name="f47" fmla="val 8"/>
                <a:gd name="f48" fmla="val 92"/>
                <a:gd name="f49" fmla="val 90"/>
                <a:gd name="f50" fmla="val 102"/>
                <a:gd name="f51" fmla="val 141"/>
                <a:gd name="f52" fmla="val 157"/>
                <a:gd name="f53" fmla="val 216"/>
                <a:gd name="f54" fmla="val 154"/>
                <a:gd name="f55" fmla="val 193"/>
                <a:gd name="f56" fmla="val 215"/>
                <a:gd name="f57" fmla="val 280"/>
                <a:gd name="f58" fmla="val 373"/>
                <a:gd name="f59" fmla="val 266"/>
                <a:gd name="f60" fmla="val 2"/>
                <a:gd name="f61" fmla="val 359"/>
                <a:gd name="f62" fmla="val 402"/>
                <a:gd name="f63" fmla="val 5"/>
                <a:gd name="f64" fmla="val 452"/>
                <a:gd name="f65" fmla="val 422"/>
                <a:gd name="f66" fmla="val 367"/>
                <a:gd name="f67" fmla="val 329"/>
                <a:gd name="f68" fmla="val 383"/>
                <a:gd name="f69" fmla="val 254"/>
                <a:gd name="f70" fmla="val 282"/>
                <a:gd name="f71" fmla="val 309"/>
                <a:gd name="f72" fmla="val 354"/>
                <a:gd name="f73" fmla="val 389"/>
                <a:gd name="f74" fmla="val 377"/>
                <a:gd name="f75" fmla="val 414"/>
                <a:gd name="f76" fmla="val 442"/>
                <a:gd name="f77" fmla="val 494"/>
                <a:gd name="f78" fmla="val 519"/>
                <a:gd name="f79" fmla="val 514"/>
                <a:gd name="f80" fmla="val 510"/>
                <a:gd name="f81" fmla="val 531"/>
                <a:gd name="f82" fmla="+- 0 0 -90"/>
                <a:gd name="f83" fmla="*/ f3 1 551"/>
                <a:gd name="f84" fmla="*/ f4 1 14"/>
                <a:gd name="f85" fmla="+- f7 0 f5"/>
                <a:gd name="f86" fmla="+- f6 0 f5"/>
                <a:gd name="f87" fmla="*/ f82 f0 1"/>
                <a:gd name="f88" fmla="*/ f86 1 551"/>
                <a:gd name="f89" fmla="*/ f85 1 14"/>
                <a:gd name="f90" fmla="*/ 495 f86 1"/>
                <a:gd name="f91" fmla="*/ 10 f85 1"/>
                <a:gd name="f92" fmla="*/ 461 f86 1"/>
                <a:gd name="f93" fmla="*/ 9 f85 1"/>
                <a:gd name="f94" fmla="*/ 551 f86 1"/>
                <a:gd name="f95" fmla="*/ 532 f86 1"/>
                <a:gd name="f96" fmla="*/ 13 f85 1"/>
                <a:gd name="f97" fmla="*/ 294 f86 1"/>
                <a:gd name="f98" fmla="*/ 304 f86 1"/>
                <a:gd name="f99" fmla="*/ 12 f85 1"/>
                <a:gd name="f100" fmla="*/ 93 f86 1"/>
                <a:gd name="f101" fmla="*/ 14 f85 1"/>
                <a:gd name="f102" fmla="*/ 38 f86 1"/>
                <a:gd name="f103" fmla="*/ 4 f86 1"/>
                <a:gd name="f104" fmla="*/ 31 f86 1"/>
                <a:gd name="f105" fmla="*/ 11 f85 1"/>
                <a:gd name="f106" fmla="*/ 16 f86 1"/>
                <a:gd name="f107" fmla="*/ 73 f86 1"/>
                <a:gd name="f108" fmla="*/ 6 f85 1"/>
                <a:gd name="f109" fmla="*/ 39 f86 1"/>
                <a:gd name="f110" fmla="*/ 62 f86 1"/>
                <a:gd name="f111" fmla="*/ 8 f85 1"/>
                <a:gd name="f112" fmla="*/ 90 f86 1"/>
                <a:gd name="f113" fmla="*/ 157 f86 1"/>
                <a:gd name="f114" fmla="*/ 193 f86 1"/>
                <a:gd name="f115" fmla="*/ 215 f86 1"/>
                <a:gd name="f116" fmla="*/ 280 f86 1"/>
                <a:gd name="f117" fmla="*/ 373 f86 1"/>
                <a:gd name="f118" fmla="*/ 0 f85 1"/>
                <a:gd name="f119" fmla="*/ 452 f86 1"/>
                <a:gd name="f120" fmla="*/ 329 f86 1"/>
                <a:gd name="f121" fmla="*/ 7 f85 1"/>
                <a:gd name="f122" fmla="*/ 282 f86 1"/>
                <a:gd name="f123" fmla="*/ 389 f86 1"/>
                <a:gd name="f124" fmla="*/ 377 f86 1"/>
                <a:gd name="f125" fmla="*/ 494 f86 1"/>
                <a:gd name="f126" fmla="*/ 510 f86 1"/>
                <a:gd name="f127" fmla="*/ f87 1 f2"/>
                <a:gd name="f128" fmla="*/ f90 1 551"/>
                <a:gd name="f129" fmla="*/ f91 1 14"/>
                <a:gd name="f130" fmla="*/ f92 1 551"/>
                <a:gd name="f131" fmla="*/ f93 1 14"/>
                <a:gd name="f132" fmla="*/ f94 1 551"/>
                <a:gd name="f133" fmla="*/ f95 1 551"/>
                <a:gd name="f134" fmla="*/ f96 1 14"/>
                <a:gd name="f135" fmla="*/ f97 1 551"/>
                <a:gd name="f136" fmla="*/ f98 1 551"/>
                <a:gd name="f137" fmla="*/ f99 1 14"/>
                <a:gd name="f138" fmla="*/ f100 1 551"/>
                <a:gd name="f139" fmla="*/ f101 1 14"/>
                <a:gd name="f140" fmla="*/ f102 1 551"/>
                <a:gd name="f141" fmla="*/ f103 1 551"/>
                <a:gd name="f142" fmla="*/ f104 1 551"/>
                <a:gd name="f143" fmla="*/ f105 1 14"/>
                <a:gd name="f144" fmla="*/ f106 1 551"/>
                <a:gd name="f145" fmla="*/ f107 1 551"/>
                <a:gd name="f146" fmla="*/ f108 1 14"/>
                <a:gd name="f147" fmla="*/ f109 1 551"/>
                <a:gd name="f148" fmla="*/ f110 1 551"/>
                <a:gd name="f149" fmla="*/ f111 1 14"/>
                <a:gd name="f150" fmla="*/ f112 1 551"/>
                <a:gd name="f151" fmla="*/ f113 1 551"/>
                <a:gd name="f152" fmla="*/ f114 1 551"/>
                <a:gd name="f153" fmla="*/ f115 1 551"/>
                <a:gd name="f154" fmla="*/ f116 1 551"/>
                <a:gd name="f155" fmla="*/ f117 1 551"/>
                <a:gd name="f156" fmla="*/ f118 1 14"/>
                <a:gd name="f157" fmla="*/ f119 1 551"/>
                <a:gd name="f158" fmla="*/ f120 1 551"/>
                <a:gd name="f159" fmla="*/ f121 1 14"/>
                <a:gd name="f160" fmla="*/ f122 1 551"/>
                <a:gd name="f161" fmla="*/ f123 1 551"/>
                <a:gd name="f162" fmla="*/ f124 1 551"/>
                <a:gd name="f163" fmla="*/ f125 1 551"/>
                <a:gd name="f164" fmla="*/ f126 1 551"/>
                <a:gd name="f165" fmla="*/ 0 1 f88"/>
                <a:gd name="f166" fmla="*/ f6 1 f88"/>
                <a:gd name="f167" fmla="*/ 0 1 f89"/>
                <a:gd name="f168" fmla="*/ f7 1 f89"/>
                <a:gd name="f169" fmla="+- f127 0 f1"/>
                <a:gd name="f170" fmla="*/ f128 1 f88"/>
                <a:gd name="f171" fmla="*/ f129 1 f89"/>
                <a:gd name="f172" fmla="*/ f130 1 f88"/>
                <a:gd name="f173" fmla="*/ f131 1 f89"/>
                <a:gd name="f174" fmla="*/ f132 1 f88"/>
                <a:gd name="f175" fmla="*/ f133 1 f88"/>
                <a:gd name="f176" fmla="*/ f134 1 f89"/>
                <a:gd name="f177" fmla="*/ f135 1 f88"/>
                <a:gd name="f178" fmla="*/ f136 1 f88"/>
                <a:gd name="f179" fmla="*/ f137 1 f89"/>
                <a:gd name="f180" fmla="*/ f138 1 f88"/>
                <a:gd name="f181" fmla="*/ f139 1 f89"/>
                <a:gd name="f182" fmla="*/ f140 1 f88"/>
                <a:gd name="f183" fmla="*/ f141 1 f88"/>
                <a:gd name="f184" fmla="*/ f142 1 f88"/>
                <a:gd name="f185" fmla="*/ f143 1 f89"/>
                <a:gd name="f186" fmla="*/ f144 1 f88"/>
                <a:gd name="f187" fmla="*/ f145 1 f88"/>
                <a:gd name="f188" fmla="*/ f146 1 f89"/>
                <a:gd name="f189" fmla="*/ f147 1 f88"/>
                <a:gd name="f190" fmla="*/ f148 1 f88"/>
                <a:gd name="f191" fmla="*/ f149 1 f89"/>
                <a:gd name="f192" fmla="*/ f150 1 f88"/>
                <a:gd name="f193" fmla="*/ f151 1 f88"/>
                <a:gd name="f194" fmla="*/ f152 1 f88"/>
                <a:gd name="f195" fmla="*/ f153 1 f88"/>
                <a:gd name="f196" fmla="*/ f154 1 f88"/>
                <a:gd name="f197" fmla="*/ f155 1 f88"/>
                <a:gd name="f198" fmla="*/ f156 1 f89"/>
                <a:gd name="f199" fmla="*/ f157 1 f88"/>
                <a:gd name="f200" fmla="*/ f158 1 f88"/>
                <a:gd name="f201" fmla="*/ f159 1 f89"/>
                <a:gd name="f202" fmla="*/ f160 1 f88"/>
                <a:gd name="f203" fmla="*/ f161 1 f88"/>
                <a:gd name="f204" fmla="*/ f162 1 f88"/>
                <a:gd name="f205" fmla="*/ f163 1 f88"/>
                <a:gd name="f206" fmla="*/ f164 1 f88"/>
                <a:gd name="f207" fmla="*/ f165 f83 1"/>
                <a:gd name="f208" fmla="*/ f166 f83 1"/>
                <a:gd name="f209" fmla="*/ f168 f84 1"/>
                <a:gd name="f210" fmla="*/ f167 f84 1"/>
                <a:gd name="f211" fmla="*/ f170 f83 1"/>
                <a:gd name="f212" fmla="*/ f171 f84 1"/>
                <a:gd name="f213" fmla="*/ f172 f83 1"/>
                <a:gd name="f214" fmla="*/ f173 f84 1"/>
                <a:gd name="f215" fmla="*/ f174 f83 1"/>
                <a:gd name="f216" fmla="*/ f175 f83 1"/>
                <a:gd name="f217" fmla="*/ f176 f84 1"/>
                <a:gd name="f218" fmla="*/ f177 f83 1"/>
                <a:gd name="f219" fmla="*/ f178 f83 1"/>
                <a:gd name="f220" fmla="*/ f179 f84 1"/>
                <a:gd name="f221" fmla="*/ f180 f83 1"/>
                <a:gd name="f222" fmla="*/ f181 f84 1"/>
                <a:gd name="f223" fmla="*/ f182 f83 1"/>
                <a:gd name="f224" fmla="*/ f183 f83 1"/>
                <a:gd name="f225" fmla="*/ f184 f83 1"/>
                <a:gd name="f226" fmla="*/ f185 f84 1"/>
                <a:gd name="f227" fmla="*/ f186 f83 1"/>
                <a:gd name="f228" fmla="*/ f187 f83 1"/>
                <a:gd name="f229" fmla="*/ f188 f84 1"/>
                <a:gd name="f230" fmla="*/ f189 f83 1"/>
                <a:gd name="f231" fmla="*/ f190 f83 1"/>
                <a:gd name="f232" fmla="*/ f191 f84 1"/>
                <a:gd name="f233" fmla="*/ f192 f83 1"/>
                <a:gd name="f234" fmla="*/ f193 f83 1"/>
                <a:gd name="f235" fmla="*/ f194 f83 1"/>
                <a:gd name="f236" fmla="*/ f195 f83 1"/>
                <a:gd name="f237" fmla="*/ f196 f83 1"/>
                <a:gd name="f238" fmla="*/ f197 f83 1"/>
                <a:gd name="f239" fmla="*/ f198 f84 1"/>
                <a:gd name="f240" fmla="*/ f199 f83 1"/>
                <a:gd name="f241" fmla="*/ f200 f83 1"/>
                <a:gd name="f242" fmla="*/ f201 f84 1"/>
                <a:gd name="f243" fmla="*/ f202 f83 1"/>
                <a:gd name="f244" fmla="*/ f203 f83 1"/>
                <a:gd name="f245" fmla="*/ f204 f83 1"/>
                <a:gd name="f246" fmla="*/ f205 f83 1"/>
                <a:gd name="f247" fmla="*/ f206 f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69">
                  <a:pos x="f211" y="f212"/>
                </a:cxn>
                <a:cxn ang="f169">
                  <a:pos x="f211" y="f212"/>
                </a:cxn>
                <a:cxn ang="f169">
                  <a:pos x="f213" y="f214"/>
                </a:cxn>
                <a:cxn ang="f169">
                  <a:pos x="f211" y="f212"/>
                </a:cxn>
                <a:cxn ang="f169">
                  <a:pos x="f215" y="f214"/>
                </a:cxn>
                <a:cxn ang="f169">
                  <a:pos x="f215" y="f214"/>
                </a:cxn>
                <a:cxn ang="f169">
                  <a:pos x="f216" y="f217"/>
                </a:cxn>
                <a:cxn ang="f169">
                  <a:pos x="f218" y="f217"/>
                </a:cxn>
                <a:cxn ang="f169">
                  <a:pos x="f219" y="f220"/>
                </a:cxn>
                <a:cxn ang="f169">
                  <a:pos x="f221" y="f222"/>
                </a:cxn>
                <a:cxn ang="f169">
                  <a:pos x="f223" y="f220"/>
                </a:cxn>
                <a:cxn ang="f169">
                  <a:pos x="f224" y="f220"/>
                </a:cxn>
                <a:cxn ang="f169">
                  <a:pos x="f225" y="f226"/>
                </a:cxn>
                <a:cxn ang="f169">
                  <a:pos x="f227" y="f226"/>
                </a:cxn>
                <a:cxn ang="f169">
                  <a:pos x="f228" y="f229"/>
                </a:cxn>
                <a:cxn ang="f169">
                  <a:pos x="f230" y="f212"/>
                </a:cxn>
                <a:cxn ang="f169">
                  <a:pos x="f231" y="f232"/>
                </a:cxn>
                <a:cxn ang="f169">
                  <a:pos x="f233" y="f212"/>
                </a:cxn>
                <a:cxn ang="f169">
                  <a:pos x="f234" y="f214"/>
                </a:cxn>
                <a:cxn ang="f169">
                  <a:pos x="f235" y="f226"/>
                </a:cxn>
                <a:cxn ang="f169">
                  <a:pos x="f236" y="f232"/>
                </a:cxn>
                <a:cxn ang="f169">
                  <a:pos x="f237" y="f232"/>
                </a:cxn>
                <a:cxn ang="f169">
                  <a:pos x="f238" y="f239"/>
                </a:cxn>
                <a:cxn ang="f169">
                  <a:pos x="f240" y="f229"/>
                </a:cxn>
                <a:cxn ang="f169">
                  <a:pos x="f241" y="f242"/>
                </a:cxn>
                <a:cxn ang="f169">
                  <a:pos x="f243" y="f226"/>
                </a:cxn>
                <a:cxn ang="f169">
                  <a:pos x="f244" y="f214"/>
                </a:cxn>
                <a:cxn ang="f169">
                  <a:pos x="f245" y="f212"/>
                </a:cxn>
                <a:cxn ang="f169">
                  <a:pos x="f246" y="f232"/>
                </a:cxn>
                <a:cxn ang="f169">
                  <a:pos x="f247" y="f214"/>
                </a:cxn>
                <a:cxn ang="f169">
                  <a:pos x="f215" y="f214"/>
                </a:cxn>
              </a:cxnLst>
              <a:rect l="f207" t="f210" r="f208" b="f209"/>
              <a:pathLst>
                <a:path w="551" h="14">
                  <a:moveTo>
                    <a:pt x="f8" y="f9"/>
                  </a:moveTo>
                  <a:lnTo>
                    <a:pt x="f8" y="f9"/>
                  </a:lnTo>
                  <a:lnTo>
                    <a:pt x="f10" y="f11"/>
                  </a:lnTo>
                  <a:cubicBezTo>
                    <a:pt x="f12" y="f9"/>
                    <a:pt x="f13" y="f9"/>
                    <a:pt x="f8" y="f9"/>
                  </a:cubicBezTo>
                  <a:close/>
                  <a:moveTo>
                    <a:pt x="f6" y="f11"/>
                  </a:moveTo>
                  <a:lnTo>
                    <a:pt x="f6" y="f11"/>
                  </a:lnTo>
                  <a:lnTo>
                    <a:pt x="f14" y="f15"/>
                  </a:lnTo>
                  <a:cubicBezTo>
                    <a:pt x="f16" y="f7"/>
                    <a:pt x="f17" y="f15"/>
                    <a:pt x="f18" y="f15"/>
                  </a:cubicBezTo>
                  <a:cubicBezTo>
                    <a:pt x="f19" y="f20"/>
                    <a:pt x="f21" y="f20"/>
                    <a:pt x="f22" y="f20"/>
                  </a:cubicBezTo>
                  <a:cubicBezTo>
                    <a:pt x="f23" y="f15"/>
                    <a:pt x="f24" y="f20"/>
                    <a:pt x="f25" y="f7"/>
                  </a:cubicBezTo>
                  <a:cubicBezTo>
                    <a:pt x="f26" y="f7"/>
                    <a:pt x="f27" y="f15"/>
                    <a:pt x="f28" y="f20"/>
                  </a:cubicBezTo>
                  <a:cubicBezTo>
                    <a:pt x="f29" y="f20"/>
                    <a:pt x="f30" y="f20"/>
                    <a:pt x="f31" y="f20"/>
                  </a:cubicBezTo>
                  <a:cubicBezTo>
                    <a:pt x="f32" y="f33"/>
                    <a:pt x="f34" y="f20"/>
                    <a:pt x="f35" y="f33"/>
                  </a:cubicBezTo>
                  <a:cubicBezTo>
                    <a:pt x="f36" y="f33"/>
                    <a:pt x="f37" y="f9"/>
                    <a:pt x="f30" y="f33"/>
                  </a:cubicBezTo>
                  <a:cubicBezTo>
                    <a:pt x="f38" y="f9"/>
                    <a:pt x="f5" y="f39"/>
                    <a:pt x="f40" y="f39"/>
                  </a:cubicBezTo>
                  <a:cubicBezTo>
                    <a:pt x="f41" y="f11"/>
                    <a:pt x="f36" y="f42"/>
                    <a:pt x="f43" y="f9"/>
                  </a:cubicBezTo>
                  <a:cubicBezTo>
                    <a:pt x="f44" y="f9"/>
                    <a:pt x="f45" y="f11"/>
                    <a:pt x="f46" y="f47"/>
                  </a:cubicBezTo>
                  <a:cubicBezTo>
                    <a:pt x="f25" y="f47"/>
                    <a:pt x="f48" y="f11"/>
                    <a:pt x="f49" y="f9"/>
                  </a:cubicBezTo>
                  <a:cubicBezTo>
                    <a:pt x="f50" y="f11"/>
                    <a:pt x="f51" y="f9"/>
                    <a:pt x="f52" y="f11"/>
                  </a:cubicBezTo>
                  <a:cubicBezTo>
                    <a:pt x="f53" y="f47"/>
                    <a:pt x="f54" y="f33"/>
                    <a:pt x="f55" y="f33"/>
                  </a:cubicBezTo>
                  <a:lnTo>
                    <a:pt x="f56" y="f47"/>
                  </a:lnTo>
                  <a:lnTo>
                    <a:pt x="f57" y="f47"/>
                  </a:lnTo>
                  <a:cubicBezTo>
                    <a:pt x="f58" y="f42"/>
                    <a:pt x="f59" y="f60"/>
                    <a:pt x="f58" y="f5"/>
                  </a:cubicBezTo>
                  <a:cubicBezTo>
                    <a:pt x="f61" y="f60"/>
                    <a:pt x="f62" y="f63"/>
                    <a:pt x="f64" y="f39"/>
                  </a:cubicBezTo>
                  <a:cubicBezTo>
                    <a:pt x="f65" y="f39"/>
                    <a:pt x="f66" y="f47"/>
                    <a:pt x="f67" y="f42"/>
                  </a:cubicBezTo>
                  <a:cubicBezTo>
                    <a:pt x="f68" y="f9"/>
                    <a:pt x="f69" y="f47"/>
                    <a:pt x="f70" y="f33"/>
                  </a:cubicBezTo>
                  <a:cubicBezTo>
                    <a:pt x="f71" y="f11"/>
                    <a:pt x="f72" y="f11"/>
                    <a:pt x="f73" y="f11"/>
                  </a:cubicBezTo>
                  <a:lnTo>
                    <a:pt x="f74" y="f9"/>
                  </a:lnTo>
                  <a:cubicBezTo>
                    <a:pt x="f75" y="f9"/>
                    <a:pt x="f76" y="f42"/>
                    <a:pt x="f77" y="f47"/>
                  </a:cubicBezTo>
                  <a:cubicBezTo>
                    <a:pt x="f78" y="f47"/>
                    <a:pt x="f79" y="f11"/>
                    <a:pt x="f80" y="f11"/>
                  </a:cubicBezTo>
                  <a:cubicBezTo>
                    <a:pt x="f81" y="f11"/>
                    <a:pt x="f6" y="f47"/>
                    <a:pt x="f6" y="f11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CAD5DD67-D144-4685-BDBF-E729BBC40F82}"/>
                </a:ext>
              </a:extLst>
            </p:cNvPr>
            <p:cNvSpPr/>
            <p:nvPr/>
          </p:nvSpPr>
          <p:spPr>
            <a:xfrm>
              <a:off x="9469206" y="4745946"/>
              <a:ext cx="9454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"/>
                <a:gd name="f7" fmla="val 1"/>
                <a:gd name="f8" fmla="val 8"/>
                <a:gd name="f9" fmla="val 4"/>
                <a:gd name="f10" fmla="+- 0 0 -90"/>
                <a:gd name="f11" fmla="*/ f3 1 10"/>
                <a:gd name="f12" fmla="*/ f4 1 1"/>
                <a:gd name="f13" fmla="+- f7 0 f5"/>
                <a:gd name="f14" fmla="+- f6 0 f5"/>
                <a:gd name="f15" fmla="*/ f10 f0 1"/>
                <a:gd name="f16" fmla="*/ f14 1 10"/>
                <a:gd name="f17" fmla="*/ 0 f14 1"/>
                <a:gd name="f18" fmla="*/ 0 f13 1"/>
                <a:gd name="f19" fmla="*/ 10 f14 1"/>
                <a:gd name="f20" fmla="*/ 1 f13 1"/>
                <a:gd name="f21" fmla="*/ 0 1 f13"/>
                <a:gd name="f22" fmla="*/ f7 1 f13"/>
                <a:gd name="f23" fmla="*/ f15 1 f2"/>
                <a:gd name="f24" fmla="*/ f17 1 10"/>
                <a:gd name="f25" fmla="*/ f19 1 10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10" h="1">
                  <a:moveTo>
                    <a:pt x="f5" y="f5"/>
                  </a:moveTo>
                  <a:lnTo>
                    <a:pt x="f5" y="f5"/>
                  </a:lnTo>
                  <a:lnTo>
                    <a:pt x="f6" y="f7"/>
                  </a:lnTo>
                  <a:cubicBezTo>
                    <a:pt x="f8" y="f7"/>
                    <a:pt x="f9" y="f7"/>
                    <a:pt x="f5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61F1AA0A-89DE-4481-8CD7-D4280B8C9C60}"/>
                </a:ext>
              </a:extLst>
            </p:cNvPr>
            <p:cNvSpPr/>
            <p:nvPr/>
          </p:nvSpPr>
          <p:spPr>
            <a:xfrm>
              <a:off x="6593738" y="4739609"/>
              <a:ext cx="18909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8907"/>
                <a:gd name="f8" fmla="+- 0 0 -90"/>
                <a:gd name="f9" fmla="abs f3"/>
                <a:gd name="f10" fmla="abs f4"/>
                <a:gd name="f11" fmla="abs f5"/>
                <a:gd name="f12" fmla="*/ f3 1 18907"/>
                <a:gd name="f13" fmla="val f6"/>
                <a:gd name="f14" fmla="+- f6 0 f6"/>
                <a:gd name="f15" fmla="+- f7 0 f6"/>
                <a:gd name="f16" fmla="*/ f8 f0 1"/>
                <a:gd name="f17" fmla="?: f9 f3 1"/>
                <a:gd name="f18" fmla="?: f10 f4 1"/>
                <a:gd name="f19" fmla="?: f11 f5 1"/>
                <a:gd name="f20" fmla="*/ f15 1 18907"/>
                <a:gd name="f21" fmla="*/ f14 1 0"/>
                <a:gd name="f22" fmla="*/ f16 1 f2"/>
                <a:gd name="f23" fmla="*/ f17 1 18907"/>
                <a:gd name="f24" fmla="*/ f18 1 21600"/>
                <a:gd name="f25" fmla="*/ 21600 f18 1"/>
                <a:gd name="f26" fmla="*/ 0 1 f20"/>
                <a:gd name="f27" fmla="*/ 0 1 f21"/>
                <a:gd name="f28" fmla="*/ 18907 1 f20"/>
                <a:gd name="f29" fmla="*/ 1 1 f21"/>
                <a:gd name="f30" fmla="+- f22 0 f1"/>
                <a:gd name="f31" fmla="min f24 f23"/>
                <a:gd name="f32" fmla="*/ f25 1 f19"/>
                <a:gd name="f33" fmla="*/ f26 f12 1"/>
                <a:gd name="f34" fmla="*/ f28 f12 1"/>
                <a:gd name="f35" fmla="val f32"/>
                <a:gd name="f36" fmla="*/ f6 f31 1"/>
                <a:gd name="f37" fmla="+- f35 0 f13"/>
                <a:gd name="f38" fmla="*/ f37 1 0"/>
                <a:gd name="f39" fmla="*/ f29 f38 1"/>
                <a:gd name="f40" fmla="*/ f27 f38 1"/>
                <a:gd name="f41" fmla="*/ f40 f31 1"/>
                <a:gd name="f42" fmla="*/ f39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3" y="f41"/>
                </a:cxn>
                <a:cxn ang="f30">
                  <a:pos x="f33" y="f41"/>
                </a:cxn>
                <a:cxn ang="f30">
                  <a:pos x="f34" y="f41"/>
                </a:cxn>
                <a:cxn ang="f30">
                  <a:pos x="f33" y="f41"/>
                </a:cxn>
              </a:cxnLst>
              <a:rect l="f33" t="f41" r="f34" b="f42"/>
              <a:pathLst>
                <a:path w="18907">
                  <a:moveTo>
                    <a:pt x="f6" y="f36"/>
                  </a:moveTo>
                  <a:lnTo>
                    <a:pt x="f6" y="f36"/>
                  </a:lnTo>
                  <a:lnTo>
                    <a:pt x="f7" y="f36"/>
                  </a:lnTo>
                  <a:lnTo>
                    <a:pt x="f6" y="f36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30E43C61-7CB7-4FF0-924E-55A134EE8D79}"/>
                </a:ext>
              </a:extLst>
            </p:cNvPr>
            <p:cNvSpPr/>
            <p:nvPr/>
          </p:nvSpPr>
          <p:spPr>
            <a:xfrm>
              <a:off x="7015203" y="4728197"/>
              <a:ext cx="26782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"/>
                <a:gd name="f7" fmla="val 1"/>
                <a:gd name="f8" fmla="val 17"/>
                <a:gd name="f9" fmla="val 8"/>
                <a:gd name="f10" fmla="+- 0 0 -90"/>
                <a:gd name="f11" fmla="*/ f3 1 28"/>
                <a:gd name="f12" fmla="*/ f4 1 1"/>
                <a:gd name="f13" fmla="+- f7 0 f5"/>
                <a:gd name="f14" fmla="+- f6 0 f5"/>
                <a:gd name="f15" fmla="*/ f10 f0 1"/>
                <a:gd name="f16" fmla="*/ f14 1 28"/>
                <a:gd name="f17" fmla="*/ 0 f14 1"/>
                <a:gd name="f18" fmla="*/ 1 f13 1"/>
                <a:gd name="f19" fmla="*/ 28 f14 1"/>
                <a:gd name="f20" fmla="*/ 0 f13 1"/>
                <a:gd name="f21" fmla="*/ 0 1 f13"/>
                <a:gd name="f22" fmla="*/ f7 1 f13"/>
                <a:gd name="f23" fmla="*/ f15 1 f2"/>
                <a:gd name="f24" fmla="*/ f17 1 28"/>
                <a:gd name="f25" fmla="*/ f19 1 28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28" h="1">
                  <a:moveTo>
                    <a:pt x="f5" y="f7"/>
                  </a:moveTo>
                  <a:lnTo>
                    <a:pt x="f5" y="f7"/>
                  </a:lnTo>
                  <a:lnTo>
                    <a:pt x="f6" y="f5"/>
                  </a:lnTo>
                  <a:cubicBezTo>
                    <a:pt x="f8" y="f5"/>
                    <a:pt x="f9" y="f7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2DC3A7FF-5052-428C-B126-C9454B77E47D}"/>
                </a:ext>
              </a:extLst>
            </p:cNvPr>
            <p:cNvSpPr/>
            <p:nvPr/>
          </p:nvSpPr>
          <p:spPr>
            <a:xfrm>
              <a:off x="9240743" y="4745315"/>
              <a:ext cx="4727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4727"/>
                <a:gd name="f8" fmla="val 3782"/>
                <a:gd name="f9" fmla="+- 0 0 -90"/>
                <a:gd name="f10" fmla="abs f3"/>
                <a:gd name="f11" fmla="abs f4"/>
                <a:gd name="f12" fmla="abs f5"/>
                <a:gd name="f13" fmla="*/ f3 1 4727"/>
                <a:gd name="f14" fmla="val f6"/>
                <a:gd name="f15" fmla="+- f6 0 f6"/>
                <a:gd name="f16" fmla="+- f7 0 f6"/>
                <a:gd name="f17" fmla="*/ f9 f0 1"/>
                <a:gd name="f18" fmla="?: f10 f3 1"/>
                <a:gd name="f19" fmla="?: f11 f4 1"/>
                <a:gd name="f20" fmla="?: f12 f5 1"/>
                <a:gd name="f21" fmla="*/ f16 1 4727"/>
                <a:gd name="f22" fmla="*/ f15 1 0"/>
                <a:gd name="f23" fmla="*/ f17 1 f2"/>
                <a:gd name="f24" fmla="*/ f18 1 4727"/>
                <a:gd name="f25" fmla="*/ f19 1 21600"/>
                <a:gd name="f26" fmla="*/ 21600 f19 1"/>
                <a:gd name="f27" fmla="*/ 4727 1 f21"/>
                <a:gd name="f28" fmla="*/ 0 1 f22"/>
                <a:gd name="f29" fmla="*/ 3782 1 f21"/>
                <a:gd name="f30" fmla="*/ 0 1 f21"/>
                <a:gd name="f31" fmla="*/ 1 1 f22"/>
                <a:gd name="f32" fmla="+- f23 0 f1"/>
                <a:gd name="f33" fmla="min f25 f24"/>
                <a:gd name="f34" fmla="*/ f26 1 f20"/>
                <a:gd name="f35" fmla="*/ f30 f13 1"/>
                <a:gd name="f36" fmla="*/ f27 f13 1"/>
                <a:gd name="f37" fmla="*/ f29 f13 1"/>
                <a:gd name="f38" fmla="val f34"/>
                <a:gd name="f39" fmla="*/ f6 f33 1"/>
                <a:gd name="f40" fmla="+- f38 0 f14"/>
                <a:gd name="f41" fmla="*/ f40 1 0"/>
                <a:gd name="f42" fmla="*/ f31 f41 1"/>
                <a:gd name="f43" fmla="*/ f28 f41 1"/>
                <a:gd name="f44" fmla="*/ f43 f33 1"/>
                <a:gd name="f45" fmla="*/ f42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6" y="f44"/>
                </a:cxn>
                <a:cxn ang="f32">
                  <a:pos x="f36" y="f44"/>
                </a:cxn>
                <a:cxn ang="f32">
                  <a:pos x="f37" y="f44"/>
                </a:cxn>
                <a:cxn ang="f32">
                  <a:pos x="f35" y="f44"/>
                </a:cxn>
                <a:cxn ang="f32">
                  <a:pos x="f36" y="f44"/>
                </a:cxn>
              </a:cxnLst>
              <a:rect l="f35" t="f44" r="f36" b="f45"/>
              <a:pathLst>
                <a:path w="4727">
                  <a:moveTo>
                    <a:pt x="f7" y="f39"/>
                  </a:moveTo>
                  <a:lnTo>
                    <a:pt x="f7" y="f39"/>
                  </a:lnTo>
                  <a:lnTo>
                    <a:pt x="f8" y="f39"/>
                  </a:lnTo>
                  <a:lnTo>
                    <a:pt x="f6" y="f39"/>
                  </a:lnTo>
                  <a:lnTo>
                    <a:pt x="f7" y="f39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3DEFC043-244B-4C6B-ADCF-941A299C58AA}"/>
                </a:ext>
              </a:extLst>
            </p:cNvPr>
            <p:cNvSpPr/>
            <p:nvPr/>
          </p:nvSpPr>
          <p:spPr>
            <a:xfrm>
              <a:off x="7859734" y="4737076"/>
              <a:ext cx="14968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4968"/>
                <a:gd name="f8" fmla="val 3742"/>
                <a:gd name="f9" fmla="val 8420"/>
                <a:gd name="f10" fmla="val 14033"/>
                <a:gd name="f11" fmla="+- 0 0 -90"/>
                <a:gd name="f12" fmla="abs f3"/>
                <a:gd name="f13" fmla="abs f4"/>
                <a:gd name="f14" fmla="abs f5"/>
                <a:gd name="f15" fmla="*/ f3 1 14968"/>
                <a:gd name="f16" fmla="val f6"/>
                <a:gd name="f17" fmla="+- f6 0 f6"/>
                <a:gd name="f18" fmla="+- f7 0 f6"/>
                <a:gd name="f19" fmla="*/ f11 f0 1"/>
                <a:gd name="f20" fmla="?: f12 f3 1"/>
                <a:gd name="f21" fmla="?: f13 f4 1"/>
                <a:gd name="f22" fmla="?: f14 f5 1"/>
                <a:gd name="f23" fmla="*/ f18 1 14968"/>
                <a:gd name="f24" fmla="*/ f17 1 0"/>
                <a:gd name="f25" fmla="*/ f19 1 f2"/>
                <a:gd name="f26" fmla="*/ f20 1 14968"/>
                <a:gd name="f27" fmla="*/ f21 1 21600"/>
                <a:gd name="f28" fmla="*/ 21600 f21 1"/>
                <a:gd name="f29" fmla="*/ 0 1 f23"/>
                <a:gd name="f30" fmla="*/ 0 1 f24"/>
                <a:gd name="f31" fmla="*/ 14968 1 f23"/>
                <a:gd name="f32" fmla="*/ 1 1 f24"/>
                <a:gd name="f33" fmla="+- f25 0 f1"/>
                <a:gd name="f34" fmla="min f27 f26"/>
                <a:gd name="f35" fmla="*/ f28 1 f22"/>
                <a:gd name="f36" fmla="*/ f29 f15 1"/>
                <a:gd name="f37" fmla="*/ f31 f15 1"/>
                <a:gd name="f38" fmla="val f35"/>
                <a:gd name="f39" fmla="*/ f6 f34 1"/>
                <a:gd name="f40" fmla="+- f38 0 f16"/>
                <a:gd name="f41" fmla="*/ f40 1 0"/>
                <a:gd name="f42" fmla="*/ f32 f41 1"/>
                <a:gd name="f43" fmla="*/ f30 f41 1"/>
                <a:gd name="f44" fmla="*/ f43 f34 1"/>
                <a:gd name="f45" fmla="*/ f42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36" y="f44"/>
                </a:cxn>
                <a:cxn ang="f33">
                  <a:pos x="f36" y="f44"/>
                </a:cxn>
                <a:cxn ang="f33">
                  <a:pos x="f37" y="f44"/>
                </a:cxn>
                <a:cxn ang="f33">
                  <a:pos x="f36" y="f44"/>
                </a:cxn>
              </a:cxnLst>
              <a:rect l="f36" t="f44" r="f37" b="f45"/>
              <a:pathLst>
                <a:path w="14968">
                  <a:moveTo>
                    <a:pt x="f6" y="f39"/>
                  </a:moveTo>
                  <a:lnTo>
                    <a:pt x="f6" y="f39"/>
                  </a:lnTo>
                  <a:cubicBezTo>
                    <a:pt x="f8" y="f39"/>
                    <a:pt x="f9" y="f39"/>
                    <a:pt x="f7" y="f39"/>
                  </a:cubicBezTo>
                  <a:cubicBezTo>
                    <a:pt x="f10" y="f39"/>
                    <a:pt x="f9" y="f39"/>
                    <a:pt x="f6" y="f3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ABDA4A3F-9337-4D3E-B453-15E2568D8391}"/>
                </a:ext>
              </a:extLst>
            </p:cNvPr>
            <p:cNvSpPr/>
            <p:nvPr/>
          </p:nvSpPr>
          <p:spPr>
            <a:xfrm>
              <a:off x="7009689" y="4728837"/>
              <a:ext cx="4727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4727"/>
                <a:gd name="f8" fmla="val 1891"/>
                <a:gd name="f9" fmla="+- 0 0 -90"/>
                <a:gd name="f10" fmla="abs f3"/>
                <a:gd name="f11" fmla="abs f4"/>
                <a:gd name="f12" fmla="abs f5"/>
                <a:gd name="f13" fmla="*/ f3 1 4727"/>
                <a:gd name="f14" fmla="val f6"/>
                <a:gd name="f15" fmla="+- f6 0 f6"/>
                <a:gd name="f16" fmla="+- f7 0 f6"/>
                <a:gd name="f17" fmla="*/ f9 f0 1"/>
                <a:gd name="f18" fmla="?: f10 f3 1"/>
                <a:gd name="f19" fmla="?: f11 f4 1"/>
                <a:gd name="f20" fmla="?: f12 f5 1"/>
                <a:gd name="f21" fmla="*/ f16 1 4727"/>
                <a:gd name="f22" fmla="*/ f15 1 0"/>
                <a:gd name="f23" fmla="*/ f17 1 f2"/>
                <a:gd name="f24" fmla="*/ f18 1 4727"/>
                <a:gd name="f25" fmla="*/ f19 1 21600"/>
                <a:gd name="f26" fmla="*/ 21600 f19 1"/>
                <a:gd name="f27" fmla="*/ 0 1 f21"/>
                <a:gd name="f28" fmla="*/ 0 1 f22"/>
                <a:gd name="f29" fmla="*/ 1891 1 f21"/>
                <a:gd name="f30" fmla="*/ 4727 1 f21"/>
                <a:gd name="f31" fmla="*/ 1 1 f22"/>
                <a:gd name="f32" fmla="+- f23 0 f1"/>
                <a:gd name="f33" fmla="min f25 f24"/>
                <a:gd name="f34" fmla="*/ f26 1 f20"/>
                <a:gd name="f35" fmla="*/ f27 f13 1"/>
                <a:gd name="f36" fmla="*/ f30 f13 1"/>
                <a:gd name="f37" fmla="*/ f29 f13 1"/>
                <a:gd name="f38" fmla="val f34"/>
                <a:gd name="f39" fmla="*/ f6 f33 1"/>
                <a:gd name="f40" fmla="+- f38 0 f14"/>
                <a:gd name="f41" fmla="*/ f40 1 0"/>
                <a:gd name="f42" fmla="*/ f31 f41 1"/>
                <a:gd name="f43" fmla="*/ f28 f41 1"/>
                <a:gd name="f44" fmla="*/ f43 f33 1"/>
                <a:gd name="f45" fmla="*/ f42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5" y="f44"/>
                </a:cxn>
                <a:cxn ang="f32">
                  <a:pos x="f35" y="f44"/>
                </a:cxn>
                <a:cxn ang="f32">
                  <a:pos x="f37" y="f44"/>
                </a:cxn>
                <a:cxn ang="f32">
                  <a:pos x="f36" y="f44"/>
                </a:cxn>
                <a:cxn ang="f32">
                  <a:pos x="f35" y="f44"/>
                </a:cxn>
              </a:cxnLst>
              <a:rect l="f35" t="f44" r="f36" b="f45"/>
              <a:pathLst>
                <a:path w="4727">
                  <a:moveTo>
                    <a:pt x="f6" y="f39"/>
                  </a:moveTo>
                  <a:lnTo>
                    <a:pt x="f6" y="f39"/>
                  </a:lnTo>
                  <a:lnTo>
                    <a:pt x="f8" y="f39"/>
                  </a:lnTo>
                  <a:lnTo>
                    <a:pt x="f7" y="f39"/>
                  </a:lnTo>
                  <a:lnTo>
                    <a:pt x="f6" y="f39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B80481B0-6304-47C8-A1E4-FCD33D231659}"/>
                </a:ext>
              </a:extLst>
            </p:cNvPr>
            <p:cNvSpPr/>
            <p:nvPr/>
          </p:nvSpPr>
          <p:spPr>
            <a:xfrm>
              <a:off x="6395213" y="4730739"/>
              <a:ext cx="1260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2605"/>
                <a:gd name="f8" fmla="+- 0 0 -90"/>
                <a:gd name="f9" fmla="abs f3"/>
                <a:gd name="f10" fmla="abs f4"/>
                <a:gd name="f11" fmla="abs f5"/>
                <a:gd name="f12" fmla="*/ f3 1 12605"/>
                <a:gd name="f13" fmla="val f6"/>
                <a:gd name="f14" fmla="+- f6 0 f6"/>
                <a:gd name="f15" fmla="+- f7 0 f6"/>
                <a:gd name="f16" fmla="*/ f8 f0 1"/>
                <a:gd name="f17" fmla="?: f9 f3 1"/>
                <a:gd name="f18" fmla="?: f10 f4 1"/>
                <a:gd name="f19" fmla="?: f11 f5 1"/>
                <a:gd name="f20" fmla="*/ f15 1 12605"/>
                <a:gd name="f21" fmla="*/ f14 1 0"/>
                <a:gd name="f22" fmla="*/ f16 1 f2"/>
                <a:gd name="f23" fmla="*/ f17 1 12605"/>
                <a:gd name="f24" fmla="*/ f18 1 21600"/>
                <a:gd name="f25" fmla="*/ 21600 f18 1"/>
                <a:gd name="f26" fmla="*/ 12605 1 f20"/>
                <a:gd name="f27" fmla="*/ 0 1 f21"/>
                <a:gd name="f28" fmla="*/ 0 1 f20"/>
                <a:gd name="f29" fmla="*/ 1 1 f21"/>
                <a:gd name="f30" fmla="+- f22 0 f1"/>
                <a:gd name="f31" fmla="min f24 f23"/>
                <a:gd name="f32" fmla="*/ f25 1 f19"/>
                <a:gd name="f33" fmla="*/ f28 f12 1"/>
                <a:gd name="f34" fmla="*/ f26 f12 1"/>
                <a:gd name="f35" fmla="val f32"/>
                <a:gd name="f36" fmla="*/ f6 f31 1"/>
                <a:gd name="f37" fmla="+- f35 0 f13"/>
                <a:gd name="f38" fmla="*/ f37 1 0"/>
                <a:gd name="f39" fmla="*/ f29 f38 1"/>
                <a:gd name="f40" fmla="*/ f27 f38 1"/>
                <a:gd name="f41" fmla="*/ f40 f31 1"/>
                <a:gd name="f42" fmla="*/ f39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4" y="f41"/>
                </a:cxn>
                <a:cxn ang="f30">
                  <a:pos x="f34" y="f41"/>
                </a:cxn>
                <a:cxn ang="f30">
                  <a:pos x="f33" y="f41"/>
                </a:cxn>
                <a:cxn ang="f30">
                  <a:pos x="f34" y="f41"/>
                </a:cxn>
              </a:cxnLst>
              <a:rect l="f33" t="f41" r="f34" b="f42"/>
              <a:pathLst>
                <a:path w="12605">
                  <a:moveTo>
                    <a:pt x="f7" y="f36"/>
                  </a:moveTo>
                  <a:lnTo>
                    <a:pt x="f7" y="f36"/>
                  </a:lnTo>
                  <a:lnTo>
                    <a:pt x="f6" y="f36"/>
                  </a:lnTo>
                  <a:lnTo>
                    <a:pt x="f7" y="f36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35E7853B-21C4-4A5B-A397-691742E3BA98}"/>
                </a:ext>
              </a:extLst>
            </p:cNvPr>
            <p:cNvSpPr/>
            <p:nvPr/>
          </p:nvSpPr>
          <p:spPr>
            <a:xfrm>
              <a:off x="6422782" y="4738978"/>
              <a:ext cx="11814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"/>
                <a:gd name="f7" fmla="val 1"/>
                <a:gd name="f8" fmla="+- 0 0 -90"/>
                <a:gd name="f9" fmla="*/ f3 1 12"/>
                <a:gd name="f10" fmla="*/ f4 1 1"/>
                <a:gd name="f11" fmla="+- f7 0 f5"/>
                <a:gd name="f12" fmla="+- f6 0 f5"/>
                <a:gd name="f13" fmla="*/ f8 f0 1"/>
                <a:gd name="f14" fmla="*/ f12 1 12"/>
                <a:gd name="f15" fmla="*/ 12 f12 1"/>
                <a:gd name="f16" fmla="*/ 0 f11 1"/>
                <a:gd name="f17" fmla="*/ 0 f12 1"/>
                <a:gd name="f18" fmla="*/ 1 f11 1"/>
                <a:gd name="f19" fmla="*/ 0 1 f11"/>
                <a:gd name="f20" fmla="*/ f7 1 f11"/>
                <a:gd name="f21" fmla="*/ f13 1 f2"/>
                <a:gd name="f22" fmla="*/ f15 1 12"/>
                <a:gd name="f23" fmla="*/ f17 1 12"/>
                <a:gd name="f24" fmla="*/ f16 1 f11"/>
                <a:gd name="f25" fmla="*/ f18 1 f11"/>
                <a:gd name="f26" fmla="*/ 0 1 f14"/>
                <a:gd name="f27" fmla="*/ f6 1 f14"/>
                <a:gd name="f28" fmla="*/ f20 f10 1"/>
                <a:gd name="f29" fmla="*/ f19 f10 1"/>
                <a:gd name="f30" fmla="+- f21 0 f1"/>
                <a:gd name="f31" fmla="*/ f22 1 f14"/>
                <a:gd name="f32" fmla="*/ f23 1 f14"/>
                <a:gd name="f33" fmla="*/ f26 f9 1"/>
                <a:gd name="f34" fmla="*/ f27 f9 1"/>
                <a:gd name="f35" fmla="*/ f24 f10 1"/>
                <a:gd name="f36" fmla="*/ f25 f10 1"/>
                <a:gd name="f37" fmla="*/ f31 f9 1"/>
                <a:gd name="f38" fmla="*/ f32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7" y="f35"/>
                </a:cxn>
                <a:cxn ang="f30">
                  <a:pos x="f37" y="f35"/>
                </a:cxn>
                <a:cxn ang="f30">
                  <a:pos x="f38" y="f36"/>
                </a:cxn>
                <a:cxn ang="f30">
                  <a:pos x="f37" y="f35"/>
                </a:cxn>
              </a:cxnLst>
              <a:rect l="f33" t="f29" r="f34" b="f28"/>
              <a:pathLst>
                <a:path w="12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6F868444-0C29-49C2-ACD2-A8C5D3BFC7A6}"/>
                </a:ext>
              </a:extLst>
            </p:cNvPr>
            <p:cNvSpPr/>
            <p:nvPr/>
          </p:nvSpPr>
          <p:spPr>
            <a:xfrm>
              <a:off x="5760244" y="4734543"/>
              <a:ext cx="2521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25210"/>
                <a:gd name="f8" fmla="val 12605"/>
                <a:gd name="f9" fmla="val 19392"/>
                <a:gd name="f10" fmla="+- 0 0 -90"/>
                <a:gd name="f11" fmla="abs f3"/>
                <a:gd name="f12" fmla="abs f4"/>
                <a:gd name="f13" fmla="abs f5"/>
                <a:gd name="f14" fmla="*/ f3 1 25210"/>
                <a:gd name="f15" fmla="val f6"/>
                <a:gd name="f16" fmla="+- f6 0 f6"/>
                <a:gd name="f17" fmla="+- f7 0 f6"/>
                <a:gd name="f18" fmla="*/ f10 f0 1"/>
                <a:gd name="f19" fmla="?: f11 f3 1"/>
                <a:gd name="f20" fmla="?: f12 f4 1"/>
                <a:gd name="f21" fmla="?: f13 f5 1"/>
                <a:gd name="f22" fmla="*/ f17 1 25210"/>
                <a:gd name="f23" fmla="*/ f16 1 0"/>
                <a:gd name="f24" fmla="*/ f18 1 f2"/>
                <a:gd name="f25" fmla="*/ f19 1 25210"/>
                <a:gd name="f26" fmla="*/ f20 1 21600"/>
                <a:gd name="f27" fmla="*/ 21600 f20 1"/>
                <a:gd name="f28" fmla="*/ 25210 1 f22"/>
                <a:gd name="f29" fmla="*/ 0 1 f23"/>
                <a:gd name="f30" fmla="*/ 0 1 f22"/>
                <a:gd name="f31" fmla="*/ 1 1 f23"/>
                <a:gd name="f32" fmla="+- f24 0 f1"/>
                <a:gd name="f33" fmla="min f26 f25"/>
                <a:gd name="f34" fmla="*/ f27 1 f21"/>
                <a:gd name="f35" fmla="*/ f30 f14 1"/>
                <a:gd name="f36" fmla="*/ f28 f14 1"/>
                <a:gd name="f37" fmla="val f34"/>
                <a:gd name="f38" fmla="*/ f6 f33 1"/>
                <a:gd name="f39" fmla="+- f37 0 f15"/>
                <a:gd name="f40" fmla="*/ f39 1 0"/>
                <a:gd name="f41" fmla="*/ f31 f40 1"/>
                <a:gd name="f42" fmla="*/ f29 f40 1"/>
                <a:gd name="f43" fmla="*/ f42 f33 1"/>
                <a:gd name="f44" fmla="*/ f41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6" y="f43"/>
                </a:cxn>
                <a:cxn ang="f32">
                  <a:pos x="f36" y="f43"/>
                </a:cxn>
                <a:cxn ang="f32">
                  <a:pos x="f35" y="f43"/>
                </a:cxn>
                <a:cxn ang="f32">
                  <a:pos x="f36" y="f43"/>
                </a:cxn>
              </a:cxnLst>
              <a:rect l="f35" t="f43" r="f36" b="f44"/>
              <a:pathLst>
                <a:path w="25210">
                  <a:moveTo>
                    <a:pt x="f7" y="f38"/>
                  </a:moveTo>
                  <a:lnTo>
                    <a:pt x="f7" y="f38"/>
                  </a:lnTo>
                  <a:lnTo>
                    <a:pt x="f6" y="f38"/>
                  </a:lnTo>
                  <a:cubicBezTo>
                    <a:pt x="f8" y="f38"/>
                    <a:pt x="f9" y="f38"/>
                    <a:pt x="f7" y="f3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DD5066EA-1E48-4113-A2A0-97155F65ED6A}"/>
                </a:ext>
              </a:extLst>
            </p:cNvPr>
            <p:cNvSpPr/>
            <p:nvPr/>
          </p:nvSpPr>
          <p:spPr>
            <a:xfrm>
              <a:off x="6363693" y="4737076"/>
              <a:ext cx="4727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4"/>
                <a:gd name="f9" fmla="val 3"/>
                <a:gd name="f10" fmla="+- 0 0 -90"/>
                <a:gd name="f11" fmla="*/ f3 1 5"/>
                <a:gd name="f12" fmla="*/ f4 1 1"/>
                <a:gd name="f13" fmla="+- f7 0 f5"/>
                <a:gd name="f14" fmla="+- f6 0 f5"/>
                <a:gd name="f15" fmla="*/ f10 f0 1"/>
                <a:gd name="f16" fmla="*/ f14 1 5"/>
                <a:gd name="f17" fmla="*/ 4 f14 1"/>
                <a:gd name="f18" fmla="*/ 0 f13 1"/>
                <a:gd name="f19" fmla="*/ 0 f14 1"/>
                <a:gd name="f20" fmla="*/ 1 f13 1"/>
                <a:gd name="f21" fmla="*/ 0 1 f13"/>
                <a:gd name="f22" fmla="*/ f7 1 f13"/>
                <a:gd name="f23" fmla="*/ f15 1 f2"/>
                <a:gd name="f24" fmla="*/ f17 1 5"/>
                <a:gd name="f25" fmla="*/ f19 1 5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5" h="1">
                  <a:moveTo>
                    <a:pt x="f8" y="f5"/>
                  </a:moveTo>
                  <a:lnTo>
                    <a:pt x="f8" y="f5"/>
                  </a:lnTo>
                  <a:lnTo>
                    <a:pt x="f5" y="f7"/>
                  </a:lnTo>
                  <a:cubicBezTo>
                    <a:pt x="f9" y="f7"/>
                    <a:pt x="f6" y="f7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44081184-3227-420E-87F6-A843D3A03658}"/>
                </a:ext>
              </a:extLst>
            </p:cNvPr>
            <p:cNvSpPr/>
            <p:nvPr/>
          </p:nvSpPr>
          <p:spPr>
            <a:xfrm>
              <a:off x="9627553" y="4756717"/>
              <a:ext cx="3154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3151"/>
                <a:gd name="f8" fmla="val 1050"/>
                <a:gd name="f9" fmla="+- 0 0 -90"/>
                <a:gd name="f10" fmla="abs f3"/>
                <a:gd name="f11" fmla="abs f4"/>
                <a:gd name="f12" fmla="abs f5"/>
                <a:gd name="f13" fmla="*/ f3 1 3151"/>
                <a:gd name="f14" fmla="val f6"/>
                <a:gd name="f15" fmla="+- f6 0 f6"/>
                <a:gd name="f16" fmla="+- f7 0 f6"/>
                <a:gd name="f17" fmla="*/ f9 f0 1"/>
                <a:gd name="f18" fmla="?: f10 f3 1"/>
                <a:gd name="f19" fmla="?: f11 f4 1"/>
                <a:gd name="f20" fmla="?: f12 f5 1"/>
                <a:gd name="f21" fmla="*/ f16 1 3151"/>
                <a:gd name="f22" fmla="*/ f15 1 0"/>
                <a:gd name="f23" fmla="*/ f17 1 f2"/>
                <a:gd name="f24" fmla="*/ f18 1 3151"/>
                <a:gd name="f25" fmla="*/ f19 1 21600"/>
                <a:gd name="f26" fmla="*/ 21600 f19 1"/>
                <a:gd name="f27" fmla="*/ 3151 1 f21"/>
                <a:gd name="f28" fmla="*/ 0 1 f22"/>
                <a:gd name="f29" fmla="*/ 1050 1 f21"/>
                <a:gd name="f30" fmla="*/ 0 1 f21"/>
                <a:gd name="f31" fmla="*/ 1 1 f22"/>
                <a:gd name="f32" fmla="+- f23 0 f1"/>
                <a:gd name="f33" fmla="min f25 f24"/>
                <a:gd name="f34" fmla="*/ f26 1 f20"/>
                <a:gd name="f35" fmla="*/ f30 f13 1"/>
                <a:gd name="f36" fmla="*/ f27 f13 1"/>
                <a:gd name="f37" fmla="*/ f29 f13 1"/>
                <a:gd name="f38" fmla="val f34"/>
                <a:gd name="f39" fmla="*/ f6 f33 1"/>
                <a:gd name="f40" fmla="+- f38 0 f14"/>
                <a:gd name="f41" fmla="*/ f40 1 0"/>
                <a:gd name="f42" fmla="*/ f31 f41 1"/>
                <a:gd name="f43" fmla="*/ f28 f41 1"/>
                <a:gd name="f44" fmla="*/ f43 f33 1"/>
                <a:gd name="f45" fmla="*/ f42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6" y="f44"/>
                </a:cxn>
                <a:cxn ang="f32">
                  <a:pos x="f36" y="f44"/>
                </a:cxn>
                <a:cxn ang="f32">
                  <a:pos x="f37" y="f44"/>
                </a:cxn>
                <a:cxn ang="f32">
                  <a:pos x="f35" y="f44"/>
                </a:cxn>
                <a:cxn ang="f32">
                  <a:pos x="f36" y="f44"/>
                </a:cxn>
              </a:cxnLst>
              <a:rect l="f35" t="f44" r="f36" b="f45"/>
              <a:pathLst>
                <a:path w="3151">
                  <a:moveTo>
                    <a:pt x="f7" y="f39"/>
                  </a:moveTo>
                  <a:lnTo>
                    <a:pt x="f7" y="f39"/>
                  </a:lnTo>
                  <a:lnTo>
                    <a:pt x="f8" y="f39"/>
                  </a:lnTo>
                  <a:lnTo>
                    <a:pt x="f6" y="f39"/>
                  </a:lnTo>
                  <a:lnTo>
                    <a:pt x="f7" y="f39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D137D0F7-2496-4B16-AE6F-B172AC3283F6}"/>
                </a:ext>
              </a:extLst>
            </p:cNvPr>
            <p:cNvSpPr/>
            <p:nvPr/>
          </p:nvSpPr>
          <p:spPr>
            <a:xfrm>
              <a:off x="9691368" y="4752283"/>
              <a:ext cx="22841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22846"/>
                <a:gd name="f8" fmla="val 14279"/>
                <a:gd name="f9" fmla="val 5712"/>
                <a:gd name="f10" fmla="+- 0 0 -90"/>
                <a:gd name="f11" fmla="abs f3"/>
                <a:gd name="f12" fmla="abs f4"/>
                <a:gd name="f13" fmla="abs f5"/>
                <a:gd name="f14" fmla="*/ f3 1 22846"/>
                <a:gd name="f15" fmla="val f6"/>
                <a:gd name="f16" fmla="+- f6 0 f6"/>
                <a:gd name="f17" fmla="+- f7 0 f6"/>
                <a:gd name="f18" fmla="*/ f10 f0 1"/>
                <a:gd name="f19" fmla="?: f11 f3 1"/>
                <a:gd name="f20" fmla="?: f12 f4 1"/>
                <a:gd name="f21" fmla="?: f13 f5 1"/>
                <a:gd name="f22" fmla="*/ f17 1 22846"/>
                <a:gd name="f23" fmla="*/ f16 1 0"/>
                <a:gd name="f24" fmla="*/ f18 1 f2"/>
                <a:gd name="f25" fmla="*/ f19 1 22846"/>
                <a:gd name="f26" fmla="*/ f20 1 21600"/>
                <a:gd name="f27" fmla="*/ 21600 f20 1"/>
                <a:gd name="f28" fmla="*/ 0 1 f22"/>
                <a:gd name="f29" fmla="*/ 0 1 f23"/>
                <a:gd name="f30" fmla="*/ 22846 1 f22"/>
                <a:gd name="f31" fmla="*/ 1 1 f23"/>
                <a:gd name="f32" fmla="+- f24 0 f1"/>
                <a:gd name="f33" fmla="min f26 f25"/>
                <a:gd name="f34" fmla="*/ f27 1 f21"/>
                <a:gd name="f35" fmla="*/ f28 f14 1"/>
                <a:gd name="f36" fmla="*/ f30 f14 1"/>
                <a:gd name="f37" fmla="val f34"/>
                <a:gd name="f38" fmla="*/ f6 f33 1"/>
                <a:gd name="f39" fmla="+- f37 0 f15"/>
                <a:gd name="f40" fmla="*/ f39 1 0"/>
                <a:gd name="f41" fmla="*/ f31 f40 1"/>
                <a:gd name="f42" fmla="*/ f29 f40 1"/>
                <a:gd name="f43" fmla="*/ f42 f33 1"/>
                <a:gd name="f44" fmla="*/ f41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5" y="f43"/>
                </a:cxn>
                <a:cxn ang="f32">
                  <a:pos x="f35" y="f43"/>
                </a:cxn>
                <a:cxn ang="f32">
                  <a:pos x="f36" y="f43"/>
                </a:cxn>
                <a:cxn ang="f32">
                  <a:pos x="f35" y="f43"/>
                </a:cxn>
              </a:cxnLst>
              <a:rect l="f35" t="f43" r="f36" b="f44"/>
              <a:pathLst>
                <a:path w="22846">
                  <a:moveTo>
                    <a:pt x="f6" y="f38"/>
                  </a:moveTo>
                  <a:lnTo>
                    <a:pt x="f6" y="f38"/>
                  </a:lnTo>
                  <a:lnTo>
                    <a:pt x="f7" y="f38"/>
                  </a:lnTo>
                  <a:cubicBezTo>
                    <a:pt x="f8" y="f38"/>
                    <a:pt x="f9" y="f38"/>
                    <a:pt x="f6" y="f3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8" name="Freeform 39">
              <a:extLst>
                <a:ext uri="{FF2B5EF4-FFF2-40B4-BE49-F238E27FC236}">
                  <a16:creationId xmlns:a16="http://schemas.microsoft.com/office/drawing/2014/main" id="{5D97D374-D99A-47CC-9361-C05578CCB5C8}"/>
                </a:ext>
              </a:extLst>
            </p:cNvPr>
            <p:cNvSpPr/>
            <p:nvPr/>
          </p:nvSpPr>
          <p:spPr>
            <a:xfrm>
              <a:off x="8226847" y="4741511"/>
              <a:ext cx="27569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2"/>
                <a:gd name="f8" fmla="val 1"/>
                <a:gd name="f9" fmla="val 7"/>
                <a:gd name="f10" fmla="val 23"/>
                <a:gd name="f11" fmla="val 15"/>
                <a:gd name="f12" fmla="val 28"/>
                <a:gd name="f13" fmla="+- 0 0 -90"/>
                <a:gd name="f14" fmla="*/ f3 1 29"/>
                <a:gd name="f15" fmla="*/ f4 1 2"/>
                <a:gd name="f16" fmla="+- f7 0 f5"/>
                <a:gd name="f17" fmla="+- f6 0 f5"/>
                <a:gd name="f18" fmla="*/ f13 f0 1"/>
                <a:gd name="f19" fmla="*/ f16 1 2"/>
                <a:gd name="f20" fmla="*/ f17 1 29"/>
                <a:gd name="f21" fmla="*/ 0 f17 1"/>
                <a:gd name="f22" fmla="*/ 1 f16 1"/>
                <a:gd name="f23" fmla="*/ 15 f17 1"/>
                <a:gd name="f24" fmla="*/ 2 f16 1"/>
                <a:gd name="f25" fmla="*/ f18 1 f2"/>
                <a:gd name="f26" fmla="*/ f21 1 29"/>
                <a:gd name="f27" fmla="*/ f22 1 2"/>
                <a:gd name="f28" fmla="*/ f23 1 29"/>
                <a:gd name="f29" fmla="*/ f24 1 2"/>
                <a:gd name="f30" fmla="*/ 0 1 f20"/>
                <a:gd name="f31" fmla="*/ f6 1 f20"/>
                <a:gd name="f32" fmla="*/ 0 1 f19"/>
                <a:gd name="f33" fmla="*/ f7 1 f19"/>
                <a:gd name="f34" fmla="+- f25 0 f1"/>
                <a:gd name="f35" fmla="*/ f26 1 f20"/>
                <a:gd name="f36" fmla="*/ f27 1 f19"/>
                <a:gd name="f37" fmla="*/ f28 1 f20"/>
                <a:gd name="f38" fmla="*/ f29 1 f19"/>
                <a:gd name="f39" fmla="*/ f30 f14 1"/>
                <a:gd name="f40" fmla="*/ f31 f14 1"/>
                <a:gd name="f41" fmla="*/ f33 f15 1"/>
                <a:gd name="f42" fmla="*/ f32 f15 1"/>
                <a:gd name="f43" fmla="*/ f35 f14 1"/>
                <a:gd name="f44" fmla="*/ f36 f15 1"/>
                <a:gd name="f45" fmla="*/ f37 f14 1"/>
                <a:gd name="f46" fmla="*/ f38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3" y="f44"/>
                </a:cxn>
                <a:cxn ang="f34">
                  <a:pos x="f43" y="f44"/>
                </a:cxn>
                <a:cxn ang="f34">
                  <a:pos x="f45" y="f46"/>
                </a:cxn>
                <a:cxn ang="f34">
                  <a:pos x="f43" y="f44"/>
                </a:cxn>
              </a:cxnLst>
              <a:rect l="f39" t="f42" r="f40" b="f41"/>
              <a:pathLst>
                <a:path w="29" h="2">
                  <a:moveTo>
                    <a:pt x="f5" y="f8"/>
                  </a:moveTo>
                  <a:lnTo>
                    <a:pt x="f5" y="f8"/>
                  </a:lnTo>
                  <a:cubicBezTo>
                    <a:pt x="f9" y="f8"/>
                    <a:pt x="f10" y="f7"/>
                    <a:pt x="f11" y="f7"/>
                  </a:cubicBezTo>
                  <a:cubicBezTo>
                    <a:pt x="f6" y="f7"/>
                    <a:pt x="f12" y="f5"/>
                    <a:pt x="f5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9" name="Freeform 40">
              <a:extLst>
                <a:ext uri="{FF2B5EF4-FFF2-40B4-BE49-F238E27FC236}">
                  <a16:creationId xmlns:a16="http://schemas.microsoft.com/office/drawing/2014/main" id="{3FF7F1B4-BDDA-4954-9E5A-F3E0B70228A6}"/>
                </a:ext>
              </a:extLst>
            </p:cNvPr>
            <p:cNvSpPr/>
            <p:nvPr/>
          </p:nvSpPr>
          <p:spPr>
            <a:xfrm>
              <a:off x="9503871" y="4773835"/>
              <a:ext cx="17327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"/>
                <a:gd name="f7" fmla="val 1"/>
                <a:gd name="f8" fmla="val 3"/>
                <a:gd name="f9" fmla="val 7"/>
                <a:gd name="f10" fmla="val 13"/>
                <a:gd name="f11" fmla="val 8"/>
                <a:gd name="f12" fmla="+- 0 0 -90"/>
                <a:gd name="f13" fmla="*/ f3 1 18"/>
                <a:gd name="f14" fmla="*/ f4 1 1"/>
                <a:gd name="f15" fmla="+- f7 0 f5"/>
                <a:gd name="f16" fmla="+- f6 0 f5"/>
                <a:gd name="f17" fmla="*/ f12 f0 1"/>
                <a:gd name="f18" fmla="*/ f16 1 18"/>
                <a:gd name="f19" fmla="*/ 3 f16 1"/>
                <a:gd name="f20" fmla="*/ 1 f15 1"/>
                <a:gd name="f21" fmla="*/ 18 f16 1"/>
                <a:gd name="f22" fmla="*/ 0 f15 1"/>
                <a:gd name="f23" fmla="*/ 0 1 f15"/>
                <a:gd name="f24" fmla="*/ f7 1 f15"/>
                <a:gd name="f25" fmla="*/ f17 1 f2"/>
                <a:gd name="f26" fmla="*/ f19 1 18"/>
                <a:gd name="f27" fmla="*/ f21 1 18"/>
                <a:gd name="f28" fmla="*/ f20 1 f15"/>
                <a:gd name="f29" fmla="*/ f22 1 f15"/>
                <a:gd name="f30" fmla="*/ 0 1 f18"/>
                <a:gd name="f31" fmla="*/ f6 1 f18"/>
                <a:gd name="f32" fmla="*/ f24 f14 1"/>
                <a:gd name="f33" fmla="*/ f23 f14 1"/>
                <a:gd name="f34" fmla="+- f25 0 f1"/>
                <a:gd name="f35" fmla="*/ f26 1 f18"/>
                <a:gd name="f36" fmla="*/ f27 1 f18"/>
                <a:gd name="f37" fmla="*/ f30 f13 1"/>
                <a:gd name="f38" fmla="*/ f31 f13 1"/>
                <a:gd name="f39" fmla="*/ f28 f14 1"/>
                <a:gd name="f40" fmla="*/ f29 f14 1"/>
                <a:gd name="f41" fmla="*/ f35 f13 1"/>
                <a:gd name="f42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1" y="f39"/>
                </a:cxn>
                <a:cxn ang="f34">
                  <a:pos x="f41" y="f39"/>
                </a:cxn>
                <a:cxn ang="f34">
                  <a:pos x="f42" y="f40"/>
                </a:cxn>
                <a:cxn ang="f34">
                  <a:pos x="f41" y="f39"/>
                </a:cxn>
              </a:cxnLst>
              <a:rect l="f37" t="f33" r="f38" b="f32"/>
              <a:pathLst>
                <a:path w="18" h="1">
                  <a:moveTo>
                    <a:pt x="f8" y="f7"/>
                  </a:moveTo>
                  <a:lnTo>
                    <a:pt x="f8" y="f7"/>
                  </a:lnTo>
                  <a:cubicBezTo>
                    <a:pt x="f9" y="f7"/>
                    <a:pt x="f10" y="f5"/>
                    <a:pt x="f6" y="f5"/>
                  </a:cubicBezTo>
                  <a:cubicBezTo>
                    <a:pt x="f11" y="f5"/>
                    <a:pt x="f5" y="f7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0" name="Freeform 41">
              <a:extLst>
                <a:ext uri="{FF2B5EF4-FFF2-40B4-BE49-F238E27FC236}">
                  <a16:creationId xmlns:a16="http://schemas.microsoft.com/office/drawing/2014/main" id="{5BF9190F-5F43-4915-9A4C-68BE695F3C9F}"/>
                </a:ext>
              </a:extLst>
            </p:cNvPr>
            <p:cNvSpPr/>
            <p:nvPr/>
          </p:nvSpPr>
          <p:spPr>
            <a:xfrm>
              <a:off x="9521199" y="4773195"/>
              <a:ext cx="12600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1"/>
                <a:gd name="f8" fmla="+- 0 0 -90"/>
                <a:gd name="f9" fmla="*/ f3 1 14"/>
                <a:gd name="f10" fmla="*/ f4 1 1"/>
                <a:gd name="f11" fmla="+- f7 0 f5"/>
                <a:gd name="f12" fmla="+- f6 0 f5"/>
                <a:gd name="f13" fmla="*/ f8 f0 1"/>
                <a:gd name="f14" fmla="*/ f12 1 14"/>
                <a:gd name="f15" fmla="*/ 0 f12 1"/>
                <a:gd name="f16" fmla="*/ 1 f11 1"/>
                <a:gd name="f17" fmla="*/ 14 f12 1"/>
                <a:gd name="f18" fmla="*/ 0 f11 1"/>
                <a:gd name="f19" fmla="*/ 0 1 f11"/>
                <a:gd name="f20" fmla="*/ f7 1 f11"/>
                <a:gd name="f21" fmla="*/ f13 1 f2"/>
                <a:gd name="f22" fmla="*/ f15 1 14"/>
                <a:gd name="f23" fmla="*/ f17 1 14"/>
                <a:gd name="f24" fmla="*/ f16 1 f11"/>
                <a:gd name="f25" fmla="*/ f18 1 f11"/>
                <a:gd name="f26" fmla="*/ 0 1 f14"/>
                <a:gd name="f27" fmla="*/ f6 1 f14"/>
                <a:gd name="f28" fmla="*/ f20 f10 1"/>
                <a:gd name="f29" fmla="*/ f19 f10 1"/>
                <a:gd name="f30" fmla="+- f21 0 f1"/>
                <a:gd name="f31" fmla="*/ f22 1 f14"/>
                <a:gd name="f32" fmla="*/ f23 1 f14"/>
                <a:gd name="f33" fmla="*/ f26 f9 1"/>
                <a:gd name="f34" fmla="*/ f27 f9 1"/>
                <a:gd name="f35" fmla="*/ f24 f10 1"/>
                <a:gd name="f36" fmla="*/ f25 f10 1"/>
                <a:gd name="f37" fmla="*/ f31 f9 1"/>
                <a:gd name="f38" fmla="*/ f32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7" y="f35"/>
                </a:cxn>
                <a:cxn ang="f30">
                  <a:pos x="f37" y="f35"/>
                </a:cxn>
                <a:cxn ang="f30">
                  <a:pos x="f38" y="f36"/>
                </a:cxn>
                <a:cxn ang="f30">
                  <a:pos x="f37" y="f35"/>
                </a:cxn>
              </a:cxnLst>
              <a:rect l="f33" t="f29" r="f34" b="f28"/>
              <a:pathLst>
                <a:path w="14" h="1">
                  <a:moveTo>
                    <a:pt x="f5" y="f7"/>
                  </a:moveTo>
                  <a:lnTo>
                    <a:pt x="f5" y="f7"/>
                  </a:lnTo>
                  <a:lnTo>
                    <a:pt x="f6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1" name="Freeform 42">
              <a:extLst>
                <a:ext uri="{FF2B5EF4-FFF2-40B4-BE49-F238E27FC236}">
                  <a16:creationId xmlns:a16="http://schemas.microsoft.com/office/drawing/2014/main" id="{88136093-E006-40FF-A33F-86650E7FA309}"/>
                </a:ext>
              </a:extLst>
            </p:cNvPr>
            <p:cNvSpPr/>
            <p:nvPr/>
          </p:nvSpPr>
          <p:spPr>
            <a:xfrm>
              <a:off x="8048804" y="4766858"/>
              <a:ext cx="7882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1"/>
                <a:gd name="f8" fmla="val 6"/>
                <a:gd name="f9" fmla="val 3"/>
                <a:gd name="f10" fmla="val 4"/>
                <a:gd name="f11" fmla="+- 0 0 -90"/>
                <a:gd name="f12" fmla="*/ f3 1 8"/>
                <a:gd name="f13" fmla="*/ f4 1 1"/>
                <a:gd name="f14" fmla="+- f7 0 f5"/>
                <a:gd name="f15" fmla="+- f6 0 f5"/>
                <a:gd name="f16" fmla="*/ f11 f0 1"/>
                <a:gd name="f17" fmla="*/ f15 1 8"/>
                <a:gd name="f18" fmla="*/ 8 f15 1"/>
                <a:gd name="f19" fmla="*/ 1 f14 1"/>
                <a:gd name="f20" fmla="*/ 0 f15 1"/>
                <a:gd name="f21" fmla="*/ 0 f14 1"/>
                <a:gd name="f22" fmla="*/ 0 1 f14"/>
                <a:gd name="f23" fmla="*/ f7 1 f14"/>
                <a:gd name="f24" fmla="*/ f16 1 f2"/>
                <a:gd name="f25" fmla="*/ f18 1 8"/>
                <a:gd name="f26" fmla="*/ f20 1 8"/>
                <a:gd name="f27" fmla="*/ f19 1 f14"/>
                <a:gd name="f28" fmla="*/ f21 1 f14"/>
                <a:gd name="f29" fmla="*/ 0 1 f17"/>
                <a:gd name="f30" fmla="*/ f6 1 f17"/>
                <a:gd name="f31" fmla="*/ f23 f13 1"/>
                <a:gd name="f32" fmla="*/ f22 f13 1"/>
                <a:gd name="f33" fmla="+- f24 0 f1"/>
                <a:gd name="f34" fmla="*/ f25 1 f17"/>
                <a:gd name="f35" fmla="*/ f26 1 f17"/>
                <a:gd name="f36" fmla="*/ f29 f12 1"/>
                <a:gd name="f37" fmla="*/ f30 f12 1"/>
                <a:gd name="f38" fmla="*/ f27 f13 1"/>
                <a:gd name="f39" fmla="*/ f28 f13 1"/>
                <a:gd name="f40" fmla="*/ f34 f12 1"/>
                <a:gd name="f41" fmla="*/ f3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0" y="f38"/>
                </a:cxn>
                <a:cxn ang="f33">
                  <a:pos x="f40" y="f38"/>
                </a:cxn>
                <a:cxn ang="f33">
                  <a:pos x="f41" y="f39"/>
                </a:cxn>
                <a:cxn ang="f33">
                  <a:pos x="f40" y="f38"/>
                </a:cxn>
              </a:cxnLst>
              <a:rect l="f36" t="f32" r="f37" b="f31"/>
              <a:pathLst>
                <a:path w="8" h="1">
                  <a:moveTo>
                    <a:pt x="f6" y="f7"/>
                  </a:moveTo>
                  <a:lnTo>
                    <a:pt x="f6" y="f7"/>
                  </a:lnTo>
                  <a:cubicBezTo>
                    <a:pt x="f8" y="f5"/>
                    <a:pt x="f9" y="f5"/>
                    <a:pt x="f5" y="f5"/>
                  </a:cubicBezTo>
                  <a:cubicBezTo>
                    <a:pt x="f7" y="f5"/>
                    <a:pt x="f10" y="f7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2" name="Freeform 43">
              <a:extLst>
                <a:ext uri="{FF2B5EF4-FFF2-40B4-BE49-F238E27FC236}">
                  <a16:creationId xmlns:a16="http://schemas.microsoft.com/office/drawing/2014/main" id="{27FE52FF-4F49-4B01-AD67-DEBD0DCB9FED}"/>
                </a:ext>
              </a:extLst>
            </p:cNvPr>
            <p:cNvSpPr/>
            <p:nvPr/>
          </p:nvSpPr>
          <p:spPr>
            <a:xfrm>
              <a:off x="9633862" y="4744044"/>
              <a:ext cx="225308" cy="95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6"/>
                <a:gd name="f7" fmla="val 10"/>
                <a:gd name="f8" fmla="val 102"/>
                <a:gd name="f9" fmla="val 107"/>
                <a:gd name="f10" fmla="val 9"/>
                <a:gd name="f11" fmla="val 208"/>
                <a:gd name="f12" fmla="val 8"/>
                <a:gd name="f13" fmla="val 123"/>
                <a:gd name="f14" fmla="val 7"/>
                <a:gd name="f15" fmla="val 126"/>
                <a:gd name="f16" fmla="val 4"/>
                <a:gd name="f17" fmla="val 177"/>
                <a:gd name="f18" fmla="val 6"/>
                <a:gd name="f19" fmla="val 200"/>
                <a:gd name="f20" fmla="val 184"/>
                <a:gd name="f21" fmla="val 5"/>
                <a:gd name="f22" fmla="val 203"/>
                <a:gd name="f23" fmla="val 3"/>
                <a:gd name="f24" fmla="val 192"/>
                <a:gd name="f25" fmla="val 179"/>
                <a:gd name="f26" fmla="val 160"/>
                <a:gd name="f27" fmla="val 152"/>
                <a:gd name="f28" fmla="val 2"/>
                <a:gd name="f29" fmla="val 202"/>
                <a:gd name="f30" fmla="val 175"/>
                <a:gd name="f31" fmla="val 1"/>
                <a:gd name="f32" fmla="val 198"/>
                <a:gd name="f33" fmla="val 116"/>
                <a:gd name="f34" fmla="val 57"/>
                <a:gd name="f35" fmla="val 46"/>
                <a:gd name="f36" fmla="val 99"/>
                <a:gd name="f37" fmla="val 137"/>
                <a:gd name="f38" fmla="val 121"/>
                <a:gd name="f39" fmla="val 78"/>
                <a:gd name="f40" fmla="val 51"/>
                <a:gd name="f41" fmla="val 104"/>
                <a:gd name="f42" fmla="val 149"/>
                <a:gd name="f43" fmla="val 119"/>
                <a:gd name="f44" fmla="val 84"/>
                <a:gd name="f45" fmla="val 92"/>
                <a:gd name="f46" fmla="val 100"/>
                <a:gd name="f47" fmla="+- 0 0 -90"/>
                <a:gd name="f48" fmla="*/ f3 1 236"/>
                <a:gd name="f49" fmla="*/ f4 1 10"/>
                <a:gd name="f50" fmla="+- f7 0 f5"/>
                <a:gd name="f51" fmla="+- f6 0 f5"/>
                <a:gd name="f52" fmla="*/ f47 f0 1"/>
                <a:gd name="f53" fmla="*/ f50 1 10"/>
                <a:gd name="f54" fmla="*/ f51 1 236"/>
                <a:gd name="f55" fmla="*/ 102 f51 1"/>
                <a:gd name="f56" fmla="*/ 10 f50 1"/>
                <a:gd name="f57" fmla="*/ 123 f51 1"/>
                <a:gd name="f58" fmla="*/ 7 f50 1"/>
                <a:gd name="f59" fmla="*/ 200 f51 1"/>
                <a:gd name="f60" fmla="*/ 6 f50 1"/>
                <a:gd name="f61" fmla="*/ 203 f51 1"/>
                <a:gd name="f62" fmla="*/ 3 f50 1"/>
                <a:gd name="f63" fmla="*/ 160 f51 1"/>
                <a:gd name="f64" fmla="*/ 4 f50 1"/>
                <a:gd name="f65" fmla="*/ 202 f51 1"/>
                <a:gd name="f66" fmla="*/ 198 f51 1"/>
                <a:gd name="f67" fmla="*/ 0 f50 1"/>
                <a:gd name="f68" fmla="*/ 0 f51 1"/>
                <a:gd name="f69" fmla="*/ 137 f51 1"/>
                <a:gd name="f70" fmla="*/ 121 f51 1"/>
                <a:gd name="f71" fmla="*/ 8 f51 1"/>
                <a:gd name="f72" fmla="*/ 5 f50 1"/>
                <a:gd name="f73" fmla="*/ 104 f51 1"/>
                <a:gd name="f74" fmla="*/ 84 f51 1"/>
                <a:gd name="f75" fmla="*/ 9 f50 1"/>
                <a:gd name="f76" fmla="*/ f52 1 f2"/>
                <a:gd name="f77" fmla="*/ f55 1 236"/>
                <a:gd name="f78" fmla="*/ f56 1 10"/>
                <a:gd name="f79" fmla="*/ f57 1 236"/>
                <a:gd name="f80" fmla="*/ f58 1 10"/>
                <a:gd name="f81" fmla="*/ f59 1 236"/>
                <a:gd name="f82" fmla="*/ f60 1 10"/>
                <a:gd name="f83" fmla="*/ f61 1 236"/>
                <a:gd name="f84" fmla="*/ f62 1 10"/>
                <a:gd name="f85" fmla="*/ f63 1 236"/>
                <a:gd name="f86" fmla="*/ f64 1 10"/>
                <a:gd name="f87" fmla="*/ f65 1 236"/>
                <a:gd name="f88" fmla="*/ f66 1 236"/>
                <a:gd name="f89" fmla="*/ f67 1 10"/>
                <a:gd name="f90" fmla="*/ f68 1 236"/>
                <a:gd name="f91" fmla="*/ f69 1 236"/>
                <a:gd name="f92" fmla="*/ f70 1 236"/>
                <a:gd name="f93" fmla="*/ f71 1 236"/>
                <a:gd name="f94" fmla="*/ f72 1 10"/>
                <a:gd name="f95" fmla="*/ f73 1 236"/>
                <a:gd name="f96" fmla="*/ f74 1 236"/>
                <a:gd name="f97" fmla="*/ f75 1 10"/>
                <a:gd name="f98" fmla="*/ 0 1 f54"/>
                <a:gd name="f99" fmla="*/ f6 1 f54"/>
                <a:gd name="f100" fmla="*/ 0 1 f53"/>
                <a:gd name="f101" fmla="*/ f7 1 f53"/>
                <a:gd name="f102" fmla="+- f76 0 f1"/>
                <a:gd name="f103" fmla="*/ f77 1 f54"/>
                <a:gd name="f104" fmla="*/ f78 1 f53"/>
                <a:gd name="f105" fmla="*/ f79 1 f54"/>
                <a:gd name="f106" fmla="*/ f80 1 f53"/>
                <a:gd name="f107" fmla="*/ f81 1 f54"/>
                <a:gd name="f108" fmla="*/ f82 1 f53"/>
                <a:gd name="f109" fmla="*/ f83 1 f54"/>
                <a:gd name="f110" fmla="*/ f84 1 f53"/>
                <a:gd name="f111" fmla="*/ f85 1 f54"/>
                <a:gd name="f112" fmla="*/ f86 1 f53"/>
                <a:gd name="f113" fmla="*/ f87 1 f54"/>
                <a:gd name="f114" fmla="*/ f88 1 f54"/>
                <a:gd name="f115" fmla="*/ f89 1 f53"/>
                <a:gd name="f116" fmla="*/ f90 1 f54"/>
                <a:gd name="f117" fmla="*/ f91 1 f54"/>
                <a:gd name="f118" fmla="*/ f92 1 f54"/>
                <a:gd name="f119" fmla="*/ f93 1 f54"/>
                <a:gd name="f120" fmla="*/ f94 1 f53"/>
                <a:gd name="f121" fmla="*/ f95 1 f54"/>
                <a:gd name="f122" fmla="*/ f96 1 f54"/>
                <a:gd name="f123" fmla="*/ f97 1 f53"/>
                <a:gd name="f124" fmla="*/ f98 f48 1"/>
                <a:gd name="f125" fmla="*/ f99 f48 1"/>
                <a:gd name="f126" fmla="*/ f101 f49 1"/>
                <a:gd name="f127" fmla="*/ f100 f49 1"/>
                <a:gd name="f128" fmla="*/ f103 f48 1"/>
                <a:gd name="f129" fmla="*/ f104 f49 1"/>
                <a:gd name="f130" fmla="*/ f105 f48 1"/>
                <a:gd name="f131" fmla="*/ f106 f49 1"/>
                <a:gd name="f132" fmla="*/ f107 f48 1"/>
                <a:gd name="f133" fmla="*/ f108 f49 1"/>
                <a:gd name="f134" fmla="*/ f109 f48 1"/>
                <a:gd name="f135" fmla="*/ f110 f49 1"/>
                <a:gd name="f136" fmla="*/ f111 f48 1"/>
                <a:gd name="f137" fmla="*/ f112 f49 1"/>
                <a:gd name="f138" fmla="*/ f113 f48 1"/>
                <a:gd name="f139" fmla="*/ f114 f48 1"/>
                <a:gd name="f140" fmla="*/ f115 f49 1"/>
                <a:gd name="f141" fmla="*/ f116 f48 1"/>
                <a:gd name="f142" fmla="*/ f117 f48 1"/>
                <a:gd name="f143" fmla="*/ f118 f48 1"/>
                <a:gd name="f144" fmla="*/ f119 f48 1"/>
                <a:gd name="f145" fmla="*/ f120 f49 1"/>
                <a:gd name="f146" fmla="*/ f121 f48 1"/>
                <a:gd name="f147" fmla="*/ f122 f48 1"/>
                <a:gd name="f148" fmla="*/ f123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2">
                  <a:pos x="f128" y="f129"/>
                </a:cxn>
                <a:cxn ang="f102">
                  <a:pos x="f128" y="f129"/>
                </a:cxn>
                <a:cxn ang="f102">
                  <a:pos x="f130" y="f131"/>
                </a:cxn>
                <a:cxn ang="f102">
                  <a:pos x="f132" y="f133"/>
                </a:cxn>
                <a:cxn ang="f102">
                  <a:pos x="f134" y="f135"/>
                </a:cxn>
                <a:cxn ang="f102">
                  <a:pos x="f136" y="f137"/>
                </a:cxn>
                <a:cxn ang="f102">
                  <a:pos x="f138" y="f135"/>
                </a:cxn>
                <a:cxn ang="f102">
                  <a:pos x="f139" y="f140"/>
                </a:cxn>
                <a:cxn ang="f102">
                  <a:pos x="f141" y="f137"/>
                </a:cxn>
                <a:cxn ang="f102">
                  <a:pos x="f142" y="f137"/>
                </a:cxn>
                <a:cxn ang="f102">
                  <a:pos x="f143" y="f133"/>
                </a:cxn>
                <a:cxn ang="f102">
                  <a:pos x="f144" y="f145"/>
                </a:cxn>
                <a:cxn ang="f102">
                  <a:pos x="f146" y="f131"/>
                </a:cxn>
                <a:cxn ang="f102">
                  <a:pos x="f147" y="f148"/>
                </a:cxn>
                <a:cxn ang="f102">
                  <a:pos x="f128" y="f129"/>
                </a:cxn>
              </a:cxnLst>
              <a:rect l="f124" t="f127" r="f125" b="f126"/>
              <a:pathLst>
                <a:path w="236" h="10">
                  <a:moveTo>
                    <a:pt x="f8" y="f7"/>
                  </a:moveTo>
                  <a:lnTo>
                    <a:pt x="f8" y="f7"/>
                  </a:ln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21"/>
                    <a:pt x="f11" y="f16"/>
                    <a:pt x="f22" y="f23"/>
                  </a:cubicBezTo>
                  <a:cubicBezTo>
                    <a:pt x="f24" y="f16"/>
                    <a:pt x="f25" y="f16"/>
                    <a:pt x="f26" y="f16"/>
                  </a:cubicBezTo>
                  <a:cubicBezTo>
                    <a:pt x="f27" y="f23"/>
                    <a:pt x="f2" y="f28"/>
                    <a:pt x="f29" y="f23"/>
                  </a:cubicBezTo>
                  <a:cubicBezTo>
                    <a:pt x="f30" y="f31"/>
                    <a:pt x="f6" y="f31"/>
                    <a:pt x="f32" y="f5"/>
                  </a:cubicBezTo>
                  <a:cubicBezTo>
                    <a:pt x="f33" y="f5"/>
                    <a:pt x="f34" y="f5"/>
                    <a:pt x="f5" y="f16"/>
                  </a:cubicBezTo>
                  <a:cubicBezTo>
                    <a:pt x="f35" y="f23"/>
                    <a:pt x="f36" y="f23"/>
                    <a:pt x="f37" y="f16"/>
                  </a:cubicBezTo>
                  <a:lnTo>
                    <a:pt x="f38" y="f18"/>
                  </a:lnTo>
                  <a:cubicBezTo>
                    <a:pt x="f39" y="f16"/>
                    <a:pt x="f40" y="f21"/>
                    <a:pt x="f12" y="f21"/>
                  </a:cubicBezTo>
                  <a:lnTo>
                    <a:pt x="f41" y="f14"/>
                  </a:lnTo>
                  <a:cubicBezTo>
                    <a:pt x="f42" y="f10"/>
                    <a:pt x="f43" y="f10"/>
                    <a:pt x="f44" y="f10"/>
                  </a:cubicBezTo>
                  <a:cubicBezTo>
                    <a:pt x="f45" y="f10"/>
                    <a:pt x="f46" y="f10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3" name="Freeform 44">
              <a:extLst>
                <a:ext uri="{FF2B5EF4-FFF2-40B4-BE49-F238E27FC236}">
                  <a16:creationId xmlns:a16="http://schemas.microsoft.com/office/drawing/2014/main" id="{F9D088A3-BF85-4478-A1B9-A05BEB0C4664}"/>
                </a:ext>
              </a:extLst>
            </p:cNvPr>
            <p:cNvSpPr/>
            <p:nvPr/>
          </p:nvSpPr>
          <p:spPr>
            <a:xfrm>
              <a:off x="9670100" y="4769391"/>
              <a:ext cx="4727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4727"/>
                <a:gd name="f8" fmla="val 945"/>
                <a:gd name="f9" fmla="+- 0 0 -90"/>
                <a:gd name="f10" fmla="abs f3"/>
                <a:gd name="f11" fmla="abs f4"/>
                <a:gd name="f12" fmla="abs f5"/>
                <a:gd name="f13" fmla="*/ f3 1 4727"/>
                <a:gd name="f14" fmla="val f6"/>
                <a:gd name="f15" fmla="+- f6 0 f6"/>
                <a:gd name="f16" fmla="+- f7 0 f6"/>
                <a:gd name="f17" fmla="*/ f9 f0 1"/>
                <a:gd name="f18" fmla="?: f10 f3 1"/>
                <a:gd name="f19" fmla="?: f11 f4 1"/>
                <a:gd name="f20" fmla="?: f12 f5 1"/>
                <a:gd name="f21" fmla="*/ f16 1 4727"/>
                <a:gd name="f22" fmla="*/ f15 1 0"/>
                <a:gd name="f23" fmla="*/ f17 1 f2"/>
                <a:gd name="f24" fmla="*/ f18 1 4727"/>
                <a:gd name="f25" fmla="*/ f19 1 21600"/>
                <a:gd name="f26" fmla="*/ 21600 f19 1"/>
                <a:gd name="f27" fmla="*/ 0 1 f21"/>
                <a:gd name="f28" fmla="*/ 0 1 f22"/>
                <a:gd name="f29" fmla="*/ 945 1 f21"/>
                <a:gd name="f30" fmla="*/ 4727 1 f21"/>
                <a:gd name="f31" fmla="*/ 1 1 f22"/>
                <a:gd name="f32" fmla="+- f23 0 f1"/>
                <a:gd name="f33" fmla="min f25 f24"/>
                <a:gd name="f34" fmla="*/ f26 1 f20"/>
                <a:gd name="f35" fmla="*/ f27 f13 1"/>
                <a:gd name="f36" fmla="*/ f30 f13 1"/>
                <a:gd name="f37" fmla="*/ f29 f13 1"/>
                <a:gd name="f38" fmla="val f34"/>
                <a:gd name="f39" fmla="*/ f6 f33 1"/>
                <a:gd name="f40" fmla="+- f38 0 f14"/>
                <a:gd name="f41" fmla="*/ f40 1 0"/>
                <a:gd name="f42" fmla="*/ f31 f41 1"/>
                <a:gd name="f43" fmla="*/ f28 f41 1"/>
                <a:gd name="f44" fmla="*/ f43 f33 1"/>
                <a:gd name="f45" fmla="*/ f42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5" y="f44"/>
                </a:cxn>
                <a:cxn ang="f32">
                  <a:pos x="f35" y="f44"/>
                </a:cxn>
                <a:cxn ang="f32">
                  <a:pos x="f37" y="f44"/>
                </a:cxn>
                <a:cxn ang="f32">
                  <a:pos x="f36" y="f44"/>
                </a:cxn>
                <a:cxn ang="f32">
                  <a:pos x="f35" y="f44"/>
                </a:cxn>
              </a:cxnLst>
              <a:rect l="f35" t="f44" r="f36" b="f45"/>
              <a:pathLst>
                <a:path w="4727">
                  <a:moveTo>
                    <a:pt x="f6" y="f39"/>
                  </a:moveTo>
                  <a:lnTo>
                    <a:pt x="f6" y="f39"/>
                  </a:lnTo>
                  <a:lnTo>
                    <a:pt x="f8" y="f39"/>
                  </a:lnTo>
                  <a:lnTo>
                    <a:pt x="f7" y="f39"/>
                  </a:lnTo>
                  <a:lnTo>
                    <a:pt x="f6" y="f39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4" name="Freeform 45">
              <a:extLst>
                <a:ext uri="{FF2B5EF4-FFF2-40B4-BE49-F238E27FC236}">
                  <a16:creationId xmlns:a16="http://schemas.microsoft.com/office/drawing/2014/main" id="{0D40AF5E-4982-4E50-B78B-F3535F0E3190}"/>
                </a:ext>
              </a:extLst>
            </p:cNvPr>
            <p:cNvSpPr/>
            <p:nvPr/>
          </p:nvSpPr>
          <p:spPr>
            <a:xfrm>
              <a:off x="5782299" y="4773835"/>
              <a:ext cx="8668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"/>
                <a:gd name="f7" fmla="val 1"/>
                <a:gd name="f8" fmla="val 8"/>
                <a:gd name="f9" fmla="val 7"/>
                <a:gd name="f10" fmla="+- 0 0 -90"/>
                <a:gd name="f11" fmla="*/ f3 1 9"/>
                <a:gd name="f12" fmla="*/ f4 1 1"/>
                <a:gd name="f13" fmla="+- f7 0 f5"/>
                <a:gd name="f14" fmla="+- f6 0 f5"/>
                <a:gd name="f15" fmla="*/ f10 f0 1"/>
                <a:gd name="f16" fmla="*/ f14 1 9"/>
                <a:gd name="f17" fmla="*/ 8 f14 1"/>
                <a:gd name="f18" fmla="*/ 0 f13 1"/>
                <a:gd name="f19" fmla="*/ 0 f14 1"/>
                <a:gd name="f20" fmla="*/ 1 f13 1"/>
                <a:gd name="f21" fmla="*/ 0 1 f13"/>
                <a:gd name="f22" fmla="*/ f7 1 f13"/>
                <a:gd name="f23" fmla="*/ f15 1 f2"/>
                <a:gd name="f24" fmla="*/ f17 1 9"/>
                <a:gd name="f25" fmla="*/ f19 1 9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9" h="1">
                  <a:moveTo>
                    <a:pt x="f8" y="f5"/>
                  </a:moveTo>
                  <a:lnTo>
                    <a:pt x="f8" y="f5"/>
                  </a:lnTo>
                  <a:lnTo>
                    <a:pt x="f5" y="f7"/>
                  </a:lnTo>
                  <a:cubicBezTo>
                    <a:pt x="f9" y="f5"/>
                    <a:pt x="f6" y="f5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5" name="Freeform 46">
              <a:extLst>
                <a:ext uri="{FF2B5EF4-FFF2-40B4-BE49-F238E27FC236}">
                  <a16:creationId xmlns:a16="http://schemas.microsoft.com/office/drawing/2014/main" id="{1D99E578-B21A-4A26-875E-530471209094}"/>
                </a:ext>
              </a:extLst>
            </p:cNvPr>
            <p:cNvSpPr/>
            <p:nvPr/>
          </p:nvSpPr>
          <p:spPr>
            <a:xfrm>
              <a:off x="9614952" y="4759259"/>
              <a:ext cx="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90"/>
                <a:gd name="f8" fmla="abs f3"/>
                <a:gd name="f9" fmla="abs f4"/>
                <a:gd name="f10" fmla="abs f5"/>
                <a:gd name="f11" fmla="val f6"/>
                <a:gd name="f12" fmla="+- f6 0 f6"/>
                <a:gd name="f13" fmla="*/ f7 f0 1"/>
                <a:gd name="f14" fmla="?: f8 f3 1"/>
                <a:gd name="f15" fmla="?: f9 f4 1"/>
                <a:gd name="f16" fmla="?: f10 f5 1"/>
                <a:gd name="f17" fmla="*/ f12 1 0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*/ 0 1 f17"/>
                <a:gd name="f24" fmla="*/ 1 1 f17"/>
                <a:gd name="f25" fmla="+- f18 0 f1"/>
                <a:gd name="f26" fmla="min f20 f19"/>
                <a:gd name="f27" fmla="*/ f21 1 f16"/>
                <a:gd name="f28" fmla="*/ f22 1 f16"/>
                <a:gd name="f29" fmla="val f27"/>
                <a:gd name="f30" fmla="val f28"/>
                <a:gd name="f31" fmla="*/ f6 f26 1"/>
                <a:gd name="f32" fmla="+- f30 0 f11"/>
                <a:gd name="f33" fmla="+- f29 0 f11"/>
                <a:gd name="f34" fmla="*/ f33 1 0"/>
                <a:gd name="f35" fmla="*/ f32 1 0"/>
                <a:gd name="f36" fmla="*/ f23 f34 1"/>
                <a:gd name="f37" fmla="*/ f24 f34 1"/>
                <a:gd name="f38" fmla="*/ f24 f35 1"/>
                <a:gd name="f39" fmla="*/ f23 f35 1"/>
                <a:gd name="f40" fmla="*/ f36 f26 1"/>
                <a:gd name="f41" fmla="*/ f39 f26 1"/>
                <a:gd name="f42" fmla="*/ f37 f26 1"/>
                <a:gd name="f43" fmla="*/ f38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40" y="f41"/>
                </a:cxn>
                <a:cxn ang="f25">
                  <a:pos x="f40" y="f41"/>
                </a:cxn>
                <a:cxn ang="f25">
                  <a:pos x="f40" y="f41"/>
                </a:cxn>
                <a:cxn ang="f25">
                  <a:pos x="f40" y="f41"/>
                </a:cxn>
              </a:cxnLst>
              <a:rect l="f40" t="f41" r="f42" b="f43"/>
              <a:pathLst>
                <a:path>
                  <a:moveTo>
                    <a:pt x="f31" y="f31"/>
                  </a:moveTo>
                  <a:lnTo>
                    <a:pt x="f31" y="f31"/>
                  </a:lnTo>
                  <a:lnTo>
                    <a:pt x="f31" y="f31"/>
                  </a:lnTo>
                  <a:cubicBezTo>
                    <a:pt x="f31" y="f31"/>
                    <a:pt x="f31" y="f31"/>
                    <a:pt x="f31" y="f31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6" name="Freeform 47">
              <a:extLst>
                <a:ext uri="{FF2B5EF4-FFF2-40B4-BE49-F238E27FC236}">
                  <a16:creationId xmlns:a16="http://schemas.microsoft.com/office/drawing/2014/main" id="{5CBC4D9A-928F-4ED9-B7E9-23DBD6B5588E}"/>
                </a:ext>
              </a:extLst>
            </p:cNvPr>
            <p:cNvSpPr/>
            <p:nvPr/>
          </p:nvSpPr>
          <p:spPr>
            <a:xfrm>
              <a:off x="5983979" y="4773835"/>
              <a:ext cx="2368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2364"/>
                <a:gd name="f8" fmla="val 1182"/>
                <a:gd name="f9" fmla="+- 0 0 -90"/>
                <a:gd name="f10" fmla="abs f3"/>
                <a:gd name="f11" fmla="abs f4"/>
                <a:gd name="f12" fmla="abs f5"/>
                <a:gd name="f13" fmla="*/ f3 1 2364"/>
                <a:gd name="f14" fmla="val f6"/>
                <a:gd name="f15" fmla="+- f6 0 f6"/>
                <a:gd name="f16" fmla="+- f7 0 f6"/>
                <a:gd name="f17" fmla="*/ f9 f0 1"/>
                <a:gd name="f18" fmla="?: f10 f3 1"/>
                <a:gd name="f19" fmla="?: f11 f4 1"/>
                <a:gd name="f20" fmla="?: f12 f5 1"/>
                <a:gd name="f21" fmla="*/ f16 1 2364"/>
                <a:gd name="f22" fmla="*/ f15 1 0"/>
                <a:gd name="f23" fmla="*/ f17 1 f2"/>
                <a:gd name="f24" fmla="*/ f18 1 2364"/>
                <a:gd name="f25" fmla="*/ f19 1 21600"/>
                <a:gd name="f26" fmla="*/ 21600 f19 1"/>
                <a:gd name="f27" fmla="*/ 2364 1 f21"/>
                <a:gd name="f28" fmla="*/ 0 1 f22"/>
                <a:gd name="f29" fmla="*/ 0 1 f21"/>
                <a:gd name="f30" fmla="*/ 1 1 f22"/>
                <a:gd name="f31" fmla="+- f23 0 f1"/>
                <a:gd name="f32" fmla="min f25 f24"/>
                <a:gd name="f33" fmla="*/ f26 1 f20"/>
                <a:gd name="f34" fmla="*/ f29 f13 1"/>
                <a:gd name="f35" fmla="*/ f27 f13 1"/>
                <a:gd name="f36" fmla="val f33"/>
                <a:gd name="f37" fmla="*/ f6 f32 1"/>
                <a:gd name="f38" fmla="+- f36 0 f14"/>
                <a:gd name="f39" fmla="*/ f38 1 0"/>
                <a:gd name="f40" fmla="*/ f30 f39 1"/>
                <a:gd name="f41" fmla="*/ f28 f39 1"/>
                <a:gd name="f42" fmla="*/ f41 f32 1"/>
                <a:gd name="f43" fmla="*/ f40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5" y="f42"/>
                </a:cxn>
                <a:cxn ang="f31">
                  <a:pos x="f35" y="f42"/>
                </a:cxn>
                <a:cxn ang="f31">
                  <a:pos x="f34" y="f42"/>
                </a:cxn>
                <a:cxn ang="f31">
                  <a:pos x="f35" y="f42"/>
                </a:cxn>
              </a:cxnLst>
              <a:rect l="f34" t="f42" r="f35" b="f43"/>
              <a:pathLst>
                <a:path w="2364">
                  <a:moveTo>
                    <a:pt x="f7" y="f37"/>
                  </a:moveTo>
                  <a:lnTo>
                    <a:pt x="f7" y="f37"/>
                  </a:lnTo>
                  <a:lnTo>
                    <a:pt x="f6" y="f37"/>
                  </a:lnTo>
                  <a:cubicBezTo>
                    <a:pt x="f8" y="f37"/>
                    <a:pt x="f8" y="f37"/>
                    <a:pt x="f7" y="f3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7" name="Freeform 48">
              <a:extLst>
                <a:ext uri="{FF2B5EF4-FFF2-40B4-BE49-F238E27FC236}">
                  <a16:creationId xmlns:a16="http://schemas.microsoft.com/office/drawing/2014/main" id="{67B77BED-1A39-4940-9B89-92DA66BFB857}"/>
                </a:ext>
              </a:extLst>
            </p:cNvPr>
            <p:cNvSpPr/>
            <p:nvPr/>
          </p:nvSpPr>
          <p:spPr>
            <a:xfrm>
              <a:off x="6032818" y="4730739"/>
              <a:ext cx="4727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4"/>
                <a:gd name="f9" fmla="val 2"/>
                <a:gd name="f10" fmla="+- 0 0 -90"/>
                <a:gd name="f11" fmla="*/ f3 1 5"/>
                <a:gd name="f12" fmla="*/ f4 1 1"/>
                <a:gd name="f13" fmla="+- f7 0 f5"/>
                <a:gd name="f14" fmla="+- f6 0 f5"/>
                <a:gd name="f15" fmla="*/ f10 f0 1"/>
                <a:gd name="f16" fmla="*/ f14 1 5"/>
                <a:gd name="f17" fmla="*/ 5 f14 1"/>
                <a:gd name="f18" fmla="*/ 1 f13 1"/>
                <a:gd name="f19" fmla="*/ 4 f14 1"/>
                <a:gd name="f20" fmla="*/ 0 f13 1"/>
                <a:gd name="f21" fmla="*/ 0 1 f13"/>
                <a:gd name="f22" fmla="*/ f7 1 f13"/>
                <a:gd name="f23" fmla="*/ f15 1 f2"/>
                <a:gd name="f24" fmla="*/ f17 1 5"/>
                <a:gd name="f25" fmla="*/ f19 1 5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5" h="1">
                  <a:moveTo>
                    <a:pt x="f6" y="f7"/>
                  </a:moveTo>
                  <a:lnTo>
                    <a:pt x="f6" y="f7"/>
                  </a:lnTo>
                  <a:cubicBezTo>
                    <a:pt x="f6" y="f7"/>
                    <a:pt x="f6" y="f7"/>
                    <a:pt x="f8" y="f5"/>
                  </a:cubicBezTo>
                  <a:cubicBezTo>
                    <a:pt x="f5" y="f7"/>
                    <a:pt x="f9" y="f7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8" name="Freeform 49">
              <a:extLst>
                <a:ext uri="{FF2B5EF4-FFF2-40B4-BE49-F238E27FC236}">
                  <a16:creationId xmlns:a16="http://schemas.microsoft.com/office/drawing/2014/main" id="{AFD5F78B-25E2-4551-8C67-F9E5BEA4A923}"/>
                </a:ext>
              </a:extLst>
            </p:cNvPr>
            <p:cNvSpPr/>
            <p:nvPr/>
          </p:nvSpPr>
          <p:spPr>
            <a:xfrm>
              <a:off x="5986339" y="4773835"/>
              <a:ext cx="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90"/>
                <a:gd name="f8" fmla="abs f3"/>
                <a:gd name="f9" fmla="abs f4"/>
                <a:gd name="f10" fmla="abs f5"/>
                <a:gd name="f11" fmla="val f6"/>
                <a:gd name="f12" fmla="+- f6 0 f6"/>
                <a:gd name="f13" fmla="*/ f7 f0 1"/>
                <a:gd name="f14" fmla="?: f8 f3 1"/>
                <a:gd name="f15" fmla="?: f9 f4 1"/>
                <a:gd name="f16" fmla="?: f10 f5 1"/>
                <a:gd name="f17" fmla="*/ f12 1 0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*/ 0 1 f17"/>
                <a:gd name="f24" fmla="*/ 1 1 f17"/>
                <a:gd name="f25" fmla="+- f18 0 f1"/>
                <a:gd name="f26" fmla="min f20 f19"/>
                <a:gd name="f27" fmla="*/ f21 1 f16"/>
                <a:gd name="f28" fmla="*/ f22 1 f16"/>
                <a:gd name="f29" fmla="val f27"/>
                <a:gd name="f30" fmla="val f28"/>
                <a:gd name="f31" fmla="*/ f6 f26 1"/>
                <a:gd name="f32" fmla="+- f30 0 f11"/>
                <a:gd name="f33" fmla="+- f29 0 f11"/>
                <a:gd name="f34" fmla="*/ f33 1 0"/>
                <a:gd name="f35" fmla="*/ f32 1 0"/>
                <a:gd name="f36" fmla="*/ f23 f34 1"/>
                <a:gd name="f37" fmla="*/ f24 f34 1"/>
                <a:gd name="f38" fmla="*/ f24 f35 1"/>
                <a:gd name="f39" fmla="*/ f23 f35 1"/>
                <a:gd name="f40" fmla="*/ f36 f26 1"/>
                <a:gd name="f41" fmla="*/ f39 f26 1"/>
                <a:gd name="f42" fmla="*/ f37 f26 1"/>
                <a:gd name="f43" fmla="*/ f38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40" y="f41"/>
                </a:cxn>
                <a:cxn ang="f25">
                  <a:pos x="f40" y="f41"/>
                </a:cxn>
                <a:cxn ang="f25">
                  <a:pos x="f40" y="f41"/>
                </a:cxn>
                <a:cxn ang="f25">
                  <a:pos x="f40" y="f41"/>
                </a:cxn>
              </a:cxnLst>
              <a:rect l="f40" t="f41" r="f42" b="f43"/>
              <a:pathLst>
                <a:path>
                  <a:moveTo>
                    <a:pt x="f31" y="f31"/>
                  </a:moveTo>
                  <a:lnTo>
                    <a:pt x="f31" y="f31"/>
                  </a:lnTo>
                  <a:cubicBezTo>
                    <a:pt x="f31" y="f31"/>
                    <a:pt x="f31" y="f31"/>
                    <a:pt x="f31" y="f31"/>
                  </a:cubicBezTo>
                  <a:cubicBezTo>
                    <a:pt x="f31" y="f31"/>
                    <a:pt x="f31" y="f31"/>
                    <a:pt x="f31" y="f31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9" name="Freeform 50">
              <a:extLst>
                <a:ext uri="{FF2B5EF4-FFF2-40B4-BE49-F238E27FC236}">
                  <a16:creationId xmlns:a16="http://schemas.microsoft.com/office/drawing/2014/main" id="{F266AE1A-6B7F-4037-B4AB-0248DDB7EE85}"/>
                </a:ext>
              </a:extLst>
            </p:cNvPr>
            <p:cNvSpPr/>
            <p:nvPr/>
          </p:nvSpPr>
          <p:spPr>
            <a:xfrm>
              <a:off x="6926973" y="4764956"/>
              <a:ext cx="9454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"/>
                <a:gd name="f7" fmla="val 1"/>
                <a:gd name="f8" fmla="val 2"/>
                <a:gd name="f9" fmla="+- 0 0 -90"/>
                <a:gd name="f10" fmla="*/ f3 1 10"/>
                <a:gd name="f11" fmla="*/ f4 1 1"/>
                <a:gd name="f12" fmla="+- f7 0 f5"/>
                <a:gd name="f13" fmla="+- f6 0 f5"/>
                <a:gd name="f14" fmla="*/ f9 f0 1"/>
                <a:gd name="f15" fmla="*/ f13 1 10"/>
                <a:gd name="f16" fmla="*/ 10 f13 1"/>
                <a:gd name="f17" fmla="*/ 1 f12 1"/>
                <a:gd name="f18" fmla="*/ 2 f13 1"/>
                <a:gd name="f19" fmla="*/ 0 f12 1"/>
                <a:gd name="f20" fmla="*/ 0 1 f12"/>
                <a:gd name="f21" fmla="*/ f7 1 f12"/>
                <a:gd name="f22" fmla="*/ f14 1 f2"/>
                <a:gd name="f23" fmla="*/ f16 1 10"/>
                <a:gd name="f24" fmla="*/ f18 1 10"/>
                <a:gd name="f25" fmla="*/ f17 1 f12"/>
                <a:gd name="f26" fmla="*/ f19 1 f12"/>
                <a:gd name="f27" fmla="*/ 0 1 f15"/>
                <a:gd name="f28" fmla="*/ f6 1 f15"/>
                <a:gd name="f29" fmla="*/ f21 f11 1"/>
                <a:gd name="f30" fmla="*/ f20 f11 1"/>
                <a:gd name="f31" fmla="+- f22 0 f1"/>
                <a:gd name="f32" fmla="*/ f23 1 f15"/>
                <a:gd name="f33" fmla="*/ f24 1 f15"/>
                <a:gd name="f34" fmla="*/ f27 f10 1"/>
                <a:gd name="f35" fmla="*/ f28 f10 1"/>
                <a:gd name="f36" fmla="*/ f25 f11 1"/>
                <a:gd name="f37" fmla="*/ f26 f11 1"/>
                <a:gd name="f38" fmla="*/ f32 f10 1"/>
                <a:gd name="f39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8" y="f36"/>
                </a:cxn>
                <a:cxn ang="f31">
                  <a:pos x="f38" y="f36"/>
                </a:cxn>
                <a:cxn ang="f31">
                  <a:pos x="f39" y="f37"/>
                </a:cxn>
                <a:cxn ang="f31">
                  <a:pos x="f38" y="f36"/>
                </a:cxn>
              </a:cxnLst>
              <a:rect l="f34" t="f30" r="f35" b="f29"/>
              <a:pathLst>
                <a:path w="10" h="1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cubicBezTo>
                    <a:pt x="f5" y="f5"/>
                    <a:pt x="f8" y="f5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0" name="Freeform 51">
              <a:extLst>
                <a:ext uri="{FF2B5EF4-FFF2-40B4-BE49-F238E27FC236}">
                  <a16:creationId xmlns:a16="http://schemas.microsoft.com/office/drawing/2014/main" id="{A2774243-BB06-4647-9EDB-3220A24F4668}"/>
                </a:ext>
              </a:extLst>
            </p:cNvPr>
            <p:cNvSpPr/>
            <p:nvPr/>
          </p:nvSpPr>
          <p:spPr>
            <a:xfrm>
              <a:off x="6745775" y="4762423"/>
              <a:ext cx="3154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3151"/>
                <a:gd name="f8" fmla="+- 0 0 -90"/>
                <a:gd name="f9" fmla="abs f3"/>
                <a:gd name="f10" fmla="abs f4"/>
                <a:gd name="f11" fmla="abs f5"/>
                <a:gd name="f12" fmla="*/ f3 1 3151"/>
                <a:gd name="f13" fmla="val f6"/>
                <a:gd name="f14" fmla="+- f6 0 f6"/>
                <a:gd name="f15" fmla="+- f7 0 f6"/>
                <a:gd name="f16" fmla="*/ f8 f0 1"/>
                <a:gd name="f17" fmla="?: f9 f3 1"/>
                <a:gd name="f18" fmla="?: f10 f4 1"/>
                <a:gd name="f19" fmla="?: f11 f5 1"/>
                <a:gd name="f20" fmla="*/ f15 1 3151"/>
                <a:gd name="f21" fmla="*/ f14 1 0"/>
                <a:gd name="f22" fmla="*/ f16 1 f2"/>
                <a:gd name="f23" fmla="*/ f17 1 3151"/>
                <a:gd name="f24" fmla="*/ f18 1 21600"/>
                <a:gd name="f25" fmla="*/ 21600 f18 1"/>
                <a:gd name="f26" fmla="*/ 3151 1 f20"/>
                <a:gd name="f27" fmla="*/ 0 1 f21"/>
                <a:gd name="f28" fmla="*/ 0 1 f20"/>
                <a:gd name="f29" fmla="*/ 1 1 f21"/>
                <a:gd name="f30" fmla="+- f22 0 f1"/>
                <a:gd name="f31" fmla="min f24 f23"/>
                <a:gd name="f32" fmla="*/ f25 1 f19"/>
                <a:gd name="f33" fmla="*/ f28 f12 1"/>
                <a:gd name="f34" fmla="*/ f26 f12 1"/>
                <a:gd name="f35" fmla="val f32"/>
                <a:gd name="f36" fmla="*/ f6 f31 1"/>
                <a:gd name="f37" fmla="+- f35 0 f13"/>
                <a:gd name="f38" fmla="*/ f37 1 0"/>
                <a:gd name="f39" fmla="*/ f29 f38 1"/>
                <a:gd name="f40" fmla="*/ f27 f38 1"/>
                <a:gd name="f41" fmla="*/ f40 f31 1"/>
                <a:gd name="f42" fmla="*/ f39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4" y="f41"/>
                </a:cxn>
                <a:cxn ang="f30">
                  <a:pos x="f34" y="f41"/>
                </a:cxn>
                <a:cxn ang="f30">
                  <a:pos x="f33" y="f41"/>
                </a:cxn>
                <a:cxn ang="f30">
                  <a:pos x="f34" y="f41"/>
                </a:cxn>
              </a:cxnLst>
              <a:rect l="f33" t="f41" r="f34" b="f42"/>
              <a:pathLst>
                <a:path w="3151">
                  <a:moveTo>
                    <a:pt x="f7" y="f36"/>
                  </a:moveTo>
                  <a:lnTo>
                    <a:pt x="f7" y="f36"/>
                  </a:lnTo>
                  <a:lnTo>
                    <a:pt x="f6" y="f36"/>
                  </a:lnTo>
                  <a:lnTo>
                    <a:pt x="f7" y="f36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1" name="Freeform 52">
              <a:extLst>
                <a:ext uri="{FF2B5EF4-FFF2-40B4-BE49-F238E27FC236}">
                  <a16:creationId xmlns:a16="http://schemas.microsoft.com/office/drawing/2014/main" id="{6EE07168-1E61-4C60-8F47-C29706391317}"/>
                </a:ext>
              </a:extLst>
            </p:cNvPr>
            <p:cNvSpPr/>
            <p:nvPr/>
          </p:nvSpPr>
          <p:spPr>
            <a:xfrm>
              <a:off x="8160672" y="4733272"/>
              <a:ext cx="22055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22058"/>
                <a:gd name="f8" fmla="+- 0 0 -90"/>
                <a:gd name="f9" fmla="abs f3"/>
                <a:gd name="f10" fmla="abs f4"/>
                <a:gd name="f11" fmla="abs f5"/>
                <a:gd name="f12" fmla="*/ f3 1 22058"/>
                <a:gd name="f13" fmla="val f6"/>
                <a:gd name="f14" fmla="+- f6 0 f6"/>
                <a:gd name="f15" fmla="+- f7 0 f6"/>
                <a:gd name="f16" fmla="*/ f8 f0 1"/>
                <a:gd name="f17" fmla="?: f9 f3 1"/>
                <a:gd name="f18" fmla="?: f10 f4 1"/>
                <a:gd name="f19" fmla="?: f11 f5 1"/>
                <a:gd name="f20" fmla="*/ f15 1 22058"/>
                <a:gd name="f21" fmla="*/ f14 1 0"/>
                <a:gd name="f22" fmla="*/ f16 1 f2"/>
                <a:gd name="f23" fmla="*/ f17 1 22058"/>
                <a:gd name="f24" fmla="*/ f18 1 21600"/>
                <a:gd name="f25" fmla="*/ 21600 f18 1"/>
                <a:gd name="f26" fmla="*/ 22058 1 f20"/>
                <a:gd name="f27" fmla="*/ 0 1 f21"/>
                <a:gd name="f28" fmla="*/ 0 1 f20"/>
                <a:gd name="f29" fmla="*/ 1 1 f21"/>
                <a:gd name="f30" fmla="+- f22 0 f1"/>
                <a:gd name="f31" fmla="min f24 f23"/>
                <a:gd name="f32" fmla="*/ f25 1 f19"/>
                <a:gd name="f33" fmla="*/ f28 f12 1"/>
                <a:gd name="f34" fmla="*/ f26 f12 1"/>
                <a:gd name="f35" fmla="val f32"/>
                <a:gd name="f36" fmla="*/ f6 f31 1"/>
                <a:gd name="f37" fmla="+- f35 0 f13"/>
                <a:gd name="f38" fmla="*/ f37 1 0"/>
                <a:gd name="f39" fmla="*/ f29 f38 1"/>
                <a:gd name="f40" fmla="*/ f27 f38 1"/>
                <a:gd name="f41" fmla="*/ f40 f31 1"/>
                <a:gd name="f42" fmla="*/ f39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4" y="f41"/>
                </a:cxn>
                <a:cxn ang="f30">
                  <a:pos x="f34" y="f41"/>
                </a:cxn>
                <a:cxn ang="f30">
                  <a:pos x="f33" y="f41"/>
                </a:cxn>
                <a:cxn ang="f30">
                  <a:pos x="f34" y="f41"/>
                </a:cxn>
              </a:cxnLst>
              <a:rect l="f33" t="f41" r="f34" b="f42"/>
              <a:pathLst>
                <a:path w="22058">
                  <a:moveTo>
                    <a:pt x="f7" y="f36"/>
                  </a:moveTo>
                  <a:lnTo>
                    <a:pt x="f7" y="f36"/>
                  </a:lnTo>
                  <a:lnTo>
                    <a:pt x="f6" y="f36"/>
                  </a:lnTo>
                  <a:lnTo>
                    <a:pt x="f7" y="f36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2" name="Freeform 53">
              <a:extLst>
                <a:ext uri="{FF2B5EF4-FFF2-40B4-BE49-F238E27FC236}">
                  <a16:creationId xmlns:a16="http://schemas.microsoft.com/office/drawing/2014/main" id="{EC044011-1221-4E65-B6C1-95CCE035CCC1}"/>
                </a:ext>
              </a:extLst>
            </p:cNvPr>
            <p:cNvSpPr/>
            <p:nvPr/>
          </p:nvSpPr>
          <p:spPr>
            <a:xfrm>
              <a:off x="5975311" y="4773835"/>
              <a:ext cx="8668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"/>
                <a:gd name="f7" fmla="val 1"/>
                <a:gd name="f8" fmla="val 5"/>
                <a:gd name="f9" fmla="val 8"/>
                <a:gd name="f10" fmla="+- 0 0 -90"/>
                <a:gd name="f11" fmla="*/ f3 1 9"/>
                <a:gd name="f12" fmla="*/ f4 1 1"/>
                <a:gd name="f13" fmla="+- f7 0 f5"/>
                <a:gd name="f14" fmla="+- f6 0 f5"/>
                <a:gd name="f15" fmla="*/ f10 f0 1"/>
                <a:gd name="f16" fmla="*/ f14 1 9"/>
                <a:gd name="f17" fmla="*/ 9 f14 1"/>
                <a:gd name="f18" fmla="*/ 0 f13 1"/>
                <a:gd name="f19" fmla="*/ 0 f14 1"/>
                <a:gd name="f20" fmla="*/ 1 f13 1"/>
                <a:gd name="f21" fmla="*/ 0 1 f13"/>
                <a:gd name="f22" fmla="*/ f7 1 f13"/>
                <a:gd name="f23" fmla="*/ f15 1 f2"/>
                <a:gd name="f24" fmla="*/ f17 1 9"/>
                <a:gd name="f25" fmla="*/ f19 1 9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9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cubicBezTo>
                    <a:pt x="f8" y="f5"/>
                    <a:pt x="f9" y="f5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3" name="Freeform 54">
              <a:extLst>
                <a:ext uri="{FF2B5EF4-FFF2-40B4-BE49-F238E27FC236}">
                  <a16:creationId xmlns:a16="http://schemas.microsoft.com/office/drawing/2014/main" id="{177923A0-EDFA-4DD8-B086-63C2AD4226E6}"/>
                </a:ext>
              </a:extLst>
            </p:cNvPr>
            <p:cNvSpPr/>
            <p:nvPr/>
          </p:nvSpPr>
          <p:spPr>
            <a:xfrm>
              <a:off x="7216883" y="4754815"/>
              <a:ext cx="5513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"/>
                <a:gd name="f7" fmla="val 1"/>
                <a:gd name="f8" fmla="val 4"/>
                <a:gd name="f9" fmla="+- 0 0 -90"/>
                <a:gd name="f10" fmla="*/ f3 1 6"/>
                <a:gd name="f11" fmla="*/ f4 1 1"/>
                <a:gd name="f12" fmla="+- f7 0 f5"/>
                <a:gd name="f13" fmla="+- f6 0 f5"/>
                <a:gd name="f14" fmla="*/ f9 f0 1"/>
                <a:gd name="f15" fmla="*/ f13 1 6"/>
                <a:gd name="f16" fmla="*/ 6 f13 1"/>
                <a:gd name="f17" fmla="*/ 0 f12 1"/>
                <a:gd name="f18" fmla="*/ 0 f13 1"/>
                <a:gd name="f19" fmla="*/ 1 f12 1"/>
                <a:gd name="f20" fmla="*/ 4 f13 1"/>
                <a:gd name="f21" fmla="*/ 0 1 f12"/>
                <a:gd name="f22" fmla="*/ f7 1 f12"/>
                <a:gd name="f23" fmla="*/ f14 1 f2"/>
                <a:gd name="f24" fmla="*/ f16 1 6"/>
                <a:gd name="f25" fmla="*/ f18 1 6"/>
                <a:gd name="f26" fmla="*/ f20 1 6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6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lnTo>
                    <a:pt x="f8" y="f7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4" name="Freeform 55">
              <a:extLst>
                <a:ext uri="{FF2B5EF4-FFF2-40B4-BE49-F238E27FC236}">
                  <a16:creationId xmlns:a16="http://schemas.microsoft.com/office/drawing/2014/main" id="{EB38C810-0680-4BA3-ACEE-E2403BDE5F1D}"/>
                </a:ext>
              </a:extLst>
            </p:cNvPr>
            <p:cNvSpPr/>
            <p:nvPr/>
          </p:nvSpPr>
          <p:spPr>
            <a:xfrm>
              <a:off x="7188528" y="4752283"/>
              <a:ext cx="232403" cy="6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4"/>
                <a:gd name="f7" fmla="val 7"/>
                <a:gd name="f8" fmla="val 139"/>
                <a:gd name="f9" fmla="val 5"/>
                <a:gd name="f10" fmla="val 135"/>
                <a:gd name="f11" fmla="val 134"/>
                <a:gd name="f12" fmla="val 6"/>
                <a:gd name="f13" fmla="val 132"/>
                <a:gd name="f14" fmla="val 169"/>
                <a:gd name="f15" fmla="val 236"/>
                <a:gd name="f16" fmla="val 4"/>
                <a:gd name="f17" fmla="val 232"/>
                <a:gd name="f18" fmla="val 167"/>
                <a:gd name="f19" fmla="val 2"/>
                <a:gd name="f20" fmla="val 178"/>
                <a:gd name="f21" fmla="val 1"/>
                <a:gd name="f22" fmla="val 152"/>
                <a:gd name="f23" fmla="val 115"/>
                <a:gd name="f24" fmla="val 101"/>
                <a:gd name="f25" fmla="val 143"/>
                <a:gd name="f26" fmla="val 105"/>
                <a:gd name="f27" fmla="val 77"/>
                <a:gd name="f28" fmla="val 3"/>
                <a:gd name="f29" fmla="val 51"/>
                <a:gd name="f30" fmla="val 82"/>
                <a:gd name="f31" fmla="val 60"/>
                <a:gd name="f32" fmla="val 52"/>
                <a:gd name="f33" fmla="val 36"/>
                <a:gd name="f34" fmla="val 41"/>
                <a:gd name="f35" fmla="val 129"/>
                <a:gd name="f36" fmla="val 49"/>
                <a:gd name="f37" fmla="+- 0 0 -90"/>
                <a:gd name="f38" fmla="*/ f3 1 244"/>
                <a:gd name="f39" fmla="*/ f4 1 7"/>
                <a:gd name="f40" fmla="+- f7 0 f5"/>
                <a:gd name="f41" fmla="+- f6 0 f5"/>
                <a:gd name="f42" fmla="*/ f37 f0 1"/>
                <a:gd name="f43" fmla="*/ f41 1 244"/>
                <a:gd name="f44" fmla="*/ f40 1 7"/>
                <a:gd name="f45" fmla="*/ 139 f41 1"/>
                <a:gd name="f46" fmla="*/ 5 f40 1"/>
                <a:gd name="f47" fmla="*/ 132 f41 1"/>
                <a:gd name="f48" fmla="*/ 6 f40 1"/>
                <a:gd name="f49" fmla="*/ 244 f41 1"/>
                <a:gd name="f50" fmla="*/ 4 f40 1"/>
                <a:gd name="f51" fmla="*/ 178 f41 1"/>
                <a:gd name="f52" fmla="*/ 1 f40 1"/>
                <a:gd name="f53" fmla="*/ 101 f41 1"/>
                <a:gd name="f54" fmla="*/ 0 f40 1"/>
                <a:gd name="f55" fmla="*/ 77 f41 1"/>
                <a:gd name="f56" fmla="*/ 3 f40 1"/>
                <a:gd name="f57" fmla="*/ 60 f41 1"/>
                <a:gd name="f58" fmla="*/ 0 f41 1"/>
                <a:gd name="f59" fmla="*/ 52 f41 1"/>
                <a:gd name="f60" fmla="*/ 36 f41 1"/>
                <a:gd name="f61" fmla="*/ 41 f41 1"/>
                <a:gd name="f62" fmla="*/ f42 1 f2"/>
                <a:gd name="f63" fmla="*/ f45 1 244"/>
                <a:gd name="f64" fmla="*/ f46 1 7"/>
                <a:gd name="f65" fmla="*/ f47 1 244"/>
                <a:gd name="f66" fmla="*/ f48 1 7"/>
                <a:gd name="f67" fmla="*/ f49 1 244"/>
                <a:gd name="f68" fmla="*/ f50 1 7"/>
                <a:gd name="f69" fmla="*/ f51 1 244"/>
                <a:gd name="f70" fmla="*/ f52 1 7"/>
                <a:gd name="f71" fmla="*/ f53 1 244"/>
                <a:gd name="f72" fmla="*/ f54 1 7"/>
                <a:gd name="f73" fmla="*/ f55 1 244"/>
                <a:gd name="f74" fmla="*/ f56 1 7"/>
                <a:gd name="f75" fmla="*/ f57 1 244"/>
                <a:gd name="f76" fmla="*/ f58 1 244"/>
                <a:gd name="f77" fmla="*/ f59 1 244"/>
                <a:gd name="f78" fmla="*/ f60 1 244"/>
                <a:gd name="f79" fmla="*/ f61 1 244"/>
                <a:gd name="f80" fmla="*/ 0 1 f43"/>
                <a:gd name="f81" fmla="*/ f6 1 f43"/>
                <a:gd name="f82" fmla="*/ 0 1 f44"/>
                <a:gd name="f83" fmla="*/ f7 1 f44"/>
                <a:gd name="f84" fmla="+- f62 0 f1"/>
                <a:gd name="f85" fmla="*/ f63 1 f43"/>
                <a:gd name="f86" fmla="*/ f64 1 f44"/>
                <a:gd name="f87" fmla="*/ f65 1 f43"/>
                <a:gd name="f88" fmla="*/ f66 1 f44"/>
                <a:gd name="f89" fmla="*/ f67 1 f43"/>
                <a:gd name="f90" fmla="*/ f68 1 f44"/>
                <a:gd name="f91" fmla="*/ f69 1 f43"/>
                <a:gd name="f92" fmla="*/ f70 1 f44"/>
                <a:gd name="f93" fmla="*/ f71 1 f43"/>
                <a:gd name="f94" fmla="*/ f72 1 f44"/>
                <a:gd name="f95" fmla="*/ f73 1 f43"/>
                <a:gd name="f96" fmla="*/ f74 1 f44"/>
                <a:gd name="f97" fmla="*/ f75 1 f43"/>
                <a:gd name="f98" fmla="*/ f76 1 f43"/>
                <a:gd name="f99" fmla="*/ f77 1 f43"/>
                <a:gd name="f100" fmla="*/ f78 1 f43"/>
                <a:gd name="f101" fmla="*/ f79 1 f43"/>
                <a:gd name="f102" fmla="*/ f80 f38 1"/>
                <a:gd name="f103" fmla="*/ f81 f38 1"/>
                <a:gd name="f104" fmla="*/ f83 f39 1"/>
                <a:gd name="f105" fmla="*/ f82 f39 1"/>
                <a:gd name="f106" fmla="*/ f85 f38 1"/>
                <a:gd name="f107" fmla="*/ f86 f39 1"/>
                <a:gd name="f108" fmla="*/ f87 f38 1"/>
                <a:gd name="f109" fmla="*/ f88 f39 1"/>
                <a:gd name="f110" fmla="*/ f89 f38 1"/>
                <a:gd name="f111" fmla="*/ f90 f39 1"/>
                <a:gd name="f112" fmla="*/ f91 f38 1"/>
                <a:gd name="f113" fmla="*/ f92 f39 1"/>
                <a:gd name="f114" fmla="*/ f93 f38 1"/>
                <a:gd name="f115" fmla="*/ f94 f39 1"/>
                <a:gd name="f116" fmla="*/ f95 f38 1"/>
                <a:gd name="f117" fmla="*/ f96 f39 1"/>
                <a:gd name="f118" fmla="*/ f97 f38 1"/>
                <a:gd name="f119" fmla="*/ f98 f38 1"/>
                <a:gd name="f120" fmla="*/ f99 f38 1"/>
                <a:gd name="f121" fmla="*/ f100 f38 1"/>
                <a:gd name="f122" fmla="*/ f101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4">
                  <a:pos x="f106" y="f107"/>
                </a:cxn>
                <a:cxn ang="f84">
                  <a:pos x="f106" y="f107"/>
                </a:cxn>
                <a:cxn ang="f84">
                  <a:pos x="f108" y="f109"/>
                </a:cxn>
                <a:cxn ang="f84">
                  <a:pos x="f110" y="f111"/>
                </a:cxn>
                <a:cxn ang="f84">
                  <a:pos x="f112" y="f113"/>
                </a:cxn>
                <a:cxn ang="f84">
                  <a:pos x="f114" y="f115"/>
                </a:cxn>
                <a:cxn ang="f84">
                  <a:pos x="f116" y="f117"/>
                </a:cxn>
                <a:cxn ang="f84">
                  <a:pos x="f118" y="f113"/>
                </a:cxn>
                <a:cxn ang="f84">
                  <a:pos x="f119" y="f113"/>
                </a:cxn>
                <a:cxn ang="f84">
                  <a:pos x="f120" y="f113"/>
                </a:cxn>
                <a:cxn ang="f84">
                  <a:pos x="f121" y="f117"/>
                </a:cxn>
                <a:cxn ang="f84">
                  <a:pos x="f122" y="f117"/>
                </a:cxn>
                <a:cxn ang="f84">
                  <a:pos x="f106" y="f107"/>
                </a:cxn>
              </a:cxnLst>
              <a:rect l="f102" t="f105" r="f103" b="f104"/>
              <a:pathLst>
                <a:path w="244" h="7">
                  <a:moveTo>
                    <a:pt x="f8" y="f9"/>
                  </a:moveTo>
                  <a:lnTo>
                    <a:pt x="f8" y="f9"/>
                  </a:lnTo>
                  <a:cubicBezTo>
                    <a:pt x="f10" y="f9"/>
                    <a:pt x="f11" y="f12"/>
                    <a:pt x="f13" y="f12"/>
                  </a:cubicBezTo>
                  <a:cubicBezTo>
                    <a:pt x="f14" y="f9"/>
                    <a:pt x="f15" y="f12"/>
                    <a:pt x="f6" y="f16"/>
                  </a:cubicBezTo>
                  <a:cubicBezTo>
                    <a:pt x="f17" y="f16"/>
                    <a:pt x="f18" y="f19"/>
                    <a:pt x="f20" y="f21"/>
                  </a:cubicBezTo>
                  <a:cubicBezTo>
                    <a:pt x="f22" y="f19"/>
                    <a:pt x="f23" y="f5"/>
                    <a:pt x="f24" y="f5"/>
                  </a:cubicBezTo>
                  <a:cubicBezTo>
                    <a:pt x="f25" y="f19"/>
                    <a:pt x="f26" y="f19"/>
                    <a:pt x="f27" y="f28"/>
                  </a:cubicBezTo>
                  <a:cubicBezTo>
                    <a:pt x="f29" y="f19"/>
                    <a:pt x="f30" y="f21"/>
                    <a:pt x="f31" y="f21"/>
                  </a:cubicBezTo>
                  <a:lnTo>
                    <a:pt x="f5" y="f21"/>
                  </a:lnTo>
                  <a:lnTo>
                    <a:pt x="f32" y="f21"/>
                  </a:lnTo>
                  <a:lnTo>
                    <a:pt x="f33" y="f28"/>
                  </a:lnTo>
                  <a:lnTo>
                    <a:pt x="f34" y="f28"/>
                  </a:lnTo>
                  <a:cubicBezTo>
                    <a:pt x="f35" y="f19"/>
                    <a:pt x="f36" y="f7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5" name="Freeform 56">
              <a:extLst>
                <a:ext uri="{FF2B5EF4-FFF2-40B4-BE49-F238E27FC236}">
                  <a16:creationId xmlns:a16="http://schemas.microsoft.com/office/drawing/2014/main" id="{50E0D066-F10D-48A8-B70B-C35F51018CC3}"/>
                </a:ext>
              </a:extLst>
            </p:cNvPr>
            <p:cNvSpPr/>
            <p:nvPr/>
          </p:nvSpPr>
          <p:spPr>
            <a:xfrm>
              <a:off x="7300395" y="4757988"/>
              <a:ext cx="13395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3393"/>
                <a:gd name="f8" fmla="val 7653"/>
                <a:gd name="f9" fmla="val 10523"/>
                <a:gd name="f10" fmla="+- 0 0 -90"/>
                <a:gd name="f11" fmla="abs f3"/>
                <a:gd name="f12" fmla="abs f4"/>
                <a:gd name="f13" fmla="abs f5"/>
                <a:gd name="f14" fmla="*/ f3 1 13393"/>
                <a:gd name="f15" fmla="val f6"/>
                <a:gd name="f16" fmla="+- f6 0 f6"/>
                <a:gd name="f17" fmla="+- f7 0 f6"/>
                <a:gd name="f18" fmla="*/ f10 f0 1"/>
                <a:gd name="f19" fmla="?: f11 f3 1"/>
                <a:gd name="f20" fmla="?: f12 f4 1"/>
                <a:gd name="f21" fmla="?: f13 f5 1"/>
                <a:gd name="f22" fmla="*/ f17 1 13393"/>
                <a:gd name="f23" fmla="*/ f16 1 0"/>
                <a:gd name="f24" fmla="*/ f18 1 f2"/>
                <a:gd name="f25" fmla="*/ f19 1 13393"/>
                <a:gd name="f26" fmla="*/ f20 1 21600"/>
                <a:gd name="f27" fmla="*/ 21600 f20 1"/>
                <a:gd name="f28" fmla="*/ 13393 1 f22"/>
                <a:gd name="f29" fmla="*/ 0 1 f23"/>
                <a:gd name="f30" fmla="*/ 0 1 f22"/>
                <a:gd name="f31" fmla="*/ 1 1 f23"/>
                <a:gd name="f32" fmla="+- f24 0 f1"/>
                <a:gd name="f33" fmla="min f26 f25"/>
                <a:gd name="f34" fmla="*/ f27 1 f21"/>
                <a:gd name="f35" fmla="*/ f30 f14 1"/>
                <a:gd name="f36" fmla="*/ f28 f14 1"/>
                <a:gd name="f37" fmla="val f34"/>
                <a:gd name="f38" fmla="*/ f6 f33 1"/>
                <a:gd name="f39" fmla="+- f37 0 f15"/>
                <a:gd name="f40" fmla="*/ f39 1 0"/>
                <a:gd name="f41" fmla="*/ f31 f40 1"/>
                <a:gd name="f42" fmla="*/ f29 f40 1"/>
                <a:gd name="f43" fmla="*/ f42 f33 1"/>
                <a:gd name="f44" fmla="*/ f41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6" y="f43"/>
                </a:cxn>
                <a:cxn ang="f32">
                  <a:pos x="f36" y="f43"/>
                </a:cxn>
                <a:cxn ang="f32">
                  <a:pos x="f35" y="f43"/>
                </a:cxn>
                <a:cxn ang="f32">
                  <a:pos x="f36" y="f43"/>
                </a:cxn>
              </a:cxnLst>
              <a:rect l="f35" t="f43" r="f36" b="f44"/>
              <a:pathLst>
                <a:path w="13393">
                  <a:moveTo>
                    <a:pt x="f7" y="f38"/>
                  </a:moveTo>
                  <a:lnTo>
                    <a:pt x="f7" y="f38"/>
                  </a:lnTo>
                  <a:lnTo>
                    <a:pt x="f6" y="f38"/>
                  </a:lnTo>
                  <a:cubicBezTo>
                    <a:pt x="f8" y="f38"/>
                    <a:pt x="f9" y="f38"/>
                    <a:pt x="f7" y="f3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6" name="Freeform 57">
              <a:extLst>
                <a:ext uri="{FF2B5EF4-FFF2-40B4-BE49-F238E27FC236}">
                  <a16:creationId xmlns:a16="http://schemas.microsoft.com/office/drawing/2014/main" id="{F668EEFE-29CD-4307-8CA8-AE63104CF2D2}"/>
                </a:ext>
              </a:extLst>
            </p:cNvPr>
            <p:cNvSpPr/>
            <p:nvPr/>
          </p:nvSpPr>
          <p:spPr>
            <a:xfrm>
              <a:off x="7655695" y="4760521"/>
              <a:ext cx="15755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"/>
                <a:gd name="f7" fmla="val 1"/>
                <a:gd name="f8" fmla="+- 0 0 -90"/>
                <a:gd name="f9" fmla="*/ f3 1 16"/>
                <a:gd name="f10" fmla="*/ f4 1 1"/>
                <a:gd name="f11" fmla="+- f7 0 f5"/>
                <a:gd name="f12" fmla="+- f6 0 f5"/>
                <a:gd name="f13" fmla="*/ f8 f0 1"/>
                <a:gd name="f14" fmla="*/ f12 1 16"/>
                <a:gd name="f15" fmla="*/ 0 f12 1"/>
                <a:gd name="f16" fmla="*/ 1 f11 1"/>
                <a:gd name="f17" fmla="*/ 16 f12 1"/>
                <a:gd name="f18" fmla="*/ 0 f11 1"/>
                <a:gd name="f19" fmla="*/ 0 1 f11"/>
                <a:gd name="f20" fmla="*/ f7 1 f11"/>
                <a:gd name="f21" fmla="*/ f13 1 f2"/>
                <a:gd name="f22" fmla="*/ f15 1 16"/>
                <a:gd name="f23" fmla="*/ f17 1 16"/>
                <a:gd name="f24" fmla="*/ f16 1 f11"/>
                <a:gd name="f25" fmla="*/ f18 1 f11"/>
                <a:gd name="f26" fmla="*/ 0 1 f14"/>
                <a:gd name="f27" fmla="*/ f6 1 f14"/>
                <a:gd name="f28" fmla="*/ f20 f10 1"/>
                <a:gd name="f29" fmla="*/ f19 f10 1"/>
                <a:gd name="f30" fmla="+- f21 0 f1"/>
                <a:gd name="f31" fmla="*/ f22 1 f14"/>
                <a:gd name="f32" fmla="*/ f23 1 f14"/>
                <a:gd name="f33" fmla="*/ f26 f9 1"/>
                <a:gd name="f34" fmla="*/ f27 f9 1"/>
                <a:gd name="f35" fmla="*/ f24 f10 1"/>
                <a:gd name="f36" fmla="*/ f25 f10 1"/>
                <a:gd name="f37" fmla="*/ f31 f9 1"/>
                <a:gd name="f38" fmla="*/ f32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7" y="f35"/>
                </a:cxn>
                <a:cxn ang="f30">
                  <a:pos x="f37" y="f35"/>
                </a:cxn>
                <a:cxn ang="f30">
                  <a:pos x="f38" y="f36"/>
                </a:cxn>
                <a:cxn ang="f30">
                  <a:pos x="f37" y="f35"/>
                </a:cxn>
              </a:cxnLst>
              <a:rect l="f33" t="f29" r="f34" b="f28"/>
              <a:pathLst>
                <a:path w="16" h="1">
                  <a:moveTo>
                    <a:pt x="f5" y="f7"/>
                  </a:moveTo>
                  <a:lnTo>
                    <a:pt x="f5" y="f7"/>
                  </a:lnTo>
                  <a:lnTo>
                    <a:pt x="f6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7" name="Freeform 58">
              <a:extLst>
                <a:ext uri="{FF2B5EF4-FFF2-40B4-BE49-F238E27FC236}">
                  <a16:creationId xmlns:a16="http://schemas.microsoft.com/office/drawing/2014/main" id="{9D011F4C-31FA-4ED2-8980-9931E8C0AB4C}"/>
                </a:ext>
              </a:extLst>
            </p:cNvPr>
            <p:cNvSpPr/>
            <p:nvPr/>
          </p:nvSpPr>
          <p:spPr>
            <a:xfrm>
              <a:off x="5148117" y="4760521"/>
              <a:ext cx="50420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"/>
                <a:gd name="f7" fmla="val 2"/>
                <a:gd name="f8" fmla="val 1"/>
                <a:gd name="f9" fmla="val 52"/>
                <a:gd name="f10" fmla="val 6"/>
                <a:gd name="f11" fmla="+- 0 0 -90"/>
                <a:gd name="f12" fmla="*/ f3 1 53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53"/>
                <a:gd name="f19" fmla="*/ 0 f15 1"/>
                <a:gd name="f20" fmla="*/ 0 f14 1"/>
                <a:gd name="f21" fmla="*/ 52 f15 1"/>
                <a:gd name="f22" fmla="*/ 6 f15 1"/>
                <a:gd name="f23" fmla="*/ f16 1 f2"/>
                <a:gd name="f24" fmla="*/ f19 1 53"/>
                <a:gd name="f25" fmla="*/ f20 1 2"/>
                <a:gd name="f26" fmla="*/ f21 1 53"/>
                <a:gd name="f27" fmla="*/ f22 1 53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8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2"/>
                </a:cxn>
                <a:cxn ang="f32">
                  <a:pos x="f44" y="f42"/>
                </a:cxn>
                <a:cxn ang="f32">
                  <a:pos x="f41" y="f42"/>
                </a:cxn>
              </a:cxnLst>
              <a:rect l="f37" t="f40" r="f38" b="f39"/>
              <a:pathLst>
                <a:path w="53" h="2">
                  <a:moveTo>
                    <a:pt x="f5" y="f5"/>
                  </a:moveTo>
                  <a:lnTo>
                    <a:pt x="f5" y="f5"/>
                  </a:lnTo>
                  <a:cubicBezTo>
                    <a:pt x="f7" y="f8"/>
                    <a:pt x="f6" y="f7"/>
                    <a:pt x="f9" y="f5"/>
                  </a:cubicBezTo>
                  <a:lnTo>
                    <a:pt x="f10" y="f5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8" name="Freeform 59">
              <a:extLst>
                <a:ext uri="{FF2B5EF4-FFF2-40B4-BE49-F238E27FC236}">
                  <a16:creationId xmlns:a16="http://schemas.microsoft.com/office/drawing/2014/main" id="{A21757F3-1701-4CE0-AE08-776EA179986E}"/>
                </a:ext>
              </a:extLst>
            </p:cNvPr>
            <p:cNvSpPr/>
            <p:nvPr/>
          </p:nvSpPr>
          <p:spPr>
            <a:xfrm>
              <a:off x="8568750" y="4754185"/>
              <a:ext cx="20482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20483"/>
                <a:gd name="f8" fmla="val 2926"/>
                <a:gd name="f9" fmla="val 3902"/>
                <a:gd name="f10" fmla="val 14631"/>
                <a:gd name="f11" fmla="+- 0 0 -90"/>
                <a:gd name="f12" fmla="abs f3"/>
                <a:gd name="f13" fmla="abs f4"/>
                <a:gd name="f14" fmla="abs f5"/>
                <a:gd name="f15" fmla="*/ f3 1 20483"/>
                <a:gd name="f16" fmla="val f6"/>
                <a:gd name="f17" fmla="+- f6 0 f6"/>
                <a:gd name="f18" fmla="+- f7 0 f6"/>
                <a:gd name="f19" fmla="*/ f11 f0 1"/>
                <a:gd name="f20" fmla="?: f12 f3 1"/>
                <a:gd name="f21" fmla="?: f13 f4 1"/>
                <a:gd name="f22" fmla="?: f14 f5 1"/>
                <a:gd name="f23" fmla="*/ f18 1 20483"/>
                <a:gd name="f24" fmla="*/ f17 1 0"/>
                <a:gd name="f25" fmla="*/ f19 1 f2"/>
                <a:gd name="f26" fmla="*/ f20 1 20483"/>
                <a:gd name="f27" fmla="*/ f21 1 21600"/>
                <a:gd name="f28" fmla="*/ 21600 f21 1"/>
                <a:gd name="f29" fmla="*/ 20483 1 f23"/>
                <a:gd name="f30" fmla="*/ 0 1 f24"/>
                <a:gd name="f31" fmla="*/ 2926 1 f23"/>
                <a:gd name="f32" fmla="*/ 0 1 f23"/>
                <a:gd name="f33" fmla="*/ 1 1 f24"/>
                <a:gd name="f34" fmla="+- f25 0 f1"/>
                <a:gd name="f35" fmla="min f27 f26"/>
                <a:gd name="f36" fmla="*/ f28 1 f22"/>
                <a:gd name="f37" fmla="*/ f32 f15 1"/>
                <a:gd name="f38" fmla="*/ f29 f15 1"/>
                <a:gd name="f39" fmla="*/ f31 f15 1"/>
                <a:gd name="f40" fmla="val f36"/>
                <a:gd name="f41" fmla="*/ f6 f35 1"/>
                <a:gd name="f42" fmla="+- f40 0 f16"/>
                <a:gd name="f43" fmla="*/ f42 1 0"/>
                <a:gd name="f44" fmla="*/ f33 f43 1"/>
                <a:gd name="f45" fmla="*/ f30 f43 1"/>
                <a:gd name="f46" fmla="*/ f45 f35 1"/>
                <a:gd name="f47" fmla="*/ f44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38" y="f46"/>
                </a:cxn>
                <a:cxn ang="f34">
                  <a:pos x="f38" y="f46"/>
                </a:cxn>
                <a:cxn ang="f34">
                  <a:pos x="f39" y="f46"/>
                </a:cxn>
                <a:cxn ang="f34">
                  <a:pos x="f37" y="f46"/>
                </a:cxn>
                <a:cxn ang="f34">
                  <a:pos x="f38" y="f46"/>
                </a:cxn>
              </a:cxnLst>
              <a:rect l="f37" t="f46" r="f38" b="f47"/>
              <a:pathLst>
                <a:path w="20483">
                  <a:moveTo>
                    <a:pt x="f7" y="f41"/>
                  </a:moveTo>
                  <a:lnTo>
                    <a:pt x="f7" y="f41"/>
                  </a:lnTo>
                  <a:lnTo>
                    <a:pt x="f8" y="f41"/>
                  </a:lnTo>
                  <a:lnTo>
                    <a:pt x="f6" y="f41"/>
                  </a:lnTo>
                  <a:cubicBezTo>
                    <a:pt x="f9" y="f41"/>
                    <a:pt x="f10" y="f41"/>
                    <a:pt x="f7" y="f41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9" name="Freeform 60">
              <a:extLst>
                <a:ext uri="{FF2B5EF4-FFF2-40B4-BE49-F238E27FC236}">
                  <a16:creationId xmlns:a16="http://schemas.microsoft.com/office/drawing/2014/main" id="{D16394C9-5DB4-4609-8E3C-26A0DBB886E7}"/>
                </a:ext>
              </a:extLst>
            </p:cNvPr>
            <p:cNvSpPr/>
            <p:nvPr/>
          </p:nvSpPr>
          <p:spPr>
            <a:xfrm>
              <a:off x="7357902" y="4752283"/>
              <a:ext cx="14968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"/>
                <a:gd name="f7" fmla="val 1"/>
                <a:gd name="f8" fmla="val 6"/>
                <a:gd name="f9" fmla="val 2"/>
                <a:gd name="f10" fmla="val 12"/>
                <a:gd name="f11" fmla="+- 0 0 -90"/>
                <a:gd name="f12" fmla="*/ f3 1 16"/>
                <a:gd name="f13" fmla="*/ f4 1 1"/>
                <a:gd name="f14" fmla="+- f7 0 f5"/>
                <a:gd name="f15" fmla="+- f6 0 f5"/>
                <a:gd name="f16" fmla="*/ f11 f0 1"/>
                <a:gd name="f17" fmla="*/ f15 1 16"/>
                <a:gd name="f18" fmla="*/ 16 f15 1"/>
                <a:gd name="f19" fmla="*/ 0 f14 1"/>
                <a:gd name="f20" fmla="*/ 0 f15 1"/>
                <a:gd name="f21" fmla="*/ 1 f14 1"/>
                <a:gd name="f22" fmla="*/ 0 1 f14"/>
                <a:gd name="f23" fmla="*/ f7 1 f14"/>
                <a:gd name="f24" fmla="*/ f16 1 f2"/>
                <a:gd name="f25" fmla="*/ f18 1 16"/>
                <a:gd name="f26" fmla="*/ f20 1 16"/>
                <a:gd name="f27" fmla="*/ f19 1 f14"/>
                <a:gd name="f28" fmla="*/ f21 1 f14"/>
                <a:gd name="f29" fmla="*/ 0 1 f17"/>
                <a:gd name="f30" fmla="*/ f6 1 f17"/>
                <a:gd name="f31" fmla="*/ f23 f13 1"/>
                <a:gd name="f32" fmla="*/ f22 f13 1"/>
                <a:gd name="f33" fmla="+- f24 0 f1"/>
                <a:gd name="f34" fmla="*/ f25 1 f17"/>
                <a:gd name="f35" fmla="*/ f26 1 f17"/>
                <a:gd name="f36" fmla="*/ f29 f12 1"/>
                <a:gd name="f37" fmla="*/ f30 f12 1"/>
                <a:gd name="f38" fmla="*/ f27 f13 1"/>
                <a:gd name="f39" fmla="*/ f28 f13 1"/>
                <a:gd name="f40" fmla="*/ f34 f12 1"/>
                <a:gd name="f41" fmla="*/ f3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0" y="f38"/>
                </a:cxn>
                <a:cxn ang="f33">
                  <a:pos x="f40" y="f38"/>
                </a:cxn>
                <a:cxn ang="f33">
                  <a:pos x="f41" y="f39"/>
                </a:cxn>
                <a:cxn ang="f33">
                  <a:pos x="f40" y="f38"/>
                </a:cxn>
              </a:cxnLst>
              <a:rect l="f36" t="f32" r="f37" b="f31"/>
              <a:pathLst>
                <a:path w="16" h="1">
                  <a:moveTo>
                    <a:pt x="f6" y="f5"/>
                  </a:moveTo>
                  <a:lnTo>
                    <a:pt x="f6" y="f5"/>
                  </a:lnTo>
                  <a:cubicBezTo>
                    <a:pt x="f8" y="f5"/>
                    <a:pt x="f9" y="f7"/>
                    <a:pt x="f5" y="f7"/>
                  </a:cubicBezTo>
                  <a:cubicBezTo>
                    <a:pt x="f8" y="f7"/>
                    <a:pt x="f10" y="f7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0" name="Freeform 61">
              <a:extLst>
                <a:ext uri="{FF2B5EF4-FFF2-40B4-BE49-F238E27FC236}">
                  <a16:creationId xmlns:a16="http://schemas.microsoft.com/office/drawing/2014/main" id="{E169DCE5-1F6D-468B-8B1D-A964629B386A}"/>
                </a:ext>
              </a:extLst>
            </p:cNvPr>
            <p:cNvSpPr/>
            <p:nvPr/>
          </p:nvSpPr>
          <p:spPr>
            <a:xfrm>
              <a:off x="8591601" y="4757988"/>
              <a:ext cx="57506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0"/>
                <a:gd name="f7" fmla="val 2"/>
                <a:gd name="f8" fmla="val 7"/>
                <a:gd name="f9" fmla="val 18"/>
                <a:gd name="f10" fmla="val 1"/>
                <a:gd name="f11" fmla="val 19"/>
                <a:gd name="f12" fmla="val 34"/>
                <a:gd name="f13" fmla="val 45"/>
                <a:gd name="f14" fmla="val 43"/>
                <a:gd name="f15" fmla="val 23"/>
                <a:gd name="f16" fmla="+- 0 0 -90"/>
                <a:gd name="f17" fmla="*/ f3 1 60"/>
                <a:gd name="f18" fmla="*/ f4 1 2"/>
                <a:gd name="f19" fmla="+- f7 0 f5"/>
                <a:gd name="f20" fmla="+- f6 0 f5"/>
                <a:gd name="f21" fmla="*/ f16 f0 1"/>
                <a:gd name="f22" fmla="*/ f19 1 2"/>
                <a:gd name="f23" fmla="*/ f20 1 60"/>
                <a:gd name="f24" fmla="*/ 0 f20 1"/>
                <a:gd name="f25" fmla="*/ 0 f19 1"/>
                <a:gd name="f26" fmla="*/ 19 f20 1"/>
                <a:gd name="f27" fmla="*/ 2 f19 1"/>
                <a:gd name="f28" fmla="*/ 60 f20 1"/>
                <a:gd name="f29" fmla="*/ 1 f19 1"/>
                <a:gd name="f30" fmla="*/ f21 1 f2"/>
                <a:gd name="f31" fmla="*/ f24 1 60"/>
                <a:gd name="f32" fmla="*/ f25 1 2"/>
                <a:gd name="f33" fmla="*/ f26 1 60"/>
                <a:gd name="f34" fmla="*/ f27 1 2"/>
                <a:gd name="f35" fmla="*/ f28 1 60"/>
                <a:gd name="f36" fmla="*/ f29 1 2"/>
                <a:gd name="f37" fmla="*/ 0 1 f23"/>
                <a:gd name="f38" fmla="*/ f6 1 f23"/>
                <a:gd name="f39" fmla="*/ 0 1 f22"/>
                <a:gd name="f40" fmla="*/ f7 1 f22"/>
                <a:gd name="f41" fmla="+- f30 0 f1"/>
                <a:gd name="f42" fmla="*/ f31 1 f23"/>
                <a:gd name="f43" fmla="*/ f32 1 f22"/>
                <a:gd name="f44" fmla="*/ f33 1 f23"/>
                <a:gd name="f45" fmla="*/ f34 1 f22"/>
                <a:gd name="f46" fmla="*/ f35 1 f23"/>
                <a:gd name="f47" fmla="*/ f36 1 f22"/>
                <a:gd name="f48" fmla="*/ f37 f17 1"/>
                <a:gd name="f49" fmla="*/ f38 f17 1"/>
                <a:gd name="f50" fmla="*/ f40 f18 1"/>
                <a:gd name="f51" fmla="*/ f39 f18 1"/>
                <a:gd name="f52" fmla="*/ f42 f17 1"/>
                <a:gd name="f53" fmla="*/ f43 f18 1"/>
                <a:gd name="f54" fmla="*/ f44 f17 1"/>
                <a:gd name="f55" fmla="*/ f45 f18 1"/>
                <a:gd name="f56" fmla="*/ f46 f17 1"/>
                <a:gd name="f57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2" y="f53"/>
                </a:cxn>
                <a:cxn ang="f41">
                  <a:pos x="f52" y="f53"/>
                </a:cxn>
                <a:cxn ang="f41">
                  <a:pos x="f54" y="f55"/>
                </a:cxn>
                <a:cxn ang="f41">
                  <a:pos x="f56" y="f57"/>
                </a:cxn>
                <a:cxn ang="f41">
                  <a:pos x="f52" y="f53"/>
                </a:cxn>
              </a:cxnLst>
              <a:rect l="f48" t="f51" r="f49" b="f50"/>
              <a:pathLst>
                <a:path w="60" h="2">
                  <a:moveTo>
                    <a:pt x="f5" y="f5"/>
                  </a:moveTo>
                  <a:lnTo>
                    <a:pt x="f5" y="f5"/>
                  </a:lnTo>
                  <a:cubicBezTo>
                    <a:pt x="f8" y="f5"/>
                    <a:pt x="f9" y="f10"/>
                    <a:pt x="f11" y="f7"/>
                  </a:cubicBezTo>
                  <a:cubicBezTo>
                    <a:pt x="f12" y="f7"/>
                    <a:pt x="f13" y="f10"/>
                    <a:pt x="f6" y="f10"/>
                  </a:cubicBezTo>
                  <a:cubicBezTo>
                    <a:pt x="f14" y="f10"/>
                    <a:pt x="f15" y="f10"/>
                    <a:pt x="f5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1" name="Freeform 62">
              <a:extLst>
                <a:ext uri="{FF2B5EF4-FFF2-40B4-BE49-F238E27FC236}">
                  <a16:creationId xmlns:a16="http://schemas.microsoft.com/office/drawing/2014/main" id="{3CC0F903-FDB3-4393-BE25-72F511D7EEE0}"/>
                </a:ext>
              </a:extLst>
            </p:cNvPr>
            <p:cNvSpPr/>
            <p:nvPr/>
          </p:nvSpPr>
          <p:spPr>
            <a:xfrm>
              <a:off x="8649108" y="4758619"/>
              <a:ext cx="786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788"/>
                <a:gd name="f8" fmla="+- 0 0 -90"/>
                <a:gd name="f9" fmla="abs f3"/>
                <a:gd name="f10" fmla="abs f4"/>
                <a:gd name="f11" fmla="abs f5"/>
                <a:gd name="f12" fmla="*/ f3 1 788"/>
                <a:gd name="f13" fmla="val f6"/>
                <a:gd name="f14" fmla="+- f6 0 f6"/>
                <a:gd name="f15" fmla="+- f7 0 f6"/>
                <a:gd name="f16" fmla="*/ f8 f0 1"/>
                <a:gd name="f17" fmla="?: f9 f3 1"/>
                <a:gd name="f18" fmla="?: f10 f4 1"/>
                <a:gd name="f19" fmla="?: f11 f5 1"/>
                <a:gd name="f20" fmla="*/ f15 1 788"/>
                <a:gd name="f21" fmla="*/ f14 1 0"/>
                <a:gd name="f22" fmla="*/ f16 1 f2"/>
                <a:gd name="f23" fmla="*/ f17 1 788"/>
                <a:gd name="f24" fmla="*/ f18 1 21600"/>
                <a:gd name="f25" fmla="*/ 21600 f18 1"/>
                <a:gd name="f26" fmla="*/ 788 1 f20"/>
                <a:gd name="f27" fmla="*/ 0 1 f21"/>
                <a:gd name="f28" fmla="*/ 0 1 f20"/>
                <a:gd name="f29" fmla="*/ 1 1 f21"/>
                <a:gd name="f30" fmla="+- f22 0 f1"/>
                <a:gd name="f31" fmla="min f24 f23"/>
                <a:gd name="f32" fmla="*/ f25 1 f19"/>
                <a:gd name="f33" fmla="*/ f28 f12 1"/>
                <a:gd name="f34" fmla="*/ f26 f12 1"/>
                <a:gd name="f35" fmla="val f32"/>
                <a:gd name="f36" fmla="*/ f6 f31 1"/>
                <a:gd name="f37" fmla="+- f35 0 f13"/>
                <a:gd name="f38" fmla="*/ f37 1 0"/>
                <a:gd name="f39" fmla="*/ f29 f38 1"/>
                <a:gd name="f40" fmla="*/ f27 f38 1"/>
                <a:gd name="f41" fmla="*/ f40 f31 1"/>
                <a:gd name="f42" fmla="*/ f39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4" y="f41"/>
                </a:cxn>
                <a:cxn ang="f30">
                  <a:pos x="f34" y="f41"/>
                </a:cxn>
                <a:cxn ang="f30">
                  <a:pos x="f33" y="f41"/>
                </a:cxn>
                <a:cxn ang="f30">
                  <a:pos x="f34" y="f41"/>
                </a:cxn>
              </a:cxnLst>
              <a:rect l="f33" t="f41" r="f34" b="f42"/>
              <a:pathLst>
                <a:path w="788">
                  <a:moveTo>
                    <a:pt x="f7" y="f36"/>
                  </a:moveTo>
                  <a:lnTo>
                    <a:pt x="f7" y="f36"/>
                  </a:lnTo>
                  <a:lnTo>
                    <a:pt x="f6" y="f36"/>
                  </a:lnTo>
                  <a:lnTo>
                    <a:pt x="f7" y="f36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2" name="Freeform 63">
              <a:extLst>
                <a:ext uri="{FF2B5EF4-FFF2-40B4-BE49-F238E27FC236}">
                  <a16:creationId xmlns:a16="http://schemas.microsoft.com/office/drawing/2014/main" id="{F3D2F90B-DB73-49BF-94AF-4A3C49C8A6E9}"/>
                </a:ext>
              </a:extLst>
            </p:cNvPr>
            <p:cNvSpPr/>
            <p:nvPr/>
          </p:nvSpPr>
          <p:spPr>
            <a:xfrm>
              <a:off x="1584892" y="4724403"/>
              <a:ext cx="8181310" cy="538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594"/>
                <a:gd name="f7" fmla="val 60"/>
                <a:gd name="f8" fmla="val 4248"/>
                <a:gd name="f9" fmla="val 14"/>
                <a:gd name="f10" fmla="val 4246"/>
                <a:gd name="f11" fmla="val 5299"/>
                <a:gd name="f12" fmla="val 30"/>
                <a:gd name="f13" fmla="val 5241"/>
                <a:gd name="f14" fmla="val 31"/>
                <a:gd name="f15" fmla="val 5247"/>
                <a:gd name="f16" fmla="val 5190"/>
                <a:gd name="f17" fmla="val 32"/>
                <a:gd name="f18" fmla="val 5225"/>
                <a:gd name="f19" fmla="val 33"/>
                <a:gd name="f20" fmla="val 5248"/>
                <a:gd name="f21" fmla="val 35"/>
                <a:gd name="f22" fmla="val 5199"/>
                <a:gd name="f23" fmla="val 36"/>
                <a:gd name="f24" fmla="val 5203"/>
                <a:gd name="f25" fmla="val 5189"/>
                <a:gd name="f26" fmla="val 5206"/>
                <a:gd name="f27" fmla="val 34"/>
                <a:gd name="f28" fmla="val 5173"/>
                <a:gd name="f29" fmla="val 5101"/>
                <a:gd name="f30" fmla="val 5120"/>
                <a:gd name="f31" fmla="val 5183"/>
                <a:gd name="f32" fmla="val 5134"/>
                <a:gd name="f33" fmla="val 39"/>
                <a:gd name="f34" fmla="val 5184"/>
                <a:gd name="f35" fmla="val 5157"/>
                <a:gd name="f36" fmla="val 38"/>
                <a:gd name="f37" fmla="val 5131"/>
                <a:gd name="f38" fmla="val 5106"/>
                <a:gd name="f39" fmla="val 5132"/>
                <a:gd name="f40" fmla="val 37"/>
                <a:gd name="f41" fmla="val 5100"/>
                <a:gd name="f42" fmla="val 5061"/>
                <a:gd name="f43" fmla="val 5044"/>
                <a:gd name="f44" fmla="val 4997"/>
                <a:gd name="f45" fmla="val 4969"/>
                <a:gd name="f46" fmla="val 4979"/>
                <a:gd name="f47" fmla="val 4954"/>
                <a:gd name="f48" fmla="val 5001"/>
                <a:gd name="f49" fmla="val 4984"/>
                <a:gd name="f50" fmla="val 4957"/>
                <a:gd name="f51" fmla="val 4928"/>
                <a:gd name="f52" fmla="val 4940"/>
                <a:gd name="f53" fmla="val 4960"/>
                <a:gd name="f54" fmla="val 4959"/>
                <a:gd name="f55" fmla="val 4917"/>
                <a:gd name="f56" fmla="val 4905"/>
                <a:gd name="f57" fmla="val 4876"/>
                <a:gd name="f58" fmla="val 4879"/>
                <a:gd name="f59" fmla="val 4881"/>
                <a:gd name="f60" fmla="val 4883"/>
                <a:gd name="f61" fmla="val 4851"/>
                <a:gd name="f62" fmla="val 4894"/>
                <a:gd name="f63" fmla="val 4871"/>
                <a:gd name="f64" fmla="val 4870"/>
                <a:gd name="f65" fmla="val 4842"/>
                <a:gd name="f66" fmla="val 4827"/>
                <a:gd name="f67" fmla="val 4860"/>
                <a:gd name="f68" fmla="val 41"/>
                <a:gd name="f69" fmla="val 4844"/>
                <a:gd name="f70" fmla="val 42"/>
                <a:gd name="f71" fmla="val 4805"/>
                <a:gd name="f72" fmla="val 40"/>
                <a:gd name="f73" fmla="val 4813"/>
                <a:gd name="f74" fmla="val 43"/>
                <a:gd name="f75" fmla="val 4907"/>
                <a:gd name="f76" fmla="val 4944"/>
                <a:gd name="f77" fmla="val 5014"/>
                <a:gd name="f78" fmla="val 4987"/>
                <a:gd name="f79" fmla="val 5065"/>
                <a:gd name="f80" fmla="val 5098"/>
                <a:gd name="f81" fmla="val 5174"/>
                <a:gd name="f82" fmla="val 5233"/>
                <a:gd name="f83" fmla="val 5260"/>
                <a:gd name="f84" fmla="val 5289"/>
                <a:gd name="f85" fmla="val 5379"/>
                <a:gd name="f86" fmla="val 5352"/>
                <a:gd name="f87" fmla="val 5328"/>
                <a:gd name="f88" fmla="val 5295"/>
                <a:gd name="f89" fmla="val 5276"/>
                <a:gd name="f90" fmla="val 5322"/>
                <a:gd name="f91" fmla="val 5292"/>
                <a:gd name="f92" fmla="val 5308"/>
                <a:gd name="f93" fmla="val 5306"/>
                <a:gd name="f94" fmla="val 5493"/>
                <a:gd name="f95" fmla="val 27"/>
                <a:gd name="f96" fmla="val 5524"/>
                <a:gd name="f97" fmla="val 5557"/>
                <a:gd name="f98" fmla="val 5700"/>
                <a:gd name="f99" fmla="val 5689"/>
                <a:gd name="f100" fmla="val 5761"/>
                <a:gd name="f101" fmla="val 5829"/>
                <a:gd name="f102" fmla="val 5916"/>
                <a:gd name="f103" fmla="val 5874"/>
                <a:gd name="f104" fmla="val 5876"/>
                <a:gd name="f105" fmla="val 5875"/>
                <a:gd name="f106" fmla="val 5862"/>
                <a:gd name="f107" fmla="val 5907"/>
                <a:gd name="f108" fmla="val 5941"/>
                <a:gd name="f109" fmla="val 5911"/>
                <a:gd name="f110" fmla="val 5891"/>
                <a:gd name="f111" fmla="val 5839"/>
                <a:gd name="f112" fmla="val 5841"/>
                <a:gd name="f113" fmla="val 5852"/>
                <a:gd name="f114" fmla="val 5772"/>
                <a:gd name="f115" fmla="val 5729"/>
                <a:gd name="f116" fmla="val 5733"/>
                <a:gd name="f117" fmla="val 5825"/>
                <a:gd name="f118" fmla="val 5784"/>
                <a:gd name="f119" fmla="val 44"/>
                <a:gd name="f120" fmla="val 5820"/>
                <a:gd name="f121" fmla="val 45"/>
                <a:gd name="f122" fmla="val 5826"/>
                <a:gd name="f123" fmla="val 5853"/>
                <a:gd name="f124" fmla="val 47"/>
                <a:gd name="f125" fmla="val 5827"/>
                <a:gd name="f126" fmla="val 48"/>
                <a:gd name="f127" fmla="val 5888"/>
                <a:gd name="f128" fmla="val 5890"/>
                <a:gd name="f129" fmla="val 5798"/>
                <a:gd name="f130" fmla="val 49"/>
                <a:gd name="f131" fmla="val 5849"/>
                <a:gd name="f132" fmla="val 51"/>
                <a:gd name="f133" fmla="val 50"/>
                <a:gd name="f134" fmla="val 5940"/>
                <a:gd name="f135" fmla="val 52"/>
                <a:gd name="f136" fmla="val 5943"/>
                <a:gd name="f137" fmla="val 5989"/>
                <a:gd name="f138" fmla="val 5963"/>
                <a:gd name="f139" fmla="val 6020"/>
                <a:gd name="f140" fmla="val 6021"/>
                <a:gd name="f141" fmla="val 6010"/>
                <a:gd name="f142" fmla="val 5972"/>
                <a:gd name="f143" fmla="val 5969"/>
                <a:gd name="f144" fmla="val 5934"/>
                <a:gd name="f145" fmla="val 5918"/>
                <a:gd name="f146" fmla="val 5977"/>
                <a:gd name="f147" fmla="val 5952"/>
                <a:gd name="f148" fmla="val 46"/>
                <a:gd name="f149" fmla="val 5858"/>
                <a:gd name="f150" fmla="val 5884"/>
                <a:gd name="f151" fmla="val 5931"/>
                <a:gd name="f152" fmla="val 5932"/>
                <a:gd name="f153" fmla="val 5965"/>
                <a:gd name="f154" fmla="val 5964"/>
                <a:gd name="f155" fmla="val 5993"/>
                <a:gd name="f156" fmla="val 6019"/>
                <a:gd name="f157" fmla="val 6048"/>
                <a:gd name="f158" fmla="val 6060"/>
                <a:gd name="f159" fmla="val 6039"/>
                <a:gd name="f160" fmla="val 6087"/>
                <a:gd name="f161" fmla="val 6124"/>
                <a:gd name="f162" fmla="val 6234"/>
                <a:gd name="f163" fmla="val 6276"/>
                <a:gd name="f164" fmla="val 6312"/>
                <a:gd name="f165" fmla="val 6309"/>
                <a:gd name="f166" fmla="val 6243"/>
                <a:gd name="f167" fmla="val 6266"/>
                <a:gd name="f168" fmla="val 6322"/>
                <a:gd name="f169" fmla="val 6318"/>
                <a:gd name="f170" fmla="val 6337"/>
                <a:gd name="f171" fmla="val 6356"/>
                <a:gd name="f172" fmla="val 6373"/>
                <a:gd name="f173" fmla="val 6355"/>
                <a:gd name="f174" fmla="val 6315"/>
                <a:gd name="f175" fmla="val 6323"/>
                <a:gd name="f176" fmla="val 6349"/>
                <a:gd name="f177" fmla="val 6353"/>
                <a:gd name="f178" fmla="val 6377"/>
                <a:gd name="f179" fmla="val 6372"/>
                <a:gd name="f180" fmla="val 6368"/>
                <a:gd name="f181" fmla="val 6422"/>
                <a:gd name="f182" fmla="val 6420"/>
                <a:gd name="f183" fmla="val 6433"/>
                <a:gd name="f184" fmla="val 6487"/>
                <a:gd name="f185" fmla="val 6379"/>
                <a:gd name="f186" fmla="val 6386"/>
                <a:gd name="f187" fmla="val 6543"/>
                <a:gd name="f188" fmla="val 6529"/>
                <a:gd name="f189" fmla="val 6516"/>
                <a:gd name="f190" fmla="val 6521"/>
                <a:gd name="f191" fmla="val 6559"/>
                <a:gd name="f192" fmla="val 6522"/>
                <a:gd name="f193" fmla="val 6576"/>
                <a:gd name="f194" fmla="val 6572"/>
                <a:gd name="f195" fmla="val 6644"/>
                <a:gd name="f196" fmla="val 6682"/>
                <a:gd name="f197" fmla="val 6700"/>
                <a:gd name="f198" fmla="val 6704"/>
                <a:gd name="f199" fmla="val 6665"/>
                <a:gd name="f200" fmla="val 6669"/>
                <a:gd name="f201" fmla="val 6721"/>
                <a:gd name="f202" fmla="val 6740"/>
                <a:gd name="f203" fmla="val 6781"/>
                <a:gd name="f204" fmla="val 6765"/>
                <a:gd name="f205" fmla="val 6772"/>
                <a:gd name="f206" fmla="val 6806"/>
                <a:gd name="f207" fmla="val 6808"/>
                <a:gd name="f208" fmla="val 6752"/>
                <a:gd name="f209" fmla="val 6666"/>
                <a:gd name="f210" fmla="val 28"/>
                <a:gd name="f211" fmla="val 6631"/>
                <a:gd name="f212" fmla="val 6641"/>
                <a:gd name="f213" fmla="val 29"/>
                <a:gd name="f214" fmla="val 6577"/>
                <a:gd name="f215" fmla="val 6502"/>
                <a:gd name="f216" fmla="val 6472"/>
                <a:gd name="f217" fmla="val 6475"/>
                <a:gd name="f218" fmla="val 6459"/>
                <a:gd name="f219" fmla="val 6460"/>
                <a:gd name="f220" fmla="val 6413"/>
                <a:gd name="f221" fmla="val 6423"/>
                <a:gd name="f222" fmla="val 6343"/>
                <a:gd name="f223" fmla="val 6345"/>
                <a:gd name="f224" fmla="val 6253"/>
                <a:gd name="f225" fmla="val 6255"/>
                <a:gd name="f226" fmla="val 6242"/>
                <a:gd name="f227" fmla="val 6230"/>
                <a:gd name="f228" fmla="val 6220"/>
                <a:gd name="f229" fmla="val 6211"/>
                <a:gd name="f230" fmla="val 6191"/>
                <a:gd name="f231" fmla="val 6178"/>
                <a:gd name="f232" fmla="val 6154"/>
                <a:gd name="f233" fmla="val 6229"/>
                <a:gd name="f234" fmla="val 6235"/>
                <a:gd name="f235" fmla="val 6228"/>
                <a:gd name="f236" fmla="val 6192"/>
                <a:gd name="f237" fmla="val 6207"/>
                <a:gd name="f238" fmla="val 6213"/>
                <a:gd name="f239" fmla="val 26"/>
                <a:gd name="f240" fmla="val 6195"/>
                <a:gd name="f241" fmla="val 6146"/>
                <a:gd name="f242" fmla="val 6163"/>
                <a:gd name="f243" fmla="val 6092"/>
                <a:gd name="f244" fmla="val 5978"/>
                <a:gd name="f245" fmla="val 25"/>
                <a:gd name="f246" fmla="val 5870"/>
                <a:gd name="f247" fmla="val 5947"/>
                <a:gd name="f248" fmla="val 5808"/>
                <a:gd name="f249" fmla="val 5894"/>
                <a:gd name="f250" fmla="val 5834"/>
                <a:gd name="f251" fmla="val 22"/>
                <a:gd name="f252" fmla="val 5842"/>
                <a:gd name="f253" fmla="val 5781"/>
                <a:gd name="f254" fmla="val 5776"/>
                <a:gd name="f255" fmla="val 5814"/>
                <a:gd name="f256" fmla="val 5828"/>
                <a:gd name="f257" fmla="val 5727"/>
                <a:gd name="f258" fmla="val 24"/>
                <a:gd name="f259" fmla="val 5657"/>
                <a:gd name="f260" fmla="val 5558"/>
                <a:gd name="f261" fmla="val 5554"/>
                <a:gd name="f262" fmla="val 7145"/>
                <a:gd name="f263" fmla="val 7151"/>
                <a:gd name="f264" fmla="val 7153"/>
                <a:gd name="f265" fmla="val 7028"/>
                <a:gd name="f266" fmla="val 6926"/>
                <a:gd name="f267" fmla="val 6859"/>
                <a:gd name="f268" fmla="val 6872"/>
                <a:gd name="f269" fmla="val 6932"/>
                <a:gd name="f270" fmla="val 6961"/>
                <a:gd name="f271" fmla="val 6936"/>
                <a:gd name="f272" fmla="val 6920"/>
                <a:gd name="f273" fmla="val 6876"/>
                <a:gd name="f274" fmla="val 6888"/>
                <a:gd name="f275" fmla="val 6924"/>
                <a:gd name="f276" fmla="val 6947"/>
                <a:gd name="f277" fmla="val 7046"/>
                <a:gd name="f278" fmla="val 6986"/>
                <a:gd name="f279" fmla="val 7002"/>
                <a:gd name="f280" fmla="val 7082"/>
                <a:gd name="f281" fmla="val 7114"/>
                <a:gd name="f282" fmla="val 7115"/>
                <a:gd name="f283" fmla="val 7060"/>
                <a:gd name="f284" fmla="val 7053"/>
                <a:gd name="f285" fmla="val 7047"/>
                <a:gd name="f286" fmla="val 7110"/>
                <a:gd name="f287" fmla="val 7070"/>
                <a:gd name="f288" fmla="val 7117"/>
                <a:gd name="f289" fmla="val 7193"/>
                <a:gd name="f290" fmla="val 7228"/>
                <a:gd name="f291" fmla="val 7234"/>
                <a:gd name="f292" fmla="val 7272"/>
                <a:gd name="f293" fmla="val 7260"/>
                <a:gd name="f294" fmla="val 7305"/>
                <a:gd name="f295" fmla="val 7249"/>
                <a:gd name="f296" fmla="val 7315"/>
                <a:gd name="f297" fmla="val 7270"/>
                <a:gd name="f298" fmla="val 7284"/>
                <a:gd name="f299" fmla="val 7352"/>
                <a:gd name="f300" fmla="val 7362"/>
                <a:gd name="f301" fmla="val 7398"/>
                <a:gd name="f302" fmla="val 7421"/>
                <a:gd name="f303" fmla="val 7372"/>
                <a:gd name="f304" fmla="val 7418"/>
                <a:gd name="f305" fmla="val 7472"/>
                <a:gd name="f306" fmla="val 7469"/>
                <a:gd name="f307" fmla="val 7422"/>
                <a:gd name="f308" fmla="val 7416"/>
                <a:gd name="f309" fmla="val 7375"/>
                <a:gd name="f310" fmla="val 7456"/>
                <a:gd name="f311" fmla="val 7441"/>
                <a:gd name="f312" fmla="val 7430"/>
                <a:gd name="f313" fmla="val 7437"/>
                <a:gd name="f314" fmla="val 7451"/>
                <a:gd name="f315" fmla="val 7463"/>
                <a:gd name="f316" fmla="val 7482"/>
                <a:gd name="f317" fmla="val 7436"/>
                <a:gd name="f318" fmla="val 7395"/>
                <a:gd name="f319" fmla="val 7388"/>
                <a:gd name="f320" fmla="val 7394"/>
                <a:gd name="f321" fmla="val 7378"/>
                <a:gd name="f322" fmla="val 7339"/>
                <a:gd name="f323" fmla="val 7299"/>
                <a:gd name="f324" fmla="val 7258"/>
                <a:gd name="f325" fmla="val 7264"/>
                <a:gd name="f326" fmla="val 7784"/>
                <a:gd name="f327" fmla="val 7795"/>
                <a:gd name="f328" fmla="val 7764"/>
                <a:gd name="f329" fmla="val 7709"/>
                <a:gd name="f330" fmla="val 7664"/>
                <a:gd name="f331" fmla="val 7614"/>
                <a:gd name="f332" fmla="val 7591"/>
                <a:gd name="f333" fmla="val 7578"/>
                <a:gd name="f334" fmla="val 7566"/>
                <a:gd name="f335" fmla="val 7597"/>
                <a:gd name="f336" fmla="val 7737"/>
                <a:gd name="f337" fmla="val 7670"/>
                <a:gd name="f338" fmla="val 4385"/>
                <a:gd name="f339" fmla="val 4401"/>
                <a:gd name="f340" fmla="val 4455"/>
                <a:gd name="f341" fmla="val 4458"/>
                <a:gd name="f342" fmla="val 4462"/>
                <a:gd name="f343" fmla="val 4450"/>
                <a:gd name="f344" fmla="val 4437"/>
                <a:gd name="f345" fmla="val 4392"/>
                <a:gd name="f346" fmla="val 4391"/>
                <a:gd name="f347" fmla="val 4388"/>
                <a:gd name="f348" fmla="val 4383"/>
                <a:gd name="f349" fmla="val 4399"/>
                <a:gd name="f350" fmla="val 4409"/>
                <a:gd name="f351" fmla="val 4403"/>
                <a:gd name="f352" fmla="val 4362"/>
                <a:gd name="f353" fmla="val 4366"/>
                <a:gd name="f354" fmla="val 4322"/>
                <a:gd name="f355" fmla="val 4308"/>
                <a:gd name="f356" fmla="val 4371"/>
                <a:gd name="f357" fmla="val 4129"/>
                <a:gd name="f358" fmla="val 4138"/>
                <a:gd name="f359" fmla="val 4112"/>
                <a:gd name="f360" fmla="val 4115"/>
                <a:gd name="f361" fmla="val 4118"/>
                <a:gd name="f362" fmla="val 4049"/>
                <a:gd name="f363" fmla="val 4053"/>
                <a:gd name="f364" fmla="val 4025"/>
                <a:gd name="f365" fmla="val 4029"/>
                <a:gd name="f366" fmla="val 4036"/>
                <a:gd name="f367" fmla="val 4812"/>
                <a:gd name="f368" fmla="val 4808"/>
                <a:gd name="f369" fmla="val 4804"/>
                <a:gd name="f370" fmla="val 4802"/>
                <a:gd name="f371" fmla="val 4778"/>
                <a:gd name="f372" fmla="val 4817"/>
                <a:gd name="f373" fmla="val 4814"/>
                <a:gd name="f374" fmla="val 4773"/>
                <a:gd name="f375" fmla="val 4781"/>
                <a:gd name="f376" fmla="val 4729"/>
                <a:gd name="f377" fmla="val 4523"/>
                <a:gd name="f378" fmla="val 4643"/>
                <a:gd name="f379" fmla="val 4728"/>
                <a:gd name="f380" fmla="val 4527"/>
                <a:gd name="f381" fmla="val 4514"/>
                <a:gd name="f382" fmla="val 4540"/>
                <a:gd name="f383" fmla="val 4586"/>
                <a:gd name="f384" fmla="val 4628"/>
                <a:gd name="f385" fmla="val 4662"/>
                <a:gd name="f386" fmla="val 4772"/>
                <a:gd name="f387" fmla="val 4760"/>
                <a:gd name="f388" fmla="val 4742"/>
                <a:gd name="f389" fmla="val 4720"/>
                <a:gd name="f390" fmla="val 348"/>
                <a:gd name="f391" fmla="val 352"/>
                <a:gd name="f392" fmla="val 354"/>
                <a:gd name="f393" fmla="val 356"/>
                <a:gd name="f394" fmla="val 3713"/>
                <a:gd name="f395" fmla="val 3699"/>
                <a:gd name="f396" fmla="val 3706"/>
                <a:gd name="f397" fmla="val 3671"/>
                <a:gd name="f398" fmla="val 3656"/>
                <a:gd name="f399" fmla="val 3658"/>
                <a:gd name="f400" fmla="val 3660"/>
                <a:gd name="f401" fmla="val 3661"/>
                <a:gd name="f402" fmla="val 3650"/>
                <a:gd name="f403" fmla="val 3622"/>
                <a:gd name="f404" fmla="val 3552"/>
                <a:gd name="f405" fmla="val 3532"/>
                <a:gd name="f406" fmla="val 3505"/>
                <a:gd name="f407" fmla="val 3473"/>
                <a:gd name="f408" fmla="val 3452"/>
                <a:gd name="f409" fmla="val 3471"/>
                <a:gd name="f410" fmla="val 3496"/>
                <a:gd name="f411" fmla="val 3489"/>
                <a:gd name="f412" fmla="val 3450"/>
                <a:gd name="f413" fmla="val 3431"/>
                <a:gd name="f414" fmla="val 3365"/>
                <a:gd name="f415" fmla="val 3404"/>
                <a:gd name="f416" fmla="val 3316"/>
                <a:gd name="f417" fmla="val 3286"/>
                <a:gd name="f418" fmla="val 3360"/>
                <a:gd name="f419" fmla="val 3372"/>
                <a:gd name="f420" fmla="val 3304"/>
                <a:gd name="f421" fmla="val 3247"/>
                <a:gd name="f422" fmla="val 3216"/>
                <a:gd name="f423" fmla="val 3211"/>
                <a:gd name="f424" fmla="val 3204"/>
                <a:gd name="f425" fmla="val 3159"/>
                <a:gd name="f426" fmla="val 3191"/>
                <a:gd name="f427" fmla="val 3132"/>
                <a:gd name="f428" fmla="val 3143"/>
                <a:gd name="f429" fmla="val 3109"/>
                <a:gd name="f430" fmla="val 3106"/>
                <a:gd name="f431" fmla="val 3110"/>
                <a:gd name="f432" fmla="val 3034"/>
                <a:gd name="f433" fmla="val 3009"/>
                <a:gd name="f434" fmla="val 2976"/>
                <a:gd name="f435" fmla="val 2885"/>
                <a:gd name="f436" fmla="val 2843"/>
                <a:gd name="f437" fmla="val 2768"/>
                <a:gd name="f438" fmla="val 2765"/>
                <a:gd name="f439" fmla="val 2745"/>
                <a:gd name="f440" fmla="val 2715"/>
                <a:gd name="f441" fmla="val 2701"/>
                <a:gd name="f442" fmla="val 2633"/>
                <a:gd name="f443" fmla="val 2626"/>
                <a:gd name="f444" fmla="val 2680"/>
                <a:gd name="f445" fmla="val 2670"/>
                <a:gd name="f446" fmla="val 2702"/>
                <a:gd name="f447" fmla="val 2729"/>
                <a:gd name="f448" fmla="val 2705"/>
                <a:gd name="f449" fmla="val 2741"/>
                <a:gd name="f450" fmla="val 2712"/>
                <a:gd name="f451" fmla="val 2608"/>
                <a:gd name="f452" fmla="val 2576"/>
                <a:gd name="f453" fmla="val 2587"/>
                <a:gd name="f454" fmla="val 2536"/>
                <a:gd name="f455" fmla="val 2526"/>
                <a:gd name="f456" fmla="val 2441"/>
                <a:gd name="f457" fmla="val 2400"/>
                <a:gd name="f458" fmla="val 2402"/>
                <a:gd name="f459" fmla="val 2403"/>
                <a:gd name="f460" fmla="val 2336"/>
                <a:gd name="f461" fmla="val 2354"/>
                <a:gd name="f462" fmla="val 2280"/>
                <a:gd name="f463" fmla="val 2286"/>
                <a:gd name="f464" fmla="val 2283"/>
                <a:gd name="f465" fmla="val 2288"/>
                <a:gd name="f466" fmla="val 2246"/>
                <a:gd name="f467" fmla="val 2204"/>
                <a:gd name="f468" fmla="val 2172"/>
                <a:gd name="f469" fmla="val 2153"/>
                <a:gd name="f470" fmla="val 2177"/>
                <a:gd name="f471" fmla="val 2189"/>
                <a:gd name="f472" fmla="val 2115"/>
                <a:gd name="f473" fmla="val 2035"/>
                <a:gd name="f474" fmla="val 1989"/>
                <a:gd name="f475" fmla="val 1941"/>
                <a:gd name="f476" fmla="val 1969"/>
                <a:gd name="f477" fmla="val 2004"/>
                <a:gd name="f478" fmla="val 1995"/>
                <a:gd name="f479" fmla="val 1974"/>
                <a:gd name="f480" fmla="val 1937"/>
                <a:gd name="f481" fmla="val 1943"/>
                <a:gd name="f482" fmla="val 1959"/>
                <a:gd name="f483" fmla="val 1976"/>
                <a:gd name="f484" fmla="val 1900"/>
                <a:gd name="f485" fmla="val 1905"/>
                <a:gd name="f486" fmla="val 1881"/>
                <a:gd name="f487" fmla="val 1867"/>
                <a:gd name="f488" fmla="val 1865"/>
                <a:gd name="f489" fmla="val 1821"/>
                <a:gd name="f490" fmla="val 1816"/>
                <a:gd name="f491" fmla="val 1762"/>
                <a:gd name="f492" fmla="val 1727"/>
                <a:gd name="f493" fmla="val 1722"/>
                <a:gd name="f494" fmla="val 1755"/>
                <a:gd name="f495" fmla="val 1769"/>
                <a:gd name="f496" fmla="val 1766"/>
                <a:gd name="f497" fmla="val 1728"/>
                <a:gd name="f498" fmla="val 1704"/>
                <a:gd name="f499" fmla="val 1695"/>
                <a:gd name="f500" fmla="val 1546"/>
                <a:gd name="f501" fmla="val 1574"/>
                <a:gd name="f502" fmla="val 1466"/>
                <a:gd name="f503" fmla="val 1313"/>
                <a:gd name="f504" fmla="val 1241"/>
                <a:gd name="f505" fmla="val 1218"/>
                <a:gd name="f506" fmla="val 1170"/>
                <a:gd name="f507" fmla="val 1198"/>
                <a:gd name="f508" fmla="val 1111"/>
                <a:gd name="f509" fmla="val 1066"/>
                <a:gd name="f510" fmla="val 979"/>
                <a:gd name="f511" fmla="val 972"/>
                <a:gd name="f512" fmla="val 1018"/>
                <a:gd name="f513" fmla="val 1015"/>
                <a:gd name="f514" fmla="val 958"/>
                <a:gd name="f515" fmla="val 912"/>
                <a:gd name="f516" fmla="val 824"/>
                <a:gd name="f517" fmla="val 839"/>
                <a:gd name="f518" fmla="val 843"/>
                <a:gd name="f519" fmla="val 845"/>
                <a:gd name="f520" fmla="val 847"/>
                <a:gd name="f521" fmla="val 809"/>
                <a:gd name="f522" fmla="val 786"/>
                <a:gd name="f523" fmla="val 773"/>
                <a:gd name="f524" fmla="val 803"/>
                <a:gd name="f525" fmla="val 796"/>
                <a:gd name="f526" fmla="val 626"/>
                <a:gd name="f527" fmla="val 496"/>
                <a:gd name="f528" fmla="val 327"/>
                <a:gd name="f529" fmla="val 376"/>
                <a:gd name="f530" fmla="val 394"/>
                <a:gd name="f531" fmla="val 347"/>
                <a:gd name="f532" fmla="val 329"/>
                <a:gd name="f533" fmla="val 293"/>
                <a:gd name="f534" fmla="val 263"/>
                <a:gd name="f535" fmla="val 260"/>
                <a:gd name="f536" fmla="val 245"/>
                <a:gd name="f537" fmla="val 167"/>
                <a:gd name="f538" fmla="val 114"/>
                <a:gd name="f539" fmla="val 138"/>
                <a:gd name="f540" fmla="val 104"/>
                <a:gd name="f541" fmla="val 165"/>
                <a:gd name="f542" fmla="val 129"/>
                <a:gd name="f543" fmla="val 97"/>
                <a:gd name="f544" fmla="val 92"/>
                <a:gd name="f545" fmla="val 100"/>
                <a:gd name="f546" fmla="val 119"/>
                <a:gd name="f547" fmla="val 84"/>
                <a:gd name="f548" fmla="val 82"/>
                <a:gd name="f549" fmla="val 55"/>
                <a:gd name="f550" fmla="val 125"/>
                <a:gd name="f551" fmla="val 333"/>
                <a:gd name="f552" fmla="val 345"/>
                <a:gd name="f553" fmla="val 324"/>
                <a:gd name="f554" fmla="val 322"/>
                <a:gd name="f555" fmla="val 351"/>
                <a:gd name="f556" fmla="val 369"/>
                <a:gd name="f557" fmla="val 407"/>
                <a:gd name="f558" fmla="val 430"/>
                <a:gd name="f559" fmla="val 389"/>
                <a:gd name="f560" fmla="val 371"/>
                <a:gd name="f561" fmla="val 373"/>
                <a:gd name="f562" fmla="val 382"/>
                <a:gd name="f563" fmla="val 403"/>
                <a:gd name="f564" fmla="val 408"/>
                <a:gd name="f565" fmla="val 516"/>
                <a:gd name="f566" fmla="val 543"/>
                <a:gd name="f567" fmla="val 653"/>
                <a:gd name="f568" fmla="val 525"/>
                <a:gd name="f569" fmla="val 633"/>
                <a:gd name="f570" fmla="val 665"/>
                <a:gd name="f571" fmla="val 727"/>
                <a:gd name="f572" fmla="val 808"/>
                <a:gd name="f573" fmla="val 878"/>
                <a:gd name="f574" fmla="val 864"/>
                <a:gd name="f575" fmla="val 854"/>
                <a:gd name="f576" fmla="val 870"/>
                <a:gd name="f577" fmla="val 877"/>
                <a:gd name="f578" fmla="val 931"/>
                <a:gd name="f579" fmla="val 1011"/>
                <a:gd name="f580" fmla="val 1072"/>
                <a:gd name="f581" fmla="val 1173"/>
                <a:gd name="f582" fmla="val 1243"/>
                <a:gd name="f583" fmla="val 1262"/>
                <a:gd name="f584" fmla="val 1152"/>
                <a:gd name="f585" fmla="val 1123"/>
                <a:gd name="f586" fmla="val 1187"/>
                <a:gd name="f587" fmla="val 1147"/>
                <a:gd name="f588" fmla="val 1132"/>
                <a:gd name="f589" fmla="val 1108"/>
                <a:gd name="f590" fmla="val 1164"/>
                <a:gd name="f591" fmla="val 1182"/>
                <a:gd name="f592" fmla="val 1235"/>
                <a:gd name="f593" fmla="val 1231"/>
                <a:gd name="f594" fmla="val 1238"/>
                <a:gd name="f595" fmla="val 1269"/>
                <a:gd name="f596" fmla="val 1272"/>
                <a:gd name="f597" fmla="val 1280"/>
                <a:gd name="f598" fmla="val 1373"/>
                <a:gd name="f599" fmla="val 1353"/>
                <a:gd name="f600" fmla="val 1352"/>
                <a:gd name="f601" fmla="val 1328"/>
                <a:gd name="f602" fmla="val 1337"/>
                <a:gd name="f603" fmla="val 1316"/>
                <a:gd name="f604" fmla="val 1292"/>
                <a:gd name="f605" fmla="val 1318"/>
                <a:gd name="f606" fmla="val 1377"/>
                <a:gd name="f607" fmla="val 1409"/>
                <a:gd name="f608" fmla="val 1419"/>
                <a:gd name="f609" fmla="val 1536"/>
                <a:gd name="f610" fmla="val 1591"/>
                <a:gd name="f611" fmla="val 1646"/>
                <a:gd name="f612" fmla="val 1745"/>
                <a:gd name="f613" fmla="val 1807"/>
                <a:gd name="f614" fmla="val 1848"/>
                <a:gd name="f615" fmla="val 1869"/>
                <a:gd name="f616" fmla="val 20"/>
                <a:gd name="f617" fmla="val 1993"/>
                <a:gd name="f618" fmla="val 2049"/>
                <a:gd name="f619" fmla="val 21"/>
                <a:gd name="f620" fmla="val 2052"/>
                <a:gd name="f621" fmla="val 2010"/>
                <a:gd name="f622" fmla="val 23"/>
                <a:gd name="f623" fmla="val 1991"/>
                <a:gd name="f624" fmla="val 2028"/>
                <a:gd name="f625" fmla="val 2058"/>
                <a:gd name="f626" fmla="val 2070"/>
                <a:gd name="f627" fmla="val 1986"/>
                <a:gd name="f628" fmla="val 2074"/>
                <a:gd name="f629" fmla="val 2037"/>
                <a:gd name="f630" fmla="val 2076"/>
                <a:gd name="f631" fmla="val 2117"/>
                <a:gd name="f632" fmla="val 2136"/>
                <a:gd name="f633" fmla="val 2073"/>
                <a:gd name="f634" fmla="val 2158"/>
                <a:gd name="f635" fmla="val 2094"/>
                <a:gd name="f636" fmla="val 2144"/>
                <a:gd name="f637" fmla="val 2211"/>
                <a:gd name="f638" fmla="val 2270"/>
                <a:gd name="f639" fmla="val 2277"/>
                <a:gd name="f640" fmla="val 2299"/>
                <a:gd name="f641" fmla="val 2317"/>
                <a:gd name="f642" fmla="val 2344"/>
                <a:gd name="f643" fmla="val 2263"/>
                <a:gd name="f644" fmla="val 2319"/>
                <a:gd name="f645" fmla="val 2376"/>
                <a:gd name="f646" fmla="val 2491"/>
                <a:gd name="f647" fmla="val 2516"/>
                <a:gd name="f648" fmla="val 2560"/>
                <a:gd name="f649" fmla="val 2433"/>
                <a:gd name="f650" fmla="val 2499"/>
                <a:gd name="f651" fmla="val 2461"/>
                <a:gd name="f652" fmla="val 2408"/>
                <a:gd name="f653" fmla="val 2396"/>
                <a:gd name="f654" fmla="val 2409"/>
                <a:gd name="f655" fmla="val 2475"/>
                <a:gd name="f656" fmla="val 2466"/>
                <a:gd name="f657" fmla="val 2647"/>
                <a:gd name="f658" fmla="val 2737"/>
                <a:gd name="f659" fmla="val 2812"/>
                <a:gd name="f660" fmla="val 2865"/>
                <a:gd name="f661" fmla="val 19"/>
                <a:gd name="f662" fmla="val 2956"/>
                <a:gd name="f663" fmla="val 2929"/>
                <a:gd name="f664" fmla="val 3031"/>
                <a:gd name="f665" fmla="val 2974"/>
                <a:gd name="f666" fmla="val 3016"/>
                <a:gd name="f667" fmla="val 3058"/>
                <a:gd name="f668" fmla="val 3021"/>
                <a:gd name="f669" fmla="val 3045"/>
                <a:gd name="f670" fmla="val 3014"/>
                <a:gd name="f671" fmla="val 3035"/>
                <a:gd name="f672" fmla="val 3084"/>
                <a:gd name="f673" fmla="val 3104"/>
                <a:gd name="f674" fmla="val 3094"/>
                <a:gd name="f675" fmla="val 3098"/>
                <a:gd name="f676" fmla="val 3096"/>
                <a:gd name="f677" fmla="val 3140"/>
                <a:gd name="f678" fmla="val 3117"/>
                <a:gd name="f679" fmla="val 3149"/>
                <a:gd name="f680" fmla="val 3220"/>
                <a:gd name="f681" fmla="val 3249"/>
                <a:gd name="f682" fmla="val 3291"/>
                <a:gd name="f683" fmla="val 17"/>
                <a:gd name="f684" fmla="val 3268"/>
                <a:gd name="f685" fmla="val 3332"/>
                <a:gd name="f686" fmla="val 18"/>
                <a:gd name="f687" fmla="val 3338"/>
                <a:gd name="f688" fmla="val 3369"/>
                <a:gd name="f689" fmla="val 3394"/>
                <a:gd name="f690" fmla="val 16"/>
                <a:gd name="f691" fmla="val 3440"/>
                <a:gd name="f692" fmla="val 3421"/>
                <a:gd name="f693" fmla="val 3483"/>
                <a:gd name="f694" fmla="val 3562"/>
                <a:gd name="f695" fmla="val 3614"/>
                <a:gd name="f696" fmla="val 3689"/>
                <a:gd name="f697" fmla="val 3687"/>
                <a:gd name="f698" fmla="val 3672"/>
                <a:gd name="f699" fmla="val 3694"/>
                <a:gd name="f700" fmla="val 3711"/>
                <a:gd name="f701" fmla="val 3741"/>
                <a:gd name="f702" fmla="val 3760"/>
                <a:gd name="f703" fmla="val 3759"/>
                <a:gd name="f704" fmla="val 3769"/>
                <a:gd name="f705" fmla="val 3775"/>
                <a:gd name="f706" fmla="val 3807"/>
                <a:gd name="f707" fmla="val 15"/>
                <a:gd name="f708" fmla="val 3823"/>
                <a:gd name="f709" fmla="val 3885"/>
                <a:gd name="f710" fmla="val 12"/>
                <a:gd name="f711" fmla="val 3881"/>
                <a:gd name="f712" fmla="val 10"/>
                <a:gd name="f713" fmla="val 3828"/>
                <a:gd name="f714" fmla="val 11"/>
                <a:gd name="f715" fmla="val 3805"/>
                <a:gd name="f716" fmla="val 3786"/>
                <a:gd name="f717" fmla="val 3767"/>
                <a:gd name="f718" fmla="val 3730"/>
                <a:gd name="f719" fmla="val 3715"/>
                <a:gd name="f720" fmla="val 13"/>
                <a:gd name="f721" fmla="val 3753"/>
                <a:gd name="f722" fmla="val 3860"/>
                <a:gd name="f723" fmla="val 3924"/>
                <a:gd name="f724" fmla="val 8"/>
                <a:gd name="f725" fmla="val 6"/>
                <a:gd name="f726" fmla="val 3800"/>
                <a:gd name="f727" fmla="val 5"/>
                <a:gd name="f728" fmla="val 3725"/>
                <a:gd name="f729" fmla="val 3758"/>
                <a:gd name="f730" fmla="val 7"/>
                <a:gd name="f731" fmla="val 3719"/>
                <a:gd name="f732" fmla="val 3757"/>
                <a:gd name="f733" fmla="val 9"/>
                <a:gd name="f734" fmla="val 3654"/>
                <a:gd name="f735" fmla="val 3693"/>
                <a:gd name="f736" fmla="val 3709"/>
                <a:gd name="f737" fmla="val 3643"/>
                <a:gd name="f738" fmla="val 3641"/>
                <a:gd name="f739" fmla="val 3608"/>
                <a:gd name="f740" fmla="val 3626"/>
                <a:gd name="f741" fmla="val 3635"/>
                <a:gd name="f742" fmla="val 3569"/>
                <a:gd name="f743" fmla="val 3551"/>
                <a:gd name="f744" fmla="val 3492"/>
                <a:gd name="f745" fmla="val 3499"/>
                <a:gd name="f746" fmla="val 3417"/>
                <a:gd name="f747" fmla="val 3408"/>
                <a:gd name="f748" fmla="val 3436"/>
                <a:gd name="f749" fmla="val 3377"/>
                <a:gd name="f750" fmla="val 3323"/>
                <a:gd name="f751" fmla="val 3425"/>
                <a:gd name="f752" fmla="val 3343"/>
                <a:gd name="f753" fmla="val 3266"/>
                <a:gd name="f754" fmla="val 3208"/>
                <a:gd name="f755" fmla="val 3228"/>
                <a:gd name="f756" fmla="val 3276"/>
                <a:gd name="f757" fmla="val 3324"/>
                <a:gd name="f758" fmla="val 3295"/>
                <a:gd name="f759" fmla="val 3310"/>
                <a:gd name="f760" fmla="val 3410"/>
                <a:gd name="f761" fmla="val 3355"/>
                <a:gd name="f762" fmla="val 3461"/>
                <a:gd name="f763" fmla="val 3466"/>
                <a:gd name="f764" fmla="val 3472"/>
                <a:gd name="f765" fmla="val 3433"/>
                <a:gd name="f766" fmla="val 3427"/>
                <a:gd name="f767" fmla="val 3378"/>
                <a:gd name="f768" fmla="val 3485"/>
                <a:gd name="f769" fmla="val 3474"/>
                <a:gd name="f770" fmla="val 3"/>
                <a:gd name="f771" fmla="val 3568"/>
                <a:gd name="f772" fmla="val 4"/>
                <a:gd name="f773" fmla="val 3525"/>
                <a:gd name="f774" fmla="val 3584"/>
                <a:gd name="f775" fmla="val 3589"/>
                <a:gd name="f776" fmla="val 3667"/>
                <a:gd name="f777" fmla="val 3652"/>
                <a:gd name="f778" fmla="val 3707"/>
                <a:gd name="f779" fmla="val 3726"/>
                <a:gd name="f780" fmla="val 3789"/>
                <a:gd name="f781" fmla="val 3797"/>
                <a:gd name="f782" fmla="val 3733"/>
                <a:gd name="f783" fmla="val 3745"/>
                <a:gd name="f784" fmla="val 3831"/>
                <a:gd name="f785" fmla="val 3862"/>
                <a:gd name="f786" fmla="val 3939"/>
                <a:gd name="f787" fmla="val 3944"/>
                <a:gd name="f788" fmla="val 3943"/>
                <a:gd name="f789" fmla="val 3970"/>
                <a:gd name="f790" fmla="val 3961"/>
                <a:gd name="f791" fmla="val 3981"/>
                <a:gd name="f792" fmla="val 3951"/>
                <a:gd name="f793" fmla="val 3976"/>
                <a:gd name="f794" fmla="val 4007"/>
                <a:gd name="f795" fmla="val 4051"/>
                <a:gd name="f796" fmla="val 4061"/>
                <a:gd name="f797" fmla="val 4089"/>
                <a:gd name="f798" fmla="val 4058"/>
                <a:gd name="f799" fmla="val 4084"/>
                <a:gd name="f800" fmla="val 4097"/>
                <a:gd name="f801" fmla="val 4098"/>
                <a:gd name="f802" fmla="val 4035"/>
                <a:gd name="f803" fmla="val 3994"/>
                <a:gd name="f804" fmla="val 4021"/>
                <a:gd name="f805" fmla="val 4002"/>
                <a:gd name="f806" fmla="val 3999"/>
                <a:gd name="f807" fmla="val 3971"/>
                <a:gd name="f808" fmla="val 3998"/>
                <a:gd name="f809" fmla="val 3995"/>
                <a:gd name="f810" fmla="val 3989"/>
                <a:gd name="f811" fmla="val 3986"/>
                <a:gd name="f812" fmla="val 3991"/>
                <a:gd name="f813" fmla="val 3988"/>
                <a:gd name="f814" fmla="val 3966"/>
                <a:gd name="f815" fmla="val 3949"/>
                <a:gd name="f816" fmla="val 3954"/>
                <a:gd name="f817" fmla="val 3934"/>
                <a:gd name="f818" fmla="val 3985"/>
                <a:gd name="f819" fmla="val 4000"/>
                <a:gd name="f820" fmla="val 4033"/>
                <a:gd name="f821" fmla="val 4149"/>
                <a:gd name="f822" fmla="val 4198"/>
                <a:gd name="f823" fmla="val 4220"/>
                <a:gd name="f824" fmla="val 4257"/>
                <a:gd name="f825" fmla="val 4267"/>
                <a:gd name="f826" fmla="val 4310"/>
                <a:gd name="f827" fmla="val 4351"/>
                <a:gd name="f828" fmla="val 4323"/>
                <a:gd name="f829" fmla="val 4316"/>
                <a:gd name="f830" fmla="val 4307"/>
                <a:gd name="f831" fmla="val 4305"/>
                <a:gd name="f832" fmla="val 4303"/>
                <a:gd name="f833" fmla="val 4301"/>
                <a:gd name="f834" fmla="val 4298"/>
                <a:gd name="f835" fmla="val 4376"/>
                <a:gd name="f836" fmla="val 4372"/>
                <a:gd name="f837" fmla="val 4359"/>
                <a:gd name="f838" fmla="val 4438"/>
                <a:gd name="f839" fmla="val 4390"/>
                <a:gd name="f840" fmla="val 4454"/>
                <a:gd name="f841" fmla="val 4517"/>
                <a:gd name="f842" fmla="val 4545"/>
                <a:gd name="f843" fmla="val 4543"/>
                <a:gd name="f844" fmla="val 4568"/>
                <a:gd name="f845" fmla="val 4613"/>
                <a:gd name="f846" fmla="val 4645"/>
                <a:gd name="f847" fmla="val 4684"/>
                <a:gd name="f848" fmla="val 4704"/>
                <a:gd name="f849" fmla="val 4649"/>
                <a:gd name="f850" fmla="val 4682"/>
                <a:gd name="f851" fmla="val 4677"/>
                <a:gd name="f852" fmla="val 4683"/>
                <a:gd name="f853" fmla="val 4693"/>
                <a:gd name="f854" fmla="val 4694"/>
                <a:gd name="f855" fmla="val 4702"/>
                <a:gd name="f856" fmla="val 4624"/>
                <a:gd name="f857" fmla="val 4564"/>
                <a:gd name="f858" fmla="val 4541"/>
                <a:gd name="f859" fmla="val 4558"/>
                <a:gd name="f860" fmla="val 4571"/>
                <a:gd name="f861" fmla="val 4591"/>
                <a:gd name="f862" fmla="val 4562"/>
                <a:gd name="f863" fmla="val 4525"/>
                <a:gd name="f864" fmla="val 4477"/>
                <a:gd name="f865" fmla="val 4461"/>
                <a:gd name="f866" fmla="val 4412"/>
                <a:gd name="f867" fmla="val 4432"/>
                <a:gd name="f868" fmla="val 4420"/>
                <a:gd name="f869" fmla="val 4471"/>
                <a:gd name="f870" fmla="val 4465"/>
                <a:gd name="f871" fmla="val 4421"/>
                <a:gd name="f872" fmla="val 4389"/>
                <a:gd name="f873" fmla="val 4373"/>
                <a:gd name="f874" fmla="val 4380"/>
                <a:gd name="f875" fmla="val 4313"/>
                <a:gd name="f876" fmla="val 4360"/>
                <a:gd name="f877" fmla="val 4416"/>
                <a:gd name="f878" fmla="val 4481"/>
                <a:gd name="f879" fmla="val 4466"/>
                <a:gd name="f880" fmla="val 4497"/>
                <a:gd name="f881" fmla="val 4603"/>
                <a:gd name="f882" fmla="val 4636"/>
                <a:gd name="f883" fmla="val 4671"/>
                <a:gd name="f884" fmla="val 4736"/>
                <a:gd name="f885" fmla="val 4689"/>
                <a:gd name="f886" fmla="val 4731"/>
                <a:gd name="f887" fmla="val 4714"/>
                <a:gd name="f888" fmla="val 4761"/>
                <a:gd name="f889" fmla="val 4777"/>
                <a:gd name="f890" fmla="val 4823"/>
                <a:gd name="f891" fmla="val 4780"/>
                <a:gd name="f892" fmla="val 4775"/>
                <a:gd name="f893" fmla="val 4837"/>
                <a:gd name="f894" fmla="val 4840"/>
                <a:gd name="f895" fmla="val 4982"/>
                <a:gd name="f896" fmla="val 5119"/>
                <a:gd name="f897" fmla="val 5113"/>
                <a:gd name="f898" fmla="val 5218"/>
                <a:gd name="f899" fmla="val 5279"/>
                <a:gd name="f900" fmla="val 5376"/>
                <a:gd name="f901" fmla="val 5452"/>
                <a:gd name="f902" fmla="val 5435"/>
                <a:gd name="f903" fmla="val 5389"/>
                <a:gd name="f904" fmla="val 5411"/>
                <a:gd name="f905" fmla="val 5373"/>
                <a:gd name="f906" fmla="val 5334"/>
                <a:gd name="f907" fmla="val 5294"/>
                <a:gd name="f908" fmla="val 5290"/>
                <a:gd name="f909" fmla="val 5313"/>
                <a:gd name="f910" fmla="val 5277"/>
                <a:gd name="f911" fmla="val 5245"/>
                <a:gd name="f912" fmla="val 5246"/>
                <a:gd name="f913" fmla="val 5281"/>
                <a:gd name="f914" fmla="val 5255"/>
                <a:gd name="f915" fmla="val 5211"/>
                <a:gd name="f916" fmla="val 5153"/>
                <a:gd name="f917" fmla="val 5114"/>
                <a:gd name="f918" fmla="val 5127"/>
                <a:gd name="f919" fmla="val 5180"/>
                <a:gd name="f920" fmla="val 5148"/>
                <a:gd name="f921" fmla="val 5221"/>
                <a:gd name="f922" fmla="val 5193"/>
                <a:gd name="f923" fmla="val 5126"/>
                <a:gd name="f924" fmla="val 5066"/>
                <a:gd name="f925" fmla="val 5073"/>
                <a:gd name="f926" fmla="val 5075"/>
                <a:gd name="f927" fmla="val 5090"/>
                <a:gd name="f928" fmla="val 5003"/>
                <a:gd name="f929" fmla="val 5024"/>
                <a:gd name="f930" fmla="val 4931"/>
                <a:gd name="f931" fmla="val 4939"/>
                <a:gd name="f932" fmla="val 5032"/>
                <a:gd name="f933" fmla="val 5005"/>
                <a:gd name="f934" fmla="val 5110"/>
                <a:gd name="f935" fmla="val 5080"/>
                <a:gd name="f936" fmla="val 5042"/>
                <a:gd name="f937" fmla="val 5023"/>
                <a:gd name="f938" fmla="val 5021"/>
                <a:gd name="f939" fmla="val 5018"/>
                <a:gd name="f940" fmla="val 5002"/>
                <a:gd name="f941" fmla="val 5155"/>
                <a:gd name="f942" fmla="val 5166"/>
                <a:gd name="f943" fmla="val 5122"/>
                <a:gd name="f944" fmla="val 5094"/>
                <a:gd name="f945" fmla="val 5144"/>
                <a:gd name="f946" fmla="val 5261"/>
                <a:gd name="f947" fmla="val 5237"/>
                <a:gd name="f948" fmla="val 5229"/>
                <a:gd name="f949" fmla="val 5216"/>
                <a:gd name="f950" fmla="val 5249"/>
                <a:gd name="f951" fmla="val 5266"/>
                <a:gd name="f952" fmla="val 5262"/>
                <a:gd name="f953" fmla="val 5265"/>
                <a:gd name="f954" fmla="val 5362"/>
                <a:gd name="f955" fmla="val 5408"/>
                <a:gd name="f956" fmla="val 5438"/>
                <a:gd name="f957" fmla="val 5447"/>
                <a:gd name="f958" fmla="val 5434"/>
                <a:gd name="f959" fmla="val 5505"/>
                <a:gd name="f960" fmla="val 5531"/>
                <a:gd name="f961" fmla="val 5530"/>
                <a:gd name="f962" fmla="val 5573"/>
                <a:gd name="f963" fmla="val 5596"/>
                <a:gd name="f964" fmla="val 5609"/>
                <a:gd name="f965" fmla="val 5592"/>
                <a:gd name="f966" fmla="val 5564"/>
                <a:gd name="f967" fmla="val 5508"/>
                <a:gd name="f968" fmla="val 5533"/>
                <a:gd name="f969" fmla="val 5507"/>
                <a:gd name="f970" fmla="val 5418"/>
                <a:gd name="f971" fmla="val 5394"/>
                <a:gd name="f972" fmla="val 5351"/>
                <a:gd name="f973" fmla="val 5354"/>
                <a:gd name="f974" fmla="val 5378"/>
                <a:gd name="f975" fmla="val 5416"/>
                <a:gd name="f976" fmla="val 5439"/>
                <a:gd name="f977" fmla="val 5410"/>
                <a:gd name="f978" fmla="val 5462"/>
                <a:gd name="f979" fmla="val 5437"/>
                <a:gd name="f980" fmla="val 5499"/>
                <a:gd name="f981" fmla="val 5476"/>
                <a:gd name="f982" fmla="val 5532"/>
                <a:gd name="f983" fmla="val 5510"/>
                <a:gd name="f984" fmla="val 5422"/>
                <a:gd name="f985" fmla="val 5440"/>
                <a:gd name="f986" fmla="val 5473"/>
                <a:gd name="f987" fmla="val 5550"/>
                <a:gd name="f988" fmla="val 5593"/>
                <a:gd name="f989" fmla="val 5590"/>
                <a:gd name="f990" fmla="val 5654"/>
                <a:gd name="f991" fmla="val 5676"/>
                <a:gd name="f992" fmla="val 5764"/>
                <a:gd name="f993" fmla="val 5793"/>
                <a:gd name="f994" fmla="val 5786"/>
                <a:gd name="f995" fmla="val 5750"/>
                <a:gd name="f996" fmla="val 5755"/>
                <a:gd name="f997" fmla="val 5714"/>
                <a:gd name="f998" fmla="val 5686"/>
                <a:gd name="f999" fmla="val 5655"/>
                <a:gd name="f1000" fmla="val 5701"/>
                <a:gd name="f1001" fmla="val 5785"/>
                <a:gd name="f1002" fmla="val 5796"/>
                <a:gd name="f1003" fmla="val 5824"/>
                <a:gd name="f1004" fmla="val 5838"/>
                <a:gd name="f1005" fmla="val 5859"/>
                <a:gd name="f1006" fmla="val 5789"/>
                <a:gd name="f1007" fmla="val 5788"/>
                <a:gd name="f1008" fmla="val 5769"/>
                <a:gd name="f1009" fmla="val 5751"/>
                <a:gd name="f1010" fmla="val 5705"/>
                <a:gd name="f1011" fmla="val 5730"/>
                <a:gd name="f1012" fmla="val 5672"/>
                <a:gd name="f1013" fmla="val 5619"/>
                <a:gd name="f1014" fmla="val 5600"/>
                <a:gd name="f1015" fmla="val 5683"/>
                <a:gd name="f1016" fmla="val 5765"/>
                <a:gd name="f1017" fmla="val 5843"/>
                <a:gd name="f1018" fmla="val 5866"/>
                <a:gd name="f1019" fmla="val 5893"/>
                <a:gd name="f1020" fmla="val 5905"/>
                <a:gd name="f1021" fmla="val 5957"/>
                <a:gd name="f1022" fmla="val 6029"/>
                <a:gd name="f1023" fmla="val 6074"/>
                <a:gd name="f1024" fmla="val 6070"/>
                <a:gd name="f1025" fmla="val 6113"/>
                <a:gd name="f1026" fmla="val 6130"/>
                <a:gd name="f1027" fmla="val 6153"/>
                <a:gd name="f1028" fmla="val 6114"/>
                <a:gd name="f1029" fmla="val 6205"/>
                <a:gd name="f1030" fmla="val 6201"/>
                <a:gd name="f1031" fmla="val 6137"/>
                <a:gd name="f1032" fmla="val 6107"/>
                <a:gd name="f1033" fmla="val 6121"/>
                <a:gd name="f1034" fmla="val 6086"/>
                <a:gd name="f1035" fmla="val 6006"/>
                <a:gd name="f1036" fmla="val 6040"/>
                <a:gd name="f1037" fmla="val 5983"/>
                <a:gd name="f1038" fmla="val 5944"/>
                <a:gd name="f1039" fmla="val 5927"/>
                <a:gd name="f1040" fmla="val 5988"/>
                <a:gd name="f1041" fmla="val 5967"/>
                <a:gd name="f1042" fmla="val 5997"/>
                <a:gd name="f1043" fmla="val 6009"/>
                <a:gd name="f1044" fmla="val 6047"/>
                <a:gd name="f1045" fmla="val 6017"/>
                <a:gd name="f1046" fmla="val 5961"/>
                <a:gd name="f1047" fmla="val 5902"/>
                <a:gd name="f1048" fmla="val 5938"/>
                <a:gd name="f1049" fmla="val 6046"/>
                <a:gd name="f1050" fmla="val 6003"/>
                <a:gd name="f1051" fmla="val 6067"/>
                <a:gd name="f1052" fmla="val 6112"/>
                <a:gd name="f1053" fmla="val 6110"/>
                <a:gd name="f1054" fmla="val 6166"/>
                <a:gd name="f1055" fmla="val 6158"/>
                <a:gd name="f1056" fmla="val 6141"/>
                <a:gd name="f1057" fmla="val 6218"/>
                <a:gd name="f1058" fmla="val 6175"/>
                <a:gd name="f1059" fmla="val 6246"/>
                <a:gd name="f1060" fmla="val 6274"/>
                <a:gd name="f1061" fmla="val 6304"/>
                <a:gd name="f1062" fmla="val 6275"/>
                <a:gd name="f1063" fmla="val 6256"/>
                <a:gd name="f1064" fmla="val 6226"/>
                <a:gd name="f1065" fmla="val 6269"/>
                <a:gd name="f1066" fmla="val 6272"/>
                <a:gd name="f1067" fmla="val 6298"/>
                <a:gd name="f1068" fmla="val 6346"/>
                <a:gd name="f1069" fmla="val 6532"/>
                <a:gd name="f1070" fmla="val 6592"/>
                <a:gd name="f1071" fmla="val 6575"/>
                <a:gd name="f1072" fmla="val 6568"/>
                <a:gd name="f1073" fmla="val 6591"/>
                <a:gd name="f1074" fmla="val 6565"/>
                <a:gd name="f1075" fmla="val 6513"/>
                <a:gd name="f1076" fmla="val 6468"/>
                <a:gd name="f1077" fmla="val 6563"/>
                <a:gd name="f1078" fmla="val 6461"/>
                <a:gd name="f1079" fmla="val 6456"/>
                <a:gd name="f1080" fmla="val 6352"/>
                <a:gd name="f1081" fmla="val 6291"/>
                <a:gd name="f1082" fmla="val 6290"/>
                <a:gd name="f1083" fmla="val 6261"/>
                <a:gd name="f1084" fmla="val 6287"/>
                <a:gd name="f1085" fmla="val 6436"/>
                <a:gd name="f1086" fmla="val 6430"/>
                <a:gd name="f1087" fmla="val 6419"/>
                <a:gd name="f1088" fmla="val 6417"/>
                <a:gd name="f1089" fmla="val 6457"/>
                <a:gd name="f1090" fmla="val 6474"/>
                <a:gd name="f1091" fmla="val 6503"/>
                <a:gd name="f1092" fmla="val 6499"/>
                <a:gd name="f1093" fmla="val 6549"/>
                <a:gd name="f1094" fmla="val 6530"/>
                <a:gd name="f1095" fmla="val 6570"/>
                <a:gd name="f1096" fmla="val 6611"/>
                <a:gd name="f1097" fmla="val 6604"/>
                <a:gd name="f1098" fmla="val 6657"/>
                <a:gd name="f1099" fmla="val 6655"/>
                <a:gd name="f1100" fmla="val 6685"/>
                <a:gd name="f1101" fmla="val 6691"/>
                <a:gd name="f1102" fmla="val 6718"/>
                <a:gd name="f1103" fmla="val 6719"/>
                <a:gd name="f1104" fmla="val 6645"/>
                <a:gd name="f1105" fmla="val 6683"/>
                <a:gd name="f1106" fmla="val 6656"/>
                <a:gd name="f1107" fmla="val 6697"/>
                <a:gd name="f1108" fmla="val 6651"/>
                <a:gd name="f1109" fmla="val 6730"/>
                <a:gd name="f1110" fmla="val 6734"/>
                <a:gd name="f1111" fmla="val 6757"/>
                <a:gd name="f1112" fmla="val 6785"/>
                <a:gd name="f1113" fmla="val 6813"/>
                <a:gd name="f1114" fmla="val 6780"/>
                <a:gd name="f1115" fmla="val 6759"/>
                <a:gd name="f1116" fmla="val 6717"/>
                <a:gd name="f1117" fmla="val 6747"/>
                <a:gd name="f1118" fmla="val 6822"/>
                <a:gd name="f1119" fmla="val 6854"/>
                <a:gd name="f1120" fmla="val 6877"/>
                <a:gd name="f1121" fmla="val 6907"/>
                <a:gd name="f1122" fmla="val 6849"/>
                <a:gd name="f1123" fmla="val 6927"/>
                <a:gd name="f1124" fmla="val 6812"/>
                <a:gd name="f1125" fmla="val 6814"/>
                <a:gd name="f1126" fmla="val 6823"/>
                <a:gd name="f1127" fmla="val 6827"/>
                <a:gd name="f1128" fmla="val 6811"/>
                <a:gd name="f1129" fmla="val 6758"/>
                <a:gd name="f1130" fmla="val 6733"/>
                <a:gd name="f1131" fmla="val 6739"/>
                <a:gd name="f1132" fmla="val 6713"/>
                <a:gd name="f1133" fmla="val 6743"/>
                <a:gd name="f1134" fmla="val 6795"/>
                <a:gd name="f1135" fmla="val 6837"/>
                <a:gd name="f1136" fmla="val 6829"/>
                <a:gd name="f1137" fmla="val 6891"/>
                <a:gd name="f1138" fmla="val 6885"/>
                <a:gd name="f1139" fmla="val 6908"/>
                <a:gd name="f1140" fmla="val 6950"/>
                <a:gd name="f1141" fmla="val 6992"/>
                <a:gd name="f1142" fmla="val 7023"/>
                <a:gd name="f1143" fmla="val 7140"/>
                <a:gd name="f1144" fmla="val 7089"/>
                <a:gd name="f1145" fmla="val 7127"/>
                <a:gd name="f1146" fmla="val 7160"/>
                <a:gd name="f1147" fmla="val 7202"/>
                <a:gd name="f1148" fmla="val 7150"/>
                <a:gd name="f1149" fmla="val 7211"/>
                <a:gd name="f1150" fmla="val 7194"/>
                <a:gd name="f1151" fmla="val 7242"/>
                <a:gd name="f1152" fmla="val 7247"/>
                <a:gd name="f1153" fmla="val 7248"/>
                <a:gd name="f1154" fmla="val 7330"/>
                <a:gd name="f1155" fmla="val 7447"/>
                <a:gd name="f1156" fmla="val 7495"/>
                <a:gd name="f1157" fmla="val 7552"/>
                <a:gd name="f1158" fmla="val 7561"/>
                <a:gd name="f1159" fmla="val 7642"/>
                <a:gd name="f1160" fmla="val 7659"/>
                <a:gd name="f1161" fmla="val 7629"/>
                <a:gd name="f1162" fmla="val 7682"/>
                <a:gd name="f1163" fmla="val 7686"/>
                <a:gd name="f1164" fmla="val 7631"/>
                <a:gd name="f1165" fmla="val 7690"/>
                <a:gd name="f1166" fmla="val 7733"/>
                <a:gd name="f1167" fmla="val 7790"/>
                <a:gd name="f1168" fmla="val 7845"/>
                <a:gd name="f1169" fmla="val 7875"/>
                <a:gd name="f1170" fmla="val 7925"/>
                <a:gd name="f1171" fmla="val 7915"/>
                <a:gd name="f1172" fmla="val 7868"/>
                <a:gd name="f1173" fmla="val 7803"/>
                <a:gd name="f1174" fmla="val 7793"/>
                <a:gd name="f1175" fmla="val 7799"/>
                <a:gd name="f1176" fmla="val 7760"/>
                <a:gd name="f1177" fmla="val 7794"/>
                <a:gd name="f1178" fmla="val 7724"/>
                <a:gd name="f1179" fmla="val 7749"/>
                <a:gd name="f1180" fmla="val 7719"/>
                <a:gd name="f1181" fmla="val 7732"/>
                <a:gd name="f1182" fmla="val 7608"/>
                <a:gd name="f1183" fmla="val 7731"/>
                <a:gd name="f1184" fmla="val 7751"/>
                <a:gd name="f1185" fmla="val 7809"/>
                <a:gd name="f1186" fmla="val 7786"/>
                <a:gd name="f1187" fmla="val 7720"/>
                <a:gd name="f1188" fmla="val 7767"/>
                <a:gd name="f1189" fmla="val 7802"/>
                <a:gd name="f1190" fmla="val 7800"/>
                <a:gd name="f1191" fmla="val 7884"/>
                <a:gd name="f1192" fmla="val 7878"/>
                <a:gd name="f1193" fmla="val 7953"/>
                <a:gd name="f1194" fmla="val 7910"/>
                <a:gd name="f1195" fmla="val 7963"/>
                <a:gd name="f1196" fmla="val 7930"/>
                <a:gd name="f1197" fmla="val 7981"/>
                <a:gd name="f1198" fmla="val 8018"/>
                <a:gd name="f1199" fmla="val 7924"/>
                <a:gd name="f1200" fmla="val 8013"/>
                <a:gd name="f1201" fmla="val 7926"/>
                <a:gd name="f1202" fmla="val 7940"/>
                <a:gd name="f1203" fmla="val 7905"/>
                <a:gd name="f1204" fmla="val 7957"/>
                <a:gd name="f1205" fmla="val 8015"/>
                <a:gd name="f1206" fmla="val 7939"/>
                <a:gd name="f1207" fmla="val 7998"/>
                <a:gd name="f1208" fmla="val 8001"/>
                <a:gd name="f1209" fmla="val 8005"/>
                <a:gd name="f1210" fmla="val 8003"/>
                <a:gd name="f1211" fmla="val 8029"/>
                <a:gd name="f1212" fmla="val 8034"/>
                <a:gd name="f1213" fmla="val 8066"/>
                <a:gd name="f1214" fmla="val 8059"/>
                <a:gd name="f1215" fmla="val 8099"/>
                <a:gd name="f1216" fmla="val 8103"/>
                <a:gd name="f1217" fmla="val 8137"/>
                <a:gd name="f1218" fmla="val 8123"/>
                <a:gd name="f1219" fmla="val 8160"/>
                <a:gd name="f1220" fmla="val 8182"/>
                <a:gd name="f1221" fmla="val 8147"/>
                <a:gd name="f1222" fmla="val 8128"/>
                <a:gd name="f1223" fmla="val 8050"/>
                <a:gd name="f1224" fmla="val 8055"/>
                <a:gd name="f1225" fmla="val 8027"/>
                <a:gd name="f1226" fmla="val 8072"/>
                <a:gd name="f1227" fmla="val 8046"/>
                <a:gd name="f1228" fmla="val 8058"/>
                <a:gd name="f1229" fmla="val 8033"/>
                <a:gd name="f1230" fmla="val 8056"/>
                <a:gd name="f1231" fmla="val 8106"/>
                <a:gd name="f1232" fmla="val 8097"/>
                <a:gd name="f1233" fmla="val 8125"/>
                <a:gd name="f1234" fmla="val 8225"/>
                <a:gd name="f1235" fmla="val 8282"/>
                <a:gd name="f1236" fmla="val 8255"/>
                <a:gd name="f1237" fmla="val 8214"/>
                <a:gd name="f1238" fmla="val 8284"/>
                <a:gd name="f1239" fmla="val 8286"/>
                <a:gd name="f1240" fmla="val 8316"/>
                <a:gd name="f1241" fmla="val 8310"/>
                <a:gd name="f1242" fmla="val 8302"/>
                <a:gd name="f1243" fmla="val 8315"/>
                <a:gd name="f1244" fmla="val 8357"/>
                <a:gd name="f1245" fmla="val 8354"/>
                <a:gd name="f1246" fmla="val 8395"/>
                <a:gd name="f1247" fmla="val 8398"/>
                <a:gd name="f1248" fmla="val 8364"/>
                <a:gd name="f1249" fmla="val 8389"/>
                <a:gd name="f1250" fmla="val 8426"/>
                <a:gd name="f1251" fmla="val 8481"/>
                <a:gd name="f1252" fmla="val 8485"/>
                <a:gd name="f1253" fmla="val 8499"/>
                <a:gd name="f1254" fmla="val 8515"/>
                <a:gd name="f1255" fmla="val 8509"/>
                <a:gd name="f1256" fmla="val 8545"/>
                <a:gd name="f1257" fmla="val 8514"/>
                <a:gd name="f1258" fmla="val 8483"/>
                <a:gd name="f1259" fmla="val 8452"/>
                <a:gd name="f1260" fmla="val 8449"/>
                <a:gd name="f1261" fmla="val 8425"/>
                <a:gd name="f1262" fmla="val 8392"/>
                <a:gd name="f1263" fmla="val 8377"/>
                <a:gd name="f1264" fmla="val 8414"/>
                <a:gd name="f1265" fmla="val 8422"/>
                <a:gd name="f1266" fmla="val 8463"/>
                <a:gd name="f1267" fmla="val 8469"/>
                <a:gd name="f1268" fmla="val 8440"/>
                <a:gd name="f1269" fmla="val 8435"/>
                <a:gd name="f1270" fmla="val 8441"/>
                <a:gd name="f1271" fmla="val 8368"/>
                <a:gd name="f1272" fmla="val 8307"/>
                <a:gd name="f1273" fmla="val 8297"/>
                <a:gd name="f1274" fmla="val 8303"/>
                <a:gd name="f1275" fmla="val 8305"/>
                <a:gd name="f1276" fmla="val 8256"/>
                <a:gd name="f1277" fmla="val 8207"/>
                <a:gd name="f1278" fmla="val 8159"/>
                <a:gd name="f1279" fmla="val 8175"/>
                <a:gd name="f1280" fmla="val 8020"/>
                <a:gd name="f1281" fmla="val 7996"/>
                <a:gd name="f1282" fmla="val 7983"/>
                <a:gd name="f1283" fmla="val 7895"/>
                <a:gd name="f1284" fmla="val 7903"/>
                <a:gd name="f1285" fmla="val 7913"/>
                <a:gd name="f1286" fmla="val 7935"/>
                <a:gd name="f1287" fmla="val 7994"/>
                <a:gd name="f1288" fmla="val 7986"/>
                <a:gd name="f1289" fmla="val 8057"/>
                <a:gd name="f1290" fmla="val 8077"/>
                <a:gd name="f1291" fmla="val 8041"/>
                <a:gd name="f1292" fmla="val 8102"/>
                <a:gd name="f1293" fmla="val 8109"/>
                <a:gd name="f1294" fmla="val 8121"/>
                <a:gd name="f1295" fmla="val 8163"/>
                <a:gd name="f1296" fmla="val 8158"/>
                <a:gd name="f1297" fmla="val 8165"/>
                <a:gd name="f1298" fmla="val 8140"/>
                <a:gd name="f1299" fmla="val 8086"/>
                <a:gd name="f1300" fmla="val 8194"/>
                <a:gd name="f1301" fmla="val 8287"/>
                <a:gd name="f1302" fmla="val 8349"/>
                <a:gd name="f1303" fmla="val 8314"/>
                <a:gd name="f1304" fmla="val 8342"/>
                <a:gd name="f1305" fmla="val 8408"/>
                <a:gd name="f1306" fmla="val 8413"/>
                <a:gd name="f1307" fmla="val 8340"/>
                <a:gd name="f1308" fmla="val 8405"/>
                <a:gd name="f1309" fmla="val 8484"/>
                <a:gd name="f1310" fmla="val 8451"/>
                <a:gd name="f1311" fmla="val 8472"/>
                <a:gd name="f1312" fmla="val 8542"/>
                <a:gd name="f1313" fmla="val 8564"/>
                <a:gd name="f1314" fmla="val 8516"/>
                <a:gd name="f1315" fmla="val 8461"/>
                <a:gd name="f1316" fmla="val 8421"/>
                <a:gd name="f1317" fmla="val 8448"/>
                <a:gd name="f1318" fmla="val 8458"/>
                <a:gd name="f1319" fmla="val 8482"/>
                <a:gd name="f1320" fmla="val 8494"/>
                <a:gd name="f1321" fmla="val 8475"/>
                <a:gd name="f1322" fmla="val 53"/>
                <a:gd name="f1323" fmla="val 8400"/>
                <a:gd name="f1324" fmla="val 8350"/>
                <a:gd name="f1325" fmla="val 54"/>
                <a:gd name="f1326" fmla="val 8355"/>
                <a:gd name="f1327" fmla="val 8359"/>
                <a:gd name="f1328" fmla="val 8360"/>
                <a:gd name="f1329" fmla="val 8321"/>
                <a:gd name="f1330" fmla="val 8245"/>
                <a:gd name="f1331" fmla="val 8265"/>
                <a:gd name="f1332" fmla="val 8273"/>
                <a:gd name="f1333" fmla="val 8285"/>
                <a:gd name="f1334" fmla="val 8250"/>
                <a:gd name="f1335" fmla="val 8236"/>
                <a:gd name="f1336" fmla="val 8271"/>
                <a:gd name="f1337" fmla="val 8243"/>
                <a:gd name="f1338" fmla="val 56"/>
                <a:gd name="f1339" fmla="val 8242"/>
                <a:gd name="f1340" fmla="val 57"/>
                <a:gd name="f1341" fmla="val 8224"/>
                <a:gd name="f1342" fmla="val 8196"/>
                <a:gd name="f1343" fmla="val 8208"/>
                <a:gd name="f1344" fmla="val 8205"/>
                <a:gd name="f1345" fmla="val 8177"/>
                <a:gd name="f1346" fmla="val 8164"/>
                <a:gd name="f1347" fmla="val 8122"/>
                <a:gd name="f1348" fmla="val 8107"/>
                <a:gd name="f1349" fmla="val 8088"/>
                <a:gd name="f1350" fmla="val 8080"/>
                <a:gd name="f1351" fmla="val 8065"/>
                <a:gd name="f1352" fmla="val 8053"/>
                <a:gd name="f1353" fmla="val 8075"/>
                <a:gd name="f1354" fmla="val 8091"/>
                <a:gd name="f1355" fmla="val 8076"/>
                <a:gd name="f1356" fmla="val 8061"/>
                <a:gd name="f1357" fmla="val 8044"/>
                <a:gd name="f1358" fmla="val 7985"/>
                <a:gd name="f1359" fmla="val 7973"/>
                <a:gd name="f1360" fmla="val 7943"/>
                <a:gd name="f1361" fmla="val 58"/>
                <a:gd name="f1362" fmla="val 7900"/>
                <a:gd name="f1363" fmla="val 7883"/>
                <a:gd name="f1364" fmla="val 7891"/>
                <a:gd name="f1365" fmla="val 7858"/>
                <a:gd name="f1366" fmla="val 7785"/>
                <a:gd name="f1367" fmla="val 7779"/>
                <a:gd name="f1368" fmla="val 7755"/>
                <a:gd name="f1369" fmla="val 7945"/>
                <a:gd name="f1370" fmla="val 7715"/>
                <a:gd name="f1371" fmla="val 7739"/>
                <a:gd name="f1372" fmla="val 7703"/>
                <a:gd name="f1373" fmla="val 7705"/>
                <a:gd name="f1374" fmla="val 7702"/>
                <a:gd name="f1375" fmla="val 7674"/>
                <a:gd name="f1376" fmla="val 7671"/>
                <a:gd name="f1377" fmla="val 7648"/>
                <a:gd name="f1378" fmla="val 7665"/>
                <a:gd name="f1379" fmla="val 7689"/>
                <a:gd name="f1380" fmla="val 7697"/>
                <a:gd name="f1381" fmla="val 7688"/>
                <a:gd name="f1382" fmla="val 59"/>
                <a:gd name="f1383" fmla="val 7639"/>
                <a:gd name="f1384" fmla="val 7618"/>
                <a:gd name="f1385" fmla="val 7646"/>
                <a:gd name="f1386" fmla="val 7565"/>
                <a:gd name="f1387" fmla="val 7586"/>
                <a:gd name="f1388" fmla="val 7531"/>
                <a:gd name="f1389" fmla="val 7443"/>
                <a:gd name="f1390" fmla="val 7406"/>
                <a:gd name="f1391" fmla="val 7317"/>
                <a:gd name="f1392" fmla="val 7327"/>
                <a:gd name="f1393" fmla="val 7343"/>
                <a:gd name="f1394" fmla="val 7356"/>
                <a:gd name="f1395" fmla="val 7391"/>
                <a:gd name="f1396" fmla="val 7294"/>
                <a:gd name="f1397" fmla="val 7347"/>
                <a:gd name="f1398" fmla="val 7335"/>
                <a:gd name="f1399" fmla="val 7346"/>
                <a:gd name="f1400" fmla="val 7358"/>
                <a:gd name="f1401" fmla="val 7397"/>
                <a:gd name="f1402" fmla="val 7392"/>
                <a:gd name="f1403" fmla="val 7360"/>
                <a:gd name="f1404" fmla="val 7285"/>
                <a:gd name="f1405" fmla="val 7283"/>
                <a:gd name="f1406" fmla="val 7290"/>
                <a:gd name="f1407" fmla="val 7207"/>
                <a:gd name="f1408" fmla="val 7107"/>
                <a:gd name="f1409" fmla="val 7031"/>
                <a:gd name="f1410" fmla="val 7017"/>
                <a:gd name="f1411" fmla="val 6844"/>
                <a:gd name="f1412" fmla="val 6782"/>
                <a:gd name="f1413" fmla="val 6799"/>
                <a:gd name="f1414" fmla="val 6798"/>
                <a:gd name="f1415" fmla="val 6840"/>
                <a:gd name="f1416" fmla="val 6871"/>
                <a:gd name="f1417" fmla="val 6914"/>
                <a:gd name="f1418" fmla="val 6889"/>
                <a:gd name="f1419" fmla="val 6975"/>
                <a:gd name="f1420" fmla="val 6878"/>
                <a:gd name="f1421" fmla="val 6903"/>
                <a:gd name="f1422" fmla="val 6692"/>
                <a:gd name="f1423" fmla="val 6690"/>
                <a:gd name="f1424" fmla="val 6680"/>
                <a:gd name="f1425" fmla="val 6632"/>
                <a:gd name="f1426" fmla="val 6638"/>
                <a:gd name="f1427" fmla="val 6554"/>
                <a:gd name="f1428" fmla="val 6511"/>
                <a:gd name="f1429" fmla="val 6483"/>
                <a:gd name="f1430" fmla="val 6440"/>
                <a:gd name="f1431" fmla="val 6438"/>
                <a:gd name="f1432" fmla="val 6424"/>
                <a:gd name="f1433" fmla="val 6357"/>
                <a:gd name="f1434" fmla="val 6319"/>
                <a:gd name="f1435" fmla="val 6271"/>
                <a:gd name="f1436" fmla="val 6250"/>
                <a:gd name="f1437" fmla="val 6150"/>
                <a:gd name="f1438" fmla="val 6203"/>
                <a:gd name="f1439" fmla="val 6142"/>
                <a:gd name="f1440" fmla="val 6051"/>
                <a:gd name="f1441" fmla="val 6078"/>
                <a:gd name="f1442" fmla="val 5979"/>
                <a:gd name="f1443" fmla="val 5792"/>
                <a:gd name="f1444" fmla="val 5669"/>
                <a:gd name="f1445" fmla="val 5651"/>
                <a:gd name="f1446" fmla="val 5656"/>
                <a:gd name="f1447" fmla="val 5613"/>
                <a:gd name="f1448" fmla="val 5605"/>
                <a:gd name="f1449" fmla="val 5577"/>
                <a:gd name="f1450" fmla="val 5616"/>
                <a:gd name="f1451" fmla="val 5624"/>
                <a:gd name="f1452" fmla="val 5587"/>
                <a:gd name="f1453" fmla="val 5539"/>
                <a:gd name="f1454" fmla="val 5457"/>
                <a:gd name="f1455" fmla="val 5458"/>
                <a:gd name="f1456" fmla="val 5523"/>
                <a:gd name="f1457" fmla="val 5516"/>
                <a:gd name="f1458" fmla="val 5549"/>
                <a:gd name="f1459" fmla="val 5563"/>
                <a:gd name="f1460" fmla="val 5443"/>
                <a:gd name="f1461" fmla="val 5579"/>
                <a:gd name="f1462" fmla="val 5456"/>
                <a:gd name="f1463" fmla="val 5444"/>
                <a:gd name="f1464" fmla="val 5420"/>
                <a:gd name="f1465" fmla="val 5413"/>
                <a:gd name="f1466" fmla="val 5390"/>
                <a:gd name="f1467" fmla="val 5347"/>
                <a:gd name="f1468" fmla="val 5461"/>
                <a:gd name="f1469" fmla="val 5424"/>
                <a:gd name="f1470" fmla="val 5472"/>
                <a:gd name="f1471" fmla="val 5469"/>
                <a:gd name="f1472" fmla="val 5388"/>
                <a:gd name="f1473" fmla="val 5346"/>
                <a:gd name="f1474" fmla="val 5330"/>
                <a:gd name="f1475" fmla="val 5329"/>
                <a:gd name="f1476" fmla="val 5303"/>
                <a:gd name="f1477" fmla="val 5223"/>
                <a:gd name="f1478" fmla="val 5179"/>
                <a:gd name="f1479" fmla="val 5297"/>
                <a:gd name="f1480" fmla="val 5280"/>
                <a:gd name="f1481" fmla="val 5402"/>
                <a:gd name="f1482" fmla="val 5383"/>
                <a:gd name="f1483" fmla="val 5293"/>
                <a:gd name="f1484" fmla="val 5253"/>
                <a:gd name="f1485" fmla="val 5214"/>
                <a:gd name="f1486" fmla="val 5164"/>
                <a:gd name="f1487" fmla="val 5194"/>
                <a:gd name="f1488" fmla="val 5128"/>
                <a:gd name="f1489" fmla="val 5084"/>
                <a:gd name="f1490" fmla="val 5051"/>
                <a:gd name="f1491" fmla="val 5077"/>
                <a:gd name="f1492" fmla="val 5043"/>
                <a:gd name="f1493" fmla="val 5000"/>
                <a:gd name="f1494" fmla="val 4963"/>
                <a:gd name="f1495" fmla="val 4887"/>
                <a:gd name="f1496" fmla="val 4839"/>
                <a:gd name="f1497" fmla="val 4862"/>
                <a:gd name="f1498" fmla="val 4807"/>
                <a:gd name="f1499" fmla="val 4749"/>
                <a:gd name="f1500" fmla="val 4798"/>
                <a:gd name="f1501" fmla="val 4726"/>
                <a:gd name="f1502" fmla="val 4644"/>
                <a:gd name="f1503" fmla="val 4600"/>
                <a:gd name="f1504" fmla="val 4616"/>
                <a:gd name="f1505" fmla="val 4623"/>
                <a:gd name="f1506" fmla="val 4620"/>
                <a:gd name="f1507" fmla="val 4589"/>
                <a:gd name="f1508" fmla="val 4572"/>
                <a:gd name="f1509" fmla="val 4560"/>
                <a:gd name="f1510" fmla="val 4530"/>
                <a:gd name="f1511" fmla="val 4535"/>
                <a:gd name="f1512" fmla="val 4559"/>
                <a:gd name="f1513" fmla="val 4532"/>
                <a:gd name="f1514" fmla="val 4498"/>
                <a:gd name="f1515" fmla="val 4470"/>
                <a:gd name="f1516" fmla="val 4578"/>
                <a:gd name="f1517" fmla="val 4602"/>
                <a:gd name="f1518" fmla="val 4503"/>
                <a:gd name="f1519" fmla="val 4377"/>
                <a:gd name="f1520" fmla="val 4375"/>
                <a:gd name="f1521" fmla="val 4397"/>
                <a:gd name="f1522" fmla="val 4358"/>
                <a:gd name="f1523" fmla="val 4340"/>
                <a:gd name="f1524" fmla="val 4404"/>
                <a:gd name="f1525" fmla="val 4429"/>
                <a:gd name="f1526" fmla="val 4417"/>
                <a:gd name="f1527" fmla="val 4415"/>
                <a:gd name="f1528" fmla="val 4333"/>
                <a:gd name="f1529" fmla="val 4299"/>
                <a:gd name="f1530" fmla="val 4324"/>
                <a:gd name="f1531" fmla="val 4334"/>
                <a:gd name="f1532" fmla="val 4286"/>
                <a:gd name="f1533" fmla="val 4279"/>
                <a:gd name="f1534" fmla="val 4226"/>
                <a:gd name="f1535" fmla="val 4230"/>
                <a:gd name="f1536" fmla="val 4277"/>
                <a:gd name="f1537" fmla="val 4236"/>
                <a:gd name="f1538" fmla="val 4203"/>
                <a:gd name="f1539" fmla="val 4207"/>
                <a:gd name="f1540" fmla="val 4184"/>
                <a:gd name="f1541" fmla="val 4210"/>
                <a:gd name="f1542" fmla="val 4231"/>
                <a:gd name="f1543" fmla="val 4290"/>
                <a:gd name="f1544" fmla="val 4255"/>
                <a:gd name="f1545" fmla="val 4264"/>
                <a:gd name="f1546" fmla="val 4314"/>
                <a:gd name="f1547" fmla="val 4218"/>
                <a:gd name="f1548" fmla="val 4240"/>
                <a:gd name="f1549" fmla="val 4157"/>
                <a:gd name="f1550" fmla="val 4194"/>
                <a:gd name="f1551" fmla="val 4142"/>
                <a:gd name="f1552" fmla="val 4182"/>
                <a:gd name="f1553" fmla="val 4124"/>
                <a:gd name="f1554" fmla="val 4134"/>
                <a:gd name="f1555" fmla="val 4116"/>
                <a:gd name="f1556" fmla="val 4099"/>
                <a:gd name="f1557" fmla="val 4078"/>
                <a:gd name="f1558" fmla="val 4055"/>
                <a:gd name="f1559" fmla="val 4104"/>
                <a:gd name="f1560" fmla="val 4010"/>
                <a:gd name="f1561" fmla="val 4015"/>
                <a:gd name="f1562" fmla="val 4017"/>
                <a:gd name="f1563" fmla="val 4108"/>
                <a:gd name="f1564" fmla="val 4013"/>
                <a:gd name="f1565" fmla="val 3904"/>
                <a:gd name="f1566" fmla="val 3795"/>
                <a:gd name="f1567" fmla="val 3873"/>
                <a:gd name="f1568" fmla="val 3866"/>
                <a:gd name="f1569" fmla="val 3916"/>
                <a:gd name="f1570" fmla="val 3913"/>
                <a:gd name="f1571" fmla="val 3812"/>
                <a:gd name="f1572" fmla="val 3857"/>
                <a:gd name="f1573" fmla="val 3945"/>
                <a:gd name="f1574" fmla="val 4068"/>
                <a:gd name="f1575" fmla="val 4042"/>
                <a:gd name="f1576" fmla="val 3958"/>
                <a:gd name="f1577" fmla="val 3927"/>
                <a:gd name="f1578" fmla="val 3946"/>
                <a:gd name="f1579" fmla="val 3965"/>
                <a:gd name="f1580" fmla="val 3801"/>
                <a:gd name="f1581" fmla="val 3788"/>
                <a:gd name="f1582" fmla="val 3858"/>
                <a:gd name="f1583" fmla="val 3806"/>
                <a:gd name="f1584" fmla="val 3762"/>
                <a:gd name="f1585" fmla="val 3768"/>
                <a:gd name="f1586" fmla="val 3749"/>
                <a:gd name="f1587" fmla="+- 0 0 -90"/>
                <a:gd name="f1588" fmla="*/ f3 1 8594"/>
                <a:gd name="f1589" fmla="*/ f4 1 60"/>
                <a:gd name="f1590" fmla="+- f7 0 f5"/>
                <a:gd name="f1591" fmla="+- f6 0 f5"/>
                <a:gd name="f1592" fmla="*/ f1587 f0 1"/>
                <a:gd name="f1593" fmla="*/ f1591 1 8594"/>
                <a:gd name="f1594" fmla="*/ f1590 1 60"/>
                <a:gd name="f1595" fmla="*/ 5206 f1591 1"/>
                <a:gd name="f1596" fmla="*/ 34 f1590 1"/>
                <a:gd name="f1597" fmla="*/ 4851 f1591 1"/>
                <a:gd name="f1598" fmla="*/ 37 f1590 1"/>
                <a:gd name="f1599" fmla="*/ 5322 f1591 1"/>
                <a:gd name="f1600" fmla="*/ 35 f1590 1"/>
                <a:gd name="f1601" fmla="*/ 5841 f1591 1"/>
                <a:gd name="f1602" fmla="*/ 43 f1590 1"/>
                <a:gd name="f1603" fmla="*/ 5952 f1591 1"/>
                <a:gd name="f1604" fmla="*/ 46 f1590 1"/>
                <a:gd name="f1605" fmla="*/ 6323 f1591 1"/>
                <a:gd name="f1606" fmla="*/ 40 f1590 1"/>
                <a:gd name="f1607" fmla="*/ 6806 f1591 1"/>
                <a:gd name="f1608" fmla="*/ 32 f1590 1"/>
                <a:gd name="f1609" fmla="*/ 6211 f1591 1"/>
                <a:gd name="f1610" fmla="*/ 5558 f1591 1"/>
                <a:gd name="f1611" fmla="*/ 29 f1590 1"/>
                <a:gd name="f1612" fmla="*/ 7046 f1591 1"/>
                <a:gd name="f1613" fmla="*/ 41 f1590 1"/>
                <a:gd name="f1614" fmla="*/ 7472 f1591 1"/>
                <a:gd name="f1615" fmla="*/ 7784 f1591 1"/>
                <a:gd name="f1616" fmla="*/ 39 f1590 1"/>
                <a:gd name="f1617" fmla="*/ 4392 f1591 1"/>
                <a:gd name="f1618" fmla="*/ 36 f1590 1"/>
                <a:gd name="f1619" fmla="*/ 4053 f1591 1"/>
                <a:gd name="f1620" fmla="*/ 4729 f1591 1"/>
                <a:gd name="f1621" fmla="*/ 348 f1591 1"/>
                <a:gd name="f1622" fmla="*/ 3365 f1591 1"/>
                <a:gd name="f1623" fmla="*/ 2626 f1591 1"/>
                <a:gd name="f1624" fmla="*/ 45 f1590 1"/>
                <a:gd name="f1625" fmla="*/ 1989 f1591 1"/>
                <a:gd name="f1626" fmla="*/ 1241 f1591 1"/>
                <a:gd name="f1627" fmla="*/ 44 f1590 1"/>
                <a:gd name="f1628" fmla="*/ 260 f1591 1"/>
                <a:gd name="f1629" fmla="*/ 403 f1591 1"/>
                <a:gd name="f1630" fmla="*/ 1235 f1591 1"/>
                <a:gd name="f1631" fmla="*/ 30 f1590 1"/>
                <a:gd name="f1632" fmla="*/ 1695 f1591 1"/>
                <a:gd name="f1633" fmla="*/ 28 f1590 1"/>
                <a:gd name="f1634" fmla="*/ 2516 f1591 1"/>
                <a:gd name="f1635" fmla="*/ 20 f1590 1"/>
                <a:gd name="f1636" fmla="*/ 3096 f1591 1"/>
                <a:gd name="f1637" fmla="*/ 21 f1590 1"/>
                <a:gd name="f1638" fmla="*/ 3775 f1591 1"/>
                <a:gd name="f1639" fmla="*/ 17 f1590 1"/>
                <a:gd name="f1640" fmla="*/ 3608 f1591 1"/>
                <a:gd name="f1641" fmla="*/ 13 f1590 1"/>
                <a:gd name="f1642" fmla="*/ 3472 f1591 1"/>
                <a:gd name="f1643" fmla="*/ 9 f1590 1"/>
                <a:gd name="f1644" fmla="*/ 4061 f1591 1"/>
                <a:gd name="f1645" fmla="*/ 4 f1590 1"/>
                <a:gd name="f1646" fmla="*/ 4257 f1591 1"/>
                <a:gd name="f1647" fmla="*/ 12 f1590 1"/>
                <a:gd name="f1648" fmla="*/ 4645 f1591 1"/>
                <a:gd name="f1649" fmla="*/ 16 f1590 1"/>
                <a:gd name="f1650" fmla="*/ 4373 f1591 1"/>
                <a:gd name="f1651" fmla="*/ 10 f1590 1"/>
                <a:gd name="f1652" fmla="*/ 5119 f1591 1"/>
                <a:gd name="f1653" fmla="*/ 5193 f1591 1"/>
                <a:gd name="f1654" fmla="*/ 5 f1590 1"/>
                <a:gd name="f1655" fmla="*/ 5134 f1591 1"/>
                <a:gd name="f1656" fmla="*/ 5438 f1591 1"/>
                <a:gd name="f1657" fmla="*/ 15 f1590 1"/>
                <a:gd name="f1658" fmla="*/ 5834 f1591 1"/>
                <a:gd name="f1659" fmla="*/ 5843 f1591 1"/>
                <a:gd name="f1660" fmla="*/ 5967 f1591 1"/>
                <a:gd name="f1661" fmla="*/ 11 f1590 1"/>
                <a:gd name="f1662" fmla="*/ 6226 f1591 1"/>
                <a:gd name="f1663" fmla="*/ 6261 f1591 1"/>
                <a:gd name="f1664" fmla="*/ 6697 f1591 1"/>
                <a:gd name="f1665" fmla="*/ 6837 f1591 1"/>
                <a:gd name="f1666" fmla="*/ 7682 f1591 1"/>
                <a:gd name="f1667" fmla="*/ 14 f1590 1"/>
                <a:gd name="f1668" fmla="*/ 7802 f1591 1"/>
                <a:gd name="f1669" fmla="*/ 24 f1590 1"/>
                <a:gd name="f1670" fmla="*/ 8182 f1591 1"/>
                <a:gd name="f1671" fmla="*/ 23 f1590 1"/>
                <a:gd name="f1672" fmla="*/ 8315 f1591 1"/>
                <a:gd name="f1673" fmla="*/ 27 f1590 1"/>
                <a:gd name="f1674" fmla="*/ 8441 f1591 1"/>
                <a:gd name="f1675" fmla="*/ 38 f1590 1"/>
                <a:gd name="f1676" fmla="*/ 8077 f1591 1"/>
                <a:gd name="f1677" fmla="*/ 8594 f1591 1"/>
                <a:gd name="f1678" fmla="*/ 47 f1590 1"/>
                <a:gd name="f1679" fmla="*/ 8205 f1591 1"/>
                <a:gd name="f1680" fmla="*/ 53 f1590 1"/>
                <a:gd name="f1681" fmla="*/ 7779 f1591 1"/>
                <a:gd name="f1682" fmla="*/ 58 f1590 1"/>
                <a:gd name="f1683" fmla="*/ 7358 f1591 1"/>
                <a:gd name="f1684" fmla="*/ 54 f1590 1"/>
                <a:gd name="f1685" fmla="*/ 6692 f1591 1"/>
                <a:gd name="f1686" fmla="*/ 49 f1590 1"/>
                <a:gd name="f1687" fmla="*/ 5792 f1591 1"/>
                <a:gd name="f1688" fmla="*/ 5390 f1591 1"/>
                <a:gd name="f1689" fmla="*/ 5194 f1591 1"/>
                <a:gd name="f1690" fmla="*/ 51 f1590 1"/>
                <a:gd name="f1691" fmla="*/ 4559 f1591 1"/>
                <a:gd name="f1692" fmla="*/ 4226 f1591 1"/>
                <a:gd name="f1693" fmla="*/ 4010 f1591 1"/>
                <a:gd name="f1694" fmla="*/ 60 f1590 1"/>
                <a:gd name="f1695" fmla="*/ 3858 f1591 1"/>
                <a:gd name="f1696" fmla="*/ f1592 1 f2"/>
                <a:gd name="f1697" fmla="*/ f1595 1 8594"/>
                <a:gd name="f1698" fmla="*/ f1596 1 60"/>
                <a:gd name="f1699" fmla="*/ f1597 1 8594"/>
                <a:gd name="f1700" fmla="*/ f1598 1 60"/>
                <a:gd name="f1701" fmla="*/ f1599 1 8594"/>
                <a:gd name="f1702" fmla="*/ f1600 1 60"/>
                <a:gd name="f1703" fmla="*/ f1601 1 8594"/>
                <a:gd name="f1704" fmla="*/ f1602 1 60"/>
                <a:gd name="f1705" fmla="*/ f1603 1 8594"/>
                <a:gd name="f1706" fmla="*/ f1604 1 60"/>
                <a:gd name="f1707" fmla="*/ f1605 1 8594"/>
                <a:gd name="f1708" fmla="*/ f1606 1 60"/>
                <a:gd name="f1709" fmla="*/ f1607 1 8594"/>
                <a:gd name="f1710" fmla="*/ f1608 1 60"/>
                <a:gd name="f1711" fmla="*/ f1609 1 8594"/>
                <a:gd name="f1712" fmla="*/ f1610 1 8594"/>
                <a:gd name="f1713" fmla="*/ f1611 1 60"/>
                <a:gd name="f1714" fmla="*/ f1612 1 8594"/>
                <a:gd name="f1715" fmla="*/ f1613 1 60"/>
                <a:gd name="f1716" fmla="*/ f1614 1 8594"/>
                <a:gd name="f1717" fmla="*/ f1615 1 8594"/>
                <a:gd name="f1718" fmla="*/ f1616 1 60"/>
                <a:gd name="f1719" fmla="*/ f1617 1 8594"/>
                <a:gd name="f1720" fmla="*/ f1618 1 60"/>
                <a:gd name="f1721" fmla="*/ f1619 1 8594"/>
                <a:gd name="f1722" fmla="*/ f1620 1 8594"/>
                <a:gd name="f1723" fmla="*/ f1621 1 8594"/>
                <a:gd name="f1724" fmla="*/ f1622 1 8594"/>
                <a:gd name="f1725" fmla="*/ f1623 1 8594"/>
                <a:gd name="f1726" fmla="*/ f1624 1 60"/>
                <a:gd name="f1727" fmla="*/ f1625 1 8594"/>
                <a:gd name="f1728" fmla="*/ f1626 1 8594"/>
                <a:gd name="f1729" fmla="*/ f1627 1 60"/>
                <a:gd name="f1730" fmla="*/ f1628 1 8594"/>
                <a:gd name="f1731" fmla="*/ f1629 1 8594"/>
                <a:gd name="f1732" fmla="*/ f1630 1 8594"/>
                <a:gd name="f1733" fmla="*/ f1631 1 60"/>
                <a:gd name="f1734" fmla="*/ f1632 1 8594"/>
                <a:gd name="f1735" fmla="*/ f1633 1 60"/>
                <a:gd name="f1736" fmla="*/ f1634 1 8594"/>
                <a:gd name="f1737" fmla="*/ f1635 1 60"/>
                <a:gd name="f1738" fmla="*/ f1636 1 8594"/>
                <a:gd name="f1739" fmla="*/ f1637 1 60"/>
                <a:gd name="f1740" fmla="*/ f1638 1 8594"/>
                <a:gd name="f1741" fmla="*/ f1639 1 60"/>
                <a:gd name="f1742" fmla="*/ f1640 1 8594"/>
                <a:gd name="f1743" fmla="*/ f1641 1 60"/>
                <a:gd name="f1744" fmla="*/ f1642 1 8594"/>
                <a:gd name="f1745" fmla="*/ f1643 1 60"/>
                <a:gd name="f1746" fmla="*/ f1644 1 8594"/>
                <a:gd name="f1747" fmla="*/ f1645 1 60"/>
                <a:gd name="f1748" fmla="*/ f1646 1 8594"/>
                <a:gd name="f1749" fmla="*/ f1647 1 60"/>
                <a:gd name="f1750" fmla="*/ f1648 1 8594"/>
                <a:gd name="f1751" fmla="*/ f1649 1 60"/>
                <a:gd name="f1752" fmla="*/ f1650 1 8594"/>
                <a:gd name="f1753" fmla="*/ f1651 1 60"/>
                <a:gd name="f1754" fmla="*/ f1652 1 8594"/>
                <a:gd name="f1755" fmla="*/ f1653 1 8594"/>
                <a:gd name="f1756" fmla="*/ f1654 1 60"/>
                <a:gd name="f1757" fmla="*/ f1655 1 8594"/>
                <a:gd name="f1758" fmla="*/ f1656 1 8594"/>
                <a:gd name="f1759" fmla="*/ f1657 1 60"/>
                <a:gd name="f1760" fmla="*/ f1658 1 8594"/>
                <a:gd name="f1761" fmla="*/ f1659 1 8594"/>
                <a:gd name="f1762" fmla="*/ f1660 1 8594"/>
                <a:gd name="f1763" fmla="*/ f1661 1 60"/>
                <a:gd name="f1764" fmla="*/ f1662 1 8594"/>
                <a:gd name="f1765" fmla="*/ f1663 1 8594"/>
                <a:gd name="f1766" fmla="*/ f1664 1 8594"/>
                <a:gd name="f1767" fmla="*/ f1665 1 8594"/>
                <a:gd name="f1768" fmla="*/ f1666 1 8594"/>
                <a:gd name="f1769" fmla="*/ f1667 1 60"/>
                <a:gd name="f1770" fmla="*/ f1668 1 8594"/>
                <a:gd name="f1771" fmla="*/ f1669 1 60"/>
                <a:gd name="f1772" fmla="*/ f1670 1 8594"/>
                <a:gd name="f1773" fmla="*/ f1671 1 60"/>
                <a:gd name="f1774" fmla="*/ f1672 1 8594"/>
                <a:gd name="f1775" fmla="*/ f1673 1 60"/>
                <a:gd name="f1776" fmla="*/ f1674 1 8594"/>
                <a:gd name="f1777" fmla="*/ f1675 1 60"/>
                <a:gd name="f1778" fmla="*/ f1676 1 8594"/>
                <a:gd name="f1779" fmla="*/ f1677 1 8594"/>
                <a:gd name="f1780" fmla="*/ f1678 1 60"/>
                <a:gd name="f1781" fmla="*/ f1679 1 8594"/>
                <a:gd name="f1782" fmla="*/ f1680 1 60"/>
                <a:gd name="f1783" fmla="*/ f1681 1 8594"/>
                <a:gd name="f1784" fmla="*/ f1682 1 60"/>
                <a:gd name="f1785" fmla="*/ f1683 1 8594"/>
                <a:gd name="f1786" fmla="*/ f1684 1 60"/>
                <a:gd name="f1787" fmla="*/ f1685 1 8594"/>
                <a:gd name="f1788" fmla="*/ f1686 1 60"/>
                <a:gd name="f1789" fmla="*/ f1687 1 8594"/>
                <a:gd name="f1790" fmla="*/ f1688 1 8594"/>
                <a:gd name="f1791" fmla="*/ f1689 1 8594"/>
                <a:gd name="f1792" fmla="*/ f1690 1 60"/>
                <a:gd name="f1793" fmla="*/ f1691 1 8594"/>
                <a:gd name="f1794" fmla="*/ f1692 1 8594"/>
                <a:gd name="f1795" fmla="*/ f1693 1 8594"/>
                <a:gd name="f1796" fmla="*/ f1694 1 60"/>
                <a:gd name="f1797" fmla="*/ f1695 1 8594"/>
                <a:gd name="f1798" fmla="*/ 0 1 f1593"/>
                <a:gd name="f1799" fmla="*/ f6 1 f1593"/>
                <a:gd name="f1800" fmla="*/ 0 1 f1594"/>
                <a:gd name="f1801" fmla="*/ f7 1 f1594"/>
                <a:gd name="f1802" fmla="+- f1696 0 f1"/>
                <a:gd name="f1803" fmla="*/ f1697 1 f1593"/>
                <a:gd name="f1804" fmla="*/ f1698 1 f1594"/>
                <a:gd name="f1805" fmla="*/ f1699 1 f1593"/>
                <a:gd name="f1806" fmla="*/ f1700 1 f1594"/>
                <a:gd name="f1807" fmla="*/ f1701 1 f1593"/>
                <a:gd name="f1808" fmla="*/ f1702 1 f1594"/>
                <a:gd name="f1809" fmla="*/ f1703 1 f1593"/>
                <a:gd name="f1810" fmla="*/ f1704 1 f1594"/>
                <a:gd name="f1811" fmla="*/ f1705 1 f1593"/>
                <a:gd name="f1812" fmla="*/ f1706 1 f1594"/>
                <a:gd name="f1813" fmla="*/ f1707 1 f1593"/>
                <a:gd name="f1814" fmla="*/ f1708 1 f1594"/>
                <a:gd name="f1815" fmla="*/ f1709 1 f1593"/>
                <a:gd name="f1816" fmla="*/ f1710 1 f1594"/>
                <a:gd name="f1817" fmla="*/ f1711 1 f1593"/>
                <a:gd name="f1818" fmla="*/ f1712 1 f1593"/>
                <a:gd name="f1819" fmla="*/ f1713 1 f1594"/>
                <a:gd name="f1820" fmla="*/ f1714 1 f1593"/>
                <a:gd name="f1821" fmla="*/ f1715 1 f1594"/>
                <a:gd name="f1822" fmla="*/ f1716 1 f1593"/>
                <a:gd name="f1823" fmla="*/ f1717 1 f1593"/>
                <a:gd name="f1824" fmla="*/ f1718 1 f1594"/>
                <a:gd name="f1825" fmla="*/ f1719 1 f1593"/>
                <a:gd name="f1826" fmla="*/ f1720 1 f1594"/>
                <a:gd name="f1827" fmla="*/ f1721 1 f1593"/>
                <a:gd name="f1828" fmla="*/ f1722 1 f1593"/>
                <a:gd name="f1829" fmla="*/ f1723 1 f1593"/>
                <a:gd name="f1830" fmla="*/ f1724 1 f1593"/>
                <a:gd name="f1831" fmla="*/ f1725 1 f1593"/>
                <a:gd name="f1832" fmla="*/ f1726 1 f1594"/>
                <a:gd name="f1833" fmla="*/ f1727 1 f1593"/>
                <a:gd name="f1834" fmla="*/ f1728 1 f1593"/>
                <a:gd name="f1835" fmla="*/ f1729 1 f1594"/>
                <a:gd name="f1836" fmla="*/ f1730 1 f1593"/>
                <a:gd name="f1837" fmla="*/ f1731 1 f1593"/>
                <a:gd name="f1838" fmla="*/ f1732 1 f1593"/>
                <a:gd name="f1839" fmla="*/ f1733 1 f1594"/>
                <a:gd name="f1840" fmla="*/ f1734 1 f1593"/>
                <a:gd name="f1841" fmla="*/ f1735 1 f1594"/>
                <a:gd name="f1842" fmla="*/ f1736 1 f1593"/>
                <a:gd name="f1843" fmla="*/ f1737 1 f1594"/>
                <a:gd name="f1844" fmla="*/ f1738 1 f1593"/>
                <a:gd name="f1845" fmla="*/ f1739 1 f1594"/>
                <a:gd name="f1846" fmla="*/ f1740 1 f1593"/>
                <a:gd name="f1847" fmla="*/ f1741 1 f1594"/>
                <a:gd name="f1848" fmla="*/ f1742 1 f1593"/>
                <a:gd name="f1849" fmla="*/ f1743 1 f1594"/>
                <a:gd name="f1850" fmla="*/ f1744 1 f1593"/>
                <a:gd name="f1851" fmla="*/ f1745 1 f1594"/>
                <a:gd name="f1852" fmla="*/ f1746 1 f1593"/>
                <a:gd name="f1853" fmla="*/ f1747 1 f1594"/>
                <a:gd name="f1854" fmla="*/ f1748 1 f1593"/>
                <a:gd name="f1855" fmla="*/ f1749 1 f1594"/>
                <a:gd name="f1856" fmla="*/ f1750 1 f1593"/>
                <a:gd name="f1857" fmla="*/ f1751 1 f1594"/>
                <a:gd name="f1858" fmla="*/ f1752 1 f1593"/>
                <a:gd name="f1859" fmla="*/ f1753 1 f1594"/>
                <a:gd name="f1860" fmla="*/ f1754 1 f1593"/>
                <a:gd name="f1861" fmla="*/ f1755 1 f1593"/>
                <a:gd name="f1862" fmla="*/ f1756 1 f1594"/>
                <a:gd name="f1863" fmla="*/ f1757 1 f1593"/>
                <a:gd name="f1864" fmla="*/ f1758 1 f1593"/>
                <a:gd name="f1865" fmla="*/ f1759 1 f1594"/>
                <a:gd name="f1866" fmla="*/ f1760 1 f1593"/>
                <a:gd name="f1867" fmla="*/ f1761 1 f1593"/>
                <a:gd name="f1868" fmla="*/ f1762 1 f1593"/>
                <a:gd name="f1869" fmla="*/ f1763 1 f1594"/>
                <a:gd name="f1870" fmla="*/ f1764 1 f1593"/>
                <a:gd name="f1871" fmla="*/ f1765 1 f1593"/>
                <a:gd name="f1872" fmla="*/ f1766 1 f1593"/>
                <a:gd name="f1873" fmla="*/ f1767 1 f1593"/>
                <a:gd name="f1874" fmla="*/ f1768 1 f1593"/>
                <a:gd name="f1875" fmla="*/ f1769 1 f1594"/>
                <a:gd name="f1876" fmla="*/ f1770 1 f1593"/>
                <a:gd name="f1877" fmla="*/ f1771 1 f1594"/>
                <a:gd name="f1878" fmla="*/ f1772 1 f1593"/>
                <a:gd name="f1879" fmla="*/ f1773 1 f1594"/>
                <a:gd name="f1880" fmla="*/ f1774 1 f1593"/>
                <a:gd name="f1881" fmla="*/ f1775 1 f1594"/>
                <a:gd name="f1882" fmla="*/ f1776 1 f1593"/>
                <a:gd name="f1883" fmla="*/ f1777 1 f1594"/>
                <a:gd name="f1884" fmla="*/ f1778 1 f1593"/>
                <a:gd name="f1885" fmla="*/ f1779 1 f1593"/>
                <a:gd name="f1886" fmla="*/ f1780 1 f1594"/>
                <a:gd name="f1887" fmla="*/ f1781 1 f1593"/>
                <a:gd name="f1888" fmla="*/ f1782 1 f1594"/>
                <a:gd name="f1889" fmla="*/ f1783 1 f1593"/>
                <a:gd name="f1890" fmla="*/ f1784 1 f1594"/>
                <a:gd name="f1891" fmla="*/ f1785 1 f1593"/>
                <a:gd name="f1892" fmla="*/ f1786 1 f1594"/>
                <a:gd name="f1893" fmla="*/ f1787 1 f1593"/>
                <a:gd name="f1894" fmla="*/ f1788 1 f1594"/>
                <a:gd name="f1895" fmla="*/ f1789 1 f1593"/>
                <a:gd name="f1896" fmla="*/ f1790 1 f1593"/>
                <a:gd name="f1897" fmla="*/ f1791 1 f1593"/>
                <a:gd name="f1898" fmla="*/ f1792 1 f1594"/>
                <a:gd name="f1899" fmla="*/ f1793 1 f1593"/>
                <a:gd name="f1900" fmla="*/ f1794 1 f1593"/>
                <a:gd name="f1901" fmla="*/ f1795 1 f1593"/>
                <a:gd name="f1902" fmla="*/ f1796 1 f1594"/>
                <a:gd name="f1903" fmla="*/ f1797 1 f1593"/>
                <a:gd name="f1904" fmla="*/ f1798 f1588 1"/>
                <a:gd name="f1905" fmla="*/ f1799 f1588 1"/>
                <a:gd name="f1906" fmla="*/ f1801 f1589 1"/>
                <a:gd name="f1907" fmla="*/ f1800 f1589 1"/>
                <a:gd name="f1908" fmla="*/ f1803 f1588 1"/>
                <a:gd name="f1909" fmla="*/ f1804 f1589 1"/>
                <a:gd name="f1910" fmla="*/ f1805 f1588 1"/>
                <a:gd name="f1911" fmla="*/ f1806 f1589 1"/>
                <a:gd name="f1912" fmla="*/ f1807 f1588 1"/>
                <a:gd name="f1913" fmla="*/ f1808 f1589 1"/>
                <a:gd name="f1914" fmla="*/ f1809 f1588 1"/>
                <a:gd name="f1915" fmla="*/ f1810 f1589 1"/>
                <a:gd name="f1916" fmla="*/ f1811 f1588 1"/>
                <a:gd name="f1917" fmla="*/ f1812 f1589 1"/>
                <a:gd name="f1918" fmla="*/ f1813 f1588 1"/>
                <a:gd name="f1919" fmla="*/ f1814 f1589 1"/>
                <a:gd name="f1920" fmla="*/ f1815 f1588 1"/>
                <a:gd name="f1921" fmla="*/ f1816 f1589 1"/>
                <a:gd name="f1922" fmla="*/ f1817 f1588 1"/>
                <a:gd name="f1923" fmla="*/ f1818 f1588 1"/>
                <a:gd name="f1924" fmla="*/ f1819 f1589 1"/>
                <a:gd name="f1925" fmla="*/ f1820 f1588 1"/>
                <a:gd name="f1926" fmla="*/ f1821 f1589 1"/>
                <a:gd name="f1927" fmla="*/ f1822 f1588 1"/>
                <a:gd name="f1928" fmla="*/ f1823 f1588 1"/>
                <a:gd name="f1929" fmla="*/ f1824 f1589 1"/>
                <a:gd name="f1930" fmla="*/ f1825 f1588 1"/>
                <a:gd name="f1931" fmla="*/ f1826 f1589 1"/>
                <a:gd name="f1932" fmla="*/ f1827 f1588 1"/>
                <a:gd name="f1933" fmla="*/ f1828 f1588 1"/>
                <a:gd name="f1934" fmla="*/ f1829 f1588 1"/>
                <a:gd name="f1935" fmla="*/ f1830 f1588 1"/>
                <a:gd name="f1936" fmla="*/ f1831 f1588 1"/>
                <a:gd name="f1937" fmla="*/ f1832 f1589 1"/>
                <a:gd name="f1938" fmla="*/ f1833 f1588 1"/>
                <a:gd name="f1939" fmla="*/ f1834 f1588 1"/>
                <a:gd name="f1940" fmla="*/ f1835 f1589 1"/>
                <a:gd name="f1941" fmla="*/ f1836 f1588 1"/>
                <a:gd name="f1942" fmla="*/ f1837 f1588 1"/>
                <a:gd name="f1943" fmla="*/ f1838 f1588 1"/>
                <a:gd name="f1944" fmla="*/ f1839 f1589 1"/>
                <a:gd name="f1945" fmla="*/ f1840 f1588 1"/>
                <a:gd name="f1946" fmla="*/ f1841 f1589 1"/>
                <a:gd name="f1947" fmla="*/ f1842 f1588 1"/>
                <a:gd name="f1948" fmla="*/ f1843 f1589 1"/>
                <a:gd name="f1949" fmla="*/ f1844 f1588 1"/>
                <a:gd name="f1950" fmla="*/ f1845 f1589 1"/>
                <a:gd name="f1951" fmla="*/ f1846 f1588 1"/>
                <a:gd name="f1952" fmla="*/ f1847 f1589 1"/>
                <a:gd name="f1953" fmla="*/ f1848 f1588 1"/>
                <a:gd name="f1954" fmla="*/ f1849 f1589 1"/>
                <a:gd name="f1955" fmla="*/ f1850 f1588 1"/>
                <a:gd name="f1956" fmla="*/ f1851 f1589 1"/>
                <a:gd name="f1957" fmla="*/ f1852 f1588 1"/>
                <a:gd name="f1958" fmla="*/ f1853 f1589 1"/>
                <a:gd name="f1959" fmla="*/ f1854 f1588 1"/>
                <a:gd name="f1960" fmla="*/ f1855 f1589 1"/>
                <a:gd name="f1961" fmla="*/ f1856 f1588 1"/>
                <a:gd name="f1962" fmla="*/ f1857 f1589 1"/>
                <a:gd name="f1963" fmla="*/ f1858 f1588 1"/>
                <a:gd name="f1964" fmla="*/ f1859 f1589 1"/>
                <a:gd name="f1965" fmla="*/ f1860 f1588 1"/>
                <a:gd name="f1966" fmla="*/ f1861 f1588 1"/>
                <a:gd name="f1967" fmla="*/ f1862 f1589 1"/>
                <a:gd name="f1968" fmla="*/ f1863 f1588 1"/>
                <a:gd name="f1969" fmla="*/ f1864 f1588 1"/>
                <a:gd name="f1970" fmla="*/ f1865 f1589 1"/>
                <a:gd name="f1971" fmla="*/ f1866 f1588 1"/>
                <a:gd name="f1972" fmla="*/ f1867 f1588 1"/>
                <a:gd name="f1973" fmla="*/ f1868 f1588 1"/>
                <a:gd name="f1974" fmla="*/ f1869 f1589 1"/>
                <a:gd name="f1975" fmla="*/ f1870 f1588 1"/>
                <a:gd name="f1976" fmla="*/ f1871 f1588 1"/>
                <a:gd name="f1977" fmla="*/ f1872 f1588 1"/>
                <a:gd name="f1978" fmla="*/ f1873 f1588 1"/>
                <a:gd name="f1979" fmla="*/ f1874 f1588 1"/>
                <a:gd name="f1980" fmla="*/ f1875 f1589 1"/>
                <a:gd name="f1981" fmla="*/ f1876 f1588 1"/>
                <a:gd name="f1982" fmla="*/ f1877 f1589 1"/>
                <a:gd name="f1983" fmla="*/ f1878 f1588 1"/>
                <a:gd name="f1984" fmla="*/ f1879 f1589 1"/>
                <a:gd name="f1985" fmla="*/ f1880 f1588 1"/>
                <a:gd name="f1986" fmla="*/ f1881 f1589 1"/>
                <a:gd name="f1987" fmla="*/ f1882 f1588 1"/>
                <a:gd name="f1988" fmla="*/ f1883 f1589 1"/>
                <a:gd name="f1989" fmla="*/ f1884 f1588 1"/>
                <a:gd name="f1990" fmla="*/ f1885 f1588 1"/>
                <a:gd name="f1991" fmla="*/ f1886 f1589 1"/>
                <a:gd name="f1992" fmla="*/ f1887 f1588 1"/>
                <a:gd name="f1993" fmla="*/ f1888 f1589 1"/>
                <a:gd name="f1994" fmla="*/ f1889 f1588 1"/>
                <a:gd name="f1995" fmla="*/ f1890 f1589 1"/>
                <a:gd name="f1996" fmla="*/ f1891 f1588 1"/>
                <a:gd name="f1997" fmla="*/ f1892 f1589 1"/>
                <a:gd name="f1998" fmla="*/ f1893 f1588 1"/>
                <a:gd name="f1999" fmla="*/ f1894 f1589 1"/>
                <a:gd name="f2000" fmla="*/ f1895 f1588 1"/>
                <a:gd name="f2001" fmla="*/ f1896 f1588 1"/>
                <a:gd name="f2002" fmla="*/ f1897 f1588 1"/>
                <a:gd name="f2003" fmla="*/ f1898 f1589 1"/>
                <a:gd name="f2004" fmla="*/ f1899 f1588 1"/>
                <a:gd name="f2005" fmla="*/ f1900 f1588 1"/>
                <a:gd name="f2006" fmla="*/ f1901 f1588 1"/>
                <a:gd name="f2007" fmla="*/ f1902 f1589 1"/>
                <a:gd name="f2008" fmla="*/ f1903 f158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802">
                  <a:pos x="f1908" y="f1909"/>
                </a:cxn>
                <a:cxn ang="f1802">
                  <a:pos x="f1910" y="f1911"/>
                </a:cxn>
                <a:cxn ang="f1802">
                  <a:pos x="f1912" y="f1913"/>
                </a:cxn>
                <a:cxn ang="f1802">
                  <a:pos x="f1914" y="f1915"/>
                </a:cxn>
                <a:cxn ang="f1802">
                  <a:pos x="f1916" y="f1917"/>
                </a:cxn>
                <a:cxn ang="f1802">
                  <a:pos x="f1918" y="f1919"/>
                </a:cxn>
                <a:cxn ang="f1802">
                  <a:pos x="f1920" y="f1921"/>
                </a:cxn>
                <a:cxn ang="f1802">
                  <a:pos x="f1922" y="f1909"/>
                </a:cxn>
                <a:cxn ang="f1802">
                  <a:pos x="f1923" y="f1924"/>
                </a:cxn>
                <a:cxn ang="f1802">
                  <a:pos x="f1925" y="f1926"/>
                </a:cxn>
                <a:cxn ang="f1802">
                  <a:pos x="f1927" y="f1919"/>
                </a:cxn>
                <a:cxn ang="f1802">
                  <a:pos x="f1928" y="f1929"/>
                </a:cxn>
                <a:cxn ang="f1802">
                  <a:pos x="f1930" y="f1931"/>
                </a:cxn>
                <a:cxn ang="f1802">
                  <a:pos x="f1932" y="f1913"/>
                </a:cxn>
                <a:cxn ang="f1802">
                  <a:pos x="f1933" y="f1924"/>
                </a:cxn>
                <a:cxn ang="f1802">
                  <a:pos x="f1934" y="f1919"/>
                </a:cxn>
                <a:cxn ang="f1802">
                  <a:pos x="f1935" y="f1926"/>
                </a:cxn>
                <a:cxn ang="f1802">
                  <a:pos x="f1936" y="f1937"/>
                </a:cxn>
                <a:cxn ang="f1802">
                  <a:pos x="f1938" y="f1937"/>
                </a:cxn>
                <a:cxn ang="f1802">
                  <a:pos x="f1939" y="f1940"/>
                </a:cxn>
                <a:cxn ang="f1802">
                  <a:pos x="f1941" y="f1926"/>
                </a:cxn>
                <a:cxn ang="f1802">
                  <a:pos x="f1942" y="f1924"/>
                </a:cxn>
                <a:cxn ang="f1802">
                  <a:pos x="f1943" y="f1944"/>
                </a:cxn>
                <a:cxn ang="f1802">
                  <a:pos x="f1945" y="f1946"/>
                </a:cxn>
                <a:cxn ang="f1802">
                  <a:pos x="f1947" y="f1948"/>
                </a:cxn>
                <a:cxn ang="f1802">
                  <a:pos x="f1949" y="f1950"/>
                </a:cxn>
                <a:cxn ang="f1802">
                  <a:pos x="f1951" y="f1952"/>
                </a:cxn>
                <a:cxn ang="f1802">
                  <a:pos x="f1953" y="f1954"/>
                </a:cxn>
                <a:cxn ang="f1802">
                  <a:pos x="f1955" y="f1956"/>
                </a:cxn>
                <a:cxn ang="f1802">
                  <a:pos x="f1957" y="f1958"/>
                </a:cxn>
                <a:cxn ang="f1802">
                  <a:pos x="f1959" y="f1960"/>
                </a:cxn>
                <a:cxn ang="f1802">
                  <a:pos x="f1961" y="f1962"/>
                </a:cxn>
                <a:cxn ang="f1802">
                  <a:pos x="f1963" y="f1964"/>
                </a:cxn>
                <a:cxn ang="f1802">
                  <a:pos x="f1965" y="f1958"/>
                </a:cxn>
                <a:cxn ang="f1802">
                  <a:pos x="f1966" y="f1967"/>
                </a:cxn>
                <a:cxn ang="f1802">
                  <a:pos x="f1968" y="f1962"/>
                </a:cxn>
                <a:cxn ang="f1802">
                  <a:pos x="f1969" y="f1970"/>
                </a:cxn>
                <a:cxn ang="f1802">
                  <a:pos x="f1971" y="f1967"/>
                </a:cxn>
                <a:cxn ang="f1802">
                  <a:pos x="f1972" y="f1962"/>
                </a:cxn>
                <a:cxn ang="f1802">
                  <a:pos x="f1973" y="f1974"/>
                </a:cxn>
                <a:cxn ang="f1802">
                  <a:pos x="f1975" y="f1964"/>
                </a:cxn>
                <a:cxn ang="f1802">
                  <a:pos x="f1976" y="f1954"/>
                </a:cxn>
                <a:cxn ang="f1802">
                  <a:pos x="f1977" y="f1964"/>
                </a:cxn>
                <a:cxn ang="f1802">
                  <a:pos x="f1978" y="f1962"/>
                </a:cxn>
                <a:cxn ang="f1802">
                  <a:pos x="f1979" y="f1980"/>
                </a:cxn>
                <a:cxn ang="f1802">
                  <a:pos x="f1981" y="f1982"/>
                </a:cxn>
                <a:cxn ang="f1802">
                  <a:pos x="f1983" y="f1984"/>
                </a:cxn>
                <a:cxn ang="f1802">
                  <a:pos x="f1985" y="f1986"/>
                </a:cxn>
                <a:cxn ang="f1802">
                  <a:pos x="f1987" y="f1988"/>
                </a:cxn>
                <a:cxn ang="f1802">
                  <a:pos x="f1989" y="f1937"/>
                </a:cxn>
                <a:cxn ang="f1802">
                  <a:pos x="f1990" y="f1991"/>
                </a:cxn>
                <a:cxn ang="f1802">
                  <a:pos x="f1992" y="f1993"/>
                </a:cxn>
                <a:cxn ang="f1802">
                  <a:pos x="f1994" y="f1995"/>
                </a:cxn>
                <a:cxn ang="f1802">
                  <a:pos x="f1996" y="f1997"/>
                </a:cxn>
                <a:cxn ang="f1802">
                  <a:pos x="f1998" y="f1999"/>
                </a:cxn>
                <a:cxn ang="f1802">
                  <a:pos x="f2000" y="f1993"/>
                </a:cxn>
                <a:cxn ang="f1802">
                  <a:pos x="f2001" y="f1991"/>
                </a:cxn>
                <a:cxn ang="f1802">
                  <a:pos x="f2002" y="f2003"/>
                </a:cxn>
                <a:cxn ang="f1802">
                  <a:pos x="f2004" y="f1993"/>
                </a:cxn>
                <a:cxn ang="f1802">
                  <a:pos x="f2005" y="f1995"/>
                </a:cxn>
                <a:cxn ang="f1802">
                  <a:pos x="f2006" y="f2007"/>
                </a:cxn>
                <a:cxn ang="f1802">
                  <a:pos x="f2008" y="f1909"/>
                </a:cxn>
              </a:cxnLst>
              <a:rect l="f1904" t="f1907" r="f1905" b="f1906"/>
              <a:pathLst>
                <a:path w="8594" h="60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lnTo>
                    <a:pt x="f8" y="f9"/>
                  </a:lnTo>
                  <a:lnTo>
                    <a:pt x="f8" y="f9"/>
                  </a:lnTo>
                  <a:close/>
                  <a:moveTo>
                    <a:pt x="f11" y="f12"/>
                  </a:moveTo>
                  <a:lnTo>
                    <a:pt x="f11" y="f12"/>
                  </a:lnTo>
                  <a:lnTo>
                    <a:pt x="f13" y="f14"/>
                  </a:lnTo>
                  <a:lnTo>
                    <a:pt x="f15" y="f14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3"/>
                  </a:cubicBezTo>
                  <a:cubicBezTo>
                    <a:pt x="f24" y="f23"/>
                    <a:pt x="f25" y="f21"/>
                    <a:pt x="f26" y="f27"/>
                  </a:cubicBezTo>
                  <a:cubicBezTo>
                    <a:pt x="f28" y="f19"/>
                    <a:pt x="f29" y="f17"/>
                    <a:pt x="f30" y="f21"/>
                  </a:cubicBezTo>
                  <a:cubicBezTo>
                    <a:pt x="f31" y="f17"/>
                    <a:pt x="f32" y="f33"/>
                    <a:pt x="f34" y="f23"/>
                  </a:cubicBezTo>
                  <a:cubicBezTo>
                    <a:pt x="f35" y="f36"/>
                    <a:pt x="f37" y="f36"/>
                    <a:pt x="f38" y="f36"/>
                  </a:cubicBezTo>
                  <a:cubicBezTo>
                    <a:pt x="f39" y="f40"/>
                    <a:pt x="f41" y="f21"/>
                    <a:pt x="f42" y="f27"/>
                  </a:cubicBezTo>
                  <a:cubicBezTo>
                    <a:pt x="f43" y="f21"/>
                    <a:pt x="f44" y="f27"/>
                    <a:pt x="f45" y="f21"/>
                  </a:cubicBezTo>
                  <a:cubicBezTo>
                    <a:pt x="f46" y="f40"/>
                    <a:pt x="f47" y="f36"/>
                    <a:pt x="f48" y="f36"/>
                  </a:cubicBezTo>
                  <a:cubicBezTo>
                    <a:pt x="f49" y="f33"/>
                    <a:pt x="f50" y="f33"/>
                    <a:pt x="f51" y="f36"/>
                  </a:cubicBezTo>
                  <a:cubicBezTo>
                    <a:pt x="f52" y="f36"/>
                    <a:pt x="f53" y="f36"/>
                    <a:pt x="f54" y="f40"/>
                  </a:cubicBezTo>
                  <a:cubicBezTo>
                    <a:pt x="f52" y="f21"/>
                    <a:pt x="f55" y="f21"/>
                    <a:pt x="f56" y="f21"/>
                  </a:cubicBezTo>
                  <a:lnTo>
                    <a:pt x="f57" y="f21"/>
                  </a:lnTo>
                  <a:cubicBezTo>
                    <a:pt x="f58" y="f21"/>
                    <a:pt x="f59" y="f21"/>
                    <a:pt x="f60" y="f23"/>
                  </a:cubicBezTo>
                  <a:lnTo>
                    <a:pt x="f61" y="f40"/>
                  </a:lnTo>
                  <a:cubicBezTo>
                    <a:pt x="f62" y="f23"/>
                    <a:pt x="f63" y="f36"/>
                    <a:pt x="f64" y="f33"/>
                  </a:cubicBezTo>
                  <a:cubicBezTo>
                    <a:pt x="f63" y="f40"/>
                    <a:pt x="f65" y="f33"/>
                    <a:pt x="f66" y="f33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0"/>
                  </a:cubicBezTo>
                  <a:cubicBezTo>
                    <a:pt x="f59" y="f74"/>
                    <a:pt x="f75" y="f70"/>
                    <a:pt x="f45" y="f70"/>
                  </a:cubicBezTo>
                  <a:lnTo>
                    <a:pt x="f76" y="f72"/>
                  </a:lnTo>
                  <a:cubicBezTo>
                    <a:pt x="f77" y="f33"/>
                    <a:pt x="f78" y="f74"/>
                    <a:pt x="f79" y="f74"/>
                  </a:cubicBezTo>
                  <a:cubicBezTo>
                    <a:pt x="f80" y="f68"/>
                    <a:pt x="f31" y="f70"/>
                    <a:pt x="f34" y="f33"/>
                  </a:cubicBezTo>
                  <a:cubicBezTo>
                    <a:pt x="f81" y="f72"/>
                    <a:pt x="f82" y="f70"/>
                    <a:pt x="f83" y="f72"/>
                  </a:cubicBezTo>
                  <a:cubicBezTo>
                    <a:pt x="f84" y="f36"/>
                    <a:pt x="f85" y="f40"/>
                    <a:pt x="f86" y="f23"/>
                  </a:cubicBezTo>
                  <a:cubicBezTo>
                    <a:pt x="f87" y="f23"/>
                    <a:pt x="f88" y="f40"/>
                    <a:pt x="f89" y="f23"/>
                  </a:cubicBezTo>
                  <a:lnTo>
                    <a:pt x="f90" y="f21"/>
                  </a:lnTo>
                  <a:lnTo>
                    <a:pt x="f91" y="f19"/>
                  </a:lnTo>
                  <a:cubicBezTo>
                    <a:pt x="f92" y="f27"/>
                    <a:pt x="f93" y="f17"/>
                    <a:pt x="f11" y="f12"/>
                  </a:cubicBezTo>
                  <a:close/>
                  <a:moveTo>
                    <a:pt x="f94" y="f95"/>
                  </a:moveTo>
                  <a:lnTo>
                    <a:pt x="f94" y="f95"/>
                  </a:lnTo>
                  <a:cubicBezTo>
                    <a:pt x="f96" y="f17"/>
                    <a:pt x="f97" y="f23"/>
                    <a:pt x="f98" y="f21"/>
                  </a:cubicBezTo>
                  <a:lnTo>
                    <a:pt x="f99" y="f21"/>
                  </a:lnTo>
                  <a:cubicBezTo>
                    <a:pt x="f100" y="f36"/>
                    <a:pt x="f101" y="f17"/>
                    <a:pt x="f102" y="f21"/>
                  </a:cubicBezTo>
                  <a:cubicBezTo>
                    <a:pt x="f103" y="f23"/>
                    <a:pt x="f104" y="f23"/>
                    <a:pt x="f101" y="f72"/>
                  </a:cubicBezTo>
                  <a:lnTo>
                    <a:pt x="f105" y="f33"/>
                  </a:lnTo>
                  <a:cubicBezTo>
                    <a:pt x="f106" y="f68"/>
                    <a:pt x="f107" y="f72"/>
                    <a:pt x="f108" y="f72"/>
                  </a:cubicBezTo>
                  <a:lnTo>
                    <a:pt x="f109" y="f74"/>
                  </a:lnTo>
                  <a:cubicBezTo>
                    <a:pt x="f110" y="f70"/>
                    <a:pt x="f111" y="f70"/>
                    <a:pt x="f112" y="f74"/>
                  </a:cubicBezTo>
                  <a:cubicBezTo>
                    <a:pt x="f113" y="f70"/>
                    <a:pt x="f114" y="f33"/>
                    <a:pt x="f115" y="f72"/>
                  </a:cubicBezTo>
                  <a:cubicBezTo>
                    <a:pt x="f116" y="f70"/>
                    <a:pt x="f117" y="f68"/>
                    <a:pt x="f118" y="f119"/>
                  </a:cubicBezTo>
                  <a:cubicBezTo>
                    <a:pt x="f120" y="f74"/>
                    <a:pt x="f117" y="f121"/>
                    <a:pt x="f106" y="f119"/>
                  </a:cubicBezTo>
                  <a:cubicBezTo>
                    <a:pt x="f122" y="f121"/>
                    <a:pt x="f123" y="f124"/>
                    <a:pt x="f125" y="f126"/>
                  </a:cubicBezTo>
                  <a:lnTo>
                    <a:pt x="f127" y="f124"/>
                  </a:lnTo>
                  <a:cubicBezTo>
                    <a:pt x="f128" y="f126"/>
                    <a:pt x="f129" y="f130"/>
                    <a:pt x="f131" y="f132"/>
                  </a:cubicBezTo>
                  <a:cubicBezTo>
                    <a:pt x="f103" y="f133"/>
                    <a:pt x="f134" y="f135"/>
                    <a:pt x="f108" y="f130"/>
                  </a:cubicBezTo>
                  <a:lnTo>
                    <a:pt x="f136" y="f133"/>
                  </a:lnTo>
                  <a:cubicBezTo>
                    <a:pt x="f137" y="f132"/>
                    <a:pt x="f138" y="f124"/>
                    <a:pt x="f139" y="f126"/>
                  </a:cubicBezTo>
                  <a:cubicBezTo>
                    <a:pt x="f140" y="f124"/>
                    <a:pt x="f141" y="f124"/>
                    <a:pt x="f137" y="f124"/>
                  </a:cubicBezTo>
                  <a:cubicBezTo>
                    <a:pt x="f142" y="f124"/>
                    <a:pt x="f143" y="f130"/>
                    <a:pt x="f144" y="f130"/>
                  </a:cubicBezTo>
                  <a:cubicBezTo>
                    <a:pt x="f145" y="f124"/>
                    <a:pt x="f146" y="f130"/>
                    <a:pt x="f147" y="f148"/>
                  </a:cubicBezTo>
                  <a:cubicBezTo>
                    <a:pt x="f134" y="f121"/>
                    <a:pt x="f149" y="f126"/>
                    <a:pt x="f150" y="f119"/>
                  </a:cubicBezTo>
                  <a:lnTo>
                    <a:pt x="f151" y="f121"/>
                  </a:lnTo>
                  <a:cubicBezTo>
                    <a:pt x="f152" y="f74"/>
                    <a:pt x="f153" y="f74"/>
                    <a:pt x="f154" y="f68"/>
                  </a:cubicBezTo>
                  <a:cubicBezTo>
                    <a:pt x="f155" y="f72"/>
                    <a:pt x="f156" y="f74"/>
                    <a:pt x="f157" y="f68"/>
                  </a:cubicBezTo>
                  <a:cubicBezTo>
                    <a:pt x="f158" y="f72"/>
                    <a:pt x="f159" y="f40"/>
                    <a:pt x="f160" y="f36"/>
                  </a:cubicBezTo>
                  <a:cubicBezTo>
                    <a:pt x="f161" y="f68"/>
                    <a:pt x="f162" y="f68"/>
                    <a:pt x="f163" y="f72"/>
                  </a:cubicBezTo>
                  <a:lnTo>
                    <a:pt x="f164" y="f33"/>
                  </a:lnTo>
                  <a:cubicBezTo>
                    <a:pt x="f165" y="f36"/>
                    <a:pt x="f166" y="f33"/>
                    <a:pt x="f167" y="f36"/>
                  </a:cubicBezTo>
                  <a:lnTo>
                    <a:pt x="f168" y="f40"/>
                  </a:lnTo>
                  <a:lnTo>
                    <a:pt x="f169" y="f36"/>
                  </a:lnTo>
                  <a:cubicBezTo>
                    <a:pt x="f170" y="f36"/>
                    <a:pt x="f171" y="f40"/>
                    <a:pt x="f172" y="f40"/>
                  </a:cubicBezTo>
                  <a:cubicBezTo>
                    <a:pt x="f173" y="f36"/>
                    <a:pt x="f174" y="f36"/>
                    <a:pt x="f175" y="f72"/>
                  </a:cubicBezTo>
                  <a:cubicBezTo>
                    <a:pt x="f176" y="f72"/>
                    <a:pt x="f177" y="f68"/>
                    <a:pt x="f178" y="f68"/>
                  </a:cubicBezTo>
                  <a:cubicBezTo>
                    <a:pt x="f179" y="f68"/>
                    <a:pt x="f180" y="f68"/>
                    <a:pt x="f180" y="f68"/>
                  </a:cubicBezTo>
                  <a:cubicBezTo>
                    <a:pt x="f181" y="f70"/>
                    <a:pt x="f182" y="f33"/>
                    <a:pt x="f183" y="f36"/>
                  </a:cubicBezTo>
                  <a:cubicBezTo>
                    <a:pt x="f184" y="f23"/>
                    <a:pt x="f185" y="f23"/>
                    <a:pt x="f186" y="f19"/>
                  </a:cubicBezTo>
                  <a:lnTo>
                    <a:pt x="f187" y="f17"/>
                  </a:lnTo>
                  <a:cubicBezTo>
                    <a:pt x="f188" y="f19"/>
                    <a:pt x="f189" y="f27"/>
                    <a:pt x="f190" y="f21"/>
                  </a:cubicBezTo>
                  <a:cubicBezTo>
                    <a:pt x="f191" y="f23"/>
                    <a:pt x="f192" y="f23"/>
                    <a:pt x="f193" y="f23"/>
                  </a:cubicBezTo>
                  <a:cubicBezTo>
                    <a:pt x="f194" y="f19"/>
                    <a:pt x="f195" y="f21"/>
                    <a:pt x="f196" y="f19"/>
                  </a:cubicBezTo>
                  <a:cubicBezTo>
                    <a:pt x="f197" y="f27"/>
                    <a:pt x="f198" y="f27"/>
                    <a:pt x="f199" y="f27"/>
                  </a:cubicBezTo>
                  <a:cubicBezTo>
                    <a:pt x="f200" y="f23"/>
                    <a:pt x="f201" y="f23"/>
                    <a:pt x="f202" y="f23"/>
                  </a:cubicBezTo>
                  <a:lnTo>
                    <a:pt x="f203" y="f21"/>
                  </a:lnTo>
                  <a:cubicBezTo>
                    <a:pt x="f204" y="f27"/>
                    <a:pt x="f205" y="f17"/>
                    <a:pt x="f206" y="f17"/>
                  </a:cubicBezTo>
                  <a:lnTo>
                    <a:pt x="f207" y="f14"/>
                  </a:lnTo>
                  <a:cubicBezTo>
                    <a:pt x="f208" y="f14"/>
                    <a:pt x="f209" y="f210"/>
                    <a:pt x="f211" y="f12"/>
                  </a:cubicBezTo>
                  <a:lnTo>
                    <a:pt x="f212" y="f213"/>
                  </a:lnTo>
                  <a:cubicBezTo>
                    <a:pt x="f214" y="f210"/>
                    <a:pt x="f215" y="f19"/>
                    <a:pt x="f216" y="f213"/>
                  </a:cubicBezTo>
                  <a:cubicBezTo>
                    <a:pt x="f217" y="f210"/>
                    <a:pt x="f218" y="f213"/>
                    <a:pt x="f219" y="f95"/>
                  </a:cubicBezTo>
                  <a:lnTo>
                    <a:pt x="f220" y="f210"/>
                  </a:lnTo>
                  <a:lnTo>
                    <a:pt x="f221" y="f95"/>
                  </a:lnTo>
                  <a:lnTo>
                    <a:pt x="f222" y="f210"/>
                  </a:lnTo>
                  <a:lnTo>
                    <a:pt x="f223" y="f95"/>
                  </a:lnTo>
                  <a:lnTo>
                    <a:pt x="f224" y="f17"/>
                  </a:lnTo>
                  <a:cubicBezTo>
                    <a:pt x="f224" y="f19"/>
                    <a:pt x="f225" y="f19"/>
                    <a:pt x="f226" y="f27"/>
                  </a:cubicBezTo>
                  <a:cubicBezTo>
                    <a:pt x="f227" y="f27"/>
                    <a:pt x="f228" y="f27"/>
                    <a:pt x="f229" y="f27"/>
                  </a:cubicBezTo>
                  <a:cubicBezTo>
                    <a:pt x="f229" y="f27"/>
                    <a:pt x="f229" y="f27"/>
                    <a:pt x="f229" y="f27"/>
                  </a:cubicBezTo>
                  <a:lnTo>
                    <a:pt x="f229" y="f27"/>
                  </a:lnTo>
                  <a:cubicBezTo>
                    <a:pt x="f230" y="f27"/>
                    <a:pt x="f231" y="f17"/>
                    <a:pt x="f232" y="f17"/>
                  </a:cubicBezTo>
                  <a:lnTo>
                    <a:pt x="f233" y="f17"/>
                  </a:lnTo>
                  <a:cubicBezTo>
                    <a:pt x="f234" y="f12"/>
                    <a:pt x="f235" y="f213"/>
                    <a:pt x="f236" y="f95"/>
                  </a:cubicBezTo>
                  <a:cubicBezTo>
                    <a:pt x="f237" y="f95"/>
                    <a:pt x="f238" y="f239"/>
                    <a:pt x="f240" y="f239"/>
                  </a:cubicBezTo>
                  <a:cubicBezTo>
                    <a:pt x="f236" y="f239"/>
                    <a:pt x="f241" y="f95"/>
                    <a:pt x="f242" y="f210"/>
                  </a:cubicBezTo>
                  <a:cubicBezTo>
                    <a:pt x="f243" y="f213"/>
                    <a:pt x="f244" y="f245"/>
                    <a:pt x="f246" y="f210"/>
                  </a:cubicBezTo>
                  <a:cubicBezTo>
                    <a:pt x="f247" y="f239"/>
                    <a:pt x="f248" y="f245"/>
                    <a:pt x="f249" y="f245"/>
                  </a:cubicBezTo>
                  <a:cubicBezTo>
                    <a:pt x="f250" y="f251"/>
                    <a:pt x="f252" y="f95"/>
                    <a:pt x="f253" y="f95"/>
                  </a:cubicBezTo>
                  <a:cubicBezTo>
                    <a:pt x="f254" y="f239"/>
                    <a:pt x="f255" y="f95"/>
                    <a:pt x="f256" y="f245"/>
                  </a:cubicBezTo>
                  <a:cubicBezTo>
                    <a:pt x="f257" y="f258"/>
                    <a:pt x="f259" y="f213"/>
                    <a:pt x="f260" y="f213"/>
                  </a:cubicBezTo>
                  <a:lnTo>
                    <a:pt x="f261" y="f95"/>
                  </a:lnTo>
                  <a:lnTo>
                    <a:pt x="f94" y="f95"/>
                  </a:lnTo>
                  <a:close/>
                  <a:moveTo>
                    <a:pt x="f262" y="f17"/>
                  </a:moveTo>
                  <a:lnTo>
                    <a:pt x="f262" y="f17"/>
                  </a:lnTo>
                  <a:cubicBezTo>
                    <a:pt x="f263" y="f17"/>
                    <a:pt x="f264" y="f14"/>
                    <a:pt x="f264" y="f14"/>
                  </a:cubicBezTo>
                  <a:cubicBezTo>
                    <a:pt x="f265" y="f23"/>
                    <a:pt x="f266" y="f40"/>
                    <a:pt x="f267" y="f23"/>
                  </a:cubicBezTo>
                  <a:cubicBezTo>
                    <a:pt x="f268" y="f36"/>
                    <a:pt x="f269" y="f72"/>
                    <a:pt x="f270" y="f68"/>
                  </a:cubicBezTo>
                  <a:lnTo>
                    <a:pt x="f271" y="f74"/>
                  </a:lnTo>
                  <a:lnTo>
                    <a:pt x="f272" y="f68"/>
                  </a:lnTo>
                  <a:lnTo>
                    <a:pt x="f273" y="f74"/>
                  </a:lnTo>
                  <a:cubicBezTo>
                    <a:pt x="f274" y="f119"/>
                    <a:pt x="f275" y="f119"/>
                    <a:pt x="f276" y="f121"/>
                  </a:cubicBezTo>
                  <a:lnTo>
                    <a:pt x="f277" y="f68"/>
                  </a:lnTo>
                  <a:lnTo>
                    <a:pt x="f278" y="f72"/>
                  </a:lnTo>
                  <a:cubicBezTo>
                    <a:pt x="f279" y="f72"/>
                    <a:pt x="f280" y="f72"/>
                    <a:pt x="f281" y="f72"/>
                  </a:cubicBezTo>
                  <a:cubicBezTo>
                    <a:pt x="f282" y="f36"/>
                    <a:pt x="f283" y="f40"/>
                    <a:pt x="f284" y="f33"/>
                  </a:cubicBezTo>
                  <a:cubicBezTo>
                    <a:pt x="f285" y="f40"/>
                    <a:pt x="f286" y="f36"/>
                    <a:pt x="f287" y="f23"/>
                  </a:cubicBezTo>
                  <a:cubicBezTo>
                    <a:pt x="f288" y="f27"/>
                    <a:pt x="f289" y="f23"/>
                    <a:pt x="f290" y="f40"/>
                  </a:cubicBezTo>
                  <a:lnTo>
                    <a:pt x="f291" y="f33"/>
                  </a:lnTo>
                  <a:cubicBezTo>
                    <a:pt x="f292" y="f68"/>
                    <a:pt x="f293" y="f23"/>
                    <a:pt x="f294" y="f36"/>
                  </a:cubicBezTo>
                  <a:cubicBezTo>
                    <a:pt x="f295" y="f36"/>
                    <a:pt x="f296" y="f68"/>
                    <a:pt x="f297" y="f68"/>
                  </a:cubicBezTo>
                  <a:cubicBezTo>
                    <a:pt x="f298" y="f70"/>
                    <a:pt x="f297" y="f119"/>
                    <a:pt x="f296" y="f119"/>
                  </a:cubicBezTo>
                  <a:cubicBezTo>
                    <a:pt x="f299" y="f72"/>
                    <a:pt x="f300" y="f148"/>
                    <a:pt x="f301" y="f74"/>
                  </a:cubicBezTo>
                  <a:cubicBezTo>
                    <a:pt x="f302" y="f119"/>
                    <a:pt x="f303" y="f121"/>
                    <a:pt x="f304" y="f148"/>
                  </a:cubicBezTo>
                  <a:cubicBezTo>
                    <a:pt x="f305" y="f119"/>
                    <a:pt x="f306" y="f74"/>
                    <a:pt x="f305" y="f72"/>
                  </a:cubicBezTo>
                  <a:cubicBezTo>
                    <a:pt x="f307" y="f33"/>
                    <a:pt x="f308" y="f74"/>
                    <a:pt x="f309" y="f70"/>
                  </a:cubicBezTo>
                  <a:lnTo>
                    <a:pt x="f310" y="f36"/>
                  </a:lnTo>
                  <a:cubicBezTo>
                    <a:pt x="f311" y="f36"/>
                    <a:pt x="f312" y="f36"/>
                    <a:pt x="f302" y="f36"/>
                  </a:cubicBezTo>
                  <a:cubicBezTo>
                    <a:pt x="f313" y="f36"/>
                    <a:pt x="f314" y="f40"/>
                    <a:pt x="f315" y="f23"/>
                  </a:cubicBezTo>
                  <a:lnTo>
                    <a:pt x="f316" y="f21"/>
                  </a:lnTo>
                  <a:cubicBezTo>
                    <a:pt x="f317" y="f21"/>
                    <a:pt x="f318" y="f21"/>
                    <a:pt x="f319" y="f27"/>
                  </a:cubicBezTo>
                  <a:lnTo>
                    <a:pt x="f320" y="f17"/>
                  </a:lnTo>
                  <a:cubicBezTo>
                    <a:pt x="f321" y="f14"/>
                    <a:pt x="f299" y="f17"/>
                    <a:pt x="f322" y="f19"/>
                  </a:cubicBezTo>
                  <a:cubicBezTo>
                    <a:pt x="f323" y="f19"/>
                    <a:pt x="f324" y="f27"/>
                    <a:pt x="f295" y="f19"/>
                  </a:cubicBezTo>
                  <a:lnTo>
                    <a:pt x="f325" y="f17"/>
                  </a:lnTo>
                  <a:lnTo>
                    <a:pt x="f262" y="f17"/>
                  </a:lnTo>
                  <a:close/>
                  <a:moveTo>
                    <a:pt x="f326" y="f33"/>
                  </a:moveTo>
                  <a:lnTo>
                    <a:pt x="f326" y="f33"/>
                  </a:lnTo>
                  <a:lnTo>
                    <a:pt x="f327" y="f72"/>
                  </a:lnTo>
                  <a:lnTo>
                    <a:pt x="f328" y="f68"/>
                  </a:lnTo>
                  <a:cubicBezTo>
                    <a:pt x="f329" y="f68"/>
                    <a:pt x="f330" y="f40"/>
                    <a:pt x="f331" y="f72"/>
                  </a:cubicBezTo>
                  <a:cubicBezTo>
                    <a:pt x="f332" y="f33"/>
                    <a:pt x="f333" y="f40"/>
                    <a:pt x="f334" y="f23"/>
                  </a:cubicBezTo>
                  <a:lnTo>
                    <a:pt x="f335" y="f23"/>
                  </a:lnTo>
                  <a:cubicBezTo>
                    <a:pt x="f336" y="f17"/>
                    <a:pt x="f337" y="f68"/>
                    <a:pt x="f326" y="f33"/>
                  </a:cubicBezTo>
                  <a:close/>
                  <a:moveTo>
                    <a:pt x="f338" y="f74"/>
                  </a:moveTo>
                  <a:lnTo>
                    <a:pt x="f338" y="f74"/>
                  </a:lnTo>
                  <a:cubicBezTo>
                    <a:pt x="f339" y="f72"/>
                    <a:pt x="f340" y="f72"/>
                    <a:pt x="f341" y="f36"/>
                  </a:cubicBezTo>
                  <a:cubicBezTo>
                    <a:pt x="f342" y="f40"/>
                    <a:pt x="f343" y="f40"/>
                    <a:pt x="f344" y="f40"/>
                  </a:cubicBezTo>
                  <a:lnTo>
                    <a:pt x="f345" y="f23"/>
                  </a:lnTo>
                  <a:cubicBezTo>
                    <a:pt x="f346" y="f40"/>
                    <a:pt x="f347" y="f40"/>
                    <a:pt x="f348" y="f40"/>
                  </a:cubicBezTo>
                  <a:cubicBezTo>
                    <a:pt x="f349" y="f36"/>
                    <a:pt x="f350" y="f36"/>
                    <a:pt x="f351" y="f72"/>
                  </a:cubicBezTo>
                  <a:cubicBezTo>
                    <a:pt x="f352" y="f40"/>
                    <a:pt x="f353" y="f70"/>
                    <a:pt x="f354" y="f70"/>
                  </a:cubicBezTo>
                  <a:cubicBezTo>
                    <a:pt x="f355" y="f74"/>
                    <a:pt x="f356" y="f74"/>
                    <a:pt x="f338" y="f74"/>
                  </a:cubicBezTo>
                  <a:close/>
                  <a:moveTo>
                    <a:pt x="f357" y="f40"/>
                  </a:moveTo>
                  <a:lnTo>
                    <a:pt x="f357" y="f40"/>
                  </a:lnTo>
                  <a:lnTo>
                    <a:pt x="f358" y="f21"/>
                  </a:lnTo>
                  <a:lnTo>
                    <a:pt x="f359" y="f21"/>
                  </a:lnTo>
                  <a:cubicBezTo>
                    <a:pt x="f360" y="f23"/>
                    <a:pt x="f361" y="f40"/>
                    <a:pt x="f357" y="f40"/>
                  </a:cubicBezTo>
                  <a:close/>
                  <a:moveTo>
                    <a:pt x="f362" y="f21"/>
                  </a:moveTo>
                  <a:lnTo>
                    <a:pt x="f362" y="f21"/>
                  </a:lnTo>
                  <a:lnTo>
                    <a:pt x="f363" y="f21"/>
                  </a:lnTo>
                  <a:lnTo>
                    <a:pt x="f364" y="f27"/>
                  </a:lnTo>
                  <a:cubicBezTo>
                    <a:pt x="f365" y="f21"/>
                    <a:pt x="f366" y="f21"/>
                    <a:pt x="f362" y="f21"/>
                  </a:cubicBezTo>
                  <a:close/>
                  <a:moveTo>
                    <a:pt x="f367" y="f21"/>
                  </a:moveTo>
                  <a:lnTo>
                    <a:pt x="f367" y="f21"/>
                  </a:lnTo>
                  <a:cubicBezTo>
                    <a:pt x="f368" y="f21"/>
                    <a:pt x="f369" y="f21"/>
                    <a:pt x="f370" y="f21"/>
                  </a:cubicBezTo>
                  <a:lnTo>
                    <a:pt x="f367" y="f21"/>
                  </a:lnTo>
                  <a:close/>
                  <a:moveTo>
                    <a:pt x="f371" y="f40"/>
                  </a:moveTo>
                  <a:lnTo>
                    <a:pt x="f371" y="f40"/>
                  </a:lnTo>
                  <a:cubicBezTo>
                    <a:pt x="f372" y="f36"/>
                    <a:pt x="f368" y="f40"/>
                    <a:pt x="f373" y="f23"/>
                  </a:cubicBezTo>
                  <a:lnTo>
                    <a:pt x="f374" y="f23"/>
                  </a:lnTo>
                  <a:cubicBezTo>
                    <a:pt x="f371" y="f23"/>
                    <a:pt x="f375" y="f40"/>
                    <a:pt x="f371" y="f40"/>
                  </a:cubicBezTo>
                  <a:close/>
                  <a:moveTo>
                    <a:pt x="f376" y="f213"/>
                  </a:moveTo>
                  <a:lnTo>
                    <a:pt x="f376" y="f213"/>
                  </a:lnTo>
                  <a:lnTo>
                    <a:pt x="f377" y="f210"/>
                  </a:lnTo>
                  <a:cubicBezTo>
                    <a:pt x="f378" y="f19"/>
                    <a:pt x="f379" y="f23"/>
                    <a:pt x="f380" y="f40"/>
                  </a:cubicBezTo>
                  <a:lnTo>
                    <a:pt x="f381" y="f40"/>
                  </a:lnTo>
                  <a:cubicBezTo>
                    <a:pt x="f382" y="f36"/>
                    <a:pt x="f383" y="f36"/>
                    <a:pt x="f384" y="f40"/>
                  </a:cubicBezTo>
                  <a:cubicBezTo>
                    <a:pt x="f385" y="f21"/>
                    <a:pt x="f374" y="f213"/>
                    <a:pt x="f386" y="f210"/>
                  </a:cubicBezTo>
                  <a:cubicBezTo>
                    <a:pt x="f387" y="f95"/>
                    <a:pt x="f388" y="f210"/>
                    <a:pt x="f389" y="f210"/>
                  </a:cubicBezTo>
                  <a:lnTo>
                    <a:pt x="f376" y="f213"/>
                  </a:lnTo>
                  <a:close/>
                  <a:moveTo>
                    <a:pt x="f390" y="f72"/>
                  </a:moveTo>
                  <a:lnTo>
                    <a:pt x="f390" y="f72"/>
                  </a:lnTo>
                  <a:cubicBezTo>
                    <a:pt x="f391" y="f72"/>
                    <a:pt x="f392" y="f72"/>
                    <a:pt x="f393" y="f72"/>
                  </a:cubicBezTo>
                  <a:cubicBezTo>
                    <a:pt x="f392" y="f72"/>
                    <a:pt x="f393" y="f72"/>
                    <a:pt x="f390" y="f72"/>
                  </a:cubicBezTo>
                  <a:close/>
                  <a:moveTo>
                    <a:pt x="f394" y="f33"/>
                  </a:moveTo>
                  <a:lnTo>
                    <a:pt x="f394" y="f33"/>
                  </a:lnTo>
                  <a:lnTo>
                    <a:pt x="f395" y="f72"/>
                  </a:lnTo>
                  <a:lnTo>
                    <a:pt x="f396" y="f33"/>
                  </a:lnTo>
                  <a:lnTo>
                    <a:pt x="f397" y="f33"/>
                  </a:lnTo>
                  <a:lnTo>
                    <a:pt x="f398" y="f33"/>
                  </a:lnTo>
                  <a:cubicBezTo>
                    <a:pt x="f399" y="f33"/>
                    <a:pt x="f400" y="f33"/>
                    <a:pt x="f401" y="f33"/>
                  </a:cubicBezTo>
                  <a:lnTo>
                    <a:pt x="f402" y="f36"/>
                  </a:lnTo>
                  <a:cubicBezTo>
                    <a:pt x="f403" y="f72"/>
                    <a:pt x="f404" y="f70"/>
                    <a:pt x="f405" y="f74"/>
                  </a:cubicBezTo>
                  <a:cubicBezTo>
                    <a:pt x="f406" y="f119"/>
                    <a:pt x="f407" y="f119"/>
                    <a:pt x="f408" y="f119"/>
                  </a:cubicBezTo>
                  <a:cubicBezTo>
                    <a:pt x="f409" y="f119"/>
                    <a:pt x="f410" y="f119"/>
                    <a:pt x="f411" y="f74"/>
                  </a:cubicBezTo>
                  <a:cubicBezTo>
                    <a:pt x="f412" y="f70"/>
                    <a:pt x="f413" y="f33"/>
                    <a:pt x="f414" y="f68"/>
                  </a:cubicBezTo>
                  <a:lnTo>
                    <a:pt x="f415" y="f68"/>
                  </a:lnTo>
                  <a:lnTo>
                    <a:pt x="f416" y="f121"/>
                  </a:lnTo>
                  <a:cubicBezTo>
                    <a:pt x="f417" y="f119"/>
                    <a:pt x="f418" y="f74"/>
                    <a:pt x="f419" y="f70"/>
                  </a:cubicBezTo>
                  <a:cubicBezTo>
                    <a:pt x="f420" y="f119"/>
                    <a:pt x="f421" y="f33"/>
                    <a:pt x="f422" y="f70"/>
                  </a:cubicBezTo>
                  <a:cubicBezTo>
                    <a:pt x="f423" y="f72"/>
                    <a:pt x="f424" y="f40"/>
                    <a:pt x="f425" y="f40"/>
                  </a:cubicBezTo>
                  <a:cubicBezTo>
                    <a:pt x="f426" y="f72"/>
                    <a:pt x="f427" y="f33"/>
                    <a:pt x="f425" y="f68"/>
                  </a:cubicBezTo>
                  <a:cubicBezTo>
                    <a:pt x="f428" y="f70"/>
                    <a:pt x="f429" y="f68"/>
                    <a:pt x="f430" y="f70"/>
                  </a:cubicBezTo>
                  <a:lnTo>
                    <a:pt x="f431" y="f68"/>
                  </a:lnTo>
                  <a:cubicBezTo>
                    <a:pt x="f432" y="f36"/>
                    <a:pt x="f433" y="f74"/>
                    <a:pt x="f434" y="f121"/>
                  </a:cubicBezTo>
                  <a:cubicBezTo>
                    <a:pt x="f435" y="f148"/>
                    <a:pt x="f436" y="f121"/>
                    <a:pt x="f437" y="f121"/>
                  </a:cubicBezTo>
                  <a:cubicBezTo>
                    <a:pt x="f438" y="f119"/>
                    <a:pt x="f439" y="f72"/>
                    <a:pt x="f440" y="f72"/>
                  </a:cubicBezTo>
                  <a:cubicBezTo>
                    <a:pt x="f441" y="f70"/>
                    <a:pt x="f442" y="f74"/>
                    <a:pt x="f443" y="f121"/>
                  </a:cubicBezTo>
                  <a:cubicBezTo>
                    <a:pt x="f444" y="f148"/>
                    <a:pt x="f445" y="f74"/>
                    <a:pt x="f446" y="f74"/>
                  </a:cubicBezTo>
                  <a:cubicBezTo>
                    <a:pt x="f447" y="f121"/>
                    <a:pt x="f448" y="f121"/>
                    <a:pt x="f449" y="f148"/>
                  </a:cubicBezTo>
                  <a:cubicBezTo>
                    <a:pt x="f450" y="f148"/>
                    <a:pt x="f451" y="f126"/>
                    <a:pt x="f452" y="f148"/>
                  </a:cubicBezTo>
                  <a:lnTo>
                    <a:pt x="f453" y="f121"/>
                  </a:lnTo>
                  <a:cubicBezTo>
                    <a:pt x="f454" y="f119"/>
                    <a:pt x="f455" y="f33"/>
                    <a:pt x="f456" y="f70"/>
                  </a:cubicBezTo>
                  <a:lnTo>
                    <a:pt x="f457" y="f74"/>
                  </a:lnTo>
                  <a:cubicBezTo>
                    <a:pt x="f458" y="f74"/>
                    <a:pt x="f458" y="f74"/>
                    <a:pt x="f459" y="f74"/>
                  </a:cubicBezTo>
                  <a:cubicBezTo>
                    <a:pt x="f460" y="f74"/>
                    <a:pt x="f461" y="f72"/>
                    <a:pt x="f462" y="f70"/>
                  </a:cubicBezTo>
                  <a:cubicBezTo>
                    <a:pt x="f463" y="f70"/>
                    <a:pt x="f464" y="f70"/>
                    <a:pt x="f465" y="f70"/>
                  </a:cubicBezTo>
                  <a:cubicBezTo>
                    <a:pt x="f466" y="f72"/>
                    <a:pt x="f467" y="f74"/>
                    <a:pt x="f468" y="f119"/>
                  </a:cubicBezTo>
                  <a:cubicBezTo>
                    <a:pt x="f469" y="f70"/>
                    <a:pt x="f470" y="f70"/>
                    <a:pt x="f471" y="f72"/>
                  </a:cubicBezTo>
                  <a:cubicBezTo>
                    <a:pt x="f472" y="f72"/>
                    <a:pt x="f473" y="f74"/>
                    <a:pt x="f474" y="f121"/>
                  </a:cubicBezTo>
                  <a:lnTo>
                    <a:pt x="f475" y="f119"/>
                  </a:lnTo>
                  <a:cubicBezTo>
                    <a:pt x="f476" y="f74"/>
                    <a:pt x="f477" y="f68"/>
                    <a:pt x="f478" y="f72"/>
                  </a:cubicBezTo>
                  <a:cubicBezTo>
                    <a:pt x="f476" y="f68"/>
                    <a:pt x="f479" y="f70"/>
                    <a:pt x="f480" y="f68"/>
                  </a:cubicBezTo>
                  <a:cubicBezTo>
                    <a:pt x="f481" y="f72"/>
                    <a:pt x="f482" y="f33"/>
                    <a:pt x="f483" y="f40"/>
                  </a:cubicBezTo>
                  <a:cubicBezTo>
                    <a:pt x="f484" y="f21"/>
                    <a:pt x="f482" y="f70"/>
                    <a:pt x="f485" y="f36"/>
                  </a:cubicBezTo>
                  <a:cubicBezTo>
                    <a:pt x="f486" y="f36"/>
                    <a:pt x="f487" y="f72"/>
                    <a:pt x="f488" y="f68"/>
                  </a:cubicBezTo>
                  <a:lnTo>
                    <a:pt x="f489" y="f33"/>
                  </a:lnTo>
                  <a:cubicBezTo>
                    <a:pt x="f490" y="f68"/>
                    <a:pt x="f491" y="f68"/>
                    <a:pt x="f492" y="f70"/>
                  </a:cubicBezTo>
                  <a:cubicBezTo>
                    <a:pt x="f493" y="f70"/>
                    <a:pt x="f494" y="f119"/>
                    <a:pt x="f495" y="f74"/>
                  </a:cubicBezTo>
                  <a:cubicBezTo>
                    <a:pt x="f496" y="f119"/>
                    <a:pt x="f497" y="f121"/>
                    <a:pt x="f498" y="f121"/>
                  </a:cubicBezTo>
                  <a:cubicBezTo>
                    <a:pt x="f499" y="f68"/>
                    <a:pt x="f500" y="f148"/>
                    <a:pt x="f501" y="f68"/>
                  </a:cubicBezTo>
                  <a:cubicBezTo>
                    <a:pt x="f502" y="f70"/>
                    <a:pt x="f503" y="f74"/>
                    <a:pt x="f504" y="f119"/>
                  </a:cubicBezTo>
                  <a:cubicBezTo>
                    <a:pt x="f505" y="f74"/>
                    <a:pt x="f506" y="f74"/>
                    <a:pt x="f507" y="f68"/>
                  </a:cubicBezTo>
                  <a:cubicBezTo>
                    <a:pt x="f508" y="f68"/>
                    <a:pt x="f509" y="f121"/>
                    <a:pt x="f510" y="f119"/>
                  </a:cubicBezTo>
                  <a:cubicBezTo>
                    <a:pt x="f511" y="f119"/>
                    <a:pt x="f512" y="f119"/>
                    <a:pt x="f513" y="f74"/>
                  </a:cubicBezTo>
                  <a:cubicBezTo>
                    <a:pt x="f514" y="f119"/>
                    <a:pt x="f515" y="f68"/>
                    <a:pt x="f516" y="f70"/>
                  </a:cubicBezTo>
                  <a:cubicBezTo>
                    <a:pt x="f517" y="f70"/>
                    <a:pt x="f518" y="f68"/>
                    <a:pt x="f519" y="f68"/>
                  </a:cubicBezTo>
                  <a:cubicBezTo>
                    <a:pt x="f520" y="f68"/>
                    <a:pt x="f521" y="f70"/>
                    <a:pt x="f522" y="f74"/>
                  </a:cubicBezTo>
                  <a:cubicBezTo>
                    <a:pt x="f523" y="f70"/>
                    <a:pt x="f524" y="f70"/>
                    <a:pt x="f525" y="f70"/>
                  </a:cubicBezTo>
                  <a:cubicBezTo>
                    <a:pt x="f526" y="f72"/>
                    <a:pt x="f527" y="f121"/>
                    <a:pt x="f528" y="f119"/>
                  </a:cubicBezTo>
                  <a:cubicBezTo>
                    <a:pt x="f529" y="f119"/>
                    <a:pt x="f530" y="f70"/>
                    <a:pt x="f530" y="f68"/>
                  </a:cubicBezTo>
                  <a:lnTo>
                    <a:pt x="f531" y="f68"/>
                  </a:lnTo>
                  <a:cubicBezTo>
                    <a:pt x="f532" y="f70"/>
                    <a:pt x="f533" y="f70"/>
                    <a:pt x="f534" y="f74"/>
                  </a:cubicBezTo>
                  <a:cubicBezTo>
                    <a:pt x="f535" y="f70"/>
                    <a:pt x="f536" y="f70"/>
                    <a:pt x="f535" y="f68"/>
                  </a:cubicBezTo>
                  <a:cubicBezTo>
                    <a:pt x="f537" y="f36"/>
                    <a:pt x="f538" y="f121"/>
                    <a:pt x="f5" y="f119"/>
                  </a:cubicBezTo>
                  <a:lnTo>
                    <a:pt x="f539" y="f33"/>
                  </a:lnTo>
                  <a:lnTo>
                    <a:pt x="f540" y="f40"/>
                  </a:lnTo>
                  <a:lnTo>
                    <a:pt x="f541" y="f21"/>
                  </a:lnTo>
                  <a:cubicBezTo>
                    <a:pt x="f542" y="f19"/>
                    <a:pt x="f543" y="f23"/>
                    <a:pt x="f544" y="f27"/>
                  </a:cubicBezTo>
                  <a:cubicBezTo>
                    <a:pt x="f545" y="f27"/>
                    <a:pt x="f546" y="f27"/>
                    <a:pt x="f546" y="f19"/>
                  </a:cubicBezTo>
                  <a:cubicBezTo>
                    <a:pt x="f547" y="f17"/>
                    <a:pt x="f548" y="f27"/>
                    <a:pt x="f549" y="f27"/>
                  </a:cubicBezTo>
                  <a:cubicBezTo>
                    <a:pt x="f550" y="f12"/>
                    <a:pt x="f535" y="f14"/>
                    <a:pt x="f551" y="f12"/>
                  </a:cubicBezTo>
                  <a:cubicBezTo>
                    <a:pt x="f552" y="f12"/>
                    <a:pt x="f553" y="f14"/>
                    <a:pt x="f554" y="f14"/>
                  </a:cubicBezTo>
                  <a:cubicBezTo>
                    <a:pt x="f555" y="f14"/>
                    <a:pt x="f556" y="f17"/>
                    <a:pt x="f557" y="f17"/>
                  </a:cubicBezTo>
                  <a:cubicBezTo>
                    <a:pt x="f558" y="f12"/>
                    <a:pt x="f559" y="f12"/>
                    <a:pt x="f560" y="f12"/>
                  </a:cubicBezTo>
                  <a:cubicBezTo>
                    <a:pt x="f561" y="f213"/>
                    <a:pt x="f562" y="f213"/>
                    <a:pt x="f563" y="f213"/>
                  </a:cubicBezTo>
                  <a:cubicBezTo>
                    <a:pt x="f564" y="f14"/>
                    <a:pt x="f565" y="f12"/>
                    <a:pt x="f566" y="f17"/>
                  </a:cubicBezTo>
                  <a:cubicBezTo>
                    <a:pt x="f567" y="f17"/>
                    <a:pt x="f568" y="f95"/>
                    <a:pt x="f569" y="f210"/>
                  </a:cubicBezTo>
                  <a:lnTo>
                    <a:pt x="f570" y="f12"/>
                  </a:lnTo>
                  <a:cubicBezTo>
                    <a:pt x="f571" y="f213"/>
                    <a:pt x="f572" y="f95"/>
                    <a:pt x="f573" y="f210"/>
                  </a:cubicBezTo>
                  <a:lnTo>
                    <a:pt x="f574" y="f210"/>
                  </a:lnTo>
                  <a:cubicBezTo>
                    <a:pt x="f575" y="f213"/>
                    <a:pt x="f576" y="f213"/>
                    <a:pt x="f577" y="f12"/>
                  </a:cubicBezTo>
                  <a:cubicBezTo>
                    <a:pt x="f578" y="f14"/>
                    <a:pt x="f510" y="f210"/>
                    <a:pt x="f579" y="f12"/>
                  </a:cubicBezTo>
                  <a:cubicBezTo>
                    <a:pt x="f580" y="f210"/>
                    <a:pt x="f581" y="f239"/>
                    <a:pt x="f582" y="f245"/>
                  </a:cubicBezTo>
                  <a:cubicBezTo>
                    <a:pt x="f583" y="f210"/>
                    <a:pt x="f584" y="f210"/>
                    <a:pt x="f585" y="f12"/>
                  </a:cubicBezTo>
                  <a:lnTo>
                    <a:pt x="f586" y="f12"/>
                  </a:lnTo>
                  <a:cubicBezTo>
                    <a:pt x="f587" y="f12"/>
                    <a:pt x="f588" y="f14"/>
                    <a:pt x="f589" y="f17"/>
                  </a:cubicBezTo>
                  <a:cubicBezTo>
                    <a:pt x="f590" y="f19"/>
                    <a:pt x="f591" y="f12"/>
                    <a:pt x="f592" y="f12"/>
                  </a:cubicBezTo>
                  <a:cubicBezTo>
                    <a:pt x="f593" y="f12"/>
                    <a:pt x="f594" y="f14"/>
                    <a:pt x="f583" y="f14"/>
                  </a:cubicBezTo>
                  <a:lnTo>
                    <a:pt x="f595" y="f213"/>
                  </a:lnTo>
                  <a:cubicBezTo>
                    <a:pt x="f595" y="f213"/>
                    <a:pt x="f596" y="f213"/>
                    <a:pt x="f597" y="f213"/>
                  </a:cubicBezTo>
                  <a:lnTo>
                    <a:pt x="f598" y="f210"/>
                  </a:lnTo>
                  <a:cubicBezTo>
                    <a:pt x="f599" y="f95"/>
                    <a:pt x="f600" y="f239"/>
                    <a:pt x="f601" y="f239"/>
                  </a:cubicBezTo>
                  <a:cubicBezTo>
                    <a:pt x="f602" y="f95"/>
                    <a:pt x="f603" y="f95"/>
                    <a:pt x="f604" y="f95"/>
                  </a:cubicBezTo>
                  <a:cubicBezTo>
                    <a:pt x="f503" y="f239"/>
                    <a:pt x="f595" y="f239"/>
                    <a:pt x="f595" y="f245"/>
                  </a:cubicBezTo>
                  <a:cubicBezTo>
                    <a:pt x="f605" y="f245"/>
                    <a:pt x="f606" y="f245"/>
                    <a:pt x="f607" y="f258"/>
                  </a:cubicBezTo>
                  <a:lnTo>
                    <a:pt x="f608" y="f239"/>
                  </a:lnTo>
                  <a:lnTo>
                    <a:pt x="f500" y="f239"/>
                  </a:lnTo>
                  <a:lnTo>
                    <a:pt x="f609" y="f95"/>
                  </a:lnTo>
                  <a:cubicBezTo>
                    <a:pt x="f610" y="f95"/>
                    <a:pt x="f611" y="f239"/>
                    <a:pt x="f499" y="f210"/>
                  </a:cubicBezTo>
                  <a:cubicBezTo>
                    <a:pt x="f612" y="f239"/>
                    <a:pt x="f613" y="f258"/>
                    <a:pt x="f614" y="f251"/>
                  </a:cubicBezTo>
                  <a:cubicBezTo>
                    <a:pt x="f615" y="f616"/>
                    <a:pt x="f617" y="f245"/>
                    <a:pt x="f618" y="f619"/>
                  </a:cubicBezTo>
                  <a:cubicBezTo>
                    <a:pt x="f620" y="f251"/>
                    <a:pt x="f621" y="f622"/>
                    <a:pt x="f623" y="f258"/>
                  </a:cubicBezTo>
                  <a:cubicBezTo>
                    <a:pt x="f624" y="f258"/>
                    <a:pt x="f625" y="f251"/>
                    <a:pt x="f626" y="f258"/>
                  </a:cubicBezTo>
                  <a:cubicBezTo>
                    <a:pt x="f627" y="f622"/>
                    <a:pt x="f628" y="f239"/>
                    <a:pt x="f629" y="f95"/>
                  </a:cubicBezTo>
                  <a:cubicBezTo>
                    <a:pt x="f630" y="f95"/>
                    <a:pt x="f631" y="f239"/>
                    <a:pt x="f632" y="f245"/>
                  </a:cubicBezTo>
                  <a:cubicBezTo>
                    <a:pt x="f633" y="f245"/>
                    <a:pt x="f634" y="f251"/>
                    <a:pt x="f635" y="f622"/>
                  </a:cubicBezTo>
                  <a:cubicBezTo>
                    <a:pt x="f636" y="f619"/>
                    <a:pt x="f637" y="f616"/>
                    <a:pt x="f638" y="f619"/>
                  </a:cubicBezTo>
                  <a:cubicBezTo>
                    <a:pt x="f638" y="f251"/>
                    <a:pt x="f639" y="f251"/>
                    <a:pt x="f640" y="f622"/>
                  </a:cubicBezTo>
                  <a:lnTo>
                    <a:pt x="f641" y="f619"/>
                  </a:lnTo>
                  <a:cubicBezTo>
                    <a:pt x="f642" y="f619"/>
                    <a:pt x="f643" y="f622"/>
                    <a:pt x="f644" y="f622"/>
                  </a:cubicBezTo>
                  <a:cubicBezTo>
                    <a:pt x="f645" y="f619"/>
                    <a:pt x="f646" y="f245"/>
                    <a:pt x="f647" y="f616"/>
                  </a:cubicBezTo>
                  <a:cubicBezTo>
                    <a:pt x="f648" y="f251"/>
                    <a:pt x="f649" y="f251"/>
                    <a:pt x="f650" y="f258"/>
                  </a:cubicBezTo>
                  <a:cubicBezTo>
                    <a:pt x="f651" y="f239"/>
                    <a:pt x="f652" y="f258"/>
                    <a:pt x="f653" y="f239"/>
                  </a:cubicBezTo>
                  <a:cubicBezTo>
                    <a:pt x="f649" y="f239"/>
                    <a:pt x="f654" y="f210"/>
                    <a:pt x="f649" y="f210"/>
                  </a:cubicBezTo>
                  <a:lnTo>
                    <a:pt x="f655" y="f95"/>
                  </a:lnTo>
                  <a:lnTo>
                    <a:pt x="f656" y="f95"/>
                  </a:lnTo>
                  <a:cubicBezTo>
                    <a:pt x="f454" y="f258"/>
                    <a:pt x="f657" y="f245"/>
                    <a:pt x="f658" y="f245"/>
                  </a:cubicBezTo>
                  <a:cubicBezTo>
                    <a:pt x="f659" y="f251"/>
                    <a:pt x="f660" y="f661"/>
                    <a:pt x="f662" y="f661"/>
                  </a:cubicBezTo>
                  <a:cubicBezTo>
                    <a:pt x="f663" y="f616"/>
                    <a:pt x="f664" y="f616"/>
                    <a:pt x="f665" y="f622"/>
                  </a:cubicBezTo>
                  <a:cubicBezTo>
                    <a:pt x="f666" y="f258"/>
                    <a:pt x="f667" y="f251"/>
                    <a:pt x="f667" y="f619"/>
                  </a:cubicBezTo>
                  <a:cubicBezTo>
                    <a:pt x="f668" y="f619"/>
                    <a:pt x="f669" y="f619"/>
                    <a:pt x="f670" y="f619"/>
                  </a:cubicBezTo>
                  <a:cubicBezTo>
                    <a:pt x="f671" y="f661"/>
                    <a:pt x="f672" y="f661"/>
                    <a:pt x="f673" y="f616"/>
                  </a:cubicBezTo>
                  <a:cubicBezTo>
                    <a:pt x="f674" y="f616"/>
                    <a:pt x="f675" y="f616"/>
                    <a:pt x="f676" y="f619"/>
                  </a:cubicBezTo>
                  <a:cubicBezTo>
                    <a:pt x="f677" y="f619"/>
                    <a:pt x="f678" y="f661"/>
                    <a:pt x="f679" y="f661"/>
                  </a:cubicBezTo>
                  <a:cubicBezTo>
                    <a:pt x="f425" y="f616"/>
                    <a:pt x="f680" y="f661"/>
                    <a:pt x="f681" y="f616"/>
                  </a:cubicBezTo>
                  <a:lnTo>
                    <a:pt x="f682" y="f683"/>
                  </a:lnTo>
                  <a:cubicBezTo>
                    <a:pt x="f684" y="f661"/>
                    <a:pt x="f685" y="f686"/>
                    <a:pt x="f687" y="f661"/>
                  </a:cubicBezTo>
                  <a:cubicBezTo>
                    <a:pt x="f688" y="f686"/>
                    <a:pt x="f689" y="f690"/>
                    <a:pt x="f691" y="f690"/>
                  </a:cubicBezTo>
                  <a:cubicBezTo>
                    <a:pt x="f692" y="f683"/>
                    <a:pt x="f693" y="f683"/>
                    <a:pt x="f693" y="f661"/>
                  </a:cubicBezTo>
                  <a:cubicBezTo>
                    <a:pt x="f694" y="f619"/>
                    <a:pt x="f695" y="f9"/>
                    <a:pt x="f696" y="f683"/>
                  </a:cubicBezTo>
                  <a:cubicBezTo>
                    <a:pt x="f697" y="f683"/>
                    <a:pt x="f698" y="f686"/>
                    <a:pt x="f699" y="f661"/>
                  </a:cubicBezTo>
                  <a:cubicBezTo>
                    <a:pt x="f700" y="f686"/>
                    <a:pt x="f701" y="f686"/>
                    <a:pt x="f702" y="f686"/>
                  </a:cubicBezTo>
                  <a:lnTo>
                    <a:pt x="f703" y="f686"/>
                  </a:lnTo>
                  <a:lnTo>
                    <a:pt x="f702" y="f686"/>
                  </a:lnTo>
                  <a:cubicBezTo>
                    <a:pt x="f704" y="f686"/>
                    <a:pt x="f705" y="f686"/>
                    <a:pt x="f705" y="f683"/>
                  </a:cubicBezTo>
                  <a:cubicBezTo>
                    <a:pt x="f706" y="f707"/>
                    <a:pt x="f708" y="f9"/>
                    <a:pt x="f709" y="f710"/>
                  </a:cubicBezTo>
                  <a:cubicBezTo>
                    <a:pt x="f711" y="f712"/>
                    <a:pt x="f713" y="f714"/>
                    <a:pt x="f715" y="f710"/>
                  </a:cubicBezTo>
                  <a:lnTo>
                    <a:pt x="f716" y="f9"/>
                  </a:lnTo>
                  <a:cubicBezTo>
                    <a:pt x="f717" y="f714"/>
                    <a:pt x="f718" y="f9"/>
                    <a:pt x="f719" y="f720"/>
                  </a:cubicBezTo>
                  <a:cubicBezTo>
                    <a:pt x="f721" y="f712"/>
                    <a:pt x="f722" y="f714"/>
                    <a:pt x="f723" y="f724"/>
                  </a:cubicBezTo>
                  <a:cubicBezTo>
                    <a:pt x="f709" y="f725"/>
                    <a:pt x="f726" y="f727"/>
                    <a:pt x="f728" y="f725"/>
                  </a:cubicBezTo>
                  <a:lnTo>
                    <a:pt x="f729" y="f730"/>
                  </a:lnTo>
                  <a:lnTo>
                    <a:pt x="f731" y="f730"/>
                  </a:lnTo>
                  <a:lnTo>
                    <a:pt x="f732" y="f733"/>
                  </a:lnTo>
                  <a:lnTo>
                    <a:pt x="f734" y="f733"/>
                  </a:lnTo>
                  <a:cubicBezTo>
                    <a:pt x="f735" y="f733"/>
                    <a:pt x="f736" y="f710"/>
                    <a:pt x="f697" y="f714"/>
                  </a:cubicBezTo>
                  <a:cubicBezTo>
                    <a:pt x="f737" y="f712"/>
                    <a:pt x="f738" y="f720"/>
                    <a:pt x="f739" y="f720"/>
                  </a:cubicBezTo>
                  <a:cubicBezTo>
                    <a:pt x="f740" y="f720"/>
                    <a:pt x="f402" y="f720"/>
                    <a:pt x="f741" y="f9"/>
                  </a:cubicBezTo>
                  <a:cubicBezTo>
                    <a:pt x="f742" y="f710"/>
                    <a:pt x="f743" y="f720"/>
                    <a:pt x="f744" y="f714"/>
                  </a:cubicBezTo>
                  <a:cubicBezTo>
                    <a:pt x="f745" y="f9"/>
                    <a:pt x="f746" y="f714"/>
                    <a:pt x="f747" y="f9"/>
                  </a:cubicBezTo>
                  <a:lnTo>
                    <a:pt x="f748" y="f9"/>
                  </a:lnTo>
                  <a:lnTo>
                    <a:pt x="f749" y="f690"/>
                  </a:lnTo>
                  <a:cubicBezTo>
                    <a:pt x="f750" y="f9"/>
                    <a:pt x="f751" y="f9"/>
                    <a:pt x="f752" y="f710"/>
                  </a:cubicBezTo>
                  <a:cubicBezTo>
                    <a:pt x="f753" y="f710"/>
                    <a:pt x="f684" y="f707"/>
                    <a:pt x="f754" y="f707"/>
                  </a:cubicBezTo>
                  <a:cubicBezTo>
                    <a:pt x="f755" y="f9"/>
                    <a:pt x="f756" y="f710"/>
                    <a:pt x="f757" y="f710"/>
                  </a:cubicBezTo>
                  <a:lnTo>
                    <a:pt x="f758" y="f714"/>
                  </a:lnTo>
                  <a:cubicBezTo>
                    <a:pt x="f759" y="f712"/>
                    <a:pt x="f749" y="f712"/>
                    <a:pt x="f760" y="f712"/>
                  </a:cubicBezTo>
                  <a:cubicBezTo>
                    <a:pt x="f761" y="f710"/>
                    <a:pt x="f748" y="f714"/>
                    <a:pt x="f762" y="f710"/>
                  </a:cubicBezTo>
                  <a:cubicBezTo>
                    <a:pt x="f763" y="f712"/>
                    <a:pt x="f413" y="f714"/>
                    <a:pt x="f764" y="f733"/>
                  </a:cubicBezTo>
                  <a:cubicBezTo>
                    <a:pt x="f765" y="f733"/>
                    <a:pt x="f766" y="f733"/>
                    <a:pt x="f767" y="f733"/>
                  </a:cubicBezTo>
                  <a:cubicBezTo>
                    <a:pt x="f768" y="f733"/>
                    <a:pt x="f769" y="f770"/>
                    <a:pt x="f771" y="f772"/>
                  </a:cubicBezTo>
                  <a:cubicBezTo>
                    <a:pt x="f773" y="f772"/>
                    <a:pt x="f774" y="f725"/>
                    <a:pt x="f775" y="f730"/>
                  </a:cubicBezTo>
                  <a:lnTo>
                    <a:pt x="f776" y="f725"/>
                  </a:lnTo>
                  <a:lnTo>
                    <a:pt x="f777" y="f772"/>
                  </a:lnTo>
                  <a:cubicBezTo>
                    <a:pt x="f778" y="f770"/>
                    <a:pt x="f779" y="f724"/>
                    <a:pt x="f780" y="f727"/>
                  </a:cubicBezTo>
                  <a:cubicBezTo>
                    <a:pt x="f781" y="f772"/>
                    <a:pt x="f782" y="f772"/>
                    <a:pt x="f783" y="f772"/>
                  </a:cubicBezTo>
                  <a:cubicBezTo>
                    <a:pt x="f784" y="f770"/>
                    <a:pt x="f785" y="f725"/>
                    <a:pt x="f786" y="f724"/>
                  </a:cubicBezTo>
                  <a:cubicBezTo>
                    <a:pt x="f787" y="f730"/>
                    <a:pt x="f788" y="f725"/>
                    <a:pt x="f789" y="f772"/>
                  </a:cubicBezTo>
                  <a:cubicBezTo>
                    <a:pt x="f790" y="f725"/>
                    <a:pt x="f791" y="f730"/>
                    <a:pt x="f792" y="f724"/>
                  </a:cubicBezTo>
                  <a:cubicBezTo>
                    <a:pt x="f793" y="f724"/>
                    <a:pt x="f794" y="f730"/>
                    <a:pt x="f365" y="f730"/>
                  </a:cubicBezTo>
                  <a:cubicBezTo>
                    <a:pt x="f793" y="f725"/>
                    <a:pt x="f795" y="f772"/>
                    <a:pt x="f796" y="f772"/>
                  </a:cubicBezTo>
                  <a:cubicBezTo>
                    <a:pt x="f797" y="f772"/>
                    <a:pt x="f363" y="f727"/>
                    <a:pt x="f366" y="f727"/>
                  </a:cubicBezTo>
                  <a:cubicBezTo>
                    <a:pt x="f798" y="f725"/>
                    <a:pt x="f799" y="f724"/>
                    <a:pt x="f800" y="f725"/>
                  </a:cubicBezTo>
                  <a:cubicBezTo>
                    <a:pt x="f801" y="f730"/>
                    <a:pt x="f802" y="f712"/>
                    <a:pt x="f803" y="f714"/>
                  </a:cubicBezTo>
                  <a:lnTo>
                    <a:pt x="f804" y="f714"/>
                  </a:lnTo>
                  <a:cubicBezTo>
                    <a:pt x="f805" y="f710"/>
                    <a:pt x="f806" y="f710"/>
                    <a:pt x="f807" y="f714"/>
                  </a:cubicBezTo>
                  <a:cubicBezTo>
                    <a:pt x="f808" y="f720"/>
                    <a:pt x="f809" y="f9"/>
                    <a:pt x="f810" y="f707"/>
                  </a:cubicBezTo>
                  <a:cubicBezTo>
                    <a:pt x="f811" y="f707"/>
                    <a:pt x="f812" y="f707"/>
                    <a:pt x="f813" y="f707"/>
                  </a:cubicBezTo>
                  <a:cubicBezTo>
                    <a:pt x="f814" y="f9"/>
                    <a:pt x="f815" y="f707"/>
                    <a:pt x="f816" y="f690"/>
                  </a:cubicBezTo>
                  <a:cubicBezTo>
                    <a:pt x="f817" y="f686"/>
                    <a:pt x="f818" y="f683"/>
                    <a:pt x="f819" y="f686"/>
                  </a:cubicBezTo>
                  <a:lnTo>
                    <a:pt x="f820" y="f686"/>
                  </a:lnTo>
                  <a:lnTo>
                    <a:pt x="f821" y="f712"/>
                  </a:lnTo>
                  <a:cubicBezTo>
                    <a:pt x="f822" y="f733"/>
                    <a:pt x="f823" y="f714"/>
                    <a:pt x="f824" y="f710"/>
                  </a:cubicBezTo>
                  <a:lnTo>
                    <a:pt x="f825" y="f712"/>
                  </a:lnTo>
                  <a:cubicBezTo>
                    <a:pt x="f826" y="f712"/>
                    <a:pt x="f827" y="f714"/>
                    <a:pt x="f828" y="f720"/>
                  </a:cubicBezTo>
                  <a:cubicBezTo>
                    <a:pt x="f354" y="f720"/>
                    <a:pt x="f829" y="f720"/>
                    <a:pt x="f830" y="f720"/>
                  </a:cubicBezTo>
                  <a:cubicBezTo>
                    <a:pt x="f831" y="f720"/>
                    <a:pt x="f832" y="f720"/>
                    <a:pt x="f833" y="f720"/>
                  </a:cubicBezTo>
                  <a:lnTo>
                    <a:pt x="f834" y="f9"/>
                  </a:lnTo>
                  <a:lnTo>
                    <a:pt x="f835" y="f710"/>
                  </a:lnTo>
                  <a:cubicBezTo>
                    <a:pt x="f834" y="f707"/>
                    <a:pt x="f836" y="f690"/>
                    <a:pt x="f837" y="f661"/>
                  </a:cubicBezTo>
                  <a:lnTo>
                    <a:pt x="f838" y="f686"/>
                  </a:lnTo>
                  <a:cubicBezTo>
                    <a:pt x="f839" y="f683"/>
                    <a:pt x="f344" y="f690"/>
                    <a:pt x="f840" y="f690"/>
                  </a:cubicBezTo>
                  <a:cubicBezTo>
                    <a:pt x="f341" y="f686"/>
                    <a:pt x="f841" y="f690"/>
                    <a:pt x="f842" y="f690"/>
                  </a:cubicBezTo>
                  <a:lnTo>
                    <a:pt x="f843" y="f690"/>
                  </a:lnTo>
                  <a:cubicBezTo>
                    <a:pt x="f844" y="f683"/>
                    <a:pt x="f845" y="f683"/>
                    <a:pt x="f846" y="f690"/>
                  </a:cubicBezTo>
                  <a:cubicBezTo>
                    <a:pt x="f378" y="f690"/>
                    <a:pt x="f847" y="f710"/>
                    <a:pt x="f848" y="f712"/>
                  </a:cubicBezTo>
                  <a:cubicBezTo>
                    <a:pt x="f849" y="f712"/>
                    <a:pt x="f850" y="f733"/>
                    <a:pt x="f851" y="f724"/>
                  </a:cubicBezTo>
                  <a:cubicBezTo>
                    <a:pt x="f852" y="f724"/>
                    <a:pt x="f853" y="f724"/>
                    <a:pt x="f854" y="f724"/>
                  </a:cubicBezTo>
                  <a:cubicBezTo>
                    <a:pt x="f855" y="f730"/>
                    <a:pt x="f847" y="f730"/>
                    <a:pt x="f850" y="f725"/>
                  </a:cubicBezTo>
                  <a:cubicBezTo>
                    <a:pt x="f856" y="f730"/>
                    <a:pt x="f857" y="f724"/>
                    <a:pt x="f858" y="f712"/>
                  </a:cubicBezTo>
                  <a:cubicBezTo>
                    <a:pt x="f859" y="f710"/>
                    <a:pt x="f860" y="f733"/>
                    <a:pt x="f861" y="f712"/>
                  </a:cubicBezTo>
                  <a:cubicBezTo>
                    <a:pt x="f862" y="f710"/>
                    <a:pt x="f863" y="f714"/>
                    <a:pt x="f864" y="f714"/>
                  </a:cubicBezTo>
                  <a:lnTo>
                    <a:pt x="f865" y="f712"/>
                  </a:lnTo>
                  <a:lnTo>
                    <a:pt x="f866" y="f714"/>
                  </a:lnTo>
                  <a:cubicBezTo>
                    <a:pt x="f867" y="f712"/>
                    <a:pt x="f868" y="f724"/>
                    <a:pt x="f869" y="f724"/>
                  </a:cubicBezTo>
                  <a:cubicBezTo>
                    <a:pt x="f870" y="f725"/>
                    <a:pt x="f871" y="f724"/>
                    <a:pt x="f872" y="f724"/>
                  </a:cubicBezTo>
                  <a:lnTo>
                    <a:pt x="f873" y="f712"/>
                  </a:lnTo>
                  <a:cubicBezTo>
                    <a:pt x="f874" y="f733"/>
                    <a:pt x="f875" y="f733"/>
                    <a:pt x="f876" y="f730"/>
                  </a:cubicBezTo>
                  <a:lnTo>
                    <a:pt x="f838" y="f727"/>
                  </a:lnTo>
                  <a:lnTo>
                    <a:pt x="f877" y="f772"/>
                  </a:lnTo>
                  <a:lnTo>
                    <a:pt x="f878" y="f772"/>
                  </a:lnTo>
                  <a:lnTo>
                    <a:pt x="f879" y="f772"/>
                  </a:lnTo>
                  <a:cubicBezTo>
                    <a:pt x="f860" y="f772"/>
                    <a:pt x="f880" y="f724"/>
                    <a:pt x="f881" y="f725"/>
                  </a:cubicBezTo>
                  <a:cubicBezTo>
                    <a:pt x="f882" y="f772"/>
                    <a:pt x="f883" y="f772"/>
                    <a:pt x="f884" y="f772"/>
                  </a:cubicBezTo>
                  <a:cubicBezTo>
                    <a:pt x="f885" y="f772"/>
                    <a:pt x="f886" y="f727"/>
                    <a:pt x="f887" y="f730"/>
                  </a:cubicBezTo>
                  <a:cubicBezTo>
                    <a:pt x="f888" y="f724"/>
                    <a:pt x="f889" y="f725"/>
                    <a:pt x="f370" y="f772"/>
                  </a:cubicBezTo>
                  <a:cubicBezTo>
                    <a:pt x="f373" y="f725"/>
                    <a:pt x="f890" y="f730"/>
                    <a:pt x="f891" y="f730"/>
                  </a:cubicBezTo>
                  <a:cubicBezTo>
                    <a:pt x="f892" y="f712"/>
                    <a:pt x="f893" y="f725"/>
                    <a:pt x="f894" y="f733"/>
                  </a:cubicBezTo>
                  <a:cubicBezTo>
                    <a:pt x="f895" y="f733"/>
                    <a:pt x="f47" y="f5"/>
                    <a:pt x="f896" y="f772"/>
                  </a:cubicBezTo>
                  <a:lnTo>
                    <a:pt x="f897" y="f772"/>
                  </a:lnTo>
                  <a:cubicBezTo>
                    <a:pt x="f898" y="f772"/>
                    <a:pt x="f899" y="f772"/>
                    <a:pt x="f900" y="f772"/>
                  </a:cubicBezTo>
                  <a:lnTo>
                    <a:pt x="f901" y="f725"/>
                  </a:lnTo>
                  <a:cubicBezTo>
                    <a:pt x="f902" y="f725"/>
                    <a:pt x="f903" y="f733"/>
                    <a:pt x="f904" y="f712"/>
                  </a:cubicBezTo>
                  <a:cubicBezTo>
                    <a:pt x="f905" y="f730"/>
                    <a:pt x="f906" y="f724"/>
                    <a:pt x="f907" y="f730"/>
                  </a:cubicBezTo>
                  <a:cubicBezTo>
                    <a:pt x="f908" y="f730"/>
                    <a:pt x="f93" y="f724"/>
                    <a:pt x="f909" y="f733"/>
                  </a:cubicBezTo>
                  <a:cubicBezTo>
                    <a:pt x="f84" y="f733"/>
                    <a:pt x="f910" y="f730"/>
                    <a:pt x="f911" y="f724"/>
                  </a:cubicBezTo>
                  <a:cubicBezTo>
                    <a:pt x="f912" y="f724"/>
                    <a:pt x="f913" y="f733"/>
                    <a:pt x="f914" y="f733"/>
                  </a:cubicBezTo>
                  <a:lnTo>
                    <a:pt x="f915" y="f724"/>
                  </a:lnTo>
                  <a:cubicBezTo>
                    <a:pt x="f916" y="f733"/>
                    <a:pt x="f31" y="f710"/>
                    <a:pt x="f917" y="f714"/>
                  </a:cubicBezTo>
                  <a:cubicBezTo>
                    <a:pt x="f918" y="f712"/>
                    <a:pt x="f916" y="f730"/>
                    <a:pt x="f919" y="f730"/>
                  </a:cubicBezTo>
                  <a:cubicBezTo>
                    <a:pt x="f920" y="f725"/>
                    <a:pt x="f921" y="f725"/>
                    <a:pt x="f922" y="f727"/>
                  </a:cubicBezTo>
                  <a:cubicBezTo>
                    <a:pt x="f920" y="f730"/>
                    <a:pt x="f923" y="f727"/>
                    <a:pt x="f924" y="f730"/>
                  </a:cubicBezTo>
                  <a:cubicBezTo>
                    <a:pt x="f925" y="f730"/>
                    <a:pt x="f926" y="f725"/>
                    <a:pt x="f927" y="f725"/>
                  </a:cubicBezTo>
                  <a:lnTo>
                    <a:pt x="f928" y="f727"/>
                  </a:lnTo>
                  <a:cubicBezTo>
                    <a:pt x="f929" y="f725"/>
                    <a:pt x="f930" y="f730"/>
                    <a:pt x="f931" y="f733"/>
                  </a:cubicBezTo>
                  <a:cubicBezTo>
                    <a:pt x="f932" y="f712"/>
                    <a:pt x="f933" y="f724"/>
                    <a:pt x="f934" y="f733"/>
                  </a:cubicBezTo>
                  <a:cubicBezTo>
                    <a:pt x="f935" y="f712"/>
                    <a:pt x="f936" y="f710"/>
                    <a:pt x="f929" y="f9"/>
                  </a:cubicBezTo>
                  <a:cubicBezTo>
                    <a:pt x="f937" y="f9"/>
                    <a:pt x="f938" y="f9"/>
                    <a:pt x="f939" y="f9"/>
                  </a:cubicBezTo>
                  <a:cubicBezTo>
                    <a:pt x="f940" y="f690"/>
                    <a:pt x="f939" y="f683"/>
                    <a:pt x="f939" y="f619"/>
                  </a:cubicBezTo>
                  <a:cubicBezTo>
                    <a:pt x="f924" y="f686"/>
                    <a:pt x="f80" y="f616"/>
                    <a:pt x="f941" y="f661"/>
                  </a:cubicBezTo>
                  <a:cubicBezTo>
                    <a:pt x="f942" y="f690"/>
                    <a:pt x="f943" y="f690"/>
                    <a:pt x="f944" y="f690"/>
                  </a:cubicBezTo>
                  <a:lnTo>
                    <a:pt x="f945" y="f707"/>
                  </a:lnTo>
                  <a:lnTo>
                    <a:pt x="f32" y="f690"/>
                  </a:lnTo>
                  <a:lnTo>
                    <a:pt x="f946" y="f683"/>
                  </a:lnTo>
                  <a:cubicBezTo>
                    <a:pt x="f947" y="f683"/>
                    <a:pt x="f948" y="f686"/>
                    <a:pt x="f949" y="f661"/>
                  </a:cubicBezTo>
                  <a:cubicBezTo>
                    <a:pt x="f82" y="f661"/>
                    <a:pt x="f950" y="f661"/>
                    <a:pt x="f951" y="f616"/>
                  </a:cubicBezTo>
                  <a:cubicBezTo>
                    <a:pt x="f952" y="f686"/>
                    <a:pt x="f953" y="f683"/>
                    <a:pt x="f913" y="f683"/>
                  </a:cubicBezTo>
                  <a:cubicBezTo>
                    <a:pt x="f954" y="f683"/>
                    <a:pt x="f955" y="f661"/>
                    <a:pt x="f956" y="f619"/>
                  </a:cubicBezTo>
                  <a:lnTo>
                    <a:pt x="f957" y="f619"/>
                  </a:lnTo>
                  <a:cubicBezTo>
                    <a:pt x="f958" y="f661"/>
                    <a:pt x="f959" y="f683"/>
                    <a:pt x="f960" y="f707"/>
                  </a:cubicBezTo>
                  <a:cubicBezTo>
                    <a:pt x="f961" y="f683"/>
                    <a:pt x="f962" y="f690"/>
                    <a:pt x="f963" y="f683"/>
                  </a:cubicBezTo>
                  <a:cubicBezTo>
                    <a:pt x="f964" y="f707"/>
                    <a:pt x="f965" y="f710"/>
                    <a:pt x="f966" y="f712"/>
                  </a:cubicBezTo>
                  <a:cubicBezTo>
                    <a:pt x="f967" y="f710"/>
                    <a:pt x="f968" y="f710"/>
                    <a:pt x="f969" y="f707"/>
                  </a:cubicBezTo>
                  <a:lnTo>
                    <a:pt x="f970" y="f683"/>
                  </a:lnTo>
                  <a:lnTo>
                    <a:pt x="f956" y="f707"/>
                  </a:lnTo>
                  <a:cubicBezTo>
                    <a:pt x="f971" y="f707"/>
                    <a:pt x="f972" y="f683"/>
                    <a:pt x="f973" y="f707"/>
                  </a:cubicBezTo>
                  <a:cubicBezTo>
                    <a:pt x="f974" y="f720"/>
                    <a:pt x="f975" y="f9"/>
                    <a:pt x="f976" y="f710"/>
                  </a:cubicBezTo>
                  <a:lnTo>
                    <a:pt x="f977" y="f714"/>
                  </a:lnTo>
                  <a:cubicBezTo>
                    <a:pt x="f978" y="f733"/>
                    <a:pt x="f979" y="f9"/>
                    <a:pt x="f980" y="f710"/>
                  </a:cubicBezTo>
                  <a:cubicBezTo>
                    <a:pt x="f981" y="f712"/>
                    <a:pt x="f959" y="f710"/>
                    <a:pt x="f982" y="f712"/>
                  </a:cubicBezTo>
                  <a:cubicBezTo>
                    <a:pt x="f983" y="f733"/>
                    <a:pt x="f984" y="f714"/>
                    <a:pt x="f985" y="f730"/>
                  </a:cubicBezTo>
                  <a:cubicBezTo>
                    <a:pt x="f986" y="f725"/>
                    <a:pt x="f987" y="f710"/>
                    <a:pt x="f988" y="f724"/>
                  </a:cubicBezTo>
                  <a:lnTo>
                    <a:pt x="f989" y="f724"/>
                  </a:lnTo>
                  <a:cubicBezTo>
                    <a:pt x="f990" y="f733"/>
                    <a:pt x="f991" y="f730"/>
                    <a:pt x="f98" y="f727"/>
                  </a:cubicBezTo>
                  <a:cubicBezTo>
                    <a:pt x="f257" y="f730"/>
                    <a:pt x="f992" y="f727"/>
                    <a:pt x="f993" y="f727"/>
                  </a:cubicBezTo>
                  <a:lnTo>
                    <a:pt x="f993" y="f725"/>
                  </a:lnTo>
                  <a:lnTo>
                    <a:pt x="f250" y="f727"/>
                  </a:lnTo>
                  <a:cubicBezTo>
                    <a:pt x="f255" y="f730"/>
                    <a:pt x="f994" y="f727"/>
                    <a:pt x="f995" y="f725"/>
                  </a:cubicBezTo>
                  <a:lnTo>
                    <a:pt x="f996" y="f724"/>
                  </a:lnTo>
                  <a:cubicBezTo>
                    <a:pt x="f997" y="f727"/>
                    <a:pt x="f998" y="f733"/>
                    <a:pt x="f999" y="f712"/>
                  </a:cubicBezTo>
                  <a:cubicBezTo>
                    <a:pt x="f1000" y="f733"/>
                    <a:pt x="f1001" y="f714"/>
                    <a:pt x="f1002" y="f730"/>
                  </a:cubicBezTo>
                  <a:lnTo>
                    <a:pt x="f1003" y="f733"/>
                  </a:lnTo>
                  <a:lnTo>
                    <a:pt x="f1004" y="f724"/>
                  </a:lnTo>
                  <a:cubicBezTo>
                    <a:pt x="f1005" y="f712"/>
                    <a:pt x="f1004" y="f710"/>
                    <a:pt x="f1002" y="f720"/>
                  </a:cubicBezTo>
                  <a:cubicBezTo>
                    <a:pt x="f1006" y="f710"/>
                    <a:pt x="f994" y="f710"/>
                    <a:pt x="f1007" y="f714"/>
                  </a:cubicBezTo>
                  <a:cubicBezTo>
                    <a:pt x="f1008" y="f710"/>
                    <a:pt x="f1009" y="f9"/>
                    <a:pt x="f1010" y="f720"/>
                  </a:cubicBezTo>
                  <a:lnTo>
                    <a:pt x="f1011" y="f710"/>
                  </a:lnTo>
                  <a:cubicBezTo>
                    <a:pt x="f1012" y="f710"/>
                    <a:pt x="f1013" y="f720"/>
                    <a:pt x="f1014" y="f707"/>
                  </a:cubicBezTo>
                  <a:cubicBezTo>
                    <a:pt x="f1015" y="f690"/>
                    <a:pt x="f1016" y="f690"/>
                    <a:pt x="f1017" y="f690"/>
                  </a:cubicBezTo>
                  <a:cubicBezTo>
                    <a:pt x="f1018" y="f714"/>
                    <a:pt x="f1019" y="f733"/>
                    <a:pt x="f1020" y="f727"/>
                  </a:cubicBezTo>
                  <a:cubicBezTo>
                    <a:pt x="f1021" y="f772"/>
                    <a:pt x="f1022" y="f772"/>
                    <a:pt x="f1023" y="f727"/>
                  </a:cubicBezTo>
                  <a:lnTo>
                    <a:pt x="f1024" y="f725"/>
                  </a:lnTo>
                  <a:cubicBezTo>
                    <a:pt x="f243" y="f725"/>
                    <a:pt x="f1025" y="f725"/>
                    <a:pt x="f1026" y="f725"/>
                  </a:cubicBezTo>
                  <a:cubicBezTo>
                    <a:pt x="f1027" y="f730"/>
                    <a:pt x="f1028" y="f724"/>
                    <a:pt x="f1026" y="f724"/>
                  </a:cubicBezTo>
                  <a:lnTo>
                    <a:pt x="f1029" y="f730"/>
                  </a:lnTo>
                  <a:cubicBezTo>
                    <a:pt x="f1030" y="f733"/>
                    <a:pt x="f1031" y="f733"/>
                    <a:pt x="f1032" y="f733"/>
                  </a:cubicBezTo>
                  <a:cubicBezTo>
                    <a:pt x="f1025" y="f733"/>
                    <a:pt x="f161" y="f724"/>
                    <a:pt x="f1033" y="f724"/>
                  </a:cubicBezTo>
                  <a:cubicBezTo>
                    <a:pt x="f1034" y="f730"/>
                    <a:pt x="f140" y="f714"/>
                    <a:pt x="f1035" y="f724"/>
                  </a:cubicBezTo>
                  <a:cubicBezTo>
                    <a:pt x="f137" y="f724"/>
                    <a:pt x="f1036" y="f725"/>
                    <a:pt x="f1037" y="f725"/>
                  </a:cubicBezTo>
                  <a:cubicBezTo>
                    <a:pt x="f1038" y="f727"/>
                    <a:pt x="f151" y="f730"/>
                    <a:pt x="f1039" y="f724"/>
                  </a:cubicBezTo>
                  <a:cubicBezTo>
                    <a:pt x="f1039" y="f733"/>
                    <a:pt x="f1040" y="f733"/>
                    <a:pt x="f1041" y="f714"/>
                  </a:cubicBezTo>
                  <a:cubicBezTo>
                    <a:pt x="f1042" y="f714"/>
                    <a:pt x="f1043" y="f733"/>
                    <a:pt x="f1044" y="f712"/>
                  </a:cubicBezTo>
                  <a:cubicBezTo>
                    <a:pt x="f1045" y="f712"/>
                    <a:pt x="f146" y="f710"/>
                    <a:pt x="f1046" y="f714"/>
                  </a:cubicBezTo>
                  <a:cubicBezTo>
                    <a:pt x="f1047" y="f720"/>
                    <a:pt x="f109" y="f686"/>
                    <a:pt x="f1048" y="f686"/>
                  </a:cubicBezTo>
                  <a:cubicBezTo>
                    <a:pt x="f152" y="f690"/>
                    <a:pt x="f1049" y="f690"/>
                    <a:pt x="f143" y="f9"/>
                  </a:cubicBezTo>
                  <a:cubicBezTo>
                    <a:pt x="f1050" y="f710"/>
                    <a:pt x="f1051" y="f710"/>
                    <a:pt x="f1052" y="f714"/>
                  </a:cubicBezTo>
                  <a:lnTo>
                    <a:pt x="f1053" y="f714"/>
                  </a:lnTo>
                  <a:lnTo>
                    <a:pt x="f1054" y="f714"/>
                  </a:lnTo>
                  <a:cubicBezTo>
                    <a:pt x="f1055" y="f714"/>
                    <a:pt x="f1056" y="f710"/>
                    <a:pt x="f1056" y="f720"/>
                  </a:cubicBezTo>
                  <a:lnTo>
                    <a:pt x="f1057" y="f712"/>
                  </a:lnTo>
                  <a:cubicBezTo>
                    <a:pt x="f1058" y="f710"/>
                    <a:pt x="f1059" y="f714"/>
                    <a:pt x="f167" y="f710"/>
                  </a:cubicBezTo>
                  <a:cubicBezTo>
                    <a:pt x="f1060" y="f714"/>
                    <a:pt x="f1061" y="f712"/>
                    <a:pt x="f1062" y="f733"/>
                  </a:cubicBezTo>
                  <a:cubicBezTo>
                    <a:pt x="f226" y="f730"/>
                    <a:pt x="f1063" y="f733"/>
                    <a:pt x="f1064" y="f712"/>
                  </a:cubicBezTo>
                  <a:lnTo>
                    <a:pt x="f1065" y="f730"/>
                  </a:lnTo>
                  <a:lnTo>
                    <a:pt x="f1066" y="f730"/>
                  </a:lnTo>
                  <a:lnTo>
                    <a:pt x="f1067" y="f727"/>
                  </a:lnTo>
                  <a:cubicBezTo>
                    <a:pt x="f173" y="f727"/>
                    <a:pt x="f1066" y="f712"/>
                    <a:pt x="f1068" y="f724"/>
                  </a:cubicBezTo>
                  <a:lnTo>
                    <a:pt x="f170" y="f727"/>
                  </a:lnTo>
                  <a:cubicBezTo>
                    <a:pt x="f181" y="f725"/>
                    <a:pt x="f1069" y="f733"/>
                    <a:pt x="f1070" y="f724"/>
                  </a:cubicBezTo>
                  <a:cubicBezTo>
                    <a:pt x="f1071" y="f733"/>
                    <a:pt x="f1072" y="f710"/>
                    <a:pt x="f1073" y="f9"/>
                  </a:cubicBezTo>
                  <a:cubicBezTo>
                    <a:pt x="f1074" y="f720"/>
                    <a:pt x="f1075" y="f720"/>
                    <a:pt x="f217" y="f720"/>
                  </a:cubicBezTo>
                  <a:cubicBezTo>
                    <a:pt x="f1076" y="f720"/>
                    <a:pt x="f192" y="f712"/>
                    <a:pt x="f1077" y="f714"/>
                  </a:cubicBezTo>
                  <a:cubicBezTo>
                    <a:pt x="f187" y="f725"/>
                    <a:pt x="f1078" y="f720"/>
                    <a:pt x="f1079" y="f733"/>
                  </a:cubicBezTo>
                  <a:cubicBezTo>
                    <a:pt x="f1080" y="f730"/>
                    <a:pt x="f185" y="f720"/>
                    <a:pt x="f1081" y="f712"/>
                  </a:cubicBezTo>
                  <a:cubicBezTo>
                    <a:pt x="f1082" y="f710"/>
                    <a:pt x="f167" y="f714"/>
                    <a:pt x="f1083" y="f720"/>
                  </a:cubicBezTo>
                  <a:cubicBezTo>
                    <a:pt x="f1084" y="f683"/>
                    <a:pt x="f185" y="f720"/>
                    <a:pt x="f1085" y="f9"/>
                  </a:cubicBezTo>
                  <a:cubicBezTo>
                    <a:pt x="f1086" y="f707"/>
                    <a:pt x="f1087" y="f707"/>
                    <a:pt x="f1088" y="f707"/>
                  </a:cubicBezTo>
                  <a:cubicBezTo>
                    <a:pt x="f1089" y="f690"/>
                    <a:pt x="f1090" y="f707"/>
                    <a:pt x="f1091" y="f707"/>
                  </a:cubicBezTo>
                  <a:lnTo>
                    <a:pt x="f1092" y="f9"/>
                  </a:lnTo>
                  <a:cubicBezTo>
                    <a:pt x="f1093" y="f710"/>
                    <a:pt x="f1094" y="f690"/>
                    <a:pt x="f191" y="f683"/>
                  </a:cubicBezTo>
                  <a:cubicBezTo>
                    <a:pt x="f1095" y="f683"/>
                    <a:pt x="f1096" y="f683"/>
                    <a:pt x="f1097" y="f690"/>
                  </a:cubicBezTo>
                  <a:lnTo>
                    <a:pt x="f1098" y="f686"/>
                  </a:lnTo>
                  <a:lnTo>
                    <a:pt x="f1099" y="f690"/>
                  </a:lnTo>
                  <a:cubicBezTo>
                    <a:pt x="f1100" y="f707"/>
                    <a:pt x="f1101" y="f683"/>
                    <a:pt x="f1102" y="f690"/>
                  </a:cubicBezTo>
                  <a:lnTo>
                    <a:pt x="f1103" y="f9"/>
                  </a:lnTo>
                  <a:lnTo>
                    <a:pt x="f1104" y="f720"/>
                  </a:lnTo>
                  <a:cubicBezTo>
                    <a:pt x="f1105" y="f710"/>
                    <a:pt x="f1106" y="f714"/>
                    <a:pt x="f1107" y="f712"/>
                  </a:cubicBezTo>
                  <a:cubicBezTo>
                    <a:pt x="f1108" y="f720"/>
                    <a:pt x="f1109" y="f710"/>
                    <a:pt x="f1110" y="f720"/>
                  </a:cubicBezTo>
                  <a:lnTo>
                    <a:pt x="f204" y="f710"/>
                  </a:lnTo>
                  <a:lnTo>
                    <a:pt x="f1111" y="f720"/>
                  </a:lnTo>
                  <a:cubicBezTo>
                    <a:pt x="f203" y="f9"/>
                    <a:pt x="f1112" y="f710"/>
                    <a:pt x="f1113" y="f710"/>
                  </a:cubicBezTo>
                  <a:cubicBezTo>
                    <a:pt x="f1114" y="f714"/>
                    <a:pt x="f1115" y="f712"/>
                    <a:pt x="f1116" y="f714"/>
                  </a:cubicBezTo>
                  <a:cubicBezTo>
                    <a:pt x="f1117" y="f712"/>
                    <a:pt x="f207" y="f733"/>
                    <a:pt x="f1118" y="f733"/>
                  </a:cubicBezTo>
                  <a:cubicBezTo>
                    <a:pt x="f1119" y="f724"/>
                    <a:pt x="f1120" y="f712"/>
                    <a:pt x="f1121" y="f712"/>
                  </a:cubicBezTo>
                  <a:cubicBezTo>
                    <a:pt x="f1122" y="f714"/>
                    <a:pt x="f1123" y="f690"/>
                    <a:pt x="f1124" y="f707"/>
                  </a:cubicBezTo>
                  <a:cubicBezTo>
                    <a:pt x="f1125" y="f9"/>
                    <a:pt x="f1126" y="f9"/>
                    <a:pt x="f1127" y="f707"/>
                  </a:cubicBezTo>
                  <a:cubicBezTo>
                    <a:pt x="f1128" y="f710"/>
                    <a:pt x="f1129" y="f707"/>
                    <a:pt x="f1130" y="f690"/>
                  </a:cubicBezTo>
                  <a:cubicBezTo>
                    <a:pt x="f1131" y="f683"/>
                    <a:pt x="f1132" y="f686"/>
                    <a:pt x="f1111" y="f686"/>
                  </a:cubicBezTo>
                  <a:cubicBezTo>
                    <a:pt x="f1133" y="f683"/>
                    <a:pt x="f1134" y="f707"/>
                    <a:pt x="f1135" y="f690"/>
                  </a:cubicBezTo>
                  <a:lnTo>
                    <a:pt x="f1136" y="f616"/>
                  </a:lnTo>
                  <a:lnTo>
                    <a:pt x="f1137" y="f616"/>
                  </a:lnTo>
                  <a:lnTo>
                    <a:pt x="f1138" y="f616"/>
                  </a:lnTo>
                  <a:cubicBezTo>
                    <a:pt x="f1139" y="f622"/>
                    <a:pt x="f1140" y="f616"/>
                    <a:pt x="f1141" y="f619"/>
                  </a:cubicBezTo>
                  <a:cubicBezTo>
                    <a:pt x="f1142" y="f616"/>
                    <a:pt x="f1143" y="f251"/>
                    <a:pt x="f1144" y="f686"/>
                  </a:cubicBezTo>
                  <a:cubicBezTo>
                    <a:pt x="f1145" y="f616"/>
                    <a:pt x="f1146" y="f686"/>
                    <a:pt x="f1147" y="f683"/>
                  </a:cubicBezTo>
                  <a:lnTo>
                    <a:pt x="f1148" y="f690"/>
                  </a:lnTo>
                  <a:cubicBezTo>
                    <a:pt x="f1149" y="f9"/>
                    <a:pt x="f1150" y="f707"/>
                    <a:pt x="f1151" y="f714"/>
                  </a:cubicBezTo>
                  <a:cubicBezTo>
                    <a:pt x="f1152" y="f710"/>
                    <a:pt x="f324" y="f720"/>
                    <a:pt x="f1153" y="f9"/>
                  </a:cubicBezTo>
                  <a:cubicBezTo>
                    <a:pt x="f1154" y="f9"/>
                    <a:pt x="f1155" y="f690"/>
                    <a:pt x="f1156" y="f720"/>
                  </a:cubicBezTo>
                  <a:cubicBezTo>
                    <a:pt x="f1157" y="f9"/>
                    <a:pt x="f1158" y="f686"/>
                    <a:pt x="f1159" y="f690"/>
                  </a:cubicBezTo>
                  <a:cubicBezTo>
                    <a:pt x="f1160" y="f690"/>
                    <a:pt x="f1161" y="f720"/>
                    <a:pt x="f1162" y="f9"/>
                  </a:cubicBezTo>
                  <a:cubicBezTo>
                    <a:pt x="f1163" y="f707"/>
                    <a:pt x="f1164" y="f683"/>
                    <a:pt x="f1165" y="f683"/>
                  </a:cubicBezTo>
                  <a:cubicBezTo>
                    <a:pt x="f1166" y="f9"/>
                    <a:pt x="f1167" y="f661"/>
                    <a:pt x="f1168" y="f683"/>
                  </a:cubicBezTo>
                  <a:cubicBezTo>
                    <a:pt x="f1169" y="f686"/>
                    <a:pt x="f1170" y="f686"/>
                    <a:pt x="f1171" y="f616"/>
                  </a:cubicBezTo>
                  <a:cubicBezTo>
                    <a:pt x="f1172" y="f661"/>
                    <a:pt x="f1173" y="f661"/>
                    <a:pt x="f1174" y="f616"/>
                  </a:cubicBezTo>
                  <a:cubicBezTo>
                    <a:pt x="f1175" y="f661"/>
                    <a:pt x="f1176" y="f661"/>
                    <a:pt x="f1177" y="f686"/>
                  </a:cubicBezTo>
                  <a:cubicBezTo>
                    <a:pt x="f1178" y="f690"/>
                    <a:pt x="f1179" y="f661"/>
                    <a:pt x="f1163" y="f683"/>
                  </a:cubicBezTo>
                  <a:cubicBezTo>
                    <a:pt x="f1162" y="f686"/>
                    <a:pt x="f1180" y="f616"/>
                    <a:pt x="f1181" y="f661"/>
                  </a:cubicBezTo>
                  <a:cubicBezTo>
                    <a:pt x="f1181" y="f251"/>
                    <a:pt x="f1182" y="f616"/>
                    <a:pt x="f330" y="f258"/>
                  </a:cubicBezTo>
                  <a:cubicBezTo>
                    <a:pt x="f1183" y="f258"/>
                    <a:pt x="f1184" y="f686"/>
                    <a:pt x="f1185" y="f251"/>
                  </a:cubicBezTo>
                  <a:cubicBezTo>
                    <a:pt x="f1186" y="f622"/>
                    <a:pt x="f1179" y="f251"/>
                    <a:pt x="f1187" y="f258"/>
                  </a:cubicBezTo>
                  <a:lnTo>
                    <a:pt x="f1188" y="f239"/>
                  </a:lnTo>
                  <a:lnTo>
                    <a:pt x="f1189" y="f258"/>
                  </a:lnTo>
                  <a:lnTo>
                    <a:pt x="f1190" y="f258"/>
                  </a:lnTo>
                  <a:cubicBezTo>
                    <a:pt x="f1191" y="f95"/>
                    <a:pt x="f1192" y="f251"/>
                    <a:pt x="f1193" y="f619"/>
                  </a:cubicBezTo>
                  <a:cubicBezTo>
                    <a:pt x="f1194" y="f661"/>
                    <a:pt x="f1195" y="f690"/>
                    <a:pt x="f1196" y="f707"/>
                  </a:cubicBezTo>
                  <a:cubicBezTo>
                    <a:pt x="f1197" y="f707"/>
                    <a:pt x="f1198" y="f707"/>
                    <a:pt x="f1198" y="f686"/>
                  </a:cubicBezTo>
                  <a:cubicBezTo>
                    <a:pt x="f1199" y="f616"/>
                    <a:pt x="f1200" y="f619"/>
                    <a:pt x="f1201" y="f622"/>
                  </a:cubicBezTo>
                  <a:cubicBezTo>
                    <a:pt x="f1202" y="f258"/>
                    <a:pt x="f1203" y="f95"/>
                    <a:pt x="f1204" y="f210"/>
                  </a:cubicBezTo>
                  <a:cubicBezTo>
                    <a:pt x="f1205" y="f239"/>
                    <a:pt x="f1206" y="f245"/>
                    <a:pt x="f1207" y="f245"/>
                  </a:cubicBezTo>
                  <a:cubicBezTo>
                    <a:pt x="f1208" y="f245"/>
                    <a:pt x="f1209" y="f245"/>
                    <a:pt x="f1210" y="f239"/>
                  </a:cubicBezTo>
                  <a:cubicBezTo>
                    <a:pt x="f1211" y="f258"/>
                    <a:pt x="f1212" y="f239"/>
                    <a:pt x="f1213" y="f245"/>
                  </a:cubicBezTo>
                  <a:lnTo>
                    <a:pt x="f1214" y="f245"/>
                  </a:lnTo>
                  <a:cubicBezTo>
                    <a:pt x="f1215" y="f95"/>
                    <a:pt x="f1216" y="f258"/>
                    <a:pt x="f1217" y="f239"/>
                  </a:cubicBezTo>
                  <a:cubicBezTo>
                    <a:pt x="f1218" y="f258"/>
                    <a:pt x="f1219" y="f258"/>
                    <a:pt x="f1220" y="f622"/>
                  </a:cubicBezTo>
                  <a:cubicBezTo>
                    <a:pt x="f1221" y="f251"/>
                    <a:pt x="f1222" y="f661"/>
                    <a:pt x="f1214" y="f661"/>
                  </a:cubicBezTo>
                  <a:cubicBezTo>
                    <a:pt x="f1223" y="f616"/>
                    <a:pt x="f1224" y="f619"/>
                    <a:pt x="f1225" y="f251"/>
                  </a:cubicBezTo>
                  <a:lnTo>
                    <a:pt x="f1226" y="f251"/>
                  </a:lnTo>
                  <a:lnTo>
                    <a:pt x="f1227" y="f622"/>
                  </a:lnTo>
                  <a:lnTo>
                    <a:pt x="f1210" y="f251"/>
                  </a:lnTo>
                  <a:cubicBezTo>
                    <a:pt x="f1228" y="f619"/>
                    <a:pt x="f1229" y="f661"/>
                    <a:pt x="f1230" y="f683"/>
                  </a:cubicBezTo>
                  <a:cubicBezTo>
                    <a:pt x="f1231" y="f686"/>
                    <a:pt x="f1232" y="f683"/>
                    <a:pt x="f1222" y="f686"/>
                  </a:cubicBezTo>
                  <a:cubicBezTo>
                    <a:pt x="f1233" y="f616"/>
                    <a:pt x="f1234" y="f622"/>
                    <a:pt x="f1235" y="f258"/>
                  </a:cubicBezTo>
                  <a:lnTo>
                    <a:pt x="f1236" y="f258"/>
                  </a:lnTo>
                  <a:cubicBezTo>
                    <a:pt x="f1237" y="f245"/>
                    <a:pt x="f1238" y="f239"/>
                    <a:pt x="f1239" y="f95"/>
                  </a:cubicBezTo>
                  <a:lnTo>
                    <a:pt x="f1240" y="f239"/>
                  </a:lnTo>
                  <a:cubicBezTo>
                    <a:pt x="f1241" y="f239"/>
                    <a:pt x="f1242" y="f95"/>
                    <a:pt x="f1243" y="f95"/>
                  </a:cubicBezTo>
                  <a:cubicBezTo>
                    <a:pt x="f1244" y="f95"/>
                    <a:pt x="f1245" y="f245"/>
                    <a:pt x="f1246" y="f258"/>
                  </a:cubicBezTo>
                  <a:cubicBezTo>
                    <a:pt x="f1247" y="f239"/>
                    <a:pt x="f1248" y="f95"/>
                    <a:pt x="f1249" y="f210"/>
                  </a:cubicBezTo>
                  <a:cubicBezTo>
                    <a:pt x="f1247" y="f12"/>
                    <a:pt x="f1250" y="f19"/>
                    <a:pt x="f1251" y="f17"/>
                  </a:cubicBezTo>
                  <a:cubicBezTo>
                    <a:pt x="f1252" y="f14"/>
                    <a:pt x="f1253" y="f14"/>
                    <a:pt x="f1254" y="f14"/>
                  </a:cubicBezTo>
                  <a:lnTo>
                    <a:pt x="f1255" y="f14"/>
                  </a:lnTo>
                  <a:lnTo>
                    <a:pt x="f1256" y="f19"/>
                  </a:lnTo>
                  <a:cubicBezTo>
                    <a:pt x="f1257" y="f21"/>
                    <a:pt x="f1258" y="f17"/>
                    <a:pt x="f1259" y="f27"/>
                  </a:cubicBezTo>
                  <a:lnTo>
                    <a:pt x="f1260" y="f23"/>
                  </a:lnTo>
                  <a:cubicBezTo>
                    <a:pt x="f1261" y="f23"/>
                    <a:pt x="f1262" y="f23"/>
                    <a:pt x="f1263" y="f40"/>
                  </a:cubicBezTo>
                  <a:cubicBezTo>
                    <a:pt x="f1264" y="f36"/>
                    <a:pt x="f1265" y="f40"/>
                    <a:pt x="f1266" y="f40"/>
                  </a:cubicBezTo>
                  <a:cubicBezTo>
                    <a:pt x="f1267" y="f33"/>
                    <a:pt x="f1268" y="f33"/>
                    <a:pt x="f1269" y="f33"/>
                  </a:cubicBezTo>
                  <a:lnTo>
                    <a:pt x="f1270" y="f36"/>
                  </a:lnTo>
                  <a:cubicBezTo>
                    <a:pt x="f1262" y="f23"/>
                    <a:pt x="f1271" y="f72"/>
                    <a:pt x="f1272" y="f33"/>
                  </a:cubicBezTo>
                  <a:cubicBezTo>
                    <a:pt x="f1273" y="f33"/>
                    <a:pt x="f1274" y="f33"/>
                    <a:pt x="f1275" y="f36"/>
                  </a:cubicBezTo>
                  <a:cubicBezTo>
                    <a:pt x="f1276" y="f72"/>
                    <a:pt x="f1277" y="f40"/>
                    <a:pt x="f1278" y="f33"/>
                  </a:cubicBezTo>
                  <a:lnTo>
                    <a:pt x="f1279" y="f36"/>
                  </a:lnTo>
                  <a:lnTo>
                    <a:pt x="f1200" y="f70"/>
                  </a:lnTo>
                  <a:lnTo>
                    <a:pt x="f1200" y="f74"/>
                  </a:lnTo>
                  <a:cubicBezTo>
                    <a:pt x="f1280" y="f119"/>
                    <a:pt x="f1281" y="f119"/>
                    <a:pt x="f1282" y="f74"/>
                  </a:cubicBezTo>
                  <a:lnTo>
                    <a:pt x="f1282" y="f74"/>
                  </a:lnTo>
                  <a:lnTo>
                    <a:pt x="f1283" y="f121"/>
                  </a:lnTo>
                  <a:cubicBezTo>
                    <a:pt x="f1284" y="f148"/>
                    <a:pt x="f1285" y="f148"/>
                    <a:pt x="f1170" y="f124"/>
                  </a:cubicBezTo>
                  <a:cubicBezTo>
                    <a:pt x="f1286" y="f148"/>
                    <a:pt x="f1287" y="f124"/>
                    <a:pt x="f1288" y="f121"/>
                  </a:cubicBezTo>
                  <a:cubicBezTo>
                    <a:pt x="f1200" y="f148"/>
                    <a:pt x="f1289" y="f119"/>
                    <a:pt x="f1290" y="f121"/>
                  </a:cubicBezTo>
                  <a:cubicBezTo>
                    <a:pt x="f1291" y="f119"/>
                    <a:pt x="f1292" y="f74"/>
                    <a:pt x="f1293" y="f70"/>
                  </a:cubicBezTo>
                  <a:cubicBezTo>
                    <a:pt x="f1294" y="f119"/>
                    <a:pt x="f1295" y="f70"/>
                    <a:pt x="f1296" y="f119"/>
                  </a:cubicBezTo>
                  <a:cubicBezTo>
                    <a:pt x="f1297" y="f121"/>
                    <a:pt x="f1298" y="f74"/>
                    <a:pt x="f1233" y="f119"/>
                  </a:cubicBezTo>
                  <a:cubicBezTo>
                    <a:pt x="f1299" y="f148"/>
                    <a:pt x="f1300" y="f148"/>
                    <a:pt x="f1221" y="f124"/>
                  </a:cubicBezTo>
                  <a:cubicBezTo>
                    <a:pt x="f1277" y="f148"/>
                    <a:pt x="f1301" y="f124"/>
                    <a:pt x="f1302" y="f148"/>
                  </a:cubicBezTo>
                  <a:lnTo>
                    <a:pt x="f1303" y="f121"/>
                  </a:lnTo>
                  <a:cubicBezTo>
                    <a:pt x="f1304" y="f148"/>
                    <a:pt x="f1305" y="f148"/>
                    <a:pt x="f1306" y="f124"/>
                  </a:cubicBezTo>
                  <a:lnTo>
                    <a:pt x="f1304" y="f124"/>
                  </a:lnTo>
                  <a:cubicBezTo>
                    <a:pt x="f1307" y="f130"/>
                    <a:pt x="f1308" y="f124"/>
                    <a:pt x="f1305" y="f126"/>
                  </a:cubicBezTo>
                  <a:lnTo>
                    <a:pt x="f1309" y="f121"/>
                  </a:lnTo>
                  <a:lnTo>
                    <a:pt x="f1310" y="f121"/>
                  </a:lnTo>
                  <a:cubicBezTo>
                    <a:pt x="f1311" y="f119"/>
                    <a:pt x="f1312" y="f148"/>
                    <a:pt x="f6" y="f124"/>
                  </a:cubicBezTo>
                  <a:cubicBezTo>
                    <a:pt x="f1313" y="f130"/>
                    <a:pt x="f1314" y="f148"/>
                    <a:pt x="f1315" y="f124"/>
                  </a:cubicBezTo>
                  <a:cubicBezTo>
                    <a:pt x="f1316" y="f126"/>
                    <a:pt x="f1252" y="f133"/>
                    <a:pt x="f1317" y="f133"/>
                  </a:cubicBezTo>
                  <a:cubicBezTo>
                    <a:pt x="f1318" y="f132"/>
                    <a:pt x="f1319" y="f132"/>
                    <a:pt x="f1320" y="f133"/>
                  </a:cubicBezTo>
                  <a:lnTo>
                    <a:pt x="f1255" y="f132"/>
                  </a:lnTo>
                  <a:cubicBezTo>
                    <a:pt x="f1321" y="f1322"/>
                    <a:pt x="f1323" y="f135"/>
                    <a:pt x="f1324" y="f1325"/>
                  </a:cubicBezTo>
                  <a:cubicBezTo>
                    <a:pt x="f1326" y="f1325"/>
                    <a:pt x="f1327" y="f1325"/>
                    <a:pt x="f1328" y="f1325"/>
                  </a:cubicBezTo>
                  <a:cubicBezTo>
                    <a:pt x="f1329" y="f135"/>
                    <a:pt x="f1235" y="f135"/>
                    <a:pt x="f1330" y="f135"/>
                  </a:cubicBezTo>
                  <a:cubicBezTo>
                    <a:pt x="f1331" y="f1322"/>
                    <a:pt x="f1332" y="f1322"/>
                    <a:pt x="f1238" y="f1322"/>
                  </a:cubicBezTo>
                  <a:cubicBezTo>
                    <a:pt x="f1333" y="f1322"/>
                    <a:pt x="f1334" y="f1322"/>
                    <a:pt x="f1335" y="f1325"/>
                  </a:cubicBezTo>
                  <a:cubicBezTo>
                    <a:pt x="f1336" y="f549"/>
                    <a:pt x="f1337" y="f1338"/>
                    <a:pt x="f1331" y="f1338"/>
                  </a:cubicBezTo>
                  <a:cubicBezTo>
                    <a:pt x="f1339" y="f1340"/>
                    <a:pt x="f1341" y="f1338"/>
                    <a:pt x="f1342" y="f1338"/>
                  </a:cubicBezTo>
                  <a:cubicBezTo>
                    <a:pt x="f1220" y="f549"/>
                    <a:pt x="f1343" y="f549"/>
                    <a:pt x="f1344" y="f1322"/>
                  </a:cubicBezTo>
                  <a:cubicBezTo>
                    <a:pt x="f1345" y="f1325"/>
                    <a:pt x="f1346" y="f132"/>
                    <a:pt x="f1347" y="f135"/>
                  </a:cubicBezTo>
                  <a:cubicBezTo>
                    <a:pt x="f1345" y="f1322"/>
                    <a:pt x="f1348" y="f549"/>
                    <a:pt x="f1349" y="f1338"/>
                  </a:cubicBezTo>
                  <a:lnTo>
                    <a:pt x="f1232" y="f1338"/>
                  </a:lnTo>
                  <a:cubicBezTo>
                    <a:pt x="f1350" y="f1340"/>
                    <a:pt x="f1351" y="f1340"/>
                    <a:pt x="f1352" y="f1338"/>
                  </a:cubicBezTo>
                  <a:cubicBezTo>
                    <a:pt x="f1353" y="f549"/>
                    <a:pt x="f1232" y="f1338"/>
                    <a:pt x="f1354" y="f1325"/>
                  </a:cubicBezTo>
                  <a:cubicBezTo>
                    <a:pt x="f1355" y="f1325"/>
                    <a:pt x="f1356" y="f1325"/>
                    <a:pt x="f1357" y="f1325"/>
                  </a:cubicBezTo>
                  <a:lnTo>
                    <a:pt x="f1214" y="f1322"/>
                  </a:lnTo>
                  <a:lnTo>
                    <a:pt x="f1358" y="f1322"/>
                  </a:lnTo>
                  <a:cubicBezTo>
                    <a:pt x="f1359" y="f549"/>
                    <a:pt x="f1193" y="f1338"/>
                    <a:pt x="f1360" y="f1361"/>
                  </a:cubicBezTo>
                  <a:cubicBezTo>
                    <a:pt x="f1170" y="f1340"/>
                    <a:pt x="f1362" y="f1361"/>
                    <a:pt x="f1363" y="f1361"/>
                  </a:cubicBezTo>
                  <a:lnTo>
                    <a:pt x="f1364" y="f1361"/>
                  </a:lnTo>
                  <a:cubicBezTo>
                    <a:pt x="f1365" y="f1338"/>
                    <a:pt x="f1366" y="f1340"/>
                    <a:pt x="f1367" y="f1361"/>
                  </a:cubicBezTo>
                  <a:cubicBezTo>
                    <a:pt x="f1368" y="f1340"/>
                    <a:pt x="f1369" y="f132"/>
                    <a:pt x="f1367" y="f135"/>
                  </a:cubicBezTo>
                  <a:cubicBezTo>
                    <a:pt x="f1370" y="f132"/>
                    <a:pt x="f1371" y="f549"/>
                    <a:pt x="f1372" y="f1340"/>
                  </a:cubicBezTo>
                  <a:cubicBezTo>
                    <a:pt x="f1372" y="f1340"/>
                    <a:pt x="f1373" y="f1338"/>
                    <a:pt x="f1374" y="f1338"/>
                  </a:cubicBezTo>
                  <a:cubicBezTo>
                    <a:pt x="f1375" y="f549"/>
                    <a:pt x="f1376" y="f1340"/>
                    <a:pt x="f1377" y="f1340"/>
                  </a:cubicBezTo>
                  <a:cubicBezTo>
                    <a:pt x="f1378" y="f1361"/>
                    <a:pt x="f1379" y="f1361"/>
                    <a:pt x="f1380" y="f1361"/>
                  </a:cubicBezTo>
                  <a:cubicBezTo>
                    <a:pt x="f1381" y="f1382"/>
                    <a:pt x="f1383" y="f1340"/>
                    <a:pt x="f1384" y="f1382"/>
                  </a:cubicBezTo>
                  <a:cubicBezTo>
                    <a:pt x="f1385" y="f1338"/>
                    <a:pt x="f1386" y="f1340"/>
                    <a:pt x="f1387" y="f1338"/>
                  </a:cubicBezTo>
                  <a:cubicBezTo>
                    <a:pt x="f1388" y="f1325"/>
                    <a:pt x="f305" y="f1338"/>
                    <a:pt x="f1389" y="f1361"/>
                  </a:cubicBezTo>
                  <a:cubicBezTo>
                    <a:pt x="f1390" y="f549"/>
                    <a:pt x="f321" y="f1361"/>
                    <a:pt x="f1391" y="f1338"/>
                  </a:cubicBezTo>
                  <a:cubicBezTo>
                    <a:pt x="f1392" y="f1338"/>
                    <a:pt x="f1393" y="f1338"/>
                    <a:pt x="f1394" y="f1338"/>
                  </a:cubicBezTo>
                  <a:cubicBezTo>
                    <a:pt x="f1395" y="f549"/>
                    <a:pt x="f1396" y="f549"/>
                    <a:pt x="f1397" y="f1325"/>
                  </a:cubicBezTo>
                  <a:cubicBezTo>
                    <a:pt x="f1398" y="f1325"/>
                    <a:pt x="f1399" y="f549"/>
                    <a:pt x="f1400" y="f1325"/>
                  </a:cubicBezTo>
                  <a:cubicBezTo>
                    <a:pt x="f321" y="f1325"/>
                    <a:pt x="f1401" y="f1322"/>
                    <a:pt x="f1402" y="f135"/>
                  </a:cubicBezTo>
                  <a:lnTo>
                    <a:pt x="f1393" y="f132"/>
                  </a:lnTo>
                  <a:lnTo>
                    <a:pt x="f1403" y="f133"/>
                  </a:lnTo>
                  <a:lnTo>
                    <a:pt x="f1404" y="f124"/>
                  </a:lnTo>
                  <a:cubicBezTo>
                    <a:pt x="f1405" y="f126"/>
                    <a:pt x="f1406" y="f126"/>
                    <a:pt x="f1396" y="f130"/>
                  </a:cubicBezTo>
                  <a:cubicBezTo>
                    <a:pt x="f1407" y="f124"/>
                    <a:pt x="f1408" y="f126"/>
                    <a:pt x="f1409" y="f126"/>
                  </a:cubicBezTo>
                  <a:cubicBezTo>
                    <a:pt x="f1410" y="f1322"/>
                    <a:pt x="f1411" y="f133"/>
                    <a:pt x="f1412" y="f1322"/>
                  </a:cubicBezTo>
                  <a:cubicBezTo>
                    <a:pt x="f1413" y="f135"/>
                    <a:pt x="f207" y="f130"/>
                    <a:pt x="f1414" y="f126"/>
                  </a:cubicBezTo>
                  <a:cubicBezTo>
                    <a:pt x="f1128" y="f124"/>
                    <a:pt x="f1415" y="f121"/>
                    <a:pt x="f1416" y="f148"/>
                  </a:cubicBezTo>
                  <a:cubicBezTo>
                    <a:pt x="f273" y="f124"/>
                    <a:pt x="f1417" y="f126"/>
                    <a:pt x="f1418" y="f130"/>
                  </a:cubicBezTo>
                  <a:cubicBezTo>
                    <a:pt x="f1419" y="f126"/>
                    <a:pt x="f1420" y="f148"/>
                    <a:pt x="f1421" y="f119"/>
                  </a:cubicBezTo>
                  <a:cubicBezTo>
                    <a:pt x="f207" y="f119"/>
                    <a:pt x="f208" y="f126"/>
                    <a:pt x="f1422" y="f130"/>
                  </a:cubicBezTo>
                  <a:lnTo>
                    <a:pt x="f1423" y="f126"/>
                  </a:lnTo>
                  <a:lnTo>
                    <a:pt x="f1104" y="f130"/>
                  </a:lnTo>
                  <a:cubicBezTo>
                    <a:pt x="f196" y="f133"/>
                    <a:pt x="f1424" y="f1322"/>
                    <a:pt x="f1425" y="f135"/>
                  </a:cubicBezTo>
                  <a:lnTo>
                    <a:pt x="f1426" y="f135"/>
                  </a:lnTo>
                  <a:cubicBezTo>
                    <a:pt x="f1096" y="f133"/>
                    <a:pt x="f1427" y="f135"/>
                    <a:pt x="f1428" y="f132"/>
                  </a:cubicBezTo>
                  <a:lnTo>
                    <a:pt x="f1429" y="f1322"/>
                  </a:lnTo>
                  <a:cubicBezTo>
                    <a:pt x="f1430" y="f1322"/>
                    <a:pt x="f1431" y="f133"/>
                    <a:pt x="f1432" y="f126"/>
                  </a:cubicBezTo>
                  <a:cubicBezTo>
                    <a:pt x="f1433" y="f124"/>
                    <a:pt x="f1434" y="f133"/>
                    <a:pt x="f1435" y="f135"/>
                  </a:cubicBezTo>
                  <a:cubicBezTo>
                    <a:pt x="f1436" y="f133"/>
                    <a:pt x="f1437" y="f133"/>
                    <a:pt x="f1438" y="f126"/>
                  </a:cubicBezTo>
                  <a:cubicBezTo>
                    <a:pt x="f1439" y="f130"/>
                    <a:pt x="f232" y="f1340"/>
                    <a:pt x="f1440" y="f1322"/>
                  </a:cubicBezTo>
                  <a:lnTo>
                    <a:pt x="f1441" y="f132"/>
                  </a:lnTo>
                  <a:cubicBezTo>
                    <a:pt x="f1442" y="f135"/>
                    <a:pt x="f1004" y="f1325"/>
                    <a:pt x="f1443" y="f1322"/>
                  </a:cubicBezTo>
                  <a:cubicBezTo>
                    <a:pt x="f101" y="f126"/>
                    <a:pt x="f1444" y="f126"/>
                    <a:pt x="f1445" y="f74"/>
                  </a:cubicBezTo>
                  <a:cubicBezTo>
                    <a:pt x="f1446" y="f119"/>
                    <a:pt x="f1013" y="f119"/>
                    <a:pt x="f1447" y="f121"/>
                  </a:cubicBezTo>
                  <a:cubicBezTo>
                    <a:pt x="f1448" y="f119"/>
                    <a:pt x="f965" y="f119"/>
                    <a:pt x="f1449" y="f121"/>
                  </a:cubicBezTo>
                  <a:cubicBezTo>
                    <a:pt x="f1450" y="f148"/>
                    <a:pt x="f987" y="f133"/>
                    <a:pt x="f1451" y="f126"/>
                  </a:cubicBezTo>
                  <a:cubicBezTo>
                    <a:pt x="f1452" y="f132"/>
                    <a:pt x="f1453" y="f1325"/>
                    <a:pt x="f1454" y="f1325"/>
                  </a:cubicBezTo>
                  <a:lnTo>
                    <a:pt x="f1455" y="f135"/>
                  </a:lnTo>
                  <a:lnTo>
                    <a:pt x="f1456" y="f135"/>
                  </a:lnTo>
                  <a:cubicBezTo>
                    <a:pt x="f1457" y="f132"/>
                    <a:pt x="f1458" y="f132"/>
                    <a:pt x="f1459" y="f133"/>
                  </a:cubicBezTo>
                  <a:cubicBezTo>
                    <a:pt x="f1460" y="f130"/>
                    <a:pt x="f1461" y="f121"/>
                    <a:pt x="f1462" y="f148"/>
                  </a:cubicBezTo>
                  <a:cubicBezTo>
                    <a:pt x="f1463" y="f124"/>
                    <a:pt x="f901" y="f148"/>
                    <a:pt x="f1464" y="f124"/>
                  </a:cubicBezTo>
                  <a:cubicBezTo>
                    <a:pt x="f902" y="f124"/>
                    <a:pt x="f979" y="f148"/>
                    <a:pt x="f1465" y="f121"/>
                  </a:cubicBezTo>
                  <a:lnTo>
                    <a:pt x="f1466" y="f124"/>
                  </a:lnTo>
                  <a:cubicBezTo>
                    <a:pt x="f1467" y="f119"/>
                    <a:pt x="f1468" y="f121"/>
                    <a:pt x="f1469" y="f70"/>
                  </a:cubicBezTo>
                  <a:cubicBezTo>
                    <a:pt x="f1470" y="f68"/>
                    <a:pt x="f261" y="f72"/>
                    <a:pt x="f1453" y="f40"/>
                  </a:cubicBezTo>
                  <a:cubicBezTo>
                    <a:pt x="f1468" y="f23"/>
                    <a:pt x="f1471" y="f70"/>
                    <a:pt x="f1472" y="f68"/>
                  </a:cubicBezTo>
                  <a:lnTo>
                    <a:pt x="f85" y="f72"/>
                  </a:lnTo>
                  <a:cubicBezTo>
                    <a:pt x="f972" y="f68"/>
                    <a:pt x="f1473" y="f74"/>
                    <a:pt x="f1474" y="f119"/>
                  </a:cubicBezTo>
                  <a:cubicBezTo>
                    <a:pt x="f1475" y="f74"/>
                    <a:pt x="f90" y="f74"/>
                    <a:pt x="f1476" y="f70"/>
                  </a:cubicBezTo>
                  <a:cubicBezTo>
                    <a:pt x="f914" y="f121"/>
                    <a:pt x="f1477" y="f148"/>
                    <a:pt x="f1478" y="f130"/>
                  </a:cubicBezTo>
                  <a:cubicBezTo>
                    <a:pt x="f1479" y="f148"/>
                    <a:pt x="f1480" y="f132"/>
                    <a:pt x="f1481" y="f130"/>
                  </a:cubicBezTo>
                  <a:cubicBezTo>
                    <a:pt x="f1482" y="f130"/>
                    <a:pt x="f1479" y="f133"/>
                    <a:pt x="f91" y="f1322"/>
                  </a:cubicBezTo>
                  <a:lnTo>
                    <a:pt x="f1483" y="f132"/>
                  </a:lnTo>
                  <a:cubicBezTo>
                    <a:pt x="f1484" y="f135"/>
                    <a:pt x="f1485" y="f1322"/>
                    <a:pt x="f1486" y="f1322"/>
                  </a:cubicBezTo>
                  <a:lnTo>
                    <a:pt x="f1487" y="f132"/>
                  </a:lnTo>
                  <a:cubicBezTo>
                    <a:pt x="f1488" y="f1322"/>
                    <a:pt x="f1489" y="f126"/>
                    <a:pt x="f932" y="f135"/>
                  </a:cubicBezTo>
                  <a:cubicBezTo>
                    <a:pt x="f1490" y="f135"/>
                    <a:pt x="f79" y="f135"/>
                    <a:pt x="f1491" y="f135"/>
                  </a:cubicBezTo>
                  <a:cubicBezTo>
                    <a:pt x="f1492" y="f1322"/>
                    <a:pt x="f1493" y="f135"/>
                    <a:pt x="f1494" y="f135"/>
                  </a:cubicBezTo>
                  <a:lnTo>
                    <a:pt x="f1495" y="f1338"/>
                  </a:lnTo>
                  <a:cubicBezTo>
                    <a:pt x="f1495" y="f549"/>
                    <a:pt x="f1496" y="f549"/>
                    <a:pt x="f1497" y="f1322"/>
                  </a:cubicBezTo>
                  <a:cubicBezTo>
                    <a:pt x="f1498" y="f132"/>
                    <a:pt x="f375" y="f549"/>
                    <a:pt x="f1499" y="f549"/>
                  </a:cubicBezTo>
                  <a:cubicBezTo>
                    <a:pt x="f853" y="f1322"/>
                    <a:pt x="f1500" y="f1325"/>
                    <a:pt x="f369" y="f132"/>
                  </a:cubicBezTo>
                  <a:cubicBezTo>
                    <a:pt x="f1501" y="f133"/>
                    <a:pt x="f1502" y="f132"/>
                    <a:pt x="f1503" y="f1322"/>
                  </a:cubicBezTo>
                  <a:cubicBezTo>
                    <a:pt x="f1504" y="f1325"/>
                    <a:pt x="f1505" y="f1325"/>
                    <a:pt x="f1505" y="f549"/>
                  </a:cubicBezTo>
                  <a:cubicBezTo>
                    <a:pt x="f1506" y="f1325"/>
                    <a:pt x="f1507" y="f1325"/>
                    <a:pt x="f1508" y="f1325"/>
                  </a:cubicBezTo>
                  <a:lnTo>
                    <a:pt x="f1509" y="f549"/>
                  </a:lnTo>
                  <a:cubicBezTo>
                    <a:pt x="f1510" y="f549"/>
                    <a:pt x="f1511" y="f1325"/>
                    <a:pt x="f1512" y="f1322"/>
                  </a:cubicBezTo>
                  <a:cubicBezTo>
                    <a:pt x="f1513" y="f135"/>
                    <a:pt x="f1514" y="f549"/>
                    <a:pt x="f1515" y="f1322"/>
                  </a:cubicBezTo>
                  <a:cubicBezTo>
                    <a:pt x="f841" y="f135"/>
                    <a:pt x="f1516" y="f1322"/>
                    <a:pt x="f1517" y="f135"/>
                  </a:cubicBezTo>
                  <a:cubicBezTo>
                    <a:pt x="f1518" y="f1322"/>
                    <a:pt x="f1518" y="f126"/>
                    <a:pt x="f1519" y="f133"/>
                  </a:cubicBezTo>
                  <a:cubicBezTo>
                    <a:pt x="f1520" y="f130"/>
                    <a:pt x="f1521" y="f126"/>
                    <a:pt x="f836" y="f126"/>
                  </a:cubicBezTo>
                  <a:cubicBezTo>
                    <a:pt x="f829" y="f126"/>
                    <a:pt x="f1522" y="f132"/>
                    <a:pt x="f1523" y="f135"/>
                  </a:cubicBezTo>
                  <a:cubicBezTo>
                    <a:pt x="f348" y="f132"/>
                    <a:pt x="f1524" y="f135"/>
                    <a:pt x="f1525" y="f1325"/>
                  </a:cubicBezTo>
                  <a:lnTo>
                    <a:pt x="f1526" y="f549"/>
                  </a:lnTo>
                  <a:cubicBezTo>
                    <a:pt x="f1527" y="f1325"/>
                    <a:pt x="f347" y="f1325"/>
                    <a:pt x="f874" y="f1325"/>
                  </a:cubicBezTo>
                  <a:lnTo>
                    <a:pt x="f873" y="f1338"/>
                  </a:lnTo>
                  <a:cubicBezTo>
                    <a:pt x="f835" y="f1325"/>
                    <a:pt x="f1528" y="f135"/>
                    <a:pt x="f1529" y="f1322"/>
                  </a:cubicBezTo>
                  <a:cubicBezTo>
                    <a:pt x="f1528" y="f1325"/>
                    <a:pt x="f1530" y="f1325"/>
                    <a:pt x="f1531" y="f1340"/>
                  </a:cubicBezTo>
                  <a:cubicBezTo>
                    <a:pt x="f1532" y="f7"/>
                    <a:pt x="f1533" y="f549"/>
                    <a:pt x="f1534" y="f1361"/>
                  </a:cubicBezTo>
                  <a:cubicBezTo>
                    <a:pt x="f1535" y="f1340"/>
                    <a:pt x="f1536" y="f1338"/>
                    <a:pt x="f1537" y="f1338"/>
                  </a:cubicBezTo>
                  <a:cubicBezTo>
                    <a:pt x="f1538" y="f1338"/>
                    <a:pt x="f1539" y="f1340"/>
                    <a:pt x="f1540" y="f1361"/>
                  </a:cubicBezTo>
                  <a:cubicBezTo>
                    <a:pt x="f1541" y="f1338"/>
                    <a:pt x="f1538" y="f1325"/>
                    <a:pt x="f1542" y="f135"/>
                  </a:cubicBezTo>
                  <a:cubicBezTo>
                    <a:pt x="f1543" y="f135"/>
                    <a:pt x="f1544" y="f135"/>
                    <a:pt x="f875" y="f132"/>
                  </a:cubicBezTo>
                  <a:lnTo>
                    <a:pt x="f1545" y="f130"/>
                  </a:lnTo>
                  <a:cubicBezTo>
                    <a:pt x="f1546" y="f130"/>
                    <a:pt x="f833" y="f124"/>
                    <a:pt x="f831" y="f148"/>
                  </a:cubicBezTo>
                  <a:cubicBezTo>
                    <a:pt x="f1547" y="f119"/>
                    <a:pt x="f1548" y="f130"/>
                    <a:pt x="f1540" y="f130"/>
                  </a:cubicBezTo>
                  <a:cubicBezTo>
                    <a:pt x="f1549" y="f133"/>
                    <a:pt x="f1537" y="f130"/>
                    <a:pt x="f1550" y="f132"/>
                  </a:cubicBezTo>
                  <a:cubicBezTo>
                    <a:pt x="f1551" y="f133"/>
                    <a:pt x="f1552" y="f135"/>
                    <a:pt x="f1553" y="f1322"/>
                  </a:cubicBezTo>
                  <a:lnTo>
                    <a:pt x="f1554" y="f135"/>
                  </a:lnTo>
                  <a:cubicBezTo>
                    <a:pt x="f1555" y="f132"/>
                    <a:pt x="f1556" y="f135"/>
                    <a:pt x="f1557" y="f1322"/>
                  </a:cubicBezTo>
                  <a:cubicBezTo>
                    <a:pt x="f1558" y="f1322"/>
                    <a:pt x="f1559" y="f7"/>
                    <a:pt x="f1560" y="f7"/>
                  </a:cubicBezTo>
                  <a:cubicBezTo>
                    <a:pt x="f1561" y="f7"/>
                    <a:pt x="f1562" y="f1382"/>
                    <a:pt x="f1562" y="f1382"/>
                  </a:cubicBezTo>
                  <a:lnTo>
                    <a:pt x="f1563" y="f68"/>
                  </a:lnTo>
                  <a:cubicBezTo>
                    <a:pt x="f1564" y="f68"/>
                    <a:pt x="f1565" y="f68"/>
                    <a:pt x="f1566" y="f72"/>
                  </a:cubicBezTo>
                  <a:cubicBezTo>
                    <a:pt x="f704" y="f40"/>
                    <a:pt x="f1567" y="f40"/>
                    <a:pt x="f1568" y="f23"/>
                  </a:cubicBezTo>
                  <a:lnTo>
                    <a:pt x="f1569" y="f23"/>
                  </a:lnTo>
                  <a:cubicBezTo>
                    <a:pt x="f1570" y="f36"/>
                    <a:pt x="f1571" y="f40"/>
                    <a:pt x="f1572" y="f33"/>
                  </a:cubicBezTo>
                  <a:cubicBezTo>
                    <a:pt x="f1573" y="f36"/>
                    <a:pt x="f818" y="f72"/>
                    <a:pt x="f1574" y="f40"/>
                  </a:cubicBezTo>
                  <a:cubicBezTo>
                    <a:pt x="f1575" y="f19"/>
                    <a:pt x="f1576" y="f40"/>
                    <a:pt x="f1565" y="f21"/>
                  </a:cubicBezTo>
                  <a:cubicBezTo>
                    <a:pt x="f1577" y="f21"/>
                    <a:pt x="f1578" y="f21"/>
                    <a:pt x="f1579" y="f27"/>
                  </a:cubicBezTo>
                  <a:lnTo>
                    <a:pt x="f1580" y="f19"/>
                  </a:lnTo>
                  <a:lnTo>
                    <a:pt x="f1581" y="f27"/>
                  </a:lnTo>
                  <a:lnTo>
                    <a:pt x="f1582" y="f27"/>
                  </a:lnTo>
                  <a:cubicBezTo>
                    <a:pt x="f1583" y="f27"/>
                    <a:pt x="f1584" y="f23"/>
                    <a:pt x="f729" y="f33"/>
                  </a:cubicBezTo>
                  <a:lnTo>
                    <a:pt x="f1585" y="f33"/>
                  </a:lnTo>
                  <a:lnTo>
                    <a:pt x="f1586" y="f72"/>
                  </a:lnTo>
                  <a:lnTo>
                    <a:pt x="f394" y="f33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3" name="Freeform 64">
              <a:extLst>
                <a:ext uri="{FF2B5EF4-FFF2-40B4-BE49-F238E27FC236}">
                  <a16:creationId xmlns:a16="http://schemas.microsoft.com/office/drawing/2014/main" id="{73850C72-E2E9-49A2-BBD5-7C5FC2DF66BA}"/>
                </a:ext>
              </a:extLst>
            </p:cNvPr>
            <p:cNvSpPr/>
            <p:nvPr/>
          </p:nvSpPr>
          <p:spPr>
            <a:xfrm>
              <a:off x="9637794" y="4754815"/>
              <a:ext cx="63020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"/>
                <a:gd name="f7" fmla="val 2"/>
                <a:gd name="f8" fmla="val 19"/>
                <a:gd name="f9" fmla="val 33"/>
                <a:gd name="f10" fmla="val 60"/>
                <a:gd name="f11" fmla="+- 0 0 -90"/>
                <a:gd name="f12" fmla="*/ f3 1 66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66"/>
                <a:gd name="f19" fmla="*/ 19 f15 1"/>
                <a:gd name="f20" fmla="*/ 2 f14 1"/>
                <a:gd name="f21" fmla="*/ 60 f15 1"/>
                <a:gd name="f22" fmla="*/ 0 f14 1"/>
                <a:gd name="f23" fmla="*/ f16 1 f2"/>
                <a:gd name="f24" fmla="*/ f19 1 66"/>
                <a:gd name="f25" fmla="*/ f20 1 2"/>
                <a:gd name="f26" fmla="*/ f21 1 66"/>
                <a:gd name="f27" fmla="*/ f22 1 2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66" h="2">
                  <a:moveTo>
                    <a:pt x="f8" y="f7"/>
                  </a:moveTo>
                  <a:lnTo>
                    <a:pt x="f8" y="f7"/>
                  </a:lnTo>
                  <a:cubicBezTo>
                    <a:pt x="f9" y="f7"/>
                    <a:pt x="f6" y="f7"/>
                    <a:pt x="f10" y="f5"/>
                  </a:cubicBezTo>
                  <a:cubicBezTo>
                    <a:pt x="f10" y="f7"/>
                    <a:pt x="f5" y="f5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4" name="Freeform 65">
              <a:extLst>
                <a:ext uri="{FF2B5EF4-FFF2-40B4-BE49-F238E27FC236}">
                  <a16:creationId xmlns:a16="http://schemas.microsoft.com/office/drawing/2014/main" id="{C4C07437-4CC1-4B9C-AAC4-2A545BCFE70E}"/>
                </a:ext>
              </a:extLst>
            </p:cNvPr>
            <p:cNvSpPr/>
            <p:nvPr/>
          </p:nvSpPr>
          <p:spPr>
            <a:xfrm>
              <a:off x="9670100" y="4757988"/>
              <a:ext cx="39392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1"/>
                <a:gd name="f8" fmla="val 25"/>
                <a:gd name="f9" fmla="val 27"/>
                <a:gd name="f10" fmla="val 26"/>
                <a:gd name="f11" fmla="+- 0 0 -90"/>
                <a:gd name="f12" fmla="*/ f3 1 41"/>
                <a:gd name="f13" fmla="*/ f4 1 1"/>
                <a:gd name="f14" fmla="+- f7 0 f5"/>
                <a:gd name="f15" fmla="+- f6 0 f5"/>
                <a:gd name="f16" fmla="*/ f11 f0 1"/>
                <a:gd name="f17" fmla="*/ f15 1 41"/>
                <a:gd name="f18" fmla="*/ 25 f15 1"/>
                <a:gd name="f19" fmla="*/ 1 f14 1"/>
                <a:gd name="f20" fmla="*/ 41 f15 1"/>
                <a:gd name="f21" fmla="*/ 0 f14 1"/>
                <a:gd name="f22" fmla="*/ 0 f15 1"/>
                <a:gd name="f23" fmla="*/ 0 1 f14"/>
                <a:gd name="f24" fmla="*/ f7 1 f14"/>
                <a:gd name="f25" fmla="*/ f16 1 f2"/>
                <a:gd name="f26" fmla="*/ f18 1 41"/>
                <a:gd name="f27" fmla="*/ f20 1 41"/>
                <a:gd name="f28" fmla="*/ f22 1 41"/>
                <a:gd name="f29" fmla="*/ f19 1 f14"/>
                <a:gd name="f30" fmla="*/ f21 1 f14"/>
                <a:gd name="f31" fmla="*/ 0 1 f17"/>
                <a:gd name="f32" fmla="*/ f6 1 f17"/>
                <a:gd name="f33" fmla="*/ f24 f13 1"/>
                <a:gd name="f34" fmla="*/ f23 f13 1"/>
                <a:gd name="f35" fmla="+- f25 0 f1"/>
                <a:gd name="f36" fmla="*/ f26 1 f17"/>
                <a:gd name="f37" fmla="*/ f27 1 f17"/>
                <a:gd name="f38" fmla="*/ f28 1 f17"/>
                <a:gd name="f39" fmla="*/ f31 f12 1"/>
                <a:gd name="f40" fmla="*/ f32 f12 1"/>
                <a:gd name="f41" fmla="*/ f29 f13 1"/>
                <a:gd name="f42" fmla="*/ f30 f13 1"/>
                <a:gd name="f43" fmla="*/ f36 f12 1"/>
                <a:gd name="f44" fmla="*/ f37 f12 1"/>
                <a:gd name="f45" fmla="*/ f3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3" y="f41"/>
                </a:cxn>
                <a:cxn ang="f35">
                  <a:pos x="f43" y="f41"/>
                </a:cxn>
                <a:cxn ang="f35">
                  <a:pos x="f44" y="f42"/>
                </a:cxn>
                <a:cxn ang="f35">
                  <a:pos x="f45" y="f42"/>
                </a:cxn>
                <a:cxn ang="f35">
                  <a:pos x="f43" y="f41"/>
                </a:cxn>
              </a:cxnLst>
              <a:rect l="f39" t="f34" r="f40" b="f33"/>
              <a:pathLst>
                <a:path w="41" h="1">
                  <a:moveTo>
                    <a:pt x="f8" y="f7"/>
                  </a:moveTo>
                  <a:lnTo>
                    <a:pt x="f8" y="f7"/>
                  </a:lnTo>
                  <a:cubicBezTo>
                    <a:pt x="f9" y="f7"/>
                    <a:pt x="f10" y="f5"/>
                    <a:pt x="f6" y="f5"/>
                  </a:cubicBezTo>
                  <a:lnTo>
                    <a:pt x="f5" y="f5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5" name="Freeform 66">
              <a:extLst>
                <a:ext uri="{FF2B5EF4-FFF2-40B4-BE49-F238E27FC236}">
                  <a16:creationId xmlns:a16="http://schemas.microsoft.com/office/drawing/2014/main" id="{84CF3913-4766-4E01-B970-7D8BD824A007}"/>
                </a:ext>
              </a:extLst>
            </p:cNvPr>
            <p:cNvSpPr/>
            <p:nvPr/>
          </p:nvSpPr>
          <p:spPr>
            <a:xfrm>
              <a:off x="9732334" y="4766858"/>
              <a:ext cx="123681" cy="6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0"/>
                <a:gd name="f7" fmla="val 7"/>
                <a:gd name="f8" fmla="val 2"/>
                <a:gd name="f9" fmla="val 3"/>
                <a:gd name="f10" fmla="val 23"/>
                <a:gd name="f11" fmla="val 37"/>
                <a:gd name="f12" fmla="val 1"/>
                <a:gd name="f13" fmla="val 70"/>
                <a:gd name="f14" fmla="val 82"/>
                <a:gd name="f15" fmla="val 6"/>
                <a:gd name="f16" fmla="val 15"/>
                <a:gd name="f17" fmla="val 61"/>
                <a:gd name="f18" fmla="val 80"/>
                <a:gd name="f19" fmla="val 4"/>
                <a:gd name="f20" fmla="val 106"/>
                <a:gd name="f21" fmla="+- 0 0 -90"/>
                <a:gd name="f22" fmla="*/ f3 1 130"/>
                <a:gd name="f23" fmla="*/ f4 1 7"/>
                <a:gd name="f24" fmla="+- f7 0 f5"/>
                <a:gd name="f25" fmla="+- f6 0 f5"/>
                <a:gd name="f26" fmla="*/ f21 f0 1"/>
                <a:gd name="f27" fmla="*/ f25 1 130"/>
                <a:gd name="f28" fmla="*/ f24 1 7"/>
                <a:gd name="f29" fmla="*/ 2 f25 1"/>
                <a:gd name="f30" fmla="*/ 3 f24 1"/>
                <a:gd name="f31" fmla="*/ 70 f25 1"/>
                <a:gd name="f32" fmla="*/ 2 f24 1"/>
                <a:gd name="f33" fmla="*/ 0 f25 1"/>
                <a:gd name="f34" fmla="*/ 6 f24 1"/>
                <a:gd name="f35" fmla="*/ 130 f25 1"/>
                <a:gd name="f36" fmla="*/ 4 f24 1"/>
                <a:gd name="f37" fmla="*/ f26 1 f2"/>
                <a:gd name="f38" fmla="*/ f29 1 130"/>
                <a:gd name="f39" fmla="*/ f30 1 7"/>
                <a:gd name="f40" fmla="*/ f31 1 130"/>
                <a:gd name="f41" fmla="*/ f32 1 7"/>
                <a:gd name="f42" fmla="*/ f33 1 130"/>
                <a:gd name="f43" fmla="*/ f34 1 7"/>
                <a:gd name="f44" fmla="*/ f35 1 130"/>
                <a:gd name="f45" fmla="*/ f36 1 7"/>
                <a:gd name="f46" fmla="*/ 0 1 f27"/>
                <a:gd name="f47" fmla="*/ f6 1 f27"/>
                <a:gd name="f48" fmla="*/ 0 1 f28"/>
                <a:gd name="f49" fmla="*/ f7 1 f28"/>
                <a:gd name="f50" fmla="+- f37 0 f1"/>
                <a:gd name="f51" fmla="*/ f38 1 f27"/>
                <a:gd name="f52" fmla="*/ f39 1 f28"/>
                <a:gd name="f53" fmla="*/ f40 1 f27"/>
                <a:gd name="f54" fmla="*/ f41 1 f28"/>
                <a:gd name="f55" fmla="*/ f42 1 f27"/>
                <a:gd name="f56" fmla="*/ f43 1 f28"/>
                <a:gd name="f57" fmla="*/ f44 1 f27"/>
                <a:gd name="f58" fmla="*/ f45 1 f28"/>
                <a:gd name="f59" fmla="*/ f46 f22 1"/>
                <a:gd name="f60" fmla="*/ f47 f22 1"/>
                <a:gd name="f61" fmla="*/ f49 f23 1"/>
                <a:gd name="f62" fmla="*/ f48 f23 1"/>
                <a:gd name="f63" fmla="*/ f51 f22 1"/>
                <a:gd name="f64" fmla="*/ f52 f23 1"/>
                <a:gd name="f65" fmla="*/ f53 f22 1"/>
                <a:gd name="f66" fmla="*/ f54 f23 1"/>
                <a:gd name="f67" fmla="*/ f55 f22 1"/>
                <a:gd name="f68" fmla="*/ f56 f23 1"/>
                <a:gd name="f69" fmla="*/ f57 f22 1"/>
                <a:gd name="f70" fmla="*/ f58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63" y="f64"/>
                </a:cxn>
                <a:cxn ang="f50">
                  <a:pos x="f63" y="f64"/>
                </a:cxn>
                <a:cxn ang="f50">
                  <a:pos x="f65" y="f66"/>
                </a:cxn>
                <a:cxn ang="f50">
                  <a:pos x="f67" y="f68"/>
                </a:cxn>
                <a:cxn ang="f50">
                  <a:pos x="f69" y="f70"/>
                </a:cxn>
                <a:cxn ang="f50">
                  <a:pos x="f63" y="f64"/>
                </a:cxn>
              </a:cxnLst>
              <a:rect l="f59" t="f62" r="f60" b="f61"/>
              <a:pathLst>
                <a:path w="130" h="7">
                  <a:moveTo>
                    <a:pt x="f8" y="f9"/>
                  </a:moveTo>
                  <a:lnTo>
                    <a:pt x="f8" y="f9"/>
                  </a:lnTo>
                  <a:cubicBezTo>
                    <a:pt x="f10" y="f8"/>
                    <a:pt x="f11" y="f12"/>
                    <a:pt x="f13" y="f8"/>
                  </a:cubicBezTo>
                  <a:cubicBezTo>
                    <a:pt x="f14" y="f15"/>
                    <a:pt x="f16" y="f8"/>
                    <a:pt x="f5" y="f15"/>
                  </a:cubicBezTo>
                  <a:cubicBezTo>
                    <a:pt x="f17" y="f7"/>
                    <a:pt x="f18" y="f19"/>
                    <a:pt x="f6" y="f19"/>
                  </a:cubicBezTo>
                  <a:cubicBezTo>
                    <a:pt x="f20" y="f8"/>
                    <a:pt x="f19" y="f5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6" name="Freeform 67">
              <a:extLst>
                <a:ext uri="{FF2B5EF4-FFF2-40B4-BE49-F238E27FC236}">
                  <a16:creationId xmlns:a16="http://schemas.microsoft.com/office/drawing/2014/main" id="{495311F0-34AC-4857-8716-C683BA2E7E8E}"/>
                </a:ext>
              </a:extLst>
            </p:cNvPr>
            <p:cNvSpPr/>
            <p:nvPr/>
          </p:nvSpPr>
          <p:spPr>
            <a:xfrm>
              <a:off x="9704764" y="4773195"/>
              <a:ext cx="36237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1"/>
                <a:gd name="f8" fmla="val 4"/>
                <a:gd name="f9" fmla="val 34"/>
                <a:gd name="f10" fmla="+- 0 0 -90"/>
                <a:gd name="f11" fmla="*/ f3 1 38"/>
                <a:gd name="f12" fmla="*/ f4 1 1"/>
                <a:gd name="f13" fmla="+- f7 0 f5"/>
                <a:gd name="f14" fmla="+- f6 0 f5"/>
                <a:gd name="f15" fmla="*/ f10 f0 1"/>
                <a:gd name="f16" fmla="*/ f14 1 38"/>
                <a:gd name="f17" fmla="*/ 4 f14 1"/>
                <a:gd name="f18" fmla="*/ 1 f13 1"/>
                <a:gd name="f19" fmla="*/ 38 f14 1"/>
                <a:gd name="f20" fmla="*/ 0 f13 1"/>
                <a:gd name="f21" fmla="*/ 34 f14 1"/>
                <a:gd name="f22" fmla="*/ 0 f14 1"/>
                <a:gd name="f23" fmla="*/ 0 1 f13"/>
                <a:gd name="f24" fmla="*/ f7 1 f13"/>
                <a:gd name="f25" fmla="*/ f15 1 f2"/>
                <a:gd name="f26" fmla="*/ f17 1 38"/>
                <a:gd name="f27" fmla="*/ f19 1 38"/>
                <a:gd name="f28" fmla="*/ f21 1 38"/>
                <a:gd name="f29" fmla="*/ f22 1 38"/>
                <a:gd name="f30" fmla="*/ f18 1 f13"/>
                <a:gd name="f31" fmla="*/ f20 1 f13"/>
                <a:gd name="f32" fmla="*/ 0 1 f16"/>
                <a:gd name="f33" fmla="*/ f6 1 f16"/>
                <a:gd name="f34" fmla="*/ f24 f12 1"/>
                <a:gd name="f35" fmla="*/ f23 f12 1"/>
                <a:gd name="f36" fmla="+- f25 0 f1"/>
                <a:gd name="f37" fmla="*/ f26 1 f16"/>
                <a:gd name="f38" fmla="*/ f27 1 f16"/>
                <a:gd name="f39" fmla="*/ f28 1 f16"/>
                <a:gd name="f40" fmla="*/ f29 1 f16"/>
                <a:gd name="f41" fmla="*/ f32 f11 1"/>
                <a:gd name="f42" fmla="*/ f33 f11 1"/>
                <a:gd name="f43" fmla="*/ f30 f12 1"/>
                <a:gd name="f44" fmla="*/ f31 f12 1"/>
                <a:gd name="f45" fmla="*/ f37 f11 1"/>
                <a:gd name="f46" fmla="*/ f38 f11 1"/>
                <a:gd name="f47" fmla="*/ f39 f11 1"/>
                <a:gd name="f48" fmla="*/ f40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45" y="f43"/>
                </a:cxn>
                <a:cxn ang="f36">
                  <a:pos x="f45" y="f43"/>
                </a:cxn>
                <a:cxn ang="f36">
                  <a:pos x="f46" y="f44"/>
                </a:cxn>
                <a:cxn ang="f36">
                  <a:pos x="f47" y="f44"/>
                </a:cxn>
                <a:cxn ang="f36">
                  <a:pos x="f48" y="f43"/>
                </a:cxn>
                <a:cxn ang="f36">
                  <a:pos x="f45" y="f43"/>
                </a:cxn>
              </a:cxnLst>
              <a:rect l="f41" t="f35" r="f42" b="f34"/>
              <a:pathLst>
                <a:path w="38" h="1">
                  <a:moveTo>
                    <a:pt x="f8" y="f7"/>
                  </a:moveTo>
                  <a:lnTo>
                    <a:pt x="f8" y="f7"/>
                  </a:lnTo>
                  <a:lnTo>
                    <a:pt x="f6" y="f5"/>
                  </a:lnTo>
                  <a:lnTo>
                    <a:pt x="f9" y="f5"/>
                  </a:lnTo>
                  <a:lnTo>
                    <a:pt x="f5" y="f7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7" name="Freeform 68">
              <a:extLst>
                <a:ext uri="{FF2B5EF4-FFF2-40B4-BE49-F238E27FC236}">
                  <a16:creationId xmlns:a16="http://schemas.microsoft.com/office/drawing/2014/main" id="{D5197D33-7050-4337-BBE7-4AA429C20F0A}"/>
                </a:ext>
              </a:extLst>
            </p:cNvPr>
            <p:cNvSpPr/>
            <p:nvPr/>
          </p:nvSpPr>
          <p:spPr>
            <a:xfrm>
              <a:off x="8973683" y="4736436"/>
              <a:ext cx="33092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"/>
                <a:gd name="f7" fmla="val 2"/>
                <a:gd name="f8" fmla="val 32"/>
                <a:gd name="f9" fmla="val 11"/>
                <a:gd name="f10" fmla="val 1"/>
                <a:gd name="f11" fmla="val 9"/>
                <a:gd name="f12" fmla="val 22"/>
                <a:gd name="f13" fmla="+- 0 0 -90"/>
                <a:gd name="f14" fmla="*/ f3 1 35"/>
                <a:gd name="f15" fmla="*/ f4 1 2"/>
                <a:gd name="f16" fmla="+- f7 0 f5"/>
                <a:gd name="f17" fmla="+- f6 0 f5"/>
                <a:gd name="f18" fmla="*/ f13 f0 1"/>
                <a:gd name="f19" fmla="*/ f16 1 2"/>
                <a:gd name="f20" fmla="*/ f17 1 35"/>
                <a:gd name="f21" fmla="*/ 35 f17 1"/>
                <a:gd name="f22" fmla="*/ 2 f16 1"/>
                <a:gd name="f23" fmla="*/ 0 f17 1"/>
                <a:gd name="f24" fmla="*/ f18 1 f2"/>
                <a:gd name="f25" fmla="*/ f21 1 35"/>
                <a:gd name="f26" fmla="*/ f22 1 2"/>
                <a:gd name="f27" fmla="*/ f23 1 35"/>
                <a:gd name="f28" fmla="*/ 0 1 f20"/>
                <a:gd name="f29" fmla="*/ f6 1 f20"/>
                <a:gd name="f30" fmla="*/ 0 1 f19"/>
                <a:gd name="f31" fmla="*/ f7 1 f19"/>
                <a:gd name="f32" fmla="+- f24 0 f1"/>
                <a:gd name="f33" fmla="*/ f25 1 f20"/>
                <a:gd name="f34" fmla="*/ f26 1 f19"/>
                <a:gd name="f35" fmla="*/ f27 1 f20"/>
                <a:gd name="f36" fmla="*/ f28 f14 1"/>
                <a:gd name="f37" fmla="*/ f29 f14 1"/>
                <a:gd name="f38" fmla="*/ f31 f15 1"/>
                <a:gd name="f39" fmla="*/ f30 f15 1"/>
                <a:gd name="f40" fmla="*/ f33 f14 1"/>
                <a:gd name="f41" fmla="*/ f34 f15 1"/>
                <a:gd name="f42" fmla="*/ f35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0" y="f41"/>
                </a:cxn>
                <a:cxn ang="f32">
                  <a:pos x="f40" y="f41"/>
                </a:cxn>
                <a:cxn ang="f32">
                  <a:pos x="f42" y="f41"/>
                </a:cxn>
                <a:cxn ang="f32">
                  <a:pos x="f40" y="f41"/>
                </a:cxn>
              </a:cxnLst>
              <a:rect l="f36" t="f39" r="f37" b="f38"/>
              <a:pathLst>
                <a:path w="35" h="2">
                  <a:moveTo>
                    <a:pt x="f6" y="f7"/>
                  </a:moveTo>
                  <a:lnTo>
                    <a:pt x="f6" y="f7"/>
                  </a:lnTo>
                  <a:cubicBezTo>
                    <a:pt x="f8" y="f5"/>
                    <a:pt x="f9" y="f10"/>
                    <a:pt x="f5" y="f7"/>
                  </a:cubicBezTo>
                  <a:cubicBezTo>
                    <a:pt x="f11" y="f7"/>
                    <a:pt x="f12" y="f7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8" name="Freeform 69">
              <a:extLst>
                <a:ext uri="{FF2B5EF4-FFF2-40B4-BE49-F238E27FC236}">
                  <a16:creationId xmlns:a16="http://schemas.microsoft.com/office/drawing/2014/main" id="{B83B1A34-EDC5-459E-8DC9-9CA8425FAC4D}"/>
                </a:ext>
              </a:extLst>
            </p:cNvPr>
            <p:cNvSpPr/>
            <p:nvPr/>
          </p:nvSpPr>
          <p:spPr>
            <a:xfrm>
              <a:off x="2397904" y="4738338"/>
              <a:ext cx="246586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9"/>
                <a:gd name="f7" fmla="val 1"/>
                <a:gd name="f8" fmla="+- 0 0 -90"/>
                <a:gd name="f9" fmla="*/ f3 1 259"/>
                <a:gd name="f10" fmla="*/ f4 1 1"/>
                <a:gd name="f11" fmla="+- f7 0 f5"/>
                <a:gd name="f12" fmla="+- f6 0 f5"/>
                <a:gd name="f13" fmla="*/ f8 f0 1"/>
                <a:gd name="f14" fmla="*/ f12 1 259"/>
                <a:gd name="f15" fmla="*/ 259 f12 1"/>
                <a:gd name="f16" fmla="*/ 0 f11 1"/>
                <a:gd name="f17" fmla="*/ 0 f12 1"/>
                <a:gd name="f18" fmla="*/ 1 f11 1"/>
                <a:gd name="f19" fmla="*/ 0 1 f11"/>
                <a:gd name="f20" fmla="*/ f7 1 f11"/>
                <a:gd name="f21" fmla="*/ f13 1 f2"/>
                <a:gd name="f22" fmla="*/ f15 1 259"/>
                <a:gd name="f23" fmla="*/ f17 1 259"/>
                <a:gd name="f24" fmla="*/ f16 1 f11"/>
                <a:gd name="f25" fmla="*/ f18 1 f11"/>
                <a:gd name="f26" fmla="*/ 0 1 f14"/>
                <a:gd name="f27" fmla="*/ f6 1 f14"/>
                <a:gd name="f28" fmla="*/ f20 f10 1"/>
                <a:gd name="f29" fmla="*/ f19 f10 1"/>
                <a:gd name="f30" fmla="+- f21 0 f1"/>
                <a:gd name="f31" fmla="*/ f22 1 f14"/>
                <a:gd name="f32" fmla="*/ f23 1 f14"/>
                <a:gd name="f33" fmla="*/ f26 f9 1"/>
                <a:gd name="f34" fmla="*/ f27 f9 1"/>
                <a:gd name="f35" fmla="*/ f24 f10 1"/>
                <a:gd name="f36" fmla="*/ f25 f10 1"/>
                <a:gd name="f37" fmla="*/ f31 f9 1"/>
                <a:gd name="f38" fmla="*/ f32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7" y="f35"/>
                </a:cxn>
                <a:cxn ang="f30">
                  <a:pos x="f37" y="f35"/>
                </a:cxn>
                <a:cxn ang="f30">
                  <a:pos x="f38" y="f36"/>
                </a:cxn>
                <a:cxn ang="f30">
                  <a:pos x="f37" y="f35"/>
                </a:cxn>
              </a:cxnLst>
              <a:rect l="f33" t="f29" r="f34" b="f28"/>
              <a:pathLst>
                <a:path w="259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9" name="Freeform 70">
              <a:extLst>
                <a:ext uri="{FF2B5EF4-FFF2-40B4-BE49-F238E27FC236}">
                  <a16:creationId xmlns:a16="http://schemas.microsoft.com/office/drawing/2014/main" id="{2054A495-9406-480C-98D0-0E21E3E0355F}"/>
                </a:ext>
              </a:extLst>
            </p:cNvPr>
            <p:cNvSpPr/>
            <p:nvPr/>
          </p:nvSpPr>
          <p:spPr>
            <a:xfrm>
              <a:off x="8158304" y="4737076"/>
              <a:ext cx="192225" cy="570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2"/>
                <a:gd name="f7" fmla="val 6"/>
                <a:gd name="f8" fmla="val 30"/>
                <a:gd name="f9" fmla="val 100"/>
                <a:gd name="f10" fmla="val 5"/>
                <a:gd name="f11" fmla="val 131"/>
                <a:gd name="f12" fmla="val 3"/>
                <a:gd name="f13" fmla="val 109"/>
                <a:gd name="f14" fmla="val 79"/>
                <a:gd name="f15" fmla="+- 0 0 -90"/>
                <a:gd name="f16" fmla="*/ f3 1 202"/>
                <a:gd name="f17" fmla="*/ f4 1 6"/>
                <a:gd name="f18" fmla="+- f7 0 f5"/>
                <a:gd name="f19" fmla="+- f6 0 f5"/>
                <a:gd name="f20" fmla="*/ f15 f0 1"/>
                <a:gd name="f21" fmla="*/ f18 1 6"/>
                <a:gd name="f22" fmla="*/ f19 1 202"/>
                <a:gd name="f23" fmla="*/ 30 f19 1"/>
                <a:gd name="f24" fmla="*/ 6 f18 1"/>
                <a:gd name="f25" fmla="*/ 202 f19 1"/>
                <a:gd name="f26" fmla="*/ 3 f18 1"/>
                <a:gd name="f27" fmla="*/ 0 f19 1"/>
                <a:gd name="f28" fmla="*/ f20 1 f2"/>
                <a:gd name="f29" fmla="*/ f23 1 202"/>
                <a:gd name="f30" fmla="*/ f24 1 6"/>
                <a:gd name="f31" fmla="*/ f25 1 202"/>
                <a:gd name="f32" fmla="*/ f26 1 6"/>
                <a:gd name="f33" fmla="*/ f27 1 202"/>
                <a:gd name="f34" fmla="*/ 0 1 f22"/>
                <a:gd name="f35" fmla="*/ f6 1 f22"/>
                <a:gd name="f36" fmla="*/ 0 1 f21"/>
                <a:gd name="f37" fmla="*/ f7 1 f21"/>
                <a:gd name="f38" fmla="+- f28 0 f1"/>
                <a:gd name="f39" fmla="*/ f29 1 f22"/>
                <a:gd name="f40" fmla="*/ f30 1 f21"/>
                <a:gd name="f41" fmla="*/ f31 1 f22"/>
                <a:gd name="f42" fmla="*/ f32 1 f21"/>
                <a:gd name="f43" fmla="*/ f33 1 f22"/>
                <a:gd name="f44" fmla="*/ f34 f16 1"/>
                <a:gd name="f45" fmla="*/ f35 f16 1"/>
                <a:gd name="f46" fmla="*/ f37 f17 1"/>
                <a:gd name="f47" fmla="*/ f36 f17 1"/>
                <a:gd name="f48" fmla="*/ f39 f16 1"/>
                <a:gd name="f49" fmla="*/ f40 f17 1"/>
                <a:gd name="f50" fmla="*/ f41 f16 1"/>
                <a:gd name="f51" fmla="*/ f42 f17 1"/>
                <a:gd name="f52" fmla="*/ f4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8" y="f49"/>
                </a:cxn>
                <a:cxn ang="f38">
                  <a:pos x="f48" y="f49"/>
                </a:cxn>
                <a:cxn ang="f38">
                  <a:pos x="f50" y="f51"/>
                </a:cxn>
                <a:cxn ang="f38">
                  <a:pos x="f52" y="f51"/>
                </a:cxn>
                <a:cxn ang="f38">
                  <a:pos x="f48" y="f49"/>
                </a:cxn>
              </a:cxnLst>
              <a:rect l="f44" t="f47" r="f45" b="f46"/>
              <a:pathLst>
                <a:path w="202" h="6">
                  <a:moveTo>
                    <a:pt x="f8" y="f7"/>
                  </a:moveTo>
                  <a:lnTo>
                    <a:pt x="f8" y="f7"/>
                  </a:lnTo>
                  <a:cubicBezTo>
                    <a:pt x="f9" y="f10"/>
                    <a:pt x="f11" y="f12"/>
                    <a:pt x="f6" y="f12"/>
                  </a:cubicBezTo>
                  <a:cubicBezTo>
                    <a:pt x="f13" y="f5"/>
                    <a:pt x="f14" y="f7"/>
                    <a:pt x="f5" y="f12"/>
                  </a:cubicBez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0" name="Freeform 71">
              <a:extLst>
                <a:ext uri="{FF2B5EF4-FFF2-40B4-BE49-F238E27FC236}">
                  <a16:creationId xmlns:a16="http://schemas.microsoft.com/office/drawing/2014/main" id="{152CC866-C11D-460E-9230-458DCFD77135}"/>
                </a:ext>
              </a:extLst>
            </p:cNvPr>
            <p:cNvSpPr/>
            <p:nvPr/>
          </p:nvSpPr>
          <p:spPr>
            <a:xfrm>
              <a:off x="8159886" y="4733272"/>
              <a:ext cx="70902" cy="38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"/>
                <a:gd name="f7" fmla="val 4"/>
                <a:gd name="f8" fmla="val 54"/>
                <a:gd name="f9" fmla="val 65"/>
                <a:gd name="f10" fmla="val 2"/>
                <a:gd name="f11" fmla="val 3"/>
                <a:gd name="f12" fmla="val 10"/>
                <a:gd name="f13" fmla="val 57"/>
                <a:gd name="f14" fmla="val 32"/>
                <a:gd name="f15" fmla="+- 0 0 -90"/>
                <a:gd name="f16" fmla="*/ f3 1 75"/>
                <a:gd name="f17" fmla="*/ f4 1 4"/>
                <a:gd name="f18" fmla="+- f7 0 f5"/>
                <a:gd name="f19" fmla="+- f6 0 f5"/>
                <a:gd name="f20" fmla="*/ f15 f0 1"/>
                <a:gd name="f21" fmla="*/ f18 1 4"/>
                <a:gd name="f22" fmla="*/ f19 1 75"/>
                <a:gd name="f23" fmla="*/ 54 f19 1"/>
                <a:gd name="f24" fmla="*/ 0 f18 1"/>
                <a:gd name="f25" fmla="*/ 10 f19 1"/>
                <a:gd name="f26" fmla="*/ 4 f18 1"/>
                <a:gd name="f27" fmla="*/ 75 f19 1"/>
                <a:gd name="f28" fmla="*/ 2 f18 1"/>
                <a:gd name="f29" fmla="*/ f20 1 f2"/>
                <a:gd name="f30" fmla="*/ f23 1 75"/>
                <a:gd name="f31" fmla="*/ f24 1 4"/>
                <a:gd name="f32" fmla="*/ f25 1 75"/>
                <a:gd name="f33" fmla="*/ f26 1 4"/>
                <a:gd name="f34" fmla="*/ f27 1 75"/>
                <a:gd name="f35" fmla="*/ f28 1 4"/>
                <a:gd name="f36" fmla="*/ 0 1 f22"/>
                <a:gd name="f37" fmla="*/ f6 1 f22"/>
                <a:gd name="f38" fmla="*/ 0 1 f21"/>
                <a:gd name="f39" fmla="*/ f7 1 f21"/>
                <a:gd name="f40" fmla="+- f29 0 f1"/>
                <a:gd name="f41" fmla="*/ f30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1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6"/>
                </a:cxn>
                <a:cxn ang="f40">
                  <a:pos x="f51" y="f52"/>
                </a:cxn>
              </a:cxnLst>
              <a:rect l="f47" t="f50" r="f48" b="f49"/>
              <a:pathLst>
                <a:path w="75" h="4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5" y="f11"/>
                    <a:pt x="f12" y="f7"/>
                  </a:cubicBezTo>
                  <a:cubicBezTo>
                    <a:pt x="f13" y="f7"/>
                    <a:pt x="f14" y="f10"/>
                    <a:pt x="f6" y="f10"/>
                  </a:cubicBezTo>
                  <a:lnTo>
                    <a:pt x="f8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1" name="Freeform 72">
              <a:extLst>
                <a:ext uri="{FF2B5EF4-FFF2-40B4-BE49-F238E27FC236}">
                  <a16:creationId xmlns:a16="http://schemas.microsoft.com/office/drawing/2014/main" id="{D2B77367-F952-4EE3-8089-C654B2593D29}"/>
                </a:ext>
              </a:extLst>
            </p:cNvPr>
            <p:cNvSpPr/>
            <p:nvPr/>
          </p:nvSpPr>
          <p:spPr>
            <a:xfrm>
              <a:off x="8490761" y="4770031"/>
              <a:ext cx="19696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1"/>
                <a:gd name="f8" fmla="val 17"/>
                <a:gd name="f9" fmla="+- 0 0 -90"/>
                <a:gd name="f10" fmla="*/ f3 1 21"/>
                <a:gd name="f11" fmla="*/ f4 1 1"/>
                <a:gd name="f12" fmla="+- f7 0 f5"/>
                <a:gd name="f13" fmla="+- f6 0 f5"/>
                <a:gd name="f14" fmla="*/ f9 f0 1"/>
                <a:gd name="f15" fmla="*/ f13 1 21"/>
                <a:gd name="f16" fmla="*/ 21 f13 1"/>
                <a:gd name="f17" fmla="*/ 0 f12 1"/>
                <a:gd name="f18" fmla="*/ 0 f13 1"/>
                <a:gd name="f19" fmla="*/ 1 f12 1"/>
                <a:gd name="f20" fmla="*/ 17 f13 1"/>
                <a:gd name="f21" fmla="*/ 0 1 f12"/>
                <a:gd name="f22" fmla="*/ f7 1 f12"/>
                <a:gd name="f23" fmla="*/ f14 1 f2"/>
                <a:gd name="f24" fmla="*/ f16 1 21"/>
                <a:gd name="f25" fmla="*/ f18 1 21"/>
                <a:gd name="f26" fmla="*/ f20 1 21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21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lnTo>
                    <a:pt x="f8" y="f7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2" name="Freeform 73">
              <a:extLst>
                <a:ext uri="{FF2B5EF4-FFF2-40B4-BE49-F238E27FC236}">
                  <a16:creationId xmlns:a16="http://schemas.microsoft.com/office/drawing/2014/main" id="{8BC1A00B-85A9-4354-A997-6C6B94C2BC26}"/>
                </a:ext>
              </a:extLst>
            </p:cNvPr>
            <p:cNvSpPr/>
            <p:nvPr/>
          </p:nvSpPr>
          <p:spPr>
            <a:xfrm>
              <a:off x="7882576" y="4733272"/>
              <a:ext cx="33092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"/>
                <a:gd name="f7" fmla="val 1"/>
                <a:gd name="f8" fmla="val 27"/>
                <a:gd name="f9" fmla="+- 0 0 -90"/>
                <a:gd name="f10" fmla="*/ f3 1 35"/>
                <a:gd name="f11" fmla="*/ f4 1 1"/>
                <a:gd name="f12" fmla="+- f7 0 f5"/>
                <a:gd name="f13" fmla="+- f6 0 f5"/>
                <a:gd name="f14" fmla="*/ f9 f0 1"/>
                <a:gd name="f15" fmla="*/ f13 1 35"/>
                <a:gd name="f16" fmla="*/ 27 f13 1"/>
                <a:gd name="f17" fmla="*/ 1 f12 1"/>
                <a:gd name="f18" fmla="*/ 35 f13 1"/>
                <a:gd name="f19" fmla="*/ 0 f13 1"/>
                <a:gd name="f20" fmla="*/ 0 f12 1"/>
                <a:gd name="f21" fmla="*/ 0 1 f12"/>
                <a:gd name="f22" fmla="*/ f7 1 f12"/>
                <a:gd name="f23" fmla="*/ f14 1 f2"/>
                <a:gd name="f24" fmla="*/ f16 1 35"/>
                <a:gd name="f25" fmla="*/ f18 1 35"/>
                <a:gd name="f26" fmla="*/ f19 1 35"/>
                <a:gd name="f27" fmla="*/ f17 1 f12"/>
                <a:gd name="f28" fmla="*/ f20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39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35" h="1">
                  <a:moveTo>
                    <a:pt x="f8" y="f7"/>
                  </a:moveTo>
                  <a:lnTo>
                    <a:pt x="f8" y="f7"/>
                  </a:lnTo>
                  <a:lnTo>
                    <a:pt x="f6" y="f7"/>
                  </a:lnTo>
                  <a:lnTo>
                    <a:pt x="f5" y="f5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3" name="Freeform 74">
              <a:extLst>
                <a:ext uri="{FF2B5EF4-FFF2-40B4-BE49-F238E27FC236}">
                  <a16:creationId xmlns:a16="http://schemas.microsoft.com/office/drawing/2014/main" id="{DE87F620-8E41-4001-9809-9639A161B1DD}"/>
                </a:ext>
              </a:extLst>
            </p:cNvPr>
            <p:cNvSpPr/>
            <p:nvPr/>
          </p:nvSpPr>
          <p:spPr>
            <a:xfrm>
              <a:off x="7915668" y="4733272"/>
              <a:ext cx="7882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1"/>
                <a:gd name="f8" fmla="+- 0 0 -90"/>
                <a:gd name="f9" fmla="*/ f3 1 8"/>
                <a:gd name="f10" fmla="*/ f4 1 1"/>
                <a:gd name="f11" fmla="+- f7 0 f5"/>
                <a:gd name="f12" fmla="+- f6 0 f5"/>
                <a:gd name="f13" fmla="*/ f8 f0 1"/>
                <a:gd name="f14" fmla="*/ f12 1 8"/>
                <a:gd name="f15" fmla="*/ 8 f12 1"/>
                <a:gd name="f16" fmla="*/ 0 f11 1"/>
                <a:gd name="f17" fmla="*/ 0 f12 1"/>
                <a:gd name="f18" fmla="*/ 1 f11 1"/>
                <a:gd name="f19" fmla="*/ 0 1 f11"/>
                <a:gd name="f20" fmla="*/ f7 1 f11"/>
                <a:gd name="f21" fmla="*/ f13 1 f2"/>
                <a:gd name="f22" fmla="*/ f15 1 8"/>
                <a:gd name="f23" fmla="*/ f17 1 8"/>
                <a:gd name="f24" fmla="*/ f16 1 f11"/>
                <a:gd name="f25" fmla="*/ f18 1 f11"/>
                <a:gd name="f26" fmla="*/ 0 1 f14"/>
                <a:gd name="f27" fmla="*/ f6 1 f14"/>
                <a:gd name="f28" fmla="*/ f20 f10 1"/>
                <a:gd name="f29" fmla="*/ f19 f10 1"/>
                <a:gd name="f30" fmla="+- f21 0 f1"/>
                <a:gd name="f31" fmla="*/ f22 1 f14"/>
                <a:gd name="f32" fmla="*/ f23 1 f14"/>
                <a:gd name="f33" fmla="*/ f26 f9 1"/>
                <a:gd name="f34" fmla="*/ f27 f9 1"/>
                <a:gd name="f35" fmla="*/ f24 f10 1"/>
                <a:gd name="f36" fmla="*/ f25 f10 1"/>
                <a:gd name="f37" fmla="*/ f31 f9 1"/>
                <a:gd name="f38" fmla="*/ f32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7" y="f35"/>
                </a:cxn>
                <a:cxn ang="f30">
                  <a:pos x="f37" y="f35"/>
                </a:cxn>
                <a:cxn ang="f30">
                  <a:pos x="f38" y="f36"/>
                </a:cxn>
                <a:cxn ang="f30">
                  <a:pos x="f37" y="f35"/>
                </a:cxn>
              </a:cxnLst>
              <a:rect l="f33" t="f29" r="f34" b="f28"/>
              <a:pathLst>
                <a:path w="8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4" name="Freeform 75">
              <a:extLst>
                <a:ext uri="{FF2B5EF4-FFF2-40B4-BE49-F238E27FC236}">
                  <a16:creationId xmlns:a16="http://schemas.microsoft.com/office/drawing/2014/main" id="{0586C0B7-1FE3-4F9E-ABDB-5F82773CCBAA}"/>
                </a:ext>
              </a:extLst>
            </p:cNvPr>
            <p:cNvSpPr/>
            <p:nvPr/>
          </p:nvSpPr>
          <p:spPr>
            <a:xfrm>
              <a:off x="8485247" y="4775097"/>
              <a:ext cx="44906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1"/>
                <a:gd name="f8" fmla="val 32"/>
                <a:gd name="f9" fmla="+- 0 0 -90"/>
                <a:gd name="f10" fmla="*/ f3 1 47"/>
                <a:gd name="f11" fmla="*/ f4 1 1"/>
                <a:gd name="f12" fmla="+- f7 0 f5"/>
                <a:gd name="f13" fmla="+- f6 0 f5"/>
                <a:gd name="f14" fmla="*/ f9 f0 1"/>
                <a:gd name="f15" fmla="*/ f13 1 47"/>
                <a:gd name="f16" fmla="*/ 0 f13 1"/>
                <a:gd name="f17" fmla="*/ 0 f12 1"/>
                <a:gd name="f18" fmla="*/ 32 f13 1"/>
                <a:gd name="f19" fmla="*/ 1 f12 1"/>
                <a:gd name="f20" fmla="*/ 47 f13 1"/>
                <a:gd name="f21" fmla="*/ 0 1 f12"/>
                <a:gd name="f22" fmla="*/ f7 1 f12"/>
                <a:gd name="f23" fmla="*/ f14 1 f2"/>
                <a:gd name="f24" fmla="*/ f16 1 47"/>
                <a:gd name="f25" fmla="*/ f18 1 47"/>
                <a:gd name="f26" fmla="*/ f20 1 47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39"/>
                </a:cxn>
                <a:cxn ang="f33">
                  <a:pos x="f41" y="f39"/>
                </a:cxn>
              </a:cxnLst>
              <a:rect l="f37" t="f32" r="f38" b="f31"/>
              <a:pathLst>
                <a:path w="47" h="1">
                  <a:moveTo>
                    <a:pt x="f5" y="f5"/>
                  </a:moveTo>
                  <a:lnTo>
                    <a:pt x="f5" y="f5"/>
                  </a:lnTo>
                  <a:lnTo>
                    <a:pt x="f8" y="f7"/>
                  </a:lnTo>
                  <a:lnTo>
                    <a:pt x="f6" y="f5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5" name="Freeform 76">
              <a:extLst>
                <a:ext uri="{FF2B5EF4-FFF2-40B4-BE49-F238E27FC236}">
                  <a16:creationId xmlns:a16="http://schemas.microsoft.com/office/drawing/2014/main" id="{4594402B-C334-4AC4-81FB-B60C76BB6185}"/>
                </a:ext>
              </a:extLst>
            </p:cNvPr>
            <p:cNvSpPr/>
            <p:nvPr/>
          </p:nvSpPr>
          <p:spPr>
            <a:xfrm>
              <a:off x="8206365" y="4761152"/>
              <a:ext cx="41751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1"/>
                <a:gd name="f8" fmla="val 16"/>
                <a:gd name="f9" fmla="val 39"/>
                <a:gd name="f10" fmla="+- 0 0 -90"/>
                <a:gd name="f11" fmla="*/ f3 1 44"/>
                <a:gd name="f12" fmla="*/ f4 1 1"/>
                <a:gd name="f13" fmla="+- f7 0 f5"/>
                <a:gd name="f14" fmla="+- f6 0 f5"/>
                <a:gd name="f15" fmla="*/ f10 f0 1"/>
                <a:gd name="f16" fmla="*/ f14 1 44"/>
                <a:gd name="f17" fmla="*/ 16 f14 1"/>
                <a:gd name="f18" fmla="*/ 1 f13 1"/>
                <a:gd name="f19" fmla="*/ 44 f14 1"/>
                <a:gd name="f20" fmla="*/ 0 1 f13"/>
                <a:gd name="f21" fmla="*/ f7 1 f13"/>
                <a:gd name="f22" fmla="*/ f15 1 f2"/>
                <a:gd name="f23" fmla="*/ f17 1 44"/>
                <a:gd name="f24" fmla="*/ f19 1 44"/>
                <a:gd name="f25" fmla="*/ f18 1 f13"/>
                <a:gd name="f26" fmla="*/ 0 1 f16"/>
                <a:gd name="f27" fmla="*/ f6 1 f16"/>
                <a:gd name="f28" fmla="*/ f21 f12 1"/>
                <a:gd name="f29" fmla="*/ f20 f12 1"/>
                <a:gd name="f30" fmla="+- f22 0 f1"/>
                <a:gd name="f31" fmla="*/ f23 1 f16"/>
                <a:gd name="f32" fmla="*/ f24 1 f16"/>
                <a:gd name="f33" fmla="*/ f26 f11 1"/>
                <a:gd name="f34" fmla="*/ f27 f11 1"/>
                <a:gd name="f35" fmla="*/ f25 f12 1"/>
                <a:gd name="f36" fmla="*/ f31 f11 1"/>
                <a:gd name="f37" fmla="*/ f32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6" y="f35"/>
                </a:cxn>
                <a:cxn ang="f30">
                  <a:pos x="f36" y="f35"/>
                </a:cxn>
                <a:cxn ang="f30">
                  <a:pos x="f37" y="f35"/>
                </a:cxn>
                <a:cxn ang="f30">
                  <a:pos x="f36" y="f35"/>
                </a:cxn>
              </a:cxnLst>
              <a:rect l="f33" t="f29" r="f34" b="f28"/>
              <a:pathLst>
                <a:path w="44" h="1">
                  <a:moveTo>
                    <a:pt x="f8" y="f7"/>
                  </a:moveTo>
                  <a:lnTo>
                    <a:pt x="f8" y="f7"/>
                  </a:lnTo>
                  <a:lnTo>
                    <a:pt x="f6" y="f7"/>
                  </a:lnTo>
                  <a:cubicBezTo>
                    <a:pt x="f9" y="f7"/>
                    <a:pt x="f5" y="f5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6" name="Freeform 77">
              <a:extLst>
                <a:ext uri="{FF2B5EF4-FFF2-40B4-BE49-F238E27FC236}">
                  <a16:creationId xmlns:a16="http://schemas.microsoft.com/office/drawing/2014/main" id="{2EF0408D-82B4-427F-9F53-79F8C38DAA57}"/>
                </a:ext>
              </a:extLst>
            </p:cNvPr>
            <p:cNvSpPr/>
            <p:nvPr/>
          </p:nvSpPr>
          <p:spPr>
            <a:xfrm>
              <a:off x="7673023" y="4733272"/>
              <a:ext cx="35451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1"/>
                <a:gd name="f8" fmla="val 34"/>
                <a:gd name="f9" fmla="val 3"/>
                <a:gd name="f10" fmla="+- 0 0 -90"/>
                <a:gd name="f11" fmla="*/ f3 1 37"/>
                <a:gd name="f12" fmla="*/ f4 1 1"/>
                <a:gd name="f13" fmla="+- f7 0 f5"/>
                <a:gd name="f14" fmla="+- f6 0 f5"/>
                <a:gd name="f15" fmla="*/ f10 f0 1"/>
                <a:gd name="f16" fmla="*/ f14 1 37"/>
                <a:gd name="f17" fmla="*/ 34 f14 1"/>
                <a:gd name="f18" fmla="*/ 0 f13 1"/>
                <a:gd name="f19" fmla="*/ 0 f14 1"/>
                <a:gd name="f20" fmla="*/ 1 f13 1"/>
                <a:gd name="f21" fmla="*/ 3 f14 1"/>
                <a:gd name="f22" fmla="*/ 37 f14 1"/>
                <a:gd name="f23" fmla="*/ 0 1 f13"/>
                <a:gd name="f24" fmla="*/ f7 1 f13"/>
                <a:gd name="f25" fmla="*/ f15 1 f2"/>
                <a:gd name="f26" fmla="*/ f17 1 37"/>
                <a:gd name="f27" fmla="*/ f19 1 37"/>
                <a:gd name="f28" fmla="*/ f21 1 37"/>
                <a:gd name="f29" fmla="*/ f22 1 37"/>
                <a:gd name="f30" fmla="*/ f18 1 f13"/>
                <a:gd name="f31" fmla="*/ f20 1 f13"/>
                <a:gd name="f32" fmla="*/ 0 1 f16"/>
                <a:gd name="f33" fmla="*/ f6 1 f16"/>
                <a:gd name="f34" fmla="*/ f24 f12 1"/>
                <a:gd name="f35" fmla="*/ f23 f12 1"/>
                <a:gd name="f36" fmla="+- f25 0 f1"/>
                <a:gd name="f37" fmla="*/ f26 1 f16"/>
                <a:gd name="f38" fmla="*/ f27 1 f16"/>
                <a:gd name="f39" fmla="*/ f28 1 f16"/>
                <a:gd name="f40" fmla="*/ f29 1 f16"/>
                <a:gd name="f41" fmla="*/ f32 f11 1"/>
                <a:gd name="f42" fmla="*/ f33 f11 1"/>
                <a:gd name="f43" fmla="*/ f30 f12 1"/>
                <a:gd name="f44" fmla="*/ f31 f12 1"/>
                <a:gd name="f45" fmla="*/ f37 f11 1"/>
                <a:gd name="f46" fmla="*/ f38 f11 1"/>
                <a:gd name="f47" fmla="*/ f39 f11 1"/>
                <a:gd name="f48" fmla="*/ f40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45" y="f43"/>
                </a:cxn>
                <a:cxn ang="f36">
                  <a:pos x="f45" y="f43"/>
                </a:cxn>
                <a:cxn ang="f36">
                  <a:pos x="f46" y="f44"/>
                </a:cxn>
                <a:cxn ang="f36">
                  <a:pos x="f47" y="f44"/>
                </a:cxn>
                <a:cxn ang="f36">
                  <a:pos x="f48" y="f43"/>
                </a:cxn>
                <a:cxn ang="f36">
                  <a:pos x="f45" y="f43"/>
                </a:cxn>
              </a:cxnLst>
              <a:rect l="f41" t="f35" r="f42" b="f34"/>
              <a:pathLst>
                <a:path w="37" h="1">
                  <a:moveTo>
                    <a:pt x="f8" y="f5"/>
                  </a:moveTo>
                  <a:lnTo>
                    <a:pt x="f8" y="f5"/>
                  </a:lnTo>
                  <a:lnTo>
                    <a:pt x="f5" y="f7"/>
                  </a:lnTo>
                  <a:lnTo>
                    <a:pt x="f9" y="f7"/>
                  </a:lnTo>
                  <a:lnTo>
                    <a:pt x="f6" y="f5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7" name="Freeform 78">
              <a:extLst>
                <a:ext uri="{FF2B5EF4-FFF2-40B4-BE49-F238E27FC236}">
                  <a16:creationId xmlns:a16="http://schemas.microsoft.com/office/drawing/2014/main" id="{C80754BB-9D85-403E-87E1-67E076D9BB8B}"/>
                </a:ext>
              </a:extLst>
            </p:cNvPr>
            <p:cNvSpPr/>
            <p:nvPr/>
          </p:nvSpPr>
          <p:spPr>
            <a:xfrm>
              <a:off x="7958992" y="4768760"/>
              <a:ext cx="71688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6"/>
                <a:gd name="f7" fmla="val 2"/>
                <a:gd name="f8" fmla="val 56"/>
                <a:gd name="f9" fmla="val 40"/>
                <a:gd name="f10" fmla="val 61"/>
                <a:gd name="f11" fmla="val 1"/>
                <a:gd name="f12" fmla="+- 0 0 -90"/>
                <a:gd name="f13" fmla="*/ f3 1 76"/>
                <a:gd name="f14" fmla="*/ f4 1 2"/>
                <a:gd name="f15" fmla="+- f7 0 f5"/>
                <a:gd name="f16" fmla="+- f6 0 f5"/>
                <a:gd name="f17" fmla="*/ f12 f0 1"/>
                <a:gd name="f18" fmla="*/ f15 1 2"/>
                <a:gd name="f19" fmla="*/ f16 1 76"/>
                <a:gd name="f20" fmla="*/ 56 f16 1"/>
                <a:gd name="f21" fmla="*/ 0 f15 1"/>
                <a:gd name="f22" fmla="*/ 40 f16 1"/>
                <a:gd name="f23" fmla="*/ 2 f15 1"/>
                <a:gd name="f24" fmla="*/ f17 1 f2"/>
                <a:gd name="f25" fmla="*/ f20 1 76"/>
                <a:gd name="f26" fmla="*/ f21 1 2"/>
                <a:gd name="f27" fmla="*/ f22 1 76"/>
                <a:gd name="f28" fmla="*/ f23 1 2"/>
                <a:gd name="f29" fmla="*/ 0 1 f19"/>
                <a:gd name="f30" fmla="*/ f6 1 f19"/>
                <a:gd name="f31" fmla="*/ 0 1 f18"/>
                <a:gd name="f32" fmla="*/ f7 1 f18"/>
                <a:gd name="f33" fmla="+- f24 0 f1"/>
                <a:gd name="f34" fmla="*/ f25 1 f19"/>
                <a:gd name="f35" fmla="*/ f26 1 f18"/>
                <a:gd name="f36" fmla="*/ f27 1 f19"/>
                <a:gd name="f37" fmla="*/ f28 1 f18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2" y="f43"/>
                </a:cxn>
                <a:cxn ang="f33">
                  <a:pos x="f44" y="f45"/>
                </a:cxn>
                <a:cxn ang="f33">
                  <a:pos x="f42" y="f43"/>
                </a:cxn>
              </a:cxnLst>
              <a:rect l="f38" t="f41" r="f39" b="f40"/>
              <a:pathLst>
                <a:path w="76" h="2">
                  <a:moveTo>
                    <a:pt x="f8" y="f5"/>
                  </a:moveTo>
                  <a:lnTo>
                    <a:pt x="f8" y="f5"/>
                  </a:lnTo>
                  <a:cubicBezTo>
                    <a:pt x="f6" y="f7"/>
                    <a:pt x="f5" y="f5"/>
                    <a:pt x="f9" y="f7"/>
                  </a:cubicBezTo>
                  <a:cubicBezTo>
                    <a:pt x="f6" y="f7"/>
                    <a:pt x="f10" y="f11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8" name="Freeform 79">
              <a:extLst>
                <a:ext uri="{FF2B5EF4-FFF2-40B4-BE49-F238E27FC236}">
                  <a16:creationId xmlns:a16="http://schemas.microsoft.com/office/drawing/2014/main" id="{B605E353-A32D-4BC7-9EC5-29C11C425F9D}"/>
                </a:ext>
              </a:extLst>
            </p:cNvPr>
            <p:cNvSpPr/>
            <p:nvPr/>
          </p:nvSpPr>
          <p:spPr>
            <a:xfrm>
              <a:off x="7606061" y="4756087"/>
              <a:ext cx="13395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1"/>
                <a:gd name="f8" fmla="val 9"/>
                <a:gd name="f9" fmla="val 5"/>
                <a:gd name="f10" fmla="+- 0 0 -90"/>
                <a:gd name="f11" fmla="*/ f3 1 14"/>
                <a:gd name="f12" fmla="*/ f4 1 1"/>
                <a:gd name="f13" fmla="+- f7 0 f5"/>
                <a:gd name="f14" fmla="+- f6 0 f5"/>
                <a:gd name="f15" fmla="*/ f10 f0 1"/>
                <a:gd name="f16" fmla="*/ f14 1 14"/>
                <a:gd name="f17" fmla="*/ 14 f14 1"/>
                <a:gd name="f18" fmla="*/ 0 f13 1"/>
                <a:gd name="f19" fmla="*/ 0 f14 1"/>
                <a:gd name="f20" fmla="*/ 1 f13 1"/>
                <a:gd name="f21" fmla="*/ 0 1 f13"/>
                <a:gd name="f22" fmla="*/ f7 1 f13"/>
                <a:gd name="f23" fmla="*/ f15 1 f2"/>
                <a:gd name="f24" fmla="*/ f17 1 14"/>
                <a:gd name="f25" fmla="*/ f19 1 14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14" h="1">
                  <a:moveTo>
                    <a:pt x="f6" y="f5"/>
                  </a:moveTo>
                  <a:lnTo>
                    <a:pt x="f6" y="f5"/>
                  </a:lnTo>
                  <a:cubicBezTo>
                    <a:pt x="f8" y="f5"/>
                    <a:pt x="f9" y="f5"/>
                    <a:pt x="f5" y="f7"/>
                  </a:cubicBezTo>
                  <a:lnTo>
                    <a:pt x="f6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9" name="Freeform 80">
              <a:extLst>
                <a:ext uri="{FF2B5EF4-FFF2-40B4-BE49-F238E27FC236}">
                  <a16:creationId xmlns:a16="http://schemas.microsoft.com/office/drawing/2014/main" id="{D072548D-359E-4A5D-B9B1-F1F9A90F57EE}"/>
                </a:ext>
              </a:extLst>
            </p:cNvPr>
            <p:cNvSpPr/>
            <p:nvPr/>
          </p:nvSpPr>
          <p:spPr>
            <a:xfrm>
              <a:off x="7619448" y="4756087"/>
              <a:ext cx="38605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1"/>
                <a:gd name="f8" fmla="val 15"/>
                <a:gd name="f9" fmla="val 30"/>
                <a:gd name="f10" fmla="val 21"/>
                <a:gd name="f11" fmla="+- 0 0 -90"/>
                <a:gd name="f12" fmla="*/ f3 1 40"/>
                <a:gd name="f13" fmla="*/ f4 1 1"/>
                <a:gd name="f14" fmla="+- f7 0 f5"/>
                <a:gd name="f15" fmla="+- f6 0 f5"/>
                <a:gd name="f16" fmla="*/ f11 f0 1"/>
                <a:gd name="f17" fmla="*/ f15 1 40"/>
                <a:gd name="f18" fmla="*/ 0 f15 1"/>
                <a:gd name="f19" fmla="*/ 0 f14 1"/>
                <a:gd name="f20" fmla="*/ 40 f15 1"/>
                <a:gd name="f21" fmla="*/ 1 f14 1"/>
                <a:gd name="f22" fmla="*/ 0 1 f14"/>
                <a:gd name="f23" fmla="*/ f7 1 f14"/>
                <a:gd name="f24" fmla="*/ f16 1 f2"/>
                <a:gd name="f25" fmla="*/ f18 1 40"/>
                <a:gd name="f26" fmla="*/ f20 1 40"/>
                <a:gd name="f27" fmla="*/ f19 1 f14"/>
                <a:gd name="f28" fmla="*/ f21 1 f14"/>
                <a:gd name="f29" fmla="*/ 0 1 f17"/>
                <a:gd name="f30" fmla="*/ f6 1 f17"/>
                <a:gd name="f31" fmla="*/ f23 f13 1"/>
                <a:gd name="f32" fmla="*/ f22 f13 1"/>
                <a:gd name="f33" fmla="+- f24 0 f1"/>
                <a:gd name="f34" fmla="*/ f25 1 f17"/>
                <a:gd name="f35" fmla="*/ f26 1 f17"/>
                <a:gd name="f36" fmla="*/ f29 f12 1"/>
                <a:gd name="f37" fmla="*/ f30 f12 1"/>
                <a:gd name="f38" fmla="*/ f27 f13 1"/>
                <a:gd name="f39" fmla="*/ f28 f13 1"/>
                <a:gd name="f40" fmla="*/ f34 f12 1"/>
                <a:gd name="f41" fmla="*/ f3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0" y="f38"/>
                </a:cxn>
                <a:cxn ang="f33">
                  <a:pos x="f40" y="f38"/>
                </a:cxn>
                <a:cxn ang="f33">
                  <a:pos x="f41" y="f39"/>
                </a:cxn>
                <a:cxn ang="f33">
                  <a:pos x="f40" y="f38"/>
                </a:cxn>
              </a:cxnLst>
              <a:rect l="f36" t="f32" r="f37" b="f31"/>
              <a:pathLst>
                <a:path w="40" h="1">
                  <a:moveTo>
                    <a:pt x="f5" y="f5"/>
                  </a:moveTo>
                  <a:lnTo>
                    <a:pt x="f5" y="f5"/>
                  </a:lnTo>
                  <a:cubicBezTo>
                    <a:pt x="f8" y="f5"/>
                    <a:pt x="f9" y="f7"/>
                    <a:pt x="f6" y="f7"/>
                  </a:cubicBezTo>
                  <a:cubicBezTo>
                    <a:pt x="f10" y="f5"/>
                    <a:pt x="f8" y="f5"/>
                    <a:pt x="f5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0" name="Freeform 81">
              <a:extLst>
                <a:ext uri="{FF2B5EF4-FFF2-40B4-BE49-F238E27FC236}">
                  <a16:creationId xmlns:a16="http://schemas.microsoft.com/office/drawing/2014/main" id="{AEDE222E-1FA9-4A67-8DDB-262A11AF77D6}"/>
                </a:ext>
              </a:extLst>
            </p:cNvPr>
            <p:cNvSpPr/>
            <p:nvPr/>
          </p:nvSpPr>
          <p:spPr>
            <a:xfrm>
              <a:off x="7453228" y="4754815"/>
              <a:ext cx="44906" cy="31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3"/>
                <a:gd name="f8" fmla="val 5"/>
                <a:gd name="f9" fmla="val 2"/>
                <a:gd name="f10" fmla="val 18"/>
                <a:gd name="f11" fmla="val 4"/>
                <a:gd name="f12" fmla="val 11"/>
                <a:gd name="f13" fmla="val 23"/>
                <a:gd name="f14" fmla="val 37"/>
                <a:gd name="f15" fmla="val 1"/>
                <a:gd name="f16" fmla="val 38"/>
                <a:gd name="f17" fmla="val 35"/>
                <a:gd name="f18" fmla="val 13"/>
                <a:gd name="f19" fmla="+- 0 0 -90"/>
                <a:gd name="f20" fmla="*/ f3 1 47"/>
                <a:gd name="f21" fmla="*/ f4 1 3"/>
                <a:gd name="f22" fmla="+- f7 0 f5"/>
                <a:gd name="f23" fmla="+- f6 0 f5"/>
                <a:gd name="f24" fmla="*/ f19 f0 1"/>
                <a:gd name="f25" fmla="*/ f22 1 3"/>
                <a:gd name="f26" fmla="*/ f23 1 47"/>
                <a:gd name="f27" fmla="*/ 5 f23 1"/>
                <a:gd name="f28" fmla="*/ 2 f22 1"/>
                <a:gd name="f29" fmla="*/ 18 f23 1"/>
                <a:gd name="f30" fmla="*/ 23 f23 1"/>
                <a:gd name="f31" fmla="*/ 38 f23 1"/>
                <a:gd name="f32" fmla="*/ 1 f22 1"/>
                <a:gd name="f33" fmla="*/ 47 f23 1"/>
                <a:gd name="f34" fmla="*/ 0 f22 1"/>
                <a:gd name="f35" fmla="*/ 35 f23 1"/>
                <a:gd name="f36" fmla="*/ f24 1 f2"/>
                <a:gd name="f37" fmla="*/ f27 1 47"/>
                <a:gd name="f38" fmla="*/ f28 1 3"/>
                <a:gd name="f39" fmla="*/ f29 1 47"/>
                <a:gd name="f40" fmla="*/ f30 1 47"/>
                <a:gd name="f41" fmla="*/ f31 1 47"/>
                <a:gd name="f42" fmla="*/ f32 1 3"/>
                <a:gd name="f43" fmla="*/ f33 1 47"/>
                <a:gd name="f44" fmla="*/ f34 1 3"/>
                <a:gd name="f45" fmla="*/ f35 1 47"/>
                <a:gd name="f46" fmla="*/ 0 1 f26"/>
                <a:gd name="f47" fmla="*/ f6 1 f26"/>
                <a:gd name="f48" fmla="*/ 0 1 f25"/>
                <a:gd name="f49" fmla="*/ f7 1 f25"/>
                <a:gd name="f50" fmla="+- f36 0 f1"/>
                <a:gd name="f51" fmla="*/ f37 1 f26"/>
                <a:gd name="f52" fmla="*/ f38 1 f25"/>
                <a:gd name="f53" fmla="*/ f39 1 f26"/>
                <a:gd name="f54" fmla="*/ f40 1 f26"/>
                <a:gd name="f55" fmla="*/ f41 1 f26"/>
                <a:gd name="f56" fmla="*/ f42 1 f25"/>
                <a:gd name="f57" fmla="*/ f43 1 f26"/>
                <a:gd name="f58" fmla="*/ f44 1 f25"/>
                <a:gd name="f59" fmla="*/ f45 1 f26"/>
                <a:gd name="f60" fmla="*/ f46 f20 1"/>
                <a:gd name="f61" fmla="*/ f47 f20 1"/>
                <a:gd name="f62" fmla="*/ f49 f21 1"/>
                <a:gd name="f63" fmla="*/ f48 f21 1"/>
                <a:gd name="f64" fmla="*/ f51 f20 1"/>
                <a:gd name="f65" fmla="*/ f52 f21 1"/>
                <a:gd name="f66" fmla="*/ f53 f20 1"/>
                <a:gd name="f67" fmla="*/ f54 f20 1"/>
                <a:gd name="f68" fmla="*/ f55 f20 1"/>
                <a:gd name="f69" fmla="*/ f56 f21 1"/>
                <a:gd name="f70" fmla="*/ f57 f20 1"/>
                <a:gd name="f71" fmla="*/ f58 f21 1"/>
                <a:gd name="f72" fmla="*/ f59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64" y="f65"/>
                </a:cxn>
                <a:cxn ang="f50">
                  <a:pos x="f64" y="f65"/>
                </a:cxn>
                <a:cxn ang="f50">
                  <a:pos x="f66" y="f65"/>
                </a:cxn>
                <a:cxn ang="f50">
                  <a:pos x="f67" y="f65"/>
                </a:cxn>
                <a:cxn ang="f50">
                  <a:pos x="f68" y="f69"/>
                </a:cxn>
                <a:cxn ang="f50">
                  <a:pos x="f70" y="f71"/>
                </a:cxn>
                <a:cxn ang="f50">
                  <a:pos x="f72" y="f69"/>
                </a:cxn>
                <a:cxn ang="f50">
                  <a:pos x="f64" y="f65"/>
                </a:cxn>
              </a:cxnLst>
              <a:rect l="f60" t="f63" r="f61" b="f62"/>
              <a:pathLst>
                <a:path w="47" h="3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1" y="f7"/>
                    <a:pt x="f12" y="f7"/>
                    <a:pt x="f13" y="f9"/>
                  </a:cubicBezTo>
                  <a:cubicBezTo>
                    <a:pt x="f14" y="f9"/>
                    <a:pt x="f14" y="f15"/>
                    <a:pt x="f16" y="f15"/>
                  </a:cubicBezTo>
                  <a:lnTo>
                    <a:pt x="f6" y="f5"/>
                  </a:lnTo>
                  <a:lnTo>
                    <a:pt x="f17" y="f15"/>
                  </a:lnTo>
                  <a:cubicBezTo>
                    <a:pt x="f18" y="f15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1" name="Freeform 82">
              <a:extLst>
                <a:ext uri="{FF2B5EF4-FFF2-40B4-BE49-F238E27FC236}">
                  <a16:creationId xmlns:a16="http://schemas.microsoft.com/office/drawing/2014/main" id="{D15EAFEC-3B89-478A-B0A2-F3FF8AC4EE91}"/>
                </a:ext>
              </a:extLst>
            </p:cNvPr>
            <p:cNvSpPr/>
            <p:nvPr/>
          </p:nvSpPr>
          <p:spPr>
            <a:xfrm>
              <a:off x="6854497" y="4728197"/>
              <a:ext cx="122895" cy="25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9"/>
                <a:gd name="f7" fmla="val 3"/>
                <a:gd name="f8" fmla="val 50"/>
                <a:gd name="f9" fmla="val 1"/>
                <a:gd name="f10" fmla="val 63"/>
                <a:gd name="f11" fmla="val 60"/>
                <a:gd name="f12" fmla="val 2"/>
                <a:gd name="f13" fmla="val 108"/>
                <a:gd name="f14" fmla="val 100"/>
                <a:gd name="f15" fmla="+- 0 0 -90"/>
                <a:gd name="f16" fmla="*/ f3 1 129"/>
                <a:gd name="f17" fmla="*/ f4 1 3"/>
                <a:gd name="f18" fmla="+- f7 0 f5"/>
                <a:gd name="f19" fmla="+- f6 0 f5"/>
                <a:gd name="f20" fmla="*/ f15 f0 1"/>
                <a:gd name="f21" fmla="*/ f18 1 3"/>
                <a:gd name="f22" fmla="*/ f19 1 129"/>
                <a:gd name="f23" fmla="*/ 0 f19 1"/>
                <a:gd name="f24" fmla="*/ 0 f18 1"/>
                <a:gd name="f25" fmla="*/ 60 f19 1"/>
                <a:gd name="f26" fmla="*/ 2 f18 1"/>
                <a:gd name="f27" fmla="*/ 129 f19 1"/>
                <a:gd name="f28" fmla="*/ f20 1 f2"/>
                <a:gd name="f29" fmla="*/ f23 1 129"/>
                <a:gd name="f30" fmla="*/ f24 1 3"/>
                <a:gd name="f31" fmla="*/ f25 1 129"/>
                <a:gd name="f32" fmla="*/ f26 1 3"/>
                <a:gd name="f33" fmla="*/ f27 1 129"/>
                <a:gd name="f34" fmla="*/ 0 1 f22"/>
                <a:gd name="f35" fmla="*/ f6 1 f22"/>
                <a:gd name="f36" fmla="*/ 0 1 f21"/>
                <a:gd name="f37" fmla="*/ f7 1 f21"/>
                <a:gd name="f38" fmla="+- f28 0 f1"/>
                <a:gd name="f39" fmla="*/ f29 1 f22"/>
                <a:gd name="f40" fmla="*/ f30 1 f21"/>
                <a:gd name="f41" fmla="*/ f31 1 f22"/>
                <a:gd name="f42" fmla="*/ f32 1 f21"/>
                <a:gd name="f43" fmla="*/ f33 1 f22"/>
                <a:gd name="f44" fmla="*/ f34 f16 1"/>
                <a:gd name="f45" fmla="*/ f35 f16 1"/>
                <a:gd name="f46" fmla="*/ f37 f17 1"/>
                <a:gd name="f47" fmla="*/ f36 f17 1"/>
                <a:gd name="f48" fmla="*/ f39 f16 1"/>
                <a:gd name="f49" fmla="*/ f40 f17 1"/>
                <a:gd name="f50" fmla="*/ f41 f16 1"/>
                <a:gd name="f51" fmla="*/ f42 f17 1"/>
                <a:gd name="f52" fmla="*/ f4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8" y="f49"/>
                </a:cxn>
                <a:cxn ang="f38">
                  <a:pos x="f48" y="f49"/>
                </a:cxn>
                <a:cxn ang="f38">
                  <a:pos x="f50" y="f51"/>
                </a:cxn>
                <a:cxn ang="f38">
                  <a:pos x="f52" y="f49"/>
                </a:cxn>
                <a:cxn ang="f38">
                  <a:pos x="f48" y="f49"/>
                </a:cxn>
              </a:cxnLst>
              <a:rect l="f44" t="f47" r="f45" b="f46"/>
              <a:pathLst>
                <a:path w="129" h="3">
                  <a:moveTo>
                    <a:pt x="f5" y="f5"/>
                  </a:moveTo>
                  <a:lnTo>
                    <a:pt x="f5" y="f5"/>
                  </a:lnTo>
                  <a:cubicBezTo>
                    <a:pt x="f8" y="f9"/>
                    <a:pt x="f10" y="f9"/>
                    <a:pt x="f11" y="f12"/>
                  </a:cubicBezTo>
                  <a:cubicBezTo>
                    <a:pt x="f13" y="f7"/>
                    <a:pt x="f14" y="f5"/>
                    <a:pt x="f6" y="f5"/>
                  </a:cubicBezTo>
                  <a:lnTo>
                    <a:pt x="f5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2" name="Freeform 83">
              <a:extLst>
                <a:ext uri="{FF2B5EF4-FFF2-40B4-BE49-F238E27FC236}">
                  <a16:creationId xmlns:a16="http://schemas.microsoft.com/office/drawing/2014/main" id="{CDB21CB2-7DA8-46C7-B870-C92AD0161215}"/>
                </a:ext>
              </a:extLst>
            </p:cNvPr>
            <p:cNvSpPr/>
            <p:nvPr/>
          </p:nvSpPr>
          <p:spPr>
            <a:xfrm>
              <a:off x="6977393" y="4728197"/>
              <a:ext cx="16541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6544"/>
                <a:gd name="f8" fmla="+- 0 0 -90"/>
                <a:gd name="f9" fmla="abs f3"/>
                <a:gd name="f10" fmla="abs f4"/>
                <a:gd name="f11" fmla="abs f5"/>
                <a:gd name="f12" fmla="*/ f3 1 16544"/>
                <a:gd name="f13" fmla="val f6"/>
                <a:gd name="f14" fmla="+- f6 0 f6"/>
                <a:gd name="f15" fmla="+- f7 0 f6"/>
                <a:gd name="f16" fmla="*/ f8 f0 1"/>
                <a:gd name="f17" fmla="?: f9 f3 1"/>
                <a:gd name="f18" fmla="?: f10 f4 1"/>
                <a:gd name="f19" fmla="?: f11 f5 1"/>
                <a:gd name="f20" fmla="*/ f15 1 16544"/>
                <a:gd name="f21" fmla="*/ f14 1 0"/>
                <a:gd name="f22" fmla="*/ f16 1 f2"/>
                <a:gd name="f23" fmla="*/ f17 1 16544"/>
                <a:gd name="f24" fmla="*/ f18 1 21600"/>
                <a:gd name="f25" fmla="*/ 21600 f18 1"/>
                <a:gd name="f26" fmla="*/ 0 1 f20"/>
                <a:gd name="f27" fmla="*/ 0 1 f21"/>
                <a:gd name="f28" fmla="*/ 16544 1 f20"/>
                <a:gd name="f29" fmla="*/ 1 1 f21"/>
                <a:gd name="f30" fmla="+- f22 0 f1"/>
                <a:gd name="f31" fmla="min f24 f23"/>
                <a:gd name="f32" fmla="*/ f25 1 f19"/>
                <a:gd name="f33" fmla="*/ f26 f12 1"/>
                <a:gd name="f34" fmla="*/ f28 f12 1"/>
                <a:gd name="f35" fmla="val f32"/>
                <a:gd name="f36" fmla="*/ f6 f31 1"/>
                <a:gd name="f37" fmla="+- f35 0 f13"/>
                <a:gd name="f38" fmla="*/ f37 1 0"/>
                <a:gd name="f39" fmla="*/ f29 f38 1"/>
                <a:gd name="f40" fmla="*/ f27 f38 1"/>
                <a:gd name="f41" fmla="*/ f40 f31 1"/>
                <a:gd name="f42" fmla="*/ f39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3" y="f41"/>
                </a:cxn>
                <a:cxn ang="f30">
                  <a:pos x="f33" y="f41"/>
                </a:cxn>
                <a:cxn ang="f30">
                  <a:pos x="f34" y="f41"/>
                </a:cxn>
                <a:cxn ang="f30">
                  <a:pos x="f33" y="f41"/>
                </a:cxn>
              </a:cxnLst>
              <a:rect l="f33" t="f41" r="f34" b="f42"/>
              <a:pathLst>
                <a:path w="16544">
                  <a:moveTo>
                    <a:pt x="f6" y="f36"/>
                  </a:moveTo>
                  <a:lnTo>
                    <a:pt x="f6" y="f36"/>
                  </a:lnTo>
                  <a:lnTo>
                    <a:pt x="f7" y="f36"/>
                  </a:lnTo>
                  <a:lnTo>
                    <a:pt x="f6" y="f36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3" name="Freeform 84">
              <a:extLst>
                <a:ext uri="{FF2B5EF4-FFF2-40B4-BE49-F238E27FC236}">
                  <a16:creationId xmlns:a16="http://schemas.microsoft.com/office/drawing/2014/main" id="{915FB04D-22E0-4BCE-9901-AF100938B4E5}"/>
                </a:ext>
              </a:extLst>
            </p:cNvPr>
            <p:cNvSpPr/>
            <p:nvPr/>
          </p:nvSpPr>
          <p:spPr>
            <a:xfrm>
              <a:off x="7617875" y="4771293"/>
              <a:ext cx="29151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2"/>
                <a:gd name="f8" fmla="val 11"/>
                <a:gd name="f9" fmla="+- 0 0 -90"/>
                <a:gd name="f10" fmla="*/ f3 1 31"/>
                <a:gd name="f11" fmla="*/ f4 1 2"/>
                <a:gd name="f12" fmla="+- f7 0 f5"/>
                <a:gd name="f13" fmla="+- f6 0 f5"/>
                <a:gd name="f14" fmla="*/ f9 f0 1"/>
                <a:gd name="f15" fmla="*/ f12 1 2"/>
                <a:gd name="f16" fmla="*/ f13 1 31"/>
                <a:gd name="f17" fmla="*/ 31 f13 1"/>
                <a:gd name="f18" fmla="*/ 0 f12 1"/>
                <a:gd name="f19" fmla="*/ 0 f13 1"/>
                <a:gd name="f20" fmla="*/ 2 f12 1"/>
                <a:gd name="f21" fmla="*/ 11 f13 1"/>
                <a:gd name="f22" fmla="*/ f14 1 f2"/>
                <a:gd name="f23" fmla="*/ f17 1 31"/>
                <a:gd name="f24" fmla="*/ f18 1 2"/>
                <a:gd name="f25" fmla="*/ f19 1 31"/>
                <a:gd name="f26" fmla="*/ f20 1 2"/>
                <a:gd name="f27" fmla="*/ f21 1 31"/>
                <a:gd name="f28" fmla="*/ 0 1 f16"/>
                <a:gd name="f29" fmla="*/ f6 1 f16"/>
                <a:gd name="f30" fmla="*/ 0 1 f15"/>
                <a:gd name="f31" fmla="*/ f7 1 f15"/>
                <a:gd name="f32" fmla="+- f22 0 f1"/>
                <a:gd name="f33" fmla="*/ f23 1 f16"/>
                <a:gd name="f34" fmla="*/ f24 1 f15"/>
                <a:gd name="f35" fmla="*/ f25 1 f16"/>
                <a:gd name="f36" fmla="*/ f26 1 f15"/>
                <a:gd name="f37" fmla="*/ f27 1 f16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1 1"/>
                <a:gd name="f46" fmla="*/ f3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2" y="f43"/>
                </a:cxn>
                <a:cxn ang="f32">
                  <a:pos x="f44" y="f45"/>
                </a:cxn>
                <a:cxn ang="f32">
                  <a:pos x="f46" y="f45"/>
                </a:cxn>
                <a:cxn ang="f32">
                  <a:pos x="f42" y="f43"/>
                </a:cxn>
              </a:cxnLst>
              <a:rect l="f38" t="f41" r="f39" b="f40"/>
              <a:pathLst>
                <a:path w="31" h="2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lnTo>
                    <a:pt x="f8" y="f7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4" name="Freeform 85">
              <a:extLst>
                <a:ext uri="{FF2B5EF4-FFF2-40B4-BE49-F238E27FC236}">
                  <a16:creationId xmlns:a16="http://schemas.microsoft.com/office/drawing/2014/main" id="{C0C8283D-8D66-4D68-AF27-ABC514BC3D39}"/>
                </a:ext>
              </a:extLst>
            </p:cNvPr>
            <p:cNvSpPr/>
            <p:nvPr/>
          </p:nvSpPr>
          <p:spPr>
            <a:xfrm>
              <a:off x="6774926" y="4727566"/>
              <a:ext cx="40965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"/>
                <a:gd name="f7" fmla="val 1"/>
                <a:gd name="f8" fmla="val 9"/>
                <a:gd name="f9" fmla="val 18"/>
                <a:gd name="f10" fmla="val 33"/>
                <a:gd name="f11" fmla="val 41"/>
                <a:gd name="f12" fmla="+- 0 0 -90"/>
                <a:gd name="f13" fmla="*/ f3 1 43"/>
                <a:gd name="f14" fmla="*/ f4 1 1"/>
                <a:gd name="f15" fmla="+- f7 0 f5"/>
                <a:gd name="f16" fmla="+- f6 0 f5"/>
                <a:gd name="f17" fmla="*/ f12 f0 1"/>
                <a:gd name="f18" fmla="*/ f16 1 43"/>
                <a:gd name="f19" fmla="*/ 9 f16 1"/>
                <a:gd name="f20" fmla="*/ 1 f15 1"/>
                <a:gd name="f21" fmla="*/ 41 f16 1"/>
                <a:gd name="f22" fmla="*/ 0 1 f15"/>
                <a:gd name="f23" fmla="*/ f7 1 f15"/>
                <a:gd name="f24" fmla="*/ f17 1 f2"/>
                <a:gd name="f25" fmla="*/ f19 1 43"/>
                <a:gd name="f26" fmla="*/ f21 1 43"/>
                <a:gd name="f27" fmla="*/ f20 1 f15"/>
                <a:gd name="f28" fmla="*/ 0 1 f18"/>
                <a:gd name="f29" fmla="*/ f6 1 f18"/>
                <a:gd name="f30" fmla="*/ f23 f14 1"/>
                <a:gd name="f31" fmla="*/ f22 f14 1"/>
                <a:gd name="f32" fmla="+- f24 0 f1"/>
                <a:gd name="f33" fmla="*/ f25 1 f18"/>
                <a:gd name="f34" fmla="*/ f26 1 f18"/>
                <a:gd name="f35" fmla="*/ f28 f13 1"/>
                <a:gd name="f36" fmla="*/ f29 f13 1"/>
                <a:gd name="f37" fmla="*/ f27 f14 1"/>
                <a:gd name="f38" fmla="*/ f33 f13 1"/>
                <a:gd name="f39" fmla="*/ f34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8" y="f37"/>
                </a:cxn>
                <a:cxn ang="f32">
                  <a:pos x="f38" y="f37"/>
                </a:cxn>
                <a:cxn ang="f32">
                  <a:pos x="f39" y="f37"/>
                </a:cxn>
                <a:cxn ang="f32">
                  <a:pos x="f38" y="f37"/>
                </a:cxn>
              </a:cxnLst>
              <a:rect l="f35" t="f31" r="f36" b="f30"/>
              <a:pathLst>
                <a:path w="43" h="1">
                  <a:moveTo>
                    <a:pt x="f8" y="f7"/>
                  </a:moveTo>
                  <a:lnTo>
                    <a:pt x="f8" y="f7"/>
                  </a:lnTo>
                  <a:cubicBezTo>
                    <a:pt x="f9" y="f7"/>
                    <a:pt x="f10" y="f7"/>
                    <a:pt x="f11" y="f7"/>
                  </a:cubicBezTo>
                  <a:cubicBezTo>
                    <a:pt x="f6" y="f5"/>
                    <a:pt x="f5" y="f7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5" name="Freeform 86">
              <a:extLst>
                <a:ext uri="{FF2B5EF4-FFF2-40B4-BE49-F238E27FC236}">
                  <a16:creationId xmlns:a16="http://schemas.microsoft.com/office/drawing/2014/main" id="{AD9AE8AB-0178-4BBD-8B56-BE0715FB559D}"/>
                </a:ext>
              </a:extLst>
            </p:cNvPr>
            <p:cNvSpPr/>
            <p:nvPr/>
          </p:nvSpPr>
          <p:spPr>
            <a:xfrm>
              <a:off x="6966365" y="4751652"/>
              <a:ext cx="48051" cy="25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0"/>
                <a:gd name="f7" fmla="val 3"/>
                <a:gd name="f8" fmla="val 2"/>
                <a:gd name="f9" fmla="val 6"/>
                <a:gd name="f10" fmla="val 37"/>
                <a:gd name="f11" fmla="val 32"/>
                <a:gd name="f12" fmla="val 17"/>
                <a:gd name="f13" fmla="+- 0 0 -90"/>
                <a:gd name="f14" fmla="*/ f3 1 50"/>
                <a:gd name="f15" fmla="*/ f4 1 3"/>
                <a:gd name="f16" fmla="+- f7 0 f5"/>
                <a:gd name="f17" fmla="+- f6 0 f5"/>
                <a:gd name="f18" fmla="*/ f13 f0 1"/>
                <a:gd name="f19" fmla="*/ f16 1 3"/>
                <a:gd name="f20" fmla="*/ f17 1 50"/>
                <a:gd name="f21" fmla="*/ 0 f17 1"/>
                <a:gd name="f22" fmla="*/ 2 f16 1"/>
                <a:gd name="f23" fmla="*/ 50 f17 1"/>
                <a:gd name="f24" fmla="*/ 3 f16 1"/>
                <a:gd name="f25" fmla="*/ f18 1 f2"/>
                <a:gd name="f26" fmla="*/ f21 1 50"/>
                <a:gd name="f27" fmla="*/ f22 1 3"/>
                <a:gd name="f28" fmla="*/ f23 1 50"/>
                <a:gd name="f29" fmla="*/ f24 1 3"/>
                <a:gd name="f30" fmla="*/ 0 1 f20"/>
                <a:gd name="f31" fmla="*/ f6 1 f20"/>
                <a:gd name="f32" fmla="*/ 0 1 f19"/>
                <a:gd name="f33" fmla="*/ f7 1 f19"/>
                <a:gd name="f34" fmla="+- f25 0 f1"/>
                <a:gd name="f35" fmla="*/ f26 1 f20"/>
                <a:gd name="f36" fmla="*/ f27 1 f19"/>
                <a:gd name="f37" fmla="*/ f28 1 f20"/>
                <a:gd name="f38" fmla="*/ f29 1 f19"/>
                <a:gd name="f39" fmla="*/ f30 f14 1"/>
                <a:gd name="f40" fmla="*/ f31 f14 1"/>
                <a:gd name="f41" fmla="*/ f33 f15 1"/>
                <a:gd name="f42" fmla="*/ f32 f15 1"/>
                <a:gd name="f43" fmla="*/ f35 f14 1"/>
                <a:gd name="f44" fmla="*/ f36 f15 1"/>
                <a:gd name="f45" fmla="*/ f37 f14 1"/>
                <a:gd name="f46" fmla="*/ f38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3" y="f44"/>
                </a:cxn>
                <a:cxn ang="f34">
                  <a:pos x="f43" y="f44"/>
                </a:cxn>
                <a:cxn ang="f34">
                  <a:pos x="f45" y="f46"/>
                </a:cxn>
                <a:cxn ang="f34">
                  <a:pos x="f43" y="f44"/>
                </a:cxn>
              </a:cxnLst>
              <a:rect l="f39" t="f42" r="f40" b="f41"/>
              <a:pathLst>
                <a:path w="50" h="3">
                  <a:moveTo>
                    <a:pt x="f5" y="f8"/>
                  </a:moveTo>
                  <a:lnTo>
                    <a:pt x="f5" y="f8"/>
                  </a:lnTo>
                  <a:cubicBezTo>
                    <a:pt x="f9" y="f7"/>
                    <a:pt x="f10" y="f8"/>
                    <a:pt x="f6" y="f7"/>
                  </a:cubicBezTo>
                  <a:cubicBezTo>
                    <a:pt x="f11" y="f8"/>
                    <a:pt x="f12" y="f5"/>
                    <a:pt x="f5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6" name="Freeform 87">
              <a:extLst>
                <a:ext uri="{FF2B5EF4-FFF2-40B4-BE49-F238E27FC236}">
                  <a16:creationId xmlns:a16="http://schemas.microsoft.com/office/drawing/2014/main" id="{47B68231-60F1-4F88-A334-ED97D607A7D1}"/>
                </a:ext>
              </a:extLst>
            </p:cNvPr>
            <p:cNvSpPr/>
            <p:nvPr/>
          </p:nvSpPr>
          <p:spPr>
            <a:xfrm>
              <a:off x="6647303" y="4732001"/>
              <a:ext cx="47265" cy="31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9"/>
                <a:gd name="f7" fmla="val 4"/>
                <a:gd name="f8" fmla="val 1"/>
                <a:gd name="f9" fmla="val 10"/>
                <a:gd name="f10" fmla="val 2"/>
                <a:gd name="f11" fmla="val 24"/>
                <a:gd name="f12" fmla="val 18"/>
                <a:gd name="f13" fmla="val 31"/>
                <a:gd name="f14" fmla="val 3"/>
                <a:gd name="f15" fmla="+- 0 0 -90"/>
                <a:gd name="f16" fmla="*/ f3 1 49"/>
                <a:gd name="f17" fmla="*/ f4 1 4"/>
                <a:gd name="f18" fmla="+- f7 0 f5"/>
                <a:gd name="f19" fmla="+- f6 0 f5"/>
                <a:gd name="f20" fmla="*/ f15 f0 1"/>
                <a:gd name="f21" fmla="*/ f18 1 4"/>
                <a:gd name="f22" fmla="*/ f19 1 49"/>
                <a:gd name="f23" fmla="*/ 0 f19 1"/>
                <a:gd name="f24" fmla="*/ 1 f18 1"/>
                <a:gd name="f25" fmla="*/ 18 f19 1"/>
                <a:gd name="f26" fmla="*/ 4 f18 1"/>
                <a:gd name="f27" fmla="*/ f20 1 f2"/>
                <a:gd name="f28" fmla="*/ f23 1 49"/>
                <a:gd name="f29" fmla="*/ f24 1 4"/>
                <a:gd name="f30" fmla="*/ f25 1 49"/>
                <a:gd name="f31" fmla="*/ f26 1 4"/>
                <a:gd name="f32" fmla="*/ 0 1 f22"/>
                <a:gd name="f33" fmla="*/ f6 1 f22"/>
                <a:gd name="f34" fmla="*/ 0 1 f21"/>
                <a:gd name="f35" fmla="*/ f7 1 f21"/>
                <a:gd name="f36" fmla="+- f27 0 f1"/>
                <a:gd name="f37" fmla="*/ f28 1 f22"/>
                <a:gd name="f38" fmla="*/ f29 1 f21"/>
                <a:gd name="f39" fmla="*/ f30 1 f22"/>
                <a:gd name="f40" fmla="*/ f31 1 f21"/>
                <a:gd name="f41" fmla="*/ f32 f16 1"/>
                <a:gd name="f42" fmla="*/ f33 f16 1"/>
                <a:gd name="f43" fmla="*/ f35 f17 1"/>
                <a:gd name="f44" fmla="*/ f34 f17 1"/>
                <a:gd name="f45" fmla="*/ f37 f16 1"/>
                <a:gd name="f46" fmla="*/ f38 f17 1"/>
                <a:gd name="f47" fmla="*/ f39 f16 1"/>
                <a:gd name="f48" fmla="*/ f40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45" y="f46"/>
                </a:cxn>
                <a:cxn ang="f36">
                  <a:pos x="f45" y="f46"/>
                </a:cxn>
                <a:cxn ang="f36">
                  <a:pos x="f47" y="f48"/>
                </a:cxn>
                <a:cxn ang="f36">
                  <a:pos x="f45" y="f46"/>
                </a:cxn>
              </a:cxnLst>
              <a:rect l="f41" t="f44" r="f42" b="f43"/>
              <a:pathLst>
                <a:path w="49" h="4">
                  <a:moveTo>
                    <a:pt x="f5" y="f8"/>
                  </a:moveTo>
                  <a:lnTo>
                    <a:pt x="f5" y="f8"/>
                  </a:lnTo>
                  <a:cubicBezTo>
                    <a:pt x="f9" y="f10"/>
                    <a:pt x="f11" y="f10"/>
                    <a:pt x="f12" y="f7"/>
                  </a:cubicBezTo>
                  <a:cubicBezTo>
                    <a:pt x="f13" y="f14"/>
                    <a:pt x="f6" y="f5"/>
                    <a:pt x="f5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7" name="Freeform 88">
              <a:extLst>
                <a:ext uri="{FF2B5EF4-FFF2-40B4-BE49-F238E27FC236}">
                  <a16:creationId xmlns:a16="http://schemas.microsoft.com/office/drawing/2014/main" id="{BDC4DC88-FCFA-4978-8E08-FEADCA652B17}"/>
                </a:ext>
              </a:extLst>
            </p:cNvPr>
            <p:cNvSpPr/>
            <p:nvPr/>
          </p:nvSpPr>
          <p:spPr>
            <a:xfrm>
              <a:off x="6879707" y="4752283"/>
              <a:ext cx="40178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1"/>
                <a:gd name="f8" fmla="val 8"/>
                <a:gd name="f9" fmla="+- 0 0 -90"/>
                <a:gd name="f10" fmla="*/ f3 1 42"/>
                <a:gd name="f11" fmla="*/ f4 1 1"/>
                <a:gd name="f12" fmla="+- f7 0 f5"/>
                <a:gd name="f13" fmla="+- f6 0 f5"/>
                <a:gd name="f14" fmla="*/ f9 f0 1"/>
                <a:gd name="f15" fmla="*/ f13 1 42"/>
                <a:gd name="f16" fmla="*/ 0 f13 1"/>
                <a:gd name="f17" fmla="*/ 1 f12 1"/>
                <a:gd name="f18" fmla="*/ 8 f13 1"/>
                <a:gd name="f19" fmla="*/ 42 f13 1"/>
                <a:gd name="f20" fmla="*/ 0 f12 1"/>
                <a:gd name="f21" fmla="*/ 0 1 f12"/>
                <a:gd name="f22" fmla="*/ f7 1 f12"/>
                <a:gd name="f23" fmla="*/ f14 1 f2"/>
                <a:gd name="f24" fmla="*/ f16 1 42"/>
                <a:gd name="f25" fmla="*/ f18 1 42"/>
                <a:gd name="f26" fmla="*/ f19 1 42"/>
                <a:gd name="f27" fmla="*/ f17 1 f12"/>
                <a:gd name="f28" fmla="*/ f20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39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42" h="1">
                  <a:moveTo>
                    <a:pt x="f5" y="f7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6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8" name="Freeform 89">
              <a:extLst>
                <a:ext uri="{FF2B5EF4-FFF2-40B4-BE49-F238E27FC236}">
                  <a16:creationId xmlns:a16="http://schemas.microsoft.com/office/drawing/2014/main" id="{73ACEFED-00BA-4025-AD61-99081BB1F78E}"/>
                </a:ext>
              </a:extLst>
            </p:cNvPr>
            <p:cNvSpPr/>
            <p:nvPr/>
          </p:nvSpPr>
          <p:spPr>
            <a:xfrm>
              <a:off x="6919886" y="4765596"/>
              <a:ext cx="112654" cy="6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8"/>
                <a:gd name="f7" fmla="val 7"/>
                <a:gd name="f8" fmla="val 80"/>
                <a:gd name="f9" fmla="val 5"/>
                <a:gd name="f10" fmla="val 19"/>
                <a:gd name="f11" fmla="val 3"/>
                <a:gd name="f12" fmla="val 85"/>
                <a:gd name="f13" fmla="val 1"/>
                <a:gd name="f14" fmla="val 92"/>
                <a:gd name="f15" fmla="val 4"/>
                <a:gd name="f16" fmla="val 29"/>
                <a:gd name="f17" fmla="val 66"/>
                <a:gd name="f18" fmla="val 84"/>
                <a:gd name="f19" fmla="val 6"/>
                <a:gd name="f20" fmla="+- 0 0 -90"/>
                <a:gd name="f21" fmla="*/ f3 1 118"/>
                <a:gd name="f22" fmla="*/ f4 1 7"/>
                <a:gd name="f23" fmla="+- f7 0 f5"/>
                <a:gd name="f24" fmla="+- f6 0 f5"/>
                <a:gd name="f25" fmla="*/ f20 f0 1"/>
                <a:gd name="f26" fmla="*/ f24 1 118"/>
                <a:gd name="f27" fmla="*/ f23 1 7"/>
                <a:gd name="f28" fmla="*/ 80 f24 1"/>
                <a:gd name="f29" fmla="*/ 7 f23 1"/>
                <a:gd name="f30" fmla="*/ 85 f24 1"/>
                <a:gd name="f31" fmla="*/ 1 f23 1"/>
                <a:gd name="f32" fmla="*/ 29 f24 1"/>
                <a:gd name="f33" fmla="*/ 4 f23 1"/>
                <a:gd name="f34" fmla="*/ f25 1 f2"/>
                <a:gd name="f35" fmla="*/ f28 1 118"/>
                <a:gd name="f36" fmla="*/ f29 1 7"/>
                <a:gd name="f37" fmla="*/ f30 1 118"/>
                <a:gd name="f38" fmla="*/ f31 1 7"/>
                <a:gd name="f39" fmla="*/ f32 1 118"/>
                <a:gd name="f40" fmla="*/ f33 1 7"/>
                <a:gd name="f41" fmla="*/ 0 1 f26"/>
                <a:gd name="f42" fmla="*/ f6 1 f26"/>
                <a:gd name="f43" fmla="*/ 0 1 f27"/>
                <a:gd name="f44" fmla="*/ f7 1 f27"/>
                <a:gd name="f45" fmla="+- f34 0 f1"/>
                <a:gd name="f46" fmla="*/ f35 1 f26"/>
                <a:gd name="f47" fmla="*/ f36 1 f27"/>
                <a:gd name="f48" fmla="*/ f37 1 f26"/>
                <a:gd name="f49" fmla="*/ f38 1 f27"/>
                <a:gd name="f50" fmla="*/ f39 1 f26"/>
                <a:gd name="f51" fmla="*/ f40 1 f27"/>
                <a:gd name="f52" fmla="*/ f41 f21 1"/>
                <a:gd name="f53" fmla="*/ f42 f21 1"/>
                <a:gd name="f54" fmla="*/ f44 f22 1"/>
                <a:gd name="f55" fmla="*/ f43 f22 1"/>
                <a:gd name="f56" fmla="*/ f46 f21 1"/>
                <a:gd name="f57" fmla="*/ f47 f22 1"/>
                <a:gd name="f58" fmla="*/ f48 f21 1"/>
                <a:gd name="f59" fmla="*/ f49 f22 1"/>
                <a:gd name="f60" fmla="*/ f50 f21 1"/>
                <a:gd name="f61" fmla="*/ f51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56" y="f57"/>
                </a:cxn>
                <a:cxn ang="f45">
                  <a:pos x="f56" y="f57"/>
                </a:cxn>
                <a:cxn ang="f45">
                  <a:pos x="f58" y="f59"/>
                </a:cxn>
                <a:cxn ang="f45">
                  <a:pos x="f60" y="f61"/>
                </a:cxn>
                <a:cxn ang="f45">
                  <a:pos x="f56" y="f57"/>
                </a:cxn>
              </a:cxnLst>
              <a:rect l="f52" t="f55" r="f53" b="f54"/>
              <a:pathLst>
                <a:path w="118" h="7">
                  <a:moveTo>
                    <a:pt x="f8" y="f7"/>
                  </a:moveTo>
                  <a:lnTo>
                    <a:pt x="f8" y="f7"/>
                  </a:lnTo>
                  <a:cubicBezTo>
                    <a:pt x="f6" y="f9"/>
                    <a:pt x="f10" y="f11"/>
                    <a:pt x="f12" y="f13"/>
                  </a:cubicBezTo>
                  <a:cubicBezTo>
                    <a:pt x="f5" y="f5"/>
                    <a:pt x="f14" y="f15"/>
                    <a:pt x="f16" y="f15"/>
                  </a:cubicBezTo>
                  <a:cubicBezTo>
                    <a:pt x="f17" y="f15"/>
                    <a:pt x="f18" y="f19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9" name="Freeform 90">
              <a:extLst>
                <a:ext uri="{FF2B5EF4-FFF2-40B4-BE49-F238E27FC236}">
                  <a16:creationId xmlns:a16="http://schemas.microsoft.com/office/drawing/2014/main" id="{30A9E557-36CB-4EC7-8210-474CE3886B3F}"/>
                </a:ext>
              </a:extLst>
            </p:cNvPr>
            <p:cNvSpPr/>
            <p:nvPr/>
          </p:nvSpPr>
          <p:spPr>
            <a:xfrm>
              <a:off x="6930127" y="4768760"/>
              <a:ext cx="17327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"/>
                <a:gd name="f7" fmla="val 1"/>
                <a:gd name="f8" fmla="+- 0 0 -90"/>
                <a:gd name="f9" fmla="*/ f3 1 18"/>
                <a:gd name="f10" fmla="*/ f4 1 1"/>
                <a:gd name="f11" fmla="+- f7 0 f5"/>
                <a:gd name="f12" fmla="+- f6 0 f5"/>
                <a:gd name="f13" fmla="*/ f8 f0 1"/>
                <a:gd name="f14" fmla="*/ f12 1 18"/>
                <a:gd name="f15" fmla="*/ 18 f12 1"/>
                <a:gd name="f16" fmla="*/ 1 f11 1"/>
                <a:gd name="f17" fmla="*/ 0 f12 1"/>
                <a:gd name="f18" fmla="*/ 0 f11 1"/>
                <a:gd name="f19" fmla="*/ 0 1 f11"/>
                <a:gd name="f20" fmla="*/ f7 1 f11"/>
                <a:gd name="f21" fmla="*/ f13 1 f2"/>
                <a:gd name="f22" fmla="*/ f15 1 18"/>
                <a:gd name="f23" fmla="*/ f17 1 18"/>
                <a:gd name="f24" fmla="*/ f16 1 f11"/>
                <a:gd name="f25" fmla="*/ f18 1 f11"/>
                <a:gd name="f26" fmla="*/ 0 1 f14"/>
                <a:gd name="f27" fmla="*/ f6 1 f14"/>
                <a:gd name="f28" fmla="*/ f20 f10 1"/>
                <a:gd name="f29" fmla="*/ f19 f10 1"/>
                <a:gd name="f30" fmla="+- f21 0 f1"/>
                <a:gd name="f31" fmla="*/ f22 1 f14"/>
                <a:gd name="f32" fmla="*/ f23 1 f14"/>
                <a:gd name="f33" fmla="*/ f26 f9 1"/>
                <a:gd name="f34" fmla="*/ f27 f9 1"/>
                <a:gd name="f35" fmla="*/ f24 f10 1"/>
                <a:gd name="f36" fmla="*/ f25 f10 1"/>
                <a:gd name="f37" fmla="*/ f31 f9 1"/>
                <a:gd name="f38" fmla="*/ f32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7" y="f35"/>
                </a:cxn>
                <a:cxn ang="f30">
                  <a:pos x="f37" y="f35"/>
                </a:cxn>
                <a:cxn ang="f30">
                  <a:pos x="f38" y="f36"/>
                </a:cxn>
                <a:cxn ang="f30">
                  <a:pos x="f37" y="f35"/>
                </a:cxn>
              </a:cxnLst>
              <a:rect l="f33" t="f29" r="f34" b="f28"/>
              <a:pathLst>
                <a:path w="18" h="1">
                  <a:moveTo>
                    <a:pt x="f6" y="f7"/>
                  </a:moveTo>
                  <a:lnTo>
                    <a:pt x="f6" y="f7"/>
                  </a:lnTo>
                  <a:lnTo>
                    <a:pt x="f5" y="f5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0" name="Freeform 91">
              <a:extLst>
                <a:ext uri="{FF2B5EF4-FFF2-40B4-BE49-F238E27FC236}">
                  <a16:creationId xmlns:a16="http://schemas.microsoft.com/office/drawing/2014/main" id="{F8A047F1-43E4-4126-99D6-2EACE900B4CB}"/>
                </a:ext>
              </a:extLst>
            </p:cNvPr>
            <p:cNvSpPr/>
            <p:nvPr/>
          </p:nvSpPr>
          <p:spPr>
            <a:xfrm>
              <a:off x="6433809" y="4758619"/>
              <a:ext cx="11814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1"/>
                <a:gd name="f8" fmla="+- 0 0 -90"/>
                <a:gd name="f9" fmla="*/ f3 1 13"/>
                <a:gd name="f10" fmla="*/ f4 1 1"/>
                <a:gd name="f11" fmla="+- f7 0 f5"/>
                <a:gd name="f12" fmla="+- f6 0 f5"/>
                <a:gd name="f13" fmla="*/ f8 f0 1"/>
                <a:gd name="f14" fmla="*/ f12 1 13"/>
                <a:gd name="f15" fmla="*/ 0 f12 1"/>
                <a:gd name="f16" fmla="*/ 1 f11 1"/>
                <a:gd name="f17" fmla="*/ 13 f12 1"/>
                <a:gd name="f18" fmla="*/ 0 f11 1"/>
                <a:gd name="f19" fmla="*/ 0 1 f11"/>
                <a:gd name="f20" fmla="*/ f7 1 f11"/>
                <a:gd name="f21" fmla="*/ f13 1 f2"/>
                <a:gd name="f22" fmla="*/ f15 1 13"/>
                <a:gd name="f23" fmla="*/ f17 1 13"/>
                <a:gd name="f24" fmla="*/ f16 1 f11"/>
                <a:gd name="f25" fmla="*/ f18 1 f11"/>
                <a:gd name="f26" fmla="*/ 0 1 f14"/>
                <a:gd name="f27" fmla="*/ f6 1 f14"/>
                <a:gd name="f28" fmla="*/ f20 f10 1"/>
                <a:gd name="f29" fmla="*/ f19 f10 1"/>
                <a:gd name="f30" fmla="+- f21 0 f1"/>
                <a:gd name="f31" fmla="*/ f22 1 f14"/>
                <a:gd name="f32" fmla="*/ f23 1 f14"/>
                <a:gd name="f33" fmla="*/ f26 f9 1"/>
                <a:gd name="f34" fmla="*/ f27 f9 1"/>
                <a:gd name="f35" fmla="*/ f24 f10 1"/>
                <a:gd name="f36" fmla="*/ f25 f10 1"/>
                <a:gd name="f37" fmla="*/ f31 f9 1"/>
                <a:gd name="f38" fmla="*/ f32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7" y="f35"/>
                </a:cxn>
                <a:cxn ang="f30">
                  <a:pos x="f37" y="f35"/>
                </a:cxn>
                <a:cxn ang="f30">
                  <a:pos x="f38" y="f36"/>
                </a:cxn>
                <a:cxn ang="f30">
                  <a:pos x="f37" y="f35"/>
                </a:cxn>
              </a:cxnLst>
              <a:rect l="f33" t="f29" r="f34" b="f28"/>
              <a:pathLst>
                <a:path w="13" h="1">
                  <a:moveTo>
                    <a:pt x="f5" y="f7"/>
                  </a:moveTo>
                  <a:lnTo>
                    <a:pt x="f5" y="f7"/>
                  </a:lnTo>
                  <a:lnTo>
                    <a:pt x="f6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1" name="Freeform 92">
              <a:extLst>
                <a:ext uri="{FF2B5EF4-FFF2-40B4-BE49-F238E27FC236}">
                  <a16:creationId xmlns:a16="http://schemas.microsoft.com/office/drawing/2014/main" id="{F93EAE17-124B-433E-8711-AA353E07DD40}"/>
                </a:ext>
              </a:extLst>
            </p:cNvPr>
            <p:cNvSpPr/>
            <p:nvPr/>
          </p:nvSpPr>
          <p:spPr>
            <a:xfrm>
              <a:off x="6682755" y="4768760"/>
              <a:ext cx="128409" cy="31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5"/>
                <a:gd name="f7" fmla="val 4"/>
                <a:gd name="f8" fmla="val 77"/>
                <a:gd name="f9" fmla="val 2"/>
                <a:gd name="f10" fmla="val 96"/>
                <a:gd name="f11" fmla="val 1"/>
                <a:gd name="f12" fmla="val 6"/>
                <a:gd name="f13" fmla="val 37"/>
                <a:gd name="f14" fmla="val 75"/>
                <a:gd name="f15" fmla="val 90"/>
                <a:gd name="f16" fmla="val 3"/>
                <a:gd name="f17" fmla="+- 0 0 -90"/>
                <a:gd name="f18" fmla="*/ f3 1 135"/>
                <a:gd name="f19" fmla="*/ f4 1 4"/>
                <a:gd name="f20" fmla="+- f7 0 f5"/>
                <a:gd name="f21" fmla="+- f6 0 f5"/>
                <a:gd name="f22" fmla="*/ f17 f0 1"/>
                <a:gd name="f23" fmla="*/ f20 1 4"/>
                <a:gd name="f24" fmla="*/ f21 1 135"/>
                <a:gd name="f25" fmla="*/ 77 f21 1"/>
                <a:gd name="f26" fmla="*/ 2 f20 1"/>
                <a:gd name="f27" fmla="*/ 135 f21 1"/>
                <a:gd name="f28" fmla="*/ 0 f20 1"/>
                <a:gd name="f29" fmla="*/ 6 f21 1"/>
                <a:gd name="f30" fmla="*/ 4 f20 1"/>
                <a:gd name="f31" fmla="*/ 90 f21 1"/>
                <a:gd name="f32" fmla="*/ 3 f20 1"/>
                <a:gd name="f33" fmla="*/ f22 1 f2"/>
                <a:gd name="f34" fmla="*/ f25 1 135"/>
                <a:gd name="f35" fmla="*/ f26 1 4"/>
                <a:gd name="f36" fmla="*/ f27 1 135"/>
                <a:gd name="f37" fmla="*/ f28 1 4"/>
                <a:gd name="f38" fmla="*/ f29 1 135"/>
                <a:gd name="f39" fmla="*/ f30 1 4"/>
                <a:gd name="f40" fmla="*/ f31 1 135"/>
                <a:gd name="f41" fmla="*/ f32 1 4"/>
                <a:gd name="f42" fmla="*/ 0 1 f24"/>
                <a:gd name="f43" fmla="*/ f6 1 f24"/>
                <a:gd name="f44" fmla="*/ 0 1 f23"/>
                <a:gd name="f45" fmla="*/ f7 1 f23"/>
                <a:gd name="f46" fmla="+- f33 0 f1"/>
                <a:gd name="f47" fmla="*/ f34 1 f24"/>
                <a:gd name="f48" fmla="*/ f35 1 f23"/>
                <a:gd name="f49" fmla="*/ f36 1 f24"/>
                <a:gd name="f50" fmla="*/ f37 1 f23"/>
                <a:gd name="f51" fmla="*/ f38 1 f24"/>
                <a:gd name="f52" fmla="*/ f39 1 f23"/>
                <a:gd name="f53" fmla="*/ f40 1 f24"/>
                <a:gd name="f54" fmla="*/ f41 1 f23"/>
                <a:gd name="f55" fmla="*/ f42 f18 1"/>
                <a:gd name="f56" fmla="*/ f43 f18 1"/>
                <a:gd name="f57" fmla="*/ f45 f19 1"/>
                <a:gd name="f58" fmla="*/ f44 f19 1"/>
                <a:gd name="f59" fmla="*/ f47 f18 1"/>
                <a:gd name="f60" fmla="*/ f48 f19 1"/>
                <a:gd name="f61" fmla="*/ f49 f18 1"/>
                <a:gd name="f62" fmla="*/ f50 f19 1"/>
                <a:gd name="f63" fmla="*/ f51 f18 1"/>
                <a:gd name="f64" fmla="*/ f52 f19 1"/>
                <a:gd name="f65" fmla="*/ f53 f18 1"/>
                <a:gd name="f66" fmla="*/ f54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59" y="f60"/>
                </a:cxn>
                <a:cxn ang="f46">
                  <a:pos x="f59" y="f60"/>
                </a:cxn>
                <a:cxn ang="f46">
                  <a:pos x="f61" y="f62"/>
                </a:cxn>
                <a:cxn ang="f46">
                  <a:pos x="f63" y="f64"/>
                </a:cxn>
                <a:cxn ang="f46">
                  <a:pos x="f65" y="f66"/>
                </a:cxn>
                <a:cxn ang="f46">
                  <a:pos x="f59" y="f60"/>
                </a:cxn>
              </a:cxnLst>
              <a:rect l="f55" t="f58" r="f56" b="f57"/>
              <a:pathLst>
                <a:path w="135" h="4">
                  <a:moveTo>
                    <a:pt x="f8" y="f9"/>
                  </a:moveTo>
                  <a:lnTo>
                    <a:pt x="f8" y="f9"/>
                  </a:lnTo>
                  <a:lnTo>
                    <a:pt x="f6" y="f5"/>
                  </a:lnTo>
                  <a:cubicBezTo>
                    <a:pt x="f10" y="f11"/>
                    <a:pt x="f5" y="f11"/>
                    <a:pt x="f12" y="f7"/>
                  </a:cubicBezTo>
                  <a:cubicBezTo>
                    <a:pt x="f13" y="f7"/>
                    <a:pt x="f14" y="f7"/>
                    <a:pt x="f15" y="f16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2" name="Freeform 93">
              <a:extLst>
                <a:ext uri="{FF2B5EF4-FFF2-40B4-BE49-F238E27FC236}">
                  <a16:creationId xmlns:a16="http://schemas.microsoft.com/office/drawing/2014/main" id="{37669A22-8CDA-410F-A47C-623091DBCCD7}"/>
                </a:ext>
              </a:extLst>
            </p:cNvPr>
            <p:cNvSpPr/>
            <p:nvPr/>
          </p:nvSpPr>
          <p:spPr>
            <a:xfrm>
              <a:off x="6115543" y="4728197"/>
              <a:ext cx="36237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2"/>
                <a:gd name="f8" fmla="val 13"/>
                <a:gd name="f9" fmla="val 1"/>
                <a:gd name="f10" fmla="val 7"/>
                <a:gd name="f11" fmla="val 16"/>
                <a:gd name="f12" fmla="+- 0 0 -90"/>
                <a:gd name="f13" fmla="*/ f3 1 38"/>
                <a:gd name="f14" fmla="*/ f4 1 2"/>
                <a:gd name="f15" fmla="+- f7 0 f5"/>
                <a:gd name="f16" fmla="+- f6 0 f5"/>
                <a:gd name="f17" fmla="*/ f12 f0 1"/>
                <a:gd name="f18" fmla="*/ f15 1 2"/>
                <a:gd name="f19" fmla="*/ f16 1 38"/>
                <a:gd name="f20" fmla="*/ 13 f16 1"/>
                <a:gd name="f21" fmla="*/ 1 f15 1"/>
                <a:gd name="f22" fmla="*/ 38 f16 1"/>
                <a:gd name="f23" fmla="*/ 0 f15 1"/>
                <a:gd name="f24" fmla="*/ 7 f16 1"/>
                <a:gd name="f25" fmla="*/ f17 1 f2"/>
                <a:gd name="f26" fmla="*/ f20 1 38"/>
                <a:gd name="f27" fmla="*/ f21 1 2"/>
                <a:gd name="f28" fmla="*/ f22 1 38"/>
                <a:gd name="f29" fmla="*/ f23 1 2"/>
                <a:gd name="f30" fmla="*/ f24 1 38"/>
                <a:gd name="f31" fmla="*/ 0 1 f19"/>
                <a:gd name="f32" fmla="*/ f6 1 f19"/>
                <a:gd name="f33" fmla="*/ 0 1 f18"/>
                <a:gd name="f34" fmla="*/ f7 1 f18"/>
                <a:gd name="f35" fmla="+- f25 0 f1"/>
                <a:gd name="f36" fmla="*/ f26 1 f19"/>
                <a:gd name="f37" fmla="*/ f27 1 f18"/>
                <a:gd name="f38" fmla="*/ f28 1 f19"/>
                <a:gd name="f39" fmla="*/ f29 1 f18"/>
                <a:gd name="f40" fmla="*/ f30 1 f19"/>
                <a:gd name="f41" fmla="*/ f31 f13 1"/>
                <a:gd name="f42" fmla="*/ f32 f13 1"/>
                <a:gd name="f43" fmla="*/ f34 f14 1"/>
                <a:gd name="f44" fmla="*/ f33 f14 1"/>
                <a:gd name="f45" fmla="*/ f36 f13 1"/>
                <a:gd name="f46" fmla="*/ f37 f14 1"/>
                <a:gd name="f47" fmla="*/ f38 f13 1"/>
                <a:gd name="f48" fmla="*/ f39 f14 1"/>
                <a:gd name="f49" fmla="*/ f4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5" y="f46"/>
                </a:cxn>
                <a:cxn ang="f35">
                  <a:pos x="f45" y="f46"/>
                </a:cxn>
                <a:cxn ang="f35">
                  <a:pos x="f47" y="f48"/>
                </a:cxn>
                <a:cxn ang="f35">
                  <a:pos x="f49" y="f48"/>
                </a:cxn>
                <a:cxn ang="f35">
                  <a:pos x="f45" y="f46"/>
                </a:cxn>
              </a:cxnLst>
              <a:rect l="f41" t="f44" r="f42" b="f43"/>
              <a:pathLst>
                <a:path w="38" h="2">
                  <a:moveTo>
                    <a:pt x="f8" y="f9"/>
                  </a:moveTo>
                  <a:lnTo>
                    <a:pt x="f8" y="f9"/>
                  </a:lnTo>
                  <a:lnTo>
                    <a:pt x="f6" y="f5"/>
                  </a:lnTo>
                  <a:lnTo>
                    <a:pt x="f10" y="f5"/>
                  </a:lnTo>
                  <a:cubicBezTo>
                    <a:pt x="f11" y="f5"/>
                    <a:pt x="f5" y="f7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3" name="Freeform 94">
              <a:extLst>
                <a:ext uri="{FF2B5EF4-FFF2-40B4-BE49-F238E27FC236}">
                  <a16:creationId xmlns:a16="http://schemas.microsoft.com/office/drawing/2014/main" id="{C022CCFB-0EDA-4EFB-91CE-E8B8AE9EF9FA}"/>
                </a:ext>
              </a:extLst>
            </p:cNvPr>
            <p:cNvSpPr/>
            <p:nvPr/>
          </p:nvSpPr>
          <p:spPr>
            <a:xfrm>
              <a:off x="6116330" y="4728197"/>
              <a:ext cx="5513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515"/>
                <a:gd name="f8" fmla="+- 0 0 -90"/>
                <a:gd name="f9" fmla="abs f3"/>
                <a:gd name="f10" fmla="abs f4"/>
                <a:gd name="f11" fmla="abs f5"/>
                <a:gd name="f12" fmla="*/ f3 1 5515"/>
                <a:gd name="f13" fmla="val f6"/>
                <a:gd name="f14" fmla="+- f6 0 f6"/>
                <a:gd name="f15" fmla="+- f7 0 f6"/>
                <a:gd name="f16" fmla="*/ f8 f0 1"/>
                <a:gd name="f17" fmla="?: f9 f3 1"/>
                <a:gd name="f18" fmla="?: f10 f4 1"/>
                <a:gd name="f19" fmla="?: f11 f5 1"/>
                <a:gd name="f20" fmla="*/ f15 1 5515"/>
                <a:gd name="f21" fmla="*/ f14 1 0"/>
                <a:gd name="f22" fmla="*/ f16 1 f2"/>
                <a:gd name="f23" fmla="*/ f17 1 5515"/>
                <a:gd name="f24" fmla="*/ f18 1 21600"/>
                <a:gd name="f25" fmla="*/ 21600 f18 1"/>
                <a:gd name="f26" fmla="*/ 0 1 f20"/>
                <a:gd name="f27" fmla="*/ 0 1 f21"/>
                <a:gd name="f28" fmla="*/ 5515 1 f20"/>
                <a:gd name="f29" fmla="*/ 1 1 f21"/>
                <a:gd name="f30" fmla="+- f22 0 f1"/>
                <a:gd name="f31" fmla="min f24 f23"/>
                <a:gd name="f32" fmla="*/ f25 1 f19"/>
                <a:gd name="f33" fmla="*/ f26 f12 1"/>
                <a:gd name="f34" fmla="*/ f28 f12 1"/>
                <a:gd name="f35" fmla="val f32"/>
                <a:gd name="f36" fmla="*/ f6 f31 1"/>
                <a:gd name="f37" fmla="+- f35 0 f13"/>
                <a:gd name="f38" fmla="*/ f37 1 0"/>
                <a:gd name="f39" fmla="*/ f29 f38 1"/>
                <a:gd name="f40" fmla="*/ f27 f38 1"/>
                <a:gd name="f41" fmla="*/ f40 f31 1"/>
                <a:gd name="f42" fmla="*/ f39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3" y="f41"/>
                </a:cxn>
                <a:cxn ang="f30">
                  <a:pos x="f33" y="f41"/>
                </a:cxn>
                <a:cxn ang="f30">
                  <a:pos x="f34" y="f41"/>
                </a:cxn>
                <a:cxn ang="f30">
                  <a:pos x="f33" y="f41"/>
                </a:cxn>
              </a:cxnLst>
              <a:rect l="f33" t="f41" r="f34" b="f42"/>
              <a:pathLst>
                <a:path w="5515">
                  <a:moveTo>
                    <a:pt x="f6" y="f36"/>
                  </a:moveTo>
                  <a:lnTo>
                    <a:pt x="f6" y="f36"/>
                  </a:lnTo>
                  <a:lnTo>
                    <a:pt x="f7" y="f36"/>
                  </a:lnTo>
                  <a:lnTo>
                    <a:pt x="f6" y="f36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4" name="Freeform 95">
              <a:extLst>
                <a:ext uri="{FF2B5EF4-FFF2-40B4-BE49-F238E27FC236}">
                  <a16:creationId xmlns:a16="http://schemas.microsoft.com/office/drawing/2014/main" id="{FAB652BB-8929-477E-BFCB-96444F122281}"/>
                </a:ext>
              </a:extLst>
            </p:cNvPr>
            <p:cNvSpPr/>
            <p:nvPr/>
          </p:nvSpPr>
          <p:spPr>
            <a:xfrm>
              <a:off x="6534649" y="4756717"/>
              <a:ext cx="50420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"/>
                <a:gd name="f7" fmla="val 2"/>
                <a:gd name="f8" fmla="val 3"/>
                <a:gd name="f9" fmla="val 21"/>
                <a:gd name="f10" fmla="val 36"/>
                <a:gd name="f11" fmla="val 1"/>
                <a:gd name="f12" fmla="val 46"/>
                <a:gd name="f13" fmla="+- 0 0 -90"/>
                <a:gd name="f14" fmla="*/ f3 1 53"/>
                <a:gd name="f15" fmla="*/ f4 1 2"/>
                <a:gd name="f16" fmla="+- f7 0 f5"/>
                <a:gd name="f17" fmla="+- f6 0 f5"/>
                <a:gd name="f18" fmla="*/ f13 f0 1"/>
                <a:gd name="f19" fmla="*/ f16 1 2"/>
                <a:gd name="f20" fmla="*/ f17 1 53"/>
                <a:gd name="f21" fmla="*/ 3 f17 1"/>
                <a:gd name="f22" fmla="*/ 2 f16 1"/>
                <a:gd name="f23" fmla="*/ 53 f17 1"/>
                <a:gd name="f24" fmla="*/ 1 f16 1"/>
                <a:gd name="f25" fmla="*/ f18 1 f2"/>
                <a:gd name="f26" fmla="*/ f21 1 53"/>
                <a:gd name="f27" fmla="*/ f22 1 2"/>
                <a:gd name="f28" fmla="*/ f23 1 53"/>
                <a:gd name="f29" fmla="*/ f24 1 2"/>
                <a:gd name="f30" fmla="*/ 0 1 f20"/>
                <a:gd name="f31" fmla="*/ f6 1 f20"/>
                <a:gd name="f32" fmla="*/ 0 1 f19"/>
                <a:gd name="f33" fmla="*/ f7 1 f19"/>
                <a:gd name="f34" fmla="+- f25 0 f1"/>
                <a:gd name="f35" fmla="*/ f26 1 f20"/>
                <a:gd name="f36" fmla="*/ f27 1 f19"/>
                <a:gd name="f37" fmla="*/ f28 1 f20"/>
                <a:gd name="f38" fmla="*/ f29 1 f19"/>
                <a:gd name="f39" fmla="*/ f30 f14 1"/>
                <a:gd name="f40" fmla="*/ f31 f14 1"/>
                <a:gd name="f41" fmla="*/ f33 f15 1"/>
                <a:gd name="f42" fmla="*/ f32 f15 1"/>
                <a:gd name="f43" fmla="*/ f35 f14 1"/>
                <a:gd name="f44" fmla="*/ f36 f15 1"/>
                <a:gd name="f45" fmla="*/ f37 f14 1"/>
                <a:gd name="f46" fmla="*/ f38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3" y="f44"/>
                </a:cxn>
                <a:cxn ang="f34">
                  <a:pos x="f43" y="f44"/>
                </a:cxn>
                <a:cxn ang="f34">
                  <a:pos x="f45" y="f46"/>
                </a:cxn>
                <a:cxn ang="f34">
                  <a:pos x="f43" y="f44"/>
                </a:cxn>
              </a:cxnLst>
              <a:rect l="f39" t="f42" r="f40" b="f41"/>
              <a:pathLst>
                <a:path w="53" h="2">
                  <a:moveTo>
                    <a:pt x="f8" y="f7"/>
                  </a:moveTo>
                  <a:lnTo>
                    <a:pt x="f8" y="f7"/>
                  </a:lnTo>
                  <a:cubicBezTo>
                    <a:pt x="f9" y="f7"/>
                    <a:pt x="f10" y="f7"/>
                    <a:pt x="f6" y="f11"/>
                  </a:cubicBezTo>
                  <a:cubicBezTo>
                    <a:pt x="f12" y="f11"/>
                    <a:pt x="f5" y="f5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5" name="Freeform 96">
              <a:extLst>
                <a:ext uri="{FF2B5EF4-FFF2-40B4-BE49-F238E27FC236}">
                  <a16:creationId xmlns:a16="http://schemas.microsoft.com/office/drawing/2014/main" id="{318E1AEA-0153-447C-9D66-1061EE6D6A5E}"/>
                </a:ext>
              </a:extLst>
            </p:cNvPr>
            <p:cNvSpPr/>
            <p:nvPr/>
          </p:nvSpPr>
          <p:spPr>
            <a:xfrm>
              <a:off x="5958769" y="4732001"/>
              <a:ext cx="41751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1"/>
                <a:gd name="f8" fmla="val 3"/>
                <a:gd name="f9" fmla="+- 0 0 -90"/>
                <a:gd name="f10" fmla="*/ f3 1 44"/>
                <a:gd name="f11" fmla="*/ f4 1 1"/>
                <a:gd name="f12" fmla="+- f7 0 f5"/>
                <a:gd name="f13" fmla="+- f6 0 f5"/>
                <a:gd name="f14" fmla="*/ f9 f0 1"/>
                <a:gd name="f15" fmla="*/ f13 1 44"/>
                <a:gd name="f16" fmla="*/ 3 f13 1"/>
                <a:gd name="f17" fmla="*/ 1 f12 1"/>
                <a:gd name="f18" fmla="*/ 44 f13 1"/>
                <a:gd name="f19" fmla="*/ 0 f12 1"/>
                <a:gd name="f20" fmla="*/ 0 f13 1"/>
                <a:gd name="f21" fmla="*/ 0 1 f12"/>
                <a:gd name="f22" fmla="*/ f7 1 f12"/>
                <a:gd name="f23" fmla="*/ f14 1 f2"/>
                <a:gd name="f24" fmla="*/ f16 1 44"/>
                <a:gd name="f25" fmla="*/ f18 1 44"/>
                <a:gd name="f26" fmla="*/ f20 1 44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44" h="1">
                  <a:moveTo>
                    <a:pt x="f8" y="f7"/>
                  </a:moveTo>
                  <a:lnTo>
                    <a:pt x="f8" y="f7"/>
                  </a:lnTo>
                  <a:lnTo>
                    <a:pt x="f6" y="f5"/>
                  </a:lnTo>
                  <a:lnTo>
                    <a:pt x="f5" y="f5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6" name="Freeform 97">
              <a:extLst>
                <a:ext uri="{FF2B5EF4-FFF2-40B4-BE49-F238E27FC236}">
                  <a16:creationId xmlns:a16="http://schemas.microsoft.com/office/drawing/2014/main" id="{ECB2BAB1-D4CE-4AB7-9EF9-6CEB282AC73D}"/>
                </a:ext>
              </a:extLst>
            </p:cNvPr>
            <p:cNvSpPr/>
            <p:nvPr/>
          </p:nvSpPr>
          <p:spPr>
            <a:xfrm>
              <a:off x="5740548" y="4728197"/>
              <a:ext cx="38605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"/>
                <a:gd name="f8" fmla="val 1"/>
                <a:gd name="f9" fmla="val 34"/>
                <a:gd name="f10" fmla="val 7"/>
                <a:gd name="f11" fmla="+- 0 0 -90"/>
                <a:gd name="f12" fmla="*/ f3 1 41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41"/>
                <a:gd name="f19" fmla="*/ 41 f15 1"/>
                <a:gd name="f20" fmla="*/ 1 f14 1"/>
                <a:gd name="f21" fmla="*/ 34 f15 1"/>
                <a:gd name="f22" fmla="*/ 0 f14 1"/>
                <a:gd name="f23" fmla="*/ 0 f15 1"/>
                <a:gd name="f24" fmla="*/ 7 f15 1"/>
                <a:gd name="f25" fmla="*/ 2 f14 1"/>
                <a:gd name="f26" fmla="*/ f16 1 f2"/>
                <a:gd name="f27" fmla="*/ f19 1 41"/>
                <a:gd name="f28" fmla="*/ f20 1 2"/>
                <a:gd name="f29" fmla="*/ f21 1 41"/>
                <a:gd name="f30" fmla="*/ f22 1 2"/>
                <a:gd name="f31" fmla="*/ f23 1 41"/>
                <a:gd name="f32" fmla="*/ f24 1 41"/>
                <a:gd name="f33" fmla="*/ f25 1 2"/>
                <a:gd name="f34" fmla="*/ 0 1 f18"/>
                <a:gd name="f35" fmla="*/ f6 1 f18"/>
                <a:gd name="f36" fmla="*/ 0 1 f17"/>
                <a:gd name="f37" fmla="*/ f7 1 f17"/>
                <a:gd name="f38" fmla="+- f26 0 f1"/>
                <a:gd name="f39" fmla="*/ f27 1 f18"/>
                <a:gd name="f40" fmla="*/ f28 1 f17"/>
                <a:gd name="f41" fmla="*/ f29 1 f18"/>
                <a:gd name="f42" fmla="*/ f30 1 f17"/>
                <a:gd name="f43" fmla="*/ f31 1 f18"/>
                <a:gd name="f44" fmla="*/ f32 1 f18"/>
                <a:gd name="f45" fmla="*/ f33 1 f17"/>
                <a:gd name="f46" fmla="*/ f34 f12 1"/>
                <a:gd name="f47" fmla="*/ f35 f12 1"/>
                <a:gd name="f48" fmla="*/ f37 f13 1"/>
                <a:gd name="f49" fmla="*/ f36 f13 1"/>
                <a:gd name="f50" fmla="*/ f39 f12 1"/>
                <a:gd name="f51" fmla="*/ f40 f13 1"/>
                <a:gd name="f52" fmla="*/ f41 f12 1"/>
                <a:gd name="f53" fmla="*/ f42 f13 1"/>
                <a:gd name="f54" fmla="*/ f43 f12 1"/>
                <a:gd name="f55" fmla="*/ f44 f12 1"/>
                <a:gd name="f56" fmla="*/ f45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50" y="f51"/>
                </a:cxn>
                <a:cxn ang="f38">
                  <a:pos x="f50" y="f51"/>
                </a:cxn>
                <a:cxn ang="f38">
                  <a:pos x="f52" y="f53"/>
                </a:cxn>
                <a:cxn ang="f38">
                  <a:pos x="f54" y="f51"/>
                </a:cxn>
                <a:cxn ang="f38">
                  <a:pos x="f55" y="f56"/>
                </a:cxn>
                <a:cxn ang="f38">
                  <a:pos x="f50" y="f51"/>
                </a:cxn>
              </a:cxnLst>
              <a:rect l="f46" t="f49" r="f47" b="f48"/>
              <a:pathLst>
                <a:path w="41" h="2">
                  <a:moveTo>
                    <a:pt x="f6" y="f8"/>
                  </a:moveTo>
                  <a:lnTo>
                    <a:pt x="f6" y="f8"/>
                  </a:lnTo>
                  <a:lnTo>
                    <a:pt x="f9" y="f5"/>
                  </a:lnTo>
                  <a:lnTo>
                    <a:pt x="f5" y="f8"/>
                  </a:lnTo>
                  <a:lnTo>
                    <a:pt x="f10" y="f7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7" name="Freeform 98">
              <a:extLst>
                <a:ext uri="{FF2B5EF4-FFF2-40B4-BE49-F238E27FC236}">
                  <a16:creationId xmlns:a16="http://schemas.microsoft.com/office/drawing/2014/main" id="{DD15C90D-9319-41E6-BA10-DF3F53AB1425}"/>
                </a:ext>
              </a:extLst>
            </p:cNvPr>
            <p:cNvSpPr/>
            <p:nvPr/>
          </p:nvSpPr>
          <p:spPr>
            <a:xfrm>
              <a:off x="6006821" y="4771933"/>
              <a:ext cx="58293" cy="31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3"/>
                <a:gd name="f8" fmla="val 11"/>
                <a:gd name="f9" fmla="val 2"/>
                <a:gd name="f10" fmla="val 39"/>
                <a:gd name="f11" fmla="val 54"/>
                <a:gd name="f12" fmla="val 13"/>
                <a:gd name="f13" fmla="val 15"/>
                <a:gd name="f14" fmla="val 46"/>
                <a:gd name="f15" fmla="+- 0 0 -90"/>
                <a:gd name="f16" fmla="*/ f3 1 61"/>
                <a:gd name="f17" fmla="*/ f4 1 3"/>
                <a:gd name="f18" fmla="+- f7 0 f5"/>
                <a:gd name="f19" fmla="+- f6 0 f5"/>
                <a:gd name="f20" fmla="*/ f15 f0 1"/>
                <a:gd name="f21" fmla="*/ f18 1 3"/>
                <a:gd name="f22" fmla="*/ f19 1 61"/>
                <a:gd name="f23" fmla="*/ 11 f19 1"/>
                <a:gd name="f24" fmla="*/ 2 f18 1"/>
                <a:gd name="f25" fmla="*/ 54 f19 1"/>
                <a:gd name="f26" fmla="*/ 0 f18 1"/>
                <a:gd name="f27" fmla="*/ 0 f19 1"/>
                <a:gd name="f28" fmla="*/ 46 f19 1"/>
                <a:gd name="f29" fmla="*/ f20 1 f2"/>
                <a:gd name="f30" fmla="*/ f23 1 61"/>
                <a:gd name="f31" fmla="*/ f24 1 3"/>
                <a:gd name="f32" fmla="*/ f25 1 61"/>
                <a:gd name="f33" fmla="*/ f26 1 3"/>
                <a:gd name="f34" fmla="*/ f27 1 61"/>
                <a:gd name="f35" fmla="*/ f28 1 61"/>
                <a:gd name="f36" fmla="*/ 0 1 f22"/>
                <a:gd name="f37" fmla="*/ f6 1 f22"/>
                <a:gd name="f38" fmla="*/ 0 1 f21"/>
                <a:gd name="f39" fmla="*/ f7 1 f21"/>
                <a:gd name="f40" fmla="+- f29 0 f1"/>
                <a:gd name="f41" fmla="*/ f30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2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4"/>
                </a:cxn>
                <a:cxn ang="f40">
                  <a:pos x="f56" y="f54"/>
                </a:cxn>
                <a:cxn ang="f40">
                  <a:pos x="f51" y="f52"/>
                </a:cxn>
              </a:cxnLst>
              <a:rect l="f47" t="f50" r="f48" b="f49"/>
              <a:pathLst>
                <a:path w="61" h="3">
                  <a:moveTo>
                    <a:pt x="f8" y="f9"/>
                  </a:moveTo>
                  <a:lnTo>
                    <a:pt x="f8" y="f9"/>
                  </a:lnTo>
                  <a:cubicBezTo>
                    <a:pt x="f10" y="f7"/>
                    <a:pt x="f6" y="f5"/>
                    <a:pt x="f11" y="f5"/>
                  </a:cubicBezTo>
                  <a:lnTo>
                    <a:pt x="f5" y="f5"/>
                  </a:lnTo>
                  <a:cubicBezTo>
                    <a:pt x="f12" y="f9"/>
                    <a:pt x="f13" y="f5"/>
                    <a:pt x="f14" y="f5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8" name="Freeform 99">
              <a:extLst>
                <a:ext uri="{FF2B5EF4-FFF2-40B4-BE49-F238E27FC236}">
                  <a16:creationId xmlns:a16="http://schemas.microsoft.com/office/drawing/2014/main" id="{F6DE5E00-4073-47F6-9E40-2B5CCB5F1DD6}"/>
                </a:ext>
              </a:extLst>
            </p:cNvPr>
            <p:cNvSpPr/>
            <p:nvPr/>
          </p:nvSpPr>
          <p:spPr>
            <a:xfrm>
              <a:off x="3717474" y="4728837"/>
              <a:ext cx="955602" cy="126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4"/>
                <a:gd name="f7" fmla="val 14"/>
                <a:gd name="f8" fmla="val 746"/>
                <a:gd name="f9" fmla="val 6"/>
                <a:gd name="f10" fmla="val 758"/>
                <a:gd name="f11" fmla="val 5"/>
                <a:gd name="f12" fmla="val 817"/>
                <a:gd name="f13" fmla="val 820"/>
                <a:gd name="f14" fmla="val 7"/>
                <a:gd name="f15" fmla="val 812"/>
                <a:gd name="f16" fmla="val 780"/>
                <a:gd name="f17" fmla="val 8"/>
                <a:gd name="f18" fmla="val 800"/>
                <a:gd name="f19" fmla="val 847"/>
                <a:gd name="f20" fmla="val 909"/>
                <a:gd name="f21" fmla="val 10"/>
                <a:gd name="f22" fmla="val 769"/>
                <a:gd name="f23" fmla="val 11"/>
                <a:gd name="f24" fmla="val 832"/>
                <a:gd name="f25" fmla="val 851"/>
                <a:gd name="f26" fmla="val 9"/>
                <a:gd name="f27" fmla="val 918"/>
                <a:gd name="f28" fmla="val 899"/>
                <a:gd name="f29" fmla="val 886"/>
                <a:gd name="f30" fmla="val 876"/>
                <a:gd name="f31" fmla="val 873"/>
                <a:gd name="f32" fmla="val 936"/>
                <a:gd name="f33" fmla="val 981"/>
                <a:gd name="f34" fmla="val 952"/>
                <a:gd name="f35" fmla="val 4"/>
                <a:gd name="f36" fmla="val 969"/>
                <a:gd name="f37" fmla="val 3"/>
                <a:gd name="f38" fmla="val 989"/>
                <a:gd name="f39" fmla="val 2"/>
                <a:gd name="f40" fmla="val 993"/>
                <a:gd name="f41" fmla="val 996"/>
                <a:gd name="f42" fmla="val 997"/>
                <a:gd name="f43" fmla="val 999"/>
                <a:gd name="f44" fmla="val 1"/>
                <a:gd name="f45" fmla="val 998"/>
                <a:gd name="f46" fmla="val 994"/>
                <a:gd name="f47" fmla="val 957"/>
                <a:gd name="f48" fmla="val 928"/>
                <a:gd name="f49" fmla="val 904"/>
                <a:gd name="f50" fmla="val 822"/>
                <a:gd name="f51" fmla="val 791"/>
                <a:gd name="f52" fmla="val 756"/>
                <a:gd name="f53" fmla="val 743"/>
                <a:gd name="f54" fmla="val 740"/>
                <a:gd name="f55" fmla="val 744"/>
                <a:gd name="f56" fmla="val 764"/>
                <a:gd name="f57" fmla="val 747"/>
                <a:gd name="f58" fmla="val 692"/>
                <a:gd name="f59" fmla="val 697"/>
                <a:gd name="f60" fmla="val 570"/>
                <a:gd name="f61" fmla="val 566"/>
                <a:gd name="f62" fmla="val 562"/>
                <a:gd name="f63" fmla="val 559"/>
                <a:gd name="f64" fmla="val 554"/>
                <a:gd name="f65" fmla="val 79"/>
                <a:gd name="f66" fmla="val 37"/>
                <a:gd name="f67" fmla="val 125"/>
                <a:gd name="f68" fmla="val 113"/>
                <a:gd name="f69" fmla="val 94"/>
                <a:gd name="f70" fmla="val 66"/>
                <a:gd name="f71" fmla="val 49"/>
                <a:gd name="f72" fmla="val 43"/>
                <a:gd name="f73" fmla="val 67"/>
                <a:gd name="f74" fmla="val 64"/>
                <a:gd name="f75" fmla="val 12"/>
                <a:gd name="f76" fmla="val 134"/>
                <a:gd name="f77" fmla="val 13"/>
                <a:gd name="f78" fmla="val 145"/>
                <a:gd name="f79" fmla="val 213"/>
                <a:gd name="f80" fmla="val 210"/>
                <a:gd name="f81" fmla="val 189"/>
                <a:gd name="f82" fmla="val 234"/>
                <a:gd name="f83" fmla="val 223"/>
                <a:gd name="f84" fmla="val 294"/>
                <a:gd name="f85" fmla="val 278"/>
                <a:gd name="f86" fmla="val 324"/>
                <a:gd name="f87" fmla="val 322"/>
                <a:gd name="f88" fmla="val 355"/>
                <a:gd name="f89" fmla="val 418"/>
                <a:gd name="f90" fmla="val 454"/>
                <a:gd name="f91" fmla="val 452"/>
                <a:gd name="f92" fmla="val 551"/>
                <a:gd name="f93" fmla="val 508"/>
                <a:gd name="f94" fmla="val 620"/>
                <a:gd name="f95" fmla="val 568"/>
                <a:gd name="f96" fmla="val 607"/>
                <a:gd name="f97" fmla="val 616"/>
                <a:gd name="f98" fmla="val 643"/>
                <a:gd name="f99" fmla="val 641"/>
                <a:gd name="f100" fmla="val 648"/>
                <a:gd name="f101" fmla="val 622"/>
                <a:gd name="f102" fmla="val 790"/>
                <a:gd name="f103" fmla="val 751"/>
                <a:gd name="f104" fmla="+- 0 0 -90"/>
                <a:gd name="f105" fmla="*/ f3 1 1004"/>
                <a:gd name="f106" fmla="*/ f4 1 14"/>
                <a:gd name="f107" fmla="+- f7 0 f5"/>
                <a:gd name="f108" fmla="+- f6 0 f5"/>
                <a:gd name="f109" fmla="*/ f104 f0 1"/>
                <a:gd name="f110" fmla="*/ f108 1 1004"/>
                <a:gd name="f111" fmla="*/ f107 1 14"/>
                <a:gd name="f112" fmla="*/ 746 f108 1"/>
                <a:gd name="f113" fmla="*/ 6 f107 1"/>
                <a:gd name="f114" fmla="*/ 820 f108 1"/>
                <a:gd name="f115" fmla="*/ 7 f107 1"/>
                <a:gd name="f116" fmla="*/ 800 f108 1"/>
                <a:gd name="f117" fmla="*/ 8 f107 1"/>
                <a:gd name="f118" fmla="*/ 847 f108 1"/>
                <a:gd name="f119" fmla="*/ 5 f107 1"/>
                <a:gd name="f120" fmla="*/ 769 f108 1"/>
                <a:gd name="f121" fmla="*/ 11 f107 1"/>
                <a:gd name="f122" fmla="*/ 918 f108 1"/>
                <a:gd name="f123" fmla="*/ 9 f107 1"/>
                <a:gd name="f124" fmla="*/ 876 f108 1"/>
                <a:gd name="f125" fmla="*/ 981 f108 1"/>
                <a:gd name="f126" fmla="*/ 989 f108 1"/>
                <a:gd name="f127" fmla="*/ 2 f107 1"/>
                <a:gd name="f128" fmla="*/ 997 f108 1"/>
                <a:gd name="f129" fmla="*/ 1004 f108 1"/>
                <a:gd name="f130" fmla="*/ 999 f108 1"/>
                <a:gd name="f131" fmla="*/ 994 f108 1"/>
                <a:gd name="f132" fmla="*/ 1 f107 1"/>
                <a:gd name="f133" fmla="*/ 904 f108 1"/>
                <a:gd name="f134" fmla="*/ 0 f107 1"/>
                <a:gd name="f135" fmla="*/ 791 f108 1"/>
                <a:gd name="f136" fmla="*/ 756 f108 1"/>
                <a:gd name="f137" fmla="*/ 743 f108 1"/>
                <a:gd name="f138" fmla="*/ 764 f108 1"/>
                <a:gd name="f139" fmla="*/ 697 f108 1"/>
                <a:gd name="f140" fmla="*/ 570 f108 1"/>
                <a:gd name="f141" fmla="*/ 3 f107 1"/>
                <a:gd name="f142" fmla="*/ 559 f108 1"/>
                <a:gd name="f143" fmla="*/ 554 f108 1"/>
                <a:gd name="f144" fmla="*/ 0 f108 1"/>
                <a:gd name="f145" fmla="*/ 4 f107 1"/>
                <a:gd name="f146" fmla="*/ 79 f108 1"/>
                <a:gd name="f147" fmla="*/ 113 f108 1"/>
                <a:gd name="f148" fmla="*/ 49 f108 1"/>
                <a:gd name="f149" fmla="*/ 64 f108 1"/>
                <a:gd name="f150" fmla="*/ 12 f107 1"/>
                <a:gd name="f151" fmla="*/ 213 f108 1"/>
                <a:gd name="f152" fmla="*/ 234 f108 1"/>
                <a:gd name="f153" fmla="*/ 223 f108 1"/>
                <a:gd name="f154" fmla="*/ 324 f108 1"/>
                <a:gd name="f155" fmla="*/ 10 f107 1"/>
                <a:gd name="f156" fmla="*/ 322 f108 1"/>
                <a:gd name="f157" fmla="*/ 454 f108 1"/>
                <a:gd name="f158" fmla="*/ 452 f108 1"/>
                <a:gd name="f159" fmla="*/ 620 f108 1"/>
                <a:gd name="f160" fmla="*/ 568 f108 1"/>
                <a:gd name="f161" fmla="*/ 643 f108 1"/>
                <a:gd name="f162" fmla="*/ 622 f108 1"/>
                <a:gd name="f163" fmla="*/ 758 f108 1"/>
                <a:gd name="f164" fmla="*/ f109 1 f2"/>
                <a:gd name="f165" fmla="*/ f112 1 1004"/>
                <a:gd name="f166" fmla="*/ f113 1 14"/>
                <a:gd name="f167" fmla="*/ f114 1 1004"/>
                <a:gd name="f168" fmla="*/ f115 1 14"/>
                <a:gd name="f169" fmla="*/ f116 1 1004"/>
                <a:gd name="f170" fmla="*/ f117 1 14"/>
                <a:gd name="f171" fmla="*/ f118 1 1004"/>
                <a:gd name="f172" fmla="*/ f119 1 14"/>
                <a:gd name="f173" fmla="*/ f120 1 1004"/>
                <a:gd name="f174" fmla="*/ f121 1 14"/>
                <a:gd name="f175" fmla="*/ f122 1 1004"/>
                <a:gd name="f176" fmla="*/ f123 1 14"/>
                <a:gd name="f177" fmla="*/ f124 1 1004"/>
                <a:gd name="f178" fmla="*/ f125 1 1004"/>
                <a:gd name="f179" fmla="*/ f126 1 1004"/>
                <a:gd name="f180" fmla="*/ f127 1 14"/>
                <a:gd name="f181" fmla="*/ f128 1 1004"/>
                <a:gd name="f182" fmla="*/ f129 1 1004"/>
                <a:gd name="f183" fmla="*/ f130 1 1004"/>
                <a:gd name="f184" fmla="*/ f131 1 1004"/>
                <a:gd name="f185" fmla="*/ f132 1 14"/>
                <a:gd name="f186" fmla="*/ f133 1 1004"/>
                <a:gd name="f187" fmla="*/ f134 1 14"/>
                <a:gd name="f188" fmla="*/ f135 1 1004"/>
                <a:gd name="f189" fmla="*/ f136 1 1004"/>
                <a:gd name="f190" fmla="*/ f137 1 1004"/>
                <a:gd name="f191" fmla="*/ f138 1 1004"/>
                <a:gd name="f192" fmla="*/ f139 1 1004"/>
                <a:gd name="f193" fmla="*/ f140 1 1004"/>
                <a:gd name="f194" fmla="*/ f141 1 14"/>
                <a:gd name="f195" fmla="*/ f142 1 1004"/>
                <a:gd name="f196" fmla="*/ f143 1 1004"/>
                <a:gd name="f197" fmla="*/ f144 1 1004"/>
                <a:gd name="f198" fmla="*/ f145 1 14"/>
                <a:gd name="f199" fmla="*/ f146 1 1004"/>
                <a:gd name="f200" fmla="*/ f147 1 1004"/>
                <a:gd name="f201" fmla="*/ f148 1 1004"/>
                <a:gd name="f202" fmla="*/ f149 1 1004"/>
                <a:gd name="f203" fmla="*/ f150 1 14"/>
                <a:gd name="f204" fmla="*/ f151 1 1004"/>
                <a:gd name="f205" fmla="*/ f152 1 1004"/>
                <a:gd name="f206" fmla="*/ f153 1 1004"/>
                <a:gd name="f207" fmla="*/ f154 1 1004"/>
                <a:gd name="f208" fmla="*/ f155 1 14"/>
                <a:gd name="f209" fmla="*/ f156 1 1004"/>
                <a:gd name="f210" fmla="*/ f157 1 1004"/>
                <a:gd name="f211" fmla="*/ f158 1 1004"/>
                <a:gd name="f212" fmla="*/ f159 1 1004"/>
                <a:gd name="f213" fmla="*/ f160 1 1004"/>
                <a:gd name="f214" fmla="*/ f161 1 1004"/>
                <a:gd name="f215" fmla="*/ f162 1 1004"/>
                <a:gd name="f216" fmla="*/ f163 1 1004"/>
                <a:gd name="f217" fmla="*/ 0 1 f110"/>
                <a:gd name="f218" fmla="*/ f6 1 f110"/>
                <a:gd name="f219" fmla="*/ 0 1 f111"/>
                <a:gd name="f220" fmla="*/ f7 1 f111"/>
                <a:gd name="f221" fmla="+- f164 0 f1"/>
                <a:gd name="f222" fmla="*/ f165 1 f110"/>
                <a:gd name="f223" fmla="*/ f166 1 f111"/>
                <a:gd name="f224" fmla="*/ f167 1 f110"/>
                <a:gd name="f225" fmla="*/ f168 1 f111"/>
                <a:gd name="f226" fmla="*/ f169 1 f110"/>
                <a:gd name="f227" fmla="*/ f170 1 f111"/>
                <a:gd name="f228" fmla="*/ f171 1 f110"/>
                <a:gd name="f229" fmla="*/ f172 1 f111"/>
                <a:gd name="f230" fmla="*/ f173 1 f110"/>
                <a:gd name="f231" fmla="*/ f174 1 f111"/>
                <a:gd name="f232" fmla="*/ f175 1 f110"/>
                <a:gd name="f233" fmla="*/ f176 1 f111"/>
                <a:gd name="f234" fmla="*/ f177 1 f110"/>
                <a:gd name="f235" fmla="*/ f178 1 f110"/>
                <a:gd name="f236" fmla="*/ f179 1 f110"/>
                <a:gd name="f237" fmla="*/ f180 1 f111"/>
                <a:gd name="f238" fmla="*/ f181 1 f110"/>
                <a:gd name="f239" fmla="*/ f182 1 f110"/>
                <a:gd name="f240" fmla="*/ f183 1 f110"/>
                <a:gd name="f241" fmla="*/ f184 1 f110"/>
                <a:gd name="f242" fmla="*/ f185 1 f111"/>
                <a:gd name="f243" fmla="*/ f186 1 f110"/>
                <a:gd name="f244" fmla="*/ f187 1 f111"/>
                <a:gd name="f245" fmla="*/ f188 1 f110"/>
                <a:gd name="f246" fmla="*/ f189 1 f110"/>
                <a:gd name="f247" fmla="*/ f190 1 f110"/>
                <a:gd name="f248" fmla="*/ f191 1 f110"/>
                <a:gd name="f249" fmla="*/ f192 1 f110"/>
                <a:gd name="f250" fmla="*/ f193 1 f110"/>
                <a:gd name="f251" fmla="*/ f194 1 f111"/>
                <a:gd name="f252" fmla="*/ f195 1 f110"/>
                <a:gd name="f253" fmla="*/ f196 1 f110"/>
                <a:gd name="f254" fmla="*/ f197 1 f110"/>
                <a:gd name="f255" fmla="*/ f198 1 f111"/>
                <a:gd name="f256" fmla="*/ f199 1 f110"/>
                <a:gd name="f257" fmla="*/ f200 1 f110"/>
                <a:gd name="f258" fmla="*/ f201 1 f110"/>
                <a:gd name="f259" fmla="*/ f202 1 f110"/>
                <a:gd name="f260" fmla="*/ f203 1 f111"/>
                <a:gd name="f261" fmla="*/ f204 1 f110"/>
                <a:gd name="f262" fmla="*/ f205 1 f110"/>
                <a:gd name="f263" fmla="*/ f206 1 f110"/>
                <a:gd name="f264" fmla="*/ f207 1 f110"/>
                <a:gd name="f265" fmla="*/ f208 1 f111"/>
                <a:gd name="f266" fmla="*/ f209 1 f110"/>
                <a:gd name="f267" fmla="*/ f210 1 f110"/>
                <a:gd name="f268" fmla="*/ f211 1 f110"/>
                <a:gd name="f269" fmla="*/ f212 1 f110"/>
                <a:gd name="f270" fmla="*/ f213 1 f110"/>
                <a:gd name="f271" fmla="*/ f214 1 f110"/>
                <a:gd name="f272" fmla="*/ f215 1 f110"/>
                <a:gd name="f273" fmla="*/ f216 1 f110"/>
                <a:gd name="f274" fmla="*/ f217 f105 1"/>
                <a:gd name="f275" fmla="*/ f218 f105 1"/>
                <a:gd name="f276" fmla="*/ f220 f106 1"/>
                <a:gd name="f277" fmla="*/ f219 f106 1"/>
                <a:gd name="f278" fmla="*/ f222 f105 1"/>
                <a:gd name="f279" fmla="*/ f223 f106 1"/>
                <a:gd name="f280" fmla="*/ f224 f105 1"/>
                <a:gd name="f281" fmla="*/ f225 f106 1"/>
                <a:gd name="f282" fmla="*/ f226 f105 1"/>
                <a:gd name="f283" fmla="*/ f227 f106 1"/>
                <a:gd name="f284" fmla="*/ f228 f105 1"/>
                <a:gd name="f285" fmla="*/ f229 f106 1"/>
                <a:gd name="f286" fmla="*/ f230 f105 1"/>
                <a:gd name="f287" fmla="*/ f231 f106 1"/>
                <a:gd name="f288" fmla="*/ f232 f105 1"/>
                <a:gd name="f289" fmla="*/ f233 f106 1"/>
                <a:gd name="f290" fmla="*/ f234 f105 1"/>
                <a:gd name="f291" fmla="*/ f235 f105 1"/>
                <a:gd name="f292" fmla="*/ f236 f105 1"/>
                <a:gd name="f293" fmla="*/ f237 f106 1"/>
                <a:gd name="f294" fmla="*/ f238 f105 1"/>
                <a:gd name="f295" fmla="*/ f239 f105 1"/>
                <a:gd name="f296" fmla="*/ f240 f105 1"/>
                <a:gd name="f297" fmla="*/ f241 f105 1"/>
                <a:gd name="f298" fmla="*/ f242 f106 1"/>
                <a:gd name="f299" fmla="*/ f243 f105 1"/>
                <a:gd name="f300" fmla="*/ f244 f106 1"/>
                <a:gd name="f301" fmla="*/ f245 f105 1"/>
                <a:gd name="f302" fmla="*/ f246 f105 1"/>
                <a:gd name="f303" fmla="*/ f247 f105 1"/>
                <a:gd name="f304" fmla="*/ f248 f105 1"/>
                <a:gd name="f305" fmla="*/ f249 f105 1"/>
                <a:gd name="f306" fmla="*/ f250 f105 1"/>
                <a:gd name="f307" fmla="*/ f251 f106 1"/>
                <a:gd name="f308" fmla="*/ f252 f105 1"/>
                <a:gd name="f309" fmla="*/ f253 f105 1"/>
                <a:gd name="f310" fmla="*/ f254 f105 1"/>
                <a:gd name="f311" fmla="*/ f255 f106 1"/>
                <a:gd name="f312" fmla="*/ f256 f105 1"/>
                <a:gd name="f313" fmla="*/ f257 f105 1"/>
                <a:gd name="f314" fmla="*/ f258 f105 1"/>
                <a:gd name="f315" fmla="*/ f259 f105 1"/>
                <a:gd name="f316" fmla="*/ f260 f106 1"/>
                <a:gd name="f317" fmla="*/ f261 f105 1"/>
                <a:gd name="f318" fmla="*/ f262 f105 1"/>
                <a:gd name="f319" fmla="*/ f263 f105 1"/>
                <a:gd name="f320" fmla="*/ f264 f105 1"/>
                <a:gd name="f321" fmla="*/ f265 f106 1"/>
                <a:gd name="f322" fmla="*/ f266 f105 1"/>
                <a:gd name="f323" fmla="*/ f267 f105 1"/>
                <a:gd name="f324" fmla="*/ f268 f105 1"/>
                <a:gd name="f325" fmla="*/ f269 f105 1"/>
                <a:gd name="f326" fmla="*/ f270 f105 1"/>
                <a:gd name="f327" fmla="*/ f271 f105 1"/>
                <a:gd name="f328" fmla="*/ f272 f105 1"/>
                <a:gd name="f329" fmla="*/ f273 f10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1">
                  <a:pos x="f278" y="f279"/>
                </a:cxn>
                <a:cxn ang="f221">
                  <a:pos x="f278" y="f279"/>
                </a:cxn>
                <a:cxn ang="f221">
                  <a:pos x="f280" y="f281"/>
                </a:cxn>
                <a:cxn ang="f221">
                  <a:pos x="f282" y="f283"/>
                </a:cxn>
                <a:cxn ang="f221">
                  <a:pos x="f284" y="f285"/>
                </a:cxn>
                <a:cxn ang="f221">
                  <a:pos x="f286" y="f287"/>
                </a:cxn>
                <a:cxn ang="f221">
                  <a:pos x="f288" y="f289"/>
                </a:cxn>
                <a:cxn ang="f221">
                  <a:pos x="f290" y="f281"/>
                </a:cxn>
                <a:cxn ang="f221">
                  <a:pos x="f291" y="f285"/>
                </a:cxn>
                <a:cxn ang="f221">
                  <a:pos x="f292" y="f293"/>
                </a:cxn>
                <a:cxn ang="f221">
                  <a:pos x="f294" y="f293"/>
                </a:cxn>
                <a:cxn ang="f221">
                  <a:pos x="f295" y="f293"/>
                </a:cxn>
                <a:cxn ang="f221">
                  <a:pos x="f296" y="f293"/>
                </a:cxn>
                <a:cxn ang="f221">
                  <a:pos x="f297" y="f298"/>
                </a:cxn>
                <a:cxn ang="f221">
                  <a:pos x="f299" y="f300"/>
                </a:cxn>
                <a:cxn ang="f221">
                  <a:pos x="f301" y="f293"/>
                </a:cxn>
                <a:cxn ang="f221">
                  <a:pos x="f302" y="f293"/>
                </a:cxn>
                <a:cxn ang="f221">
                  <a:pos x="f303" y="f293"/>
                </a:cxn>
                <a:cxn ang="f221">
                  <a:pos x="f304" y="f298"/>
                </a:cxn>
                <a:cxn ang="f221">
                  <a:pos x="f305" y="f293"/>
                </a:cxn>
                <a:cxn ang="f221">
                  <a:pos x="f306" y="f307"/>
                </a:cxn>
                <a:cxn ang="f221">
                  <a:pos x="f308" y="f293"/>
                </a:cxn>
                <a:cxn ang="f221">
                  <a:pos x="f309" y="f307"/>
                </a:cxn>
                <a:cxn ang="f221">
                  <a:pos x="f310" y="f311"/>
                </a:cxn>
                <a:cxn ang="f221">
                  <a:pos x="f312" y="f285"/>
                </a:cxn>
                <a:cxn ang="f221">
                  <a:pos x="f313" y="f283"/>
                </a:cxn>
                <a:cxn ang="f221">
                  <a:pos x="f314" y="f283"/>
                </a:cxn>
                <a:cxn ang="f221">
                  <a:pos x="f315" y="f316"/>
                </a:cxn>
                <a:cxn ang="f221">
                  <a:pos x="f317" y="f283"/>
                </a:cxn>
                <a:cxn ang="f221">
                  <a:pos x="f318" y="f287"/>
                </a:cxn>
                <a:cxn ang="f221">
                  <a:pos x="f319" y="f287"/>
                </a:cxn>
                <a:cxn ang="f221">
                  <a:pos x="f320" y="f321"/>
                </a:cxn>
                <a:cxn ang="f221">
                  <a:pos x="f322" y="f316"/>
                </a:cxn>
                <a:cxn ang="f221">
                  <a:pos x="f323" y="f321"/>
                </a:cxn>
                <a:cxn ang="f221">
                  <a:pos x="f324" y="f287"/>
                </a:cxn>
                <a:cxn ang="f221">
                  <a:pos x="f325" y="f289"/>
                </a:cxn>
                <a:cxn ang="f221">
                  <a:pos x="f326" y="f287"/>
                </a:cxn>
                <a:cxn ang="f221">
                  <a:pos x="f327" y="f321"/>
                </a:cxn>
                <a:cxn ang="f221">
                  <a:pos x="f328" y="f316"/>
                </a:cxn>
                <a:cxn ang="f221">
                  <a:pos x="f329" y="f283"/>
                </a:cxn>
                <a:cxn ang="f221">
                  <a:pos x="f278" y="f279"/>
                </a:cxn>
              </a:cxnLst>
              <a:rect l="f274" t="f277" r="f275" b="f276"/>
              <a:pathLst>
                <a:path w="1004" h="14">
                  <a:moveTo>
                    <a:pt x="f8" y="f9"/>
                  </a:moveTo>
                  <a:lnTo>
                    <a:pt x="f8" y="f9"/>
                  </a:lnTo>
                  <a:cubicBezTo>
                    <a:pt x="f10" y="f11"/>
                    <a:pt x="f12" y="f11"/>
                    <a:pt x="f13" y="f14"/>
                  </a:cubicBezTo>
                  <a:cubicBezTo>
                    <a:pt x="f15" y="f14"/>
                    <a:pt x="f16" y="f17"/>
                    <a:pt x="f18" y="f17"/>
                  </a:cubicBezTo>
                  <a:lnTo>
                    <a:pt x="f19" y="f11"/>
                  </a:lnTo>
                  <a:cubicBezTo>
                    <a:pt x="f20" y="f14"/>
                    <a:pt x="f18" y="f21"/>
                    <a:pt x="f22" y="f23"/>
                  </a:cubicBezTo>
                  <a:cubicBezTo>
                    <a:pt x="f24" y="f23"/>
                    <a:pt x="f25" y="f26"/>
                    <a:pt x="f27" y="f26"/>
                  </a:cubicBezTo>
                  <a:cubicBezTo>
                    <a:pt x="f28" y="f26"/>
                    <a:pt x="f29" y="f17"/>
                    <a:pt x="f30" y="f14"/>
                  </a:cubicBezTo>
                  <a:cubicBezTo>
                    <a:pt x="f31" y="f11"/>
                    <a:pt x="f32" y="f9"/>
                    <a:pt x="f33" y="f11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39"/>
                    <a:pt x="f41" y="f39"/>
                    <a:pt x="f42" y="f39"/>
                  </a:cubicBezTo>
                  <a:lnTo>
                    <a:pt x="f6" y="f39"/>
                  </a:lnTo>
                  <a:lnTo>
                    <a:pt x="f43" y="f39"/>
                  </a:lnTo>
                  <a:cubicBezTo>
                    <a:pt x="f43" y="f44"/>
                    <a:pt x="f45" y="f44"/>
                    <a:pt x="f46" y="f44"/>
                  </a:cubicBezTo>
                  <a:cubicBezTo>
                    <a:pt x="f47" y="f44"/>
                    <a:pt x="f48" y="f5"/>
                    <a:pt x="f49" y="f5"/>
                  </a:cubicBezTo>
                  <a:cubicBezTo>
                    <a:pt x="f48" y="f37"/>
                    <a:pt x="f50" y="f44"/>
                    <a:pt x="f51" y="f39"/>
                  </a:cubicBezTo>
                  <a:lnTo>
                    <a:pt x="f52" y="f39"/>
                  </a:lnTo>
                  <a:lnTo>
                    <a:pt x="f53" y="f39"/>
                  </a:lnTo>
                  <a:cubicBezTo>
                    <a:pt x="f54" y="f39"/>
                    <a:pt x="f55" y="f44"/>
                    <a:pt x="f56" y="f44"/>
                  </a:cubicBezTo>
                  <a:cubicBezTo>
                    <a:pt x="f57" y="f44"/>
                    <a:pt x="f58" y="f44"/>
                    <a:pt x="f59" y="f39"/>
                  </a:cubicBezTo>
                  <a:lnTo>
                    <a:pt x="f60" y="f37"/>
                  </a:lnTo>
                  <a:cubicBezTo>
                    <a:pt x="f61" y="f37"/>
                    <a:pt x="f62" y="f39"/>
                    <a:pt x="f63" y="f39"/>
                  </a:cubicBezTo>
                  <a:cubicBezTo>
                    <a:pt x="f64" y="f39"/>
                    <a:pt x="f64" y="f37"/>
                    <a:pt x="f64" y="f37"/>
                  </a:cubicBezTo>
                  <a:lnTo>
                    <a:pt x="f5" y="f35"/>
                  </a:lnTo>
                  <a:lnTo>
                    <a:pt x="f65" y="f11"/>
                  </a:lnTo>
                  <a:cubicBezTo>
                    <a:pt x="f66" y="f17"/>
                    <a:pt x="f67" y="f9"/>
                    <a:pt x="f68" y="f17"/>
                  </a:cubicBezTo>
                  <a:cubicBezTo>
                    <a:pt x="f69" y="f26"/>
                    <a:pt x="f70" y="f26"/>
                    <a:pt x="f71" y="f17"/>
                  </a:cubicBezTo>
                  <a:cubicBezTo>
                    <a:pt x="f72" y="f26"/>
                    <a:pt x="f73" y="f21"/>
                    <a:pt x="f74" y="f75"/>
                  </a:cubicBezTo>
                  <a:cubicBezTo>
                    <a:pt x="f76" y="f77"/>
                    <a:pt x="f78" y="f14"/>
                    <a:pt x="f79" y="f17"/>
                  </a:cubicBezTo>
                  <a:cubicBezTo>
                    <a:pt x="f80" y="f21"/>
                    <a:pt x="f81" y="f23"/>
                    <a:pt x="f82" y="f23"/>
                  </a:cubicBezTo>
                  <a:lnTo>
                    <a:pt x="f83" y="f23"/>
                  </a:lnTo>
                  <a:cubicBezTo>
                    <a:pt x="f84" y="f26"/>
                    <a:pt x="f85" y="f7"/>
                    <a:pt x="f86" y="f21"/>
                  </a:cubicBezTo>
                  <a:lnTo>
                    <a:pt x="f87" y="f75"/>
                  </a:lnTo>
                  <a:cubicBezTo>
                    <a:pt x="f88" y="f23"/>
                    <a:pt x="f89" y="f23"/>
                    <a:pt x="f90" y="f21"/>
                  </a:cubicBezTo>
                  <a:lnTo>
                    <a:pt x="f91" y="f23"/>
                  </a:lnTo>
                  <a:cubicBezTo>
                    <a:pt x="f92" y="f17"/>
                    <a:pt x="f93" y="f21"/>
                    <a:pt x="f94" y="f26"/>
                  </a:cubicBezTo>
                  <a:lnTo>
                    <a:pt x="f95" y="f23"/>
                  </a:lnTo>
                  <a:cubicBezTo>
                    <a:pt x="f96" y="f75"/>
                    <a:pt x="f97" y="f21"/>
                    <a:pt x="f98" y="f21"/>
                  </a:cubicBezTo>
                  <a:cubicBezTo>
                    <a:pt x="f99" y="f21"/>
                    <a:pt x="f100" y="f75"/>
                    <a:pt x="f101" y="f75"/>
                  </a:cubicBezTo>
                  <a:lnTo>
                    <a:pt x="f10" y="f17"/>
                  </a:lnTo>
                  <a:cubicBezTo>
                    <a:pt x="f102" y="f14"/>
                    <a:pt x="f103" y="f14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9" name="Freeform 100">
              <a:extLst>
                <a:ext uri="{FF2B5EF4-FFF2-40B4-BE49-F238E27FC236}">
                  <a16:creationId xmlns:a16="http://schemas.microsoft.com/office/drawing/2014/main" id="{3D451867-3492-4717-873B-A39C72BE99D5}"/>
                </a:ext>
              </a:extLst>
            </p:cNvPr>
            <p:cNvSpPr/>
            <p:nvPr/>
          </p:nvSpPr>
          <p:spPr>
            <a:xfrm>
              <a:off x="4591147" y="4737076"/>
              <a:ext cx="23637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23634"/>
                <a:gd name="f8" fmla="+- 0 0 -90"/>
                <a:gd name="f9" fmla="abs f3"/>
                <a:gd name="f10" fmla="abs f4"/>
                <a:gd name="f11" fmla="abs f5"/>
                <a:gd name="f12" fmla="*/ f3 1 23634"/>
                <a:gd name="f13" fmla="val f6"/>
                <a:gd name="f14" fmla="+- f6 0 f6"/>
                <a:gd name="f15" fmla="+- f7 0 f6"/>
                <a:gd name="f16" fmla="*/ f8 f0 1"/>
                <a:gd name="f17" fmla="?: f9 f3 1"/>
                <a:gd name="f18" fmla="?: f10 f4 1"/>
                <a:gd name="f19" fmla="?: f11 f5 1"/>
                <a:gd name="f20" fmla="*/ f15 1 23634"/>
                <a:gd name="f21" fmla="*/ f14 1 0"/>
                <a:gd name="f22" fmla="*/ f16 1 f2"/>
                <a:gd name="f23" fmla="*/ f17 1 23634"/>
                <a:gd name="f24" fmla="*/ f18 1 21600"/>
                <a:gd name="f25" fmla="*/ 21600 f18 1"/>
                <a:gd name="f26" fmla="*/ 0 1 f20"/>
                <a:gd name="f27" fmla="*/ 0 1 f21"/>
                <a:gd name="f28" fmla="*/ 23634 1 f20"/>
                <a:gd name="f29" fmla="*/ 1 1 f21"/>
                <a:gd name="f30" fmla="+- f22 0 f1"/>
                <a:gd name="f31" fmla="min f24 f23"/>
                <a:gd name="f32" fmla="*/ f25 1 f19"/>
                <a:gd name="f33" fmla="*/ f26 f12 1"/>
                <a:gd name="f34" fmla="*/ f28 f12 1"/>
                <a:gd name="f35" fmla="val f32"/>
                <a:gd name="f36" fmla="*/ f6 f31 1"/>
                <a:gd name="f37" fmla="+- f35 0 f13"/>
                <a:gd name="f38" fmla="*/ f37 1 0"/>
                <a:gd name="f39" fmla="*/ f29 f38 1"/>
                <a:gd name="f40" fmla="*/ f27 f38 1"/>
                <a:gd name="f41" fmla="*/ f40 f31 1"/>
                <a:gd name="f42" fmla="*/ f39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3" y="f41"/>
                </a:cxn>
                <a:cxn ang="f30">
                  <a:pos x="f33" y="f41"/>
                </a:cxn>
                <a:cxn ang="f30">
                  <a:pos x="f34" y="f41"/>
                </a:cxn>
                <a:cxn ang="f30">
                  <a:pos x="f33" y="f41"/>
                </a:cxn>
              </a:cxnLst>
              <a:rect l="f33" t="f41" r="f34" b="f42"/>
              <a:pathLst>
                <a:path w="23634">
                  <a:moveTo>
                    <a:pt x="f6" y="f36"/>
                  </a:moveTo>
                  <a:lnTo>
                    <a:pt x="f6" y="f36"/>
                  </a:lnTo>
                  <a:lnTo>
                    <a:pt x="f7" y="f36"/>
                  </a:lnTo>
                  <a:lnTo>
                    <a:pt x="f6" y="f36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0" name="Freeform 101">
              <a:extLst>
                <a:ext uri="{FF2B5EF4-FFF2-40B4-BE49-F238E27FC236}">
                  <a16:creationId xmlns:a16="http://schemas.microsoft.com/office/drawing/2014/main" id="{2343C24B-4955-429E-B71D-EE61275BA54F}"/>
                </a:ext>
              </a:extLst>
            </p:cNvPr>
            <p:cNvSpPr/>
            <p:nvPr/>
          </p:nvSpPr>
          <p:spPr>
            <a:xfrm>
              <a:off x="3680450" y="4732641"/>
              <a:ext cx="37024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37027"/>
                <a:gd name="f8" fmla="val 25634"/>
                <a:gd name="f9" fmla="val 13292"/>
                <a:gd name="f10" fmla="+- 0 0 -90"/>
                <a:gd name="f11" fmla="abs f3"/>
                <a:gd name="f12" fmla="abs f4"/>
                <a:gd name="f13" fmla="abs f5"/>
                <a:gd name="f14" fmla="*/ f3 1 37027"/>
                <a:gd name="f15" fmla="val f6"/>
                <a:gd name="f16" fmla="+- f6 0 f6"/>
                <a:gd name="f17" fmla="+- f7 0 f6"/>
                <a:gd name="f18" fmla="*/ f10 f0 1"/>
                <a:gd name="f19" fmla="?: f11 f3 1"/>
                <a:gd name="f20" fmla="?: f12 f4 1"/>
                <a:gd name="f21" fmla="?: f13 f5 1"/>
                <a:gd name="f22" fmla="*/ f17 1 37027"/>
                <a:gd name="f23" fmla="*/ f16 1 0"/>
                <a:gd name="f24" fmla="*/ f18 1 f2"/>
                <a:gd name="f25" fmla="*/ f19 1 37027"/>
                <a:gd name="f26" fmla="*/ f20 1 21600"/>
                <a:gd name="f27" fmla="*/ 21600 f20 1"/>
                <a:gd name="f28" fmla="*/ 0 1 f22"/>
                <a:gd name="f29" fmla="*/ 0 1 f23"/>
                <a:gd name="f30" fmla="*/ 37027 1 f22"/>
                <a:gd name="f31" fmla="*/ 1 1 f23"/>
                <a:gd name="f32" fmla="+- f24 0 f1"/>
                <a:gd name="f33" fmla="min f26 f25"/>
                <a:gd name="f34" fmla="*/ f27 1 f21"/>
                <a:gd name="f35" fmla="*/ f28 f14 1"/>
                <a:gd name="f36" fmla="*/ f30 f14 1"/>
                <a:gd name="f37" fmla="val f34"/>
                <a:gd name="f38" fmla="*/ f6 f33 1"/>
                <a:gd name="f39" fmla="+- f37 0 f15"/>
                <a:gd name="f40" fmla="*/ f39 1 0"/>
                <a:gd name="f41" fmla="*/ f31 f40 1"/>
                <a:gd name="f42" fmla="*/ f29 f40 1"/>
                <a:gd name="f43" fmla="*/ f42 f33 1"/>
                <a:gd name="f44" fmla="*/ f41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5" y="f43"/>
                </a:cxn>
                <a:cxn ang="f32">
                  <a:pos x="f35" y="f43"/>
                </a:cxn>
                <a:cxn ang="f32">
                  <a:pos x="f36" y="f43"/>
                </a:cxn>
                <a:cxn ang="f32">
                  <a:pos x="f35" y="f43"/>
                </a:cxn>
              </a:cxnLst>
              <a:rect l="f35" t="f43" r="f36" b="f44"/>
              <a:pathLst>
                <a:path w="37027">
                  <a:moveTo>
                    <a:pt x="f6" y="f38"/>
                  </a:moveTo>
                  <a:lnTo>
                    <a:pt x="f6" y="f38"/>
                  </a:lnTo>
                  <a:lnTo>
                    <a:pt x="f7" y="f38"/>
                  </a:lnTo>
                  <a:cubicBezTo>
                    <a:pt x="f8" y="f38"/>
                    <a:pt x="f9" y="f38"/>
                    <a:pt x="f6" y="f3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1" name="Freeform 102">
              <a:extLst>
                <a:ext uri="{FF2B5EF4-FFF2-40B4-BE49-F238E27FC236}">
                  <a16:creationId xmlns:a16="http://schemas.microsoft.com/office/drawing/2014/main" id="{DDE9EFD2-3138-428E-B73B-42582185B7EB}"/>
                </a:ext>
              </a:extLst>
            </p:cNvPr>
            <p:cNvSpPr/>
            <p:nvPr/>
          </p:nvSpPr>
          <p:spPr>
            <a:xfrm>
              <a:off x="4710101" y="4730099"/>
              <a:ext cx="87444" cy="25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2"/>
                <a:gd name="f7" fmla="val 3"/>
                <a:gd name="f8" fmla="val 71"/>
                <a:gd name="f9" fmla="val 47"/>
                <a:gd name="f10" fmla="val 2"/>
                <a:gd name="f11" fmla="val 88"/>
                <a:gd name="f12" fmla="val 1"/>
                <a:gd name="f13" fmla="val 8"/>
                <a:gd name="f14" fmla="+- 0 0 -90"/>
                <a:gd name="f15" fmla="*/ f3 1 92"/>
                <a:gd name="f16" fmla="*/ f4 1 3"/>
                <a:gd name="f17" fmla="+- f7 0 f5"/>
                <a:gd name="f18" fmla="+- f6 0 f5"/>
                <a:gd name="f19" fmla="*/ f14 f0 1"/>
                <a:gd name="f20" fmla="*/ f17 1 3"/>
                <a:gd name="f21" fmla="*/ f18 1 92"/>
                <a:gd name="f22" fmla="*/ 71 f18 1"/>
                <a:gd name="f23" fmla="*/ 3 f17 1"/>
                <a:gd name="f24" fmla="*/ 92 f18 1"/>
                <a:gd name="f25" fmla="*/ 0 f17 1"/>
                <a:gd name="f26" fmla="*/ 8 f18 1"/>
                <a:gd name="f27" fmla="*/ 1 f17 1"/>
                <a:gd name="f28" fmla="*/ 2 f18 1"/>
                <a:gd name="f29" fmla="*/ f19 1 f2"/>
                <a:gd name="f30" fmla="*/ f22 1 92"/>
                <a:gd name="f31" fmla="*/ f23 1 3"/>
                <a:gd name="f32" fmla="*/ f24 1 92"/>
                <a:gd name="f33" fmla="*/ f25 1 3"/>
                <a:gd name="f34" fmla="*/ f26 1 92"/>
                <a:gd name="f35" fmla="*/ f27 1 3"/>
                <a:gd name="f36" fmla="*/ f28 1 92"/>
                <a:gd name="f37" fmla="*/ 0 1 f21"/>
                <a:gd name="f38" fmla="*/ f6 1 f21"/>
                <a:gd name="f39" fmla="*/ 0 1 f20"/>
                <a:gd name="f40" fmla="*/ f7 1 f20"/>
                <a:gd name="f41" fmla="+- f29 0 f1"/>
                <a:gd name="f42" fmla="*/ f30 1 f21"/>
                <a:gd name="f43" fmla="*/ f31 1 f20"/>
                <a:gd name="f44" fmla="*/ f32 1 f21"/>
                <a:gd name="f45" fmla="*/ f33 1 f20"/>
                <a:gd name="f46" fmla="*/ f34 1 f21"/>
                <a:gd name="f47" fmla="*/ f35 1 f20"/>
                <a:gd name="f48" fmla="*/ f36 1 f21"/>
                <a:gd name="f49" fmla="*/ f37 f15 1"/>
                <a:gd name="f50" fmla="*/ f38 f15 1"/>
                <a:gd name="f51" fmla="*/ f40 f16 1"/>
                <a:gd name="f52" fmla="*/ f39 f16 1"/>
                <a:gd name="f53" fmla="*/ f42 f15 1"/>
                <a:gd name="f54" fmla="*/ f43 f16 1"/>
                <a:gd name="f55" fmla="*/ f44 f15 1"/>
                <a:gd name="f56" fmla="*/ f45 f16 1"/>
                <a:gd name="f57" fmla="*/ f46 f15 1"/>
                <a:gd name="f58" fmla="*/ f47 f16 1"/>
                <a:gd name="f59" fmla="*/ f48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3" y="f54"/>
                </a:cxn>
                <a:cxn ang="f41">
                  <a:pos x="f53" y="f54"/>
                </a:cxn>
                <a:cxn ang="f41">
                  <a:pos x="f55" y="f56"/>
                </a:cxn>
                <a:cxn ang="f41">
                  <a:pos x="f57" y="f58"/>
                </a:cxn>
                <a:cxn ang="f41">
                  <a:pos x="f59" y="f54"/>
                </a:cxn>
                <a:cxn ang="f41">
                  <a:pos x="f53" y="f54"/>
                </a:cxn>
              </a:cxnLst>
              <a:rect l="f49" t="f52" r="f50" b="f51"/>
              <a:pathLst>
                <a:path w="92" h="3">
                  <a:moveTo>
                    <a:pt x="f8" y="f7"/>
                  </a:moveTo>
                  <a:lnTo>
                    <a:pt x="f8" y="f7"/>
                  </a:lnTo>
                  <a:cubicBezTo>
                    <a:pt x="f9" y="f10"/>
                    <a:pt x="f11" y="f12"/>
                    <a:pt x="f6" y="f5"/>
                  </a:cubicBezTo>
                  <a:lnTo>
                    <a:pt x="f13" y="f12"/>
                  </a:lnTo>
                  <a:cubicBezTo>
                    <a:pt x="f13" y="f12"/>
                    <a:pt x="f5" y="f10"/>
                    <a:pt x="f10" y="f7"/>
                  </a:cubicBez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2" name="Freeform 103">
              <a:extLst>
                <a:ext uri="{FF2B5EF4-FFF2-40B4-BE49-F238E27FC236}">
                  <a16:creationId xmlns:a16="http://schemas.microsoft.com/office/drawing/2014/main" id="{C3770268-037B-4191-8BFD-2737BDC27791}"/>
                </a:ext>
              </a:extLst>
            </p:cNvPr>
            <p:cNvSpPr/>
            <p:nvPr/>
          </p:nvSpPr>
          <p:spPr>
            <a:xfrm>
              <a:off x="4673077" y="4728837"/>
              <a:ext cx="44906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2"/>
                <a:gd name="f8" fmla="val 22"/>
                <a:gd name="f9" fmla="val 19"/>
                <a:gd name="f10" fmla="val 1"/>
                <a:gd name="f11" fmla="val 11"/>
                <a:gd name="f12" fmla="val 41"/>
                <a:gd name="f13" fmla="+- 0 0 -90"/>
                <a:gd name="f14" fmla="*/ f3 1 47"/>
                <a:gd name="f15" fmla="*/ f4 1 2"/>
                <a:gd name="f16" fmla="+- f7 0 f5"/>
                <a:gd name="f17" fmla="+- f6 0 f5"/>
                <a:gd name="f18" fmla="*/ f13 f0 1"/>
                <a:gd name="f19" fmla="*/ f16 1 2"/>
                <a:gd name="f20" fmla="*/ f17 1 47"/>
                <a:gd name="f21" fmla="*/ 22 f17 1"/>
                <a:gd name="f22" fmla="*/ 0 f16 1"/>
                <a:gd name="f23" fmla="*/ 0 f17 1"/>
                <a:gd name="f24" fmla="*/ 2 f16 1"/>
                <a:gd name="f25" fmla="*/ 47 f17 1"/>
                <a:gd name="f26" fmla="*/ f18 1 f2"/>
                <a:gd name="f27" fmla="*/ f21 1 47"/>
                <a:gd name="f28" fmla="*/ f22 1 2"/>
                <a:gd name="f29" fmla="*/ f23 1 47"/>
                <a:gd name="f30" fmla="*/ f24 1 2"/>
                <a:gd name="f31" fmla="*/ f25 1 47"/>
                <a:gd name="f32" fmla="*/ 0 1 f20"/>
                <a:gd name="f33" fmla="*/ f6 1 f20"/>
                <a:gd name="f34" fmla="*/ 0 1 f19"/>
                <a:gd name="f35" fmla="*/ f7 1 f19"/>
                <a:gd name="f36" fmla="+- f26 0 f1"/>
                <a:gd name="f37" fmla="*/ f27 1 f20"/>
                <a:gd name="f38" fmla="*/ f28 1 f19"/>
                <a:gd name="f39" fmla="*/ f29 1 f20"/>
                <a:gd name="f40" fmla="*/ f30 1 f19"/>
                <a:gd name="f41" fmla="*/ f31 1 f20"/>
                <a:gd name="f42" fmla="*/ f32 f14 1"/>
                <a:gd name="f43" fmla="*/ f33 f14 1"/>
                <a:gd name="f44" fmla="*/ f35 f15 1"/>
                <a:gd name="f45" fmla="*/ f34 f15 1"/>
                <a:gd name="f46" fmla="*/ f37 f14 1"/>
                <a:gd name="f47" fmla="*/ f38 f15 1"/>
                <a:gd name="f48" fmla="*/ f39 f14 1"/>
                <a:gd name="f49" fmla="*/ f40 f15 1"/>
                <a:gd name="f50" fmla="*/ f4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46" y="f47"/>
                </a:cxn>
                <a:cxn ang="f36">
                  <a:pos x="f46" y="f47"/>
                </a:cxn>
                <a:cxn ang="f36">
                  <a:pos x="f48" y="f49"/>
                </a:cxn>
                <a:cxn ang="f36">
                  <a:pos x="f50" y="f49"/>
                </a:cxn>
                <a:cxn ang="f36">
                  <a:pos x="f46" y="f47"/>
                </a:cxn>
              </a:cxnLst>
              <a:rect l="f42" t="f45" r="f43" b="f44"/>
              <a:pathLst>
                <a:path w="47" h="2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11" y="f10"/>
                    <a:pt x="f5" y="f7"/>
                  </a:cubicBezTo>
                  <a:lnTo>
                    <a:pt x="f6" y="f7"/>
                  </a:lnTo>
                  <a:cubicBezTo>
                    <a:pt x="f6" y="f10"/>
                    <a:pt x="f12" y="f5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3" name="Freeform 104">
              <a:extLst>
                <a:ext uri="{FF2B5EF4-FFF2-40B4-BE49-F238E27FC236}">
                  <a16:creationId xmlns:a16="http://schemas.microsoft.com/office/drawing/2014/main" id="{93590E7C-671C-400A-8B49-7412C053949C}"/>
                </a:ext>
              </a:extLst>
            </p:cNvPr>
            <p:cNvSpPr/>
            <p:nvPr/>
          </p:nvSpPr>
          <p:spPr>
            <a:xfrm>
              <a:off x="4667563" y="4767498"/>
              <a:ext cx="35451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1"/>
                <a:gd name="f8" fmla="val 22"/>
                <a:gd name="f9" fmla="+- 0 0 -90"/>
                <a:gd name="f10" fmla="*/ f3 1 37"/>
                <a:gd name="f11" fmla="*/ f4 1 1"/>
                <a:gd name="f12" fmla="+- f7 0 f5"/>
                <a:gd name="f13" fmla="+- f6 0 f5"/>
                <a:gd name="f14" fmla="*/ f9 f0 1"/>
                <a:gd name="f15" fmla="*/ f13 1 37"/>
                <a:gd name="f16" fmla="*/ 37 f13 1"/>
                <a:gd name="f17" fmla="*/ 0 f12 1"/>
                <a:gd name="f18" fmla="*/ 22 f13 1"/>
                <a:gd name="f19" fmla="*/ 1 f12 1"/>
                <a:gd name="f20" fmla="*/ 0 f13 1"/>
                <a:gd name="f21" fmla="*/ 0 1 f12"/>
                <a:gd name="f22" fmla="*/ f7 1 f12"/>
                <a:gd name="f23" fmla="*/ f14 1 f2"/>
                <a:gd name="f24" fmla="*/ f16 1 37"/>
                <a:gd name="f25" fmla="*/ f18 1 37"/>
                <a:gd name="f26" fmla="*/ f20 1 37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37" h="1">
                  <a:moveTo>
                    <a:pt x="f6" y="f5"/>
                  </a:moveTo>
                  <a:lnTo>
                    <a:pt x="f6" y="f5"/>
                  </a:lnTo>
                  <a:lnTo>
                    <a:pt x="f8" y="f7"/>
                  </a:lnTo>
                  <a:lnTo>
                    <a:pt x="f5" y="f7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4" name="Freeform 105">
              <a:extLst>
                <a:ext uri="{FF2B5EF4-FFF2-40B4-BE49-F238E27FC236}">
                  <a16:creationId xmlns:a16="http://schemas.microsoft.com/office/drawing/2014/main" id="{A434647F-E240-432E-B6A2-D96774885ED9}"/>
                </a:ext>
              </a:extLst>
            </p:cNvPr>
            <p:cNvSpPr/>
            <p:nvPr/>
          </p:nvSpPr>
          <p:spPr>
            <a:xfrm>
              <a:off x="4480066" y="4764956"/>
              <a:ext cx="59874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"/>
                <a:gd name="f7" fmla="val 2"/>
                <a:gd name="f8" fmla="val 18"/>
                <a:gd name="f9" fmla="val 52"/>
                <a:gd name="f10" fmla="val 1"/>
                <a:gd name="f11" fmla="val 24"/>
                <a:gd name="f12" fmla="val 41"/>
                <a:gd name="f13" fmla="+- 0 0 -90"/>
                <a:gd name="f14" fmla="*/ f3 1 63"/>
                <a:gd name="f15" fmla="*/ f4 1 2"/>
                <a:gd name="f16" fmla="+- f7 0 f5"/>
                <a:gd name="f17" fmla="+- f6 0 f5"/>
                <a:gd name="f18" fmla="*/ f13 f0 1"/>
                <a:gd name="f19" fmla="*/ f16 1 2"/>
                <a:gd name="f20" fmla="*/ f17 1 63"/>
                <a:gd name="f21" fmla="*/ 0 f17 1"/>
                <a:gd name="f22" fmla="*/ 0 f16 1"/>
                <a:gd name="f23" fmla="*/ 63 f17 1"/>
                <a:gd name="f24" fmla="*/ f18 1 f2"/>
                <a:gd name="f25" fmla="*/ f21 1 63"/>
                <a:gd name="f26" fmla="*/ f22 1 2"/>
                <a:gd name="f27" fmla="*/ f23 1 63"/>
                <a:gd name="f28" fmla="*/ 0 1 f20"/>
                <a:gd name="f29" fmla="*/ f6 1 f20"/>
                <a:gd name="f30" fmla="*/ 0 1 f19"/>
                <a:gd name="f31" fmla="*/ f7 1 f19"/>
                <a:gd name="f32" fmla="+- f24 0 f1"/>
                <a:gd name="f33" fmla="*/ f25 1 f20"/>
                <a:gd name="f34" fmla="*/ f26 1 f19"/>
                <a:gd name="f35" fmla="*/ f27 1 f20"/>
                <a:gd name="f36" fmla="*/ f28 f14 1"/>
                <a:gd name="f37" fmla="*/ f29 f14 1"/>
                <a:gd name="f38" fmla="*/ f31 f15 1"/>
                <a:gd name="f39" fmla="*/ f30 f15 1"/>
                <a:gd name="f40" fmla="*/ f33 f14 1"/>
                <a:gd name="f41" fmla="*/ f34 f15 1"/>
                <a:gd name="f42" fmla="*/ f35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0" y="f41"/>
                </a:cxn>
                <a:cxn ang="f32">
                  <a:pos x="f40" y="f41"/>
                </a:cxn>
                <a:cxn ang="f32">
                  <a:pos x="f42" y="f41"/>
                </a:cxn>
                <a:cxn ang="f32">
                  <a:pos x="f40" y="f41"/>
                </a:cxn>
              </a:cxnLst>
              <a:rect l="f36" t="f39" r="f37" b="f38"/>
              <a:pathLst>
                <a:path w="63" h="2">
                  <a:moveTo>
                    <a:pt x="f5" y="f5"/>
                  </a:moveTo>
                  <a:lnTo>
                    <a:pt x="f5" y="f5"/>
                  </a:lnTo>
                  <a:cubicBezTo>
                    <a:pt x="f8" y="f7"/>
                    <a:pt x="f9" y="f10"/>
                    <a:pt x="f6" y="f5"/>
                  </a:cubicBezTo>
                  <a:cubicBezTo>
                    <a:pt x="f11" y="f5"/>
                    <a:pt x="f12" y="f5"/>
                    <a:pt x="f5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5" name="Freeform 106">
              <a:extLst>
                <a:ext uri="{FF2B5EF4-FFF2-40B4-BE49-F238E27FC236}">
                  <a16:creationId xmlns:a16="http://schemas.microsoft.com/office/drawing/2014/main" id="{3924A295-4CCB-4B10-8668-8B65153558CB}"/>
                </a:ext>
              </a:extLst>
            </p:cNvPr>
            <p:cNvSpPr/>
            <p:nvPr/>
          </p:nvSpPr>
          <p:spPr>
            <a:xfrm>
              <a:off x="4490307" y="4776368"/>
              <a:ext cx="36237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1"/>
                <a:gd name="f8" fmla="val 3"/>
                <a:gd name="f9" fmla="+- 0 0 -90"/>
                <a:gd name="f10" fmla="*/ f3 1 38"/>
                <a:gd name="f11" fmla="*/ f4 1 1"/>
                <a:gd name="f12" fmla="+- f7 0 f5"/>
                <a:gd name="f13" fmla="+- f6 0 f5"/>
                <a:gd name="f14" fmla="*/ f9 f0 1"/>
                <a:gd name="f15" fmla="*/ f13 1 38"/>
                <a:gd name="f16" fmla="*/ 38 f13 1"/>
                <a:gd name="f17" fmla="*/ 0 f12 1"/>
                <a:gd name="f18" fmla="*/ 0 f13 1"/>
                <a:gd name="f19" fmla="*/ 1 f12 1"/>
                <a:gd name="f20" fmla="*/ 3 f13 1"/>
                <a:gd name="f21" fmla="*/ 0 1 f12"/>
                <a:gd name="f22" fmla="*/ f7 1 f12"/>
                <a:gd name="f23" fmla="*/ f14 1 f2"/>
                <a:gd name="f24" fmla="*/ f16 1 38"/>
                <a:gd name="f25" fmla="*/ f18 1 38"/>
                <a:gd name="f26" fmla="*/ f20 1 38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38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lnTo>
                    <a:pt x="f8" y="f7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6" name="Freeform 107">
              <a:extLst>
                <a:ext uri="{FF2B5EF4-FFF2-40B4-BE49-F238E27FC236}">
                  <a16:creationId xmlns:a16="http://schemas.microsoft.com/office/drawing/2014/main" id="{5E48F596-8758-4505-8C73-A2B279267765}"/>
                </a:ext>
              </a:extLst>
            </p:cNvPr>
            <p:cNvSpPr/>
            <p:nvPr/>
          </p:nvSpPr>
          <p:spPr>
            <a:xfrm>
              <a:off x="3388958" y="4739609"/>
              <a:ext cx="17327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7332"/>
                <a:gd name="f8" fmla="+- 0 0 -90"/>
                <a:gd name="f9" fmla="abs f3"/>
                <a:gd name="f10" fmla="abs f4"/>
                <a:gd name="f11" fmla="abs f5"/>
                <a:gd name="f12" fmla="*/ f3 1 17332"/>
                <a:gd name="f13" fmla="val f6"/>
                <a:gd name="f14" fmla="+- f6 0 f6"/>
                <a:gd name="f15" fmla="+- f7 0 f6"/>
                <a:gd name="f16" fmla="*/ f8 f0 1"/>
                <a:gd name="f17" fmla="?: f9 f3 1"/>
                <a:gd name="f18" fmla="?: f10 f4 1"/>
                <a:gd name="f19" fmla="?: f11 f5 1"/>
                <a:gd name="f20" fmla="*/ f15 1 17332"/>
                <a:gd name="f21" fmla="*/ f14 1 0"/>
                <a:gd name="f22" fmla="*/ f16 1 f2"/>
                <a:gd name="f23" fmla="*/ f17 1 17332"/>
                <a:gd name="f24" fmla="*/ f18 1 21600"/>
                <a:gd name="f25" fmla="*/ 21600 f18 1"/>
                <a:gd name="f26" fmla="*/ 17332 1 f20"/>
                <a:gd name="f27" fmla="*/ 0 1 f21"/>
                <a:gd name="f28" fmla="*/ 0 1 f20"/>
                <a:gd name="f29" fmla="*/ 1 1 f21"/>
                <a:gd name="f30" fmla="+- f22 0 f1"/>
                <a:gd name="f31" fmla="min f24 f23"/>
                <a:gd name="f32" fmla="*/ f25 1 f19"/>
                <a:gd name="f33" fmla="*/ f28 f12 1"/>
                <a:gd name="f34" fmla="*/ f26 f12 1"/>
                <a:gd name="f35" fmla="val f32"/>
                <a:gd name="f36" fmla="*/ f6 f31 1"/>
                <a:gd name="f37" fmla="+- f35 0 f13"/>
                <a:gd name="f38" fmla="*/ f37 1 0"/>
                <a:gd name="f39" fmla="*/ f29 f38 1"/>
                <a:gd name="f40" fmla="*/ f27 f38 1"/>
                <a:gd name="f41" fmla="*/ f40 f31 1"/>
                <a:gd name="f42" fmla="*/ f39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4" y="f41"/>
                </a:cxn>
                <a:cxn ang="f30">
                  <a:pos x="f34" y="f41"/>
                </a:cxn>
                <a:cxn ang="f30">
                  <a:pos x="f33" y="f41"/>
                </a:cxn>
                <a:cxn ang="f30">
                  <a:pos x="f34" y="f41"/>
                </a:cxn>
              </a:cxnLst>
              <a:rect l="f33" t="f41" r="f34" b="f42"/>
              <a:pathLst>
                <a:path w="17332">
                  <a:moveTo>
                    <a:pt x="f7" y="f36"/>
                  </a:moveTo>
                  <a:lnTo>
                    <a:pt x="f7" y="f36"/>
                  </a:lnTo>
                  <a:lnTo>
                    <a:pt x="f6" y="f36"/>
                  </a:lnTo>
                  <a:lnTo>
                    <a:pt x="f7" y="f36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7" name="Freeform 108">
              <a:extLst>
                <a:ext uri="{FF2B5EF4-FFF2-40B4-BE49-F238E27FC236}">
                  <a16:creationId xmlns:a16="http://schemas.microsoft.com/office/drawing/2014/main" id="{FB8346B7-B99C-4F07-8D99-1DA1C6A22CFF}"/>
                </a:ext>
              </a:extLst>
            </p:cNvPr>
            <p:cNvSpPr/>
            <p:nvPr/>
          </p:nvSpPr>
          <p:spPr>
            <a:xfrm>
              <a:off x="3154195" y="4733272"/>
              <a:ext cx="615272" cy="76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47"/>
                <a:gd name="f7" fmla="val 8"/>
                <a:gd name="f8" fmla="val 588"/>
                <a:gd name="f9" fmla="val 5"/>
                <a:gd name="f10" fmla="val 499"/>
                <a:gd name="f11" fmla="val 3"/>
                <a:gd name="f12" fmla="val 619"/>
                <a:gd name="f13" fmla="val 570"/>
                <a:gd name="f14" fmla="val 1"/>
                <a:gd name="f15" fmla="val 574"/>
                <a:gd name="f16" fmla="val 515"/>
                <a:gd name="f17" fmla="val 527"/>
                <a:gd name="f18" fmla="val 2"/>
                <a:gd name="f19" fmla="val 536"/>
                <a:gd name="f20" fmla="val 533"/>
                <a:gd name="f21" fmla="val 454"/>
                <a:gd name="f22" fmla="val 508"/>
                <a:gd name="f23" fmla="val 450"/>
                <a:gd name="f24" fmla="val 361"/>
                <a:gd name="f25" fmla="val 368"/>
                <a:gd name="f26" fmla="val 357"/>
                <a:gd name="f27" fmla="val 355"/>
                <a:gd name="f28" fmla="val 55"/>
                <a:gd name="f29" fmla="val 85"/>
                <a:gd name="f30" fmla="val 4"/>
                <a:gd name="f31" fmla="val 45"/>
                <a:gd name="f32" fmla="val 6"/>
                <a:gd name="f33" fmla="val 108"/>
                <a:gd name="f34" fmla="val 202"/>
                <a:gd name="f35" fmla="val 207"/>
                <a:gd name="f36" fmla="val 205"/>
                <a:gd name="f37" fmla="val 201"/>
                <a:gd name="f38" fmla="val 214"/>
                <a:gd name="f39" fmla="val 250"/>
                <a:gd name="f40" fmla="val 216"/>
                <a:gd name="f41" fmla="val 252"/>
                <a:gd name="f42" fmla="val 371"/>
                <a:gd name="f43" fmla="val 393"/>
                <a:gd name="f44" fmla="val 325"/>
                <a:gd name="f45" fmla="val 359"/>
                <a:gd name="f46" fmla="val 265"/>
                <a:gd name="f47" fmla="val 269"/>
                <a:gd name="f48" fmla="val 286"/>
                <a:gd name="f49" fmla="val 7"/>
                <a:gd name="f50" fmla="val 375"/>
                <a:gd name="f51" fmla="val 474"/>
                <a:gd name="f52" fmla="+- 0 0 -90"/>
                <a:gd name="f53" fmla="*/ f3 1 647"/>
                <a:gd name="f54" fmla="*/ f4 1 8"/>
                <a:gd name="f55" fmla="+- f7 0 f5"/>
                <a:gd name="f56" fmla="+- f6 0 f5"/>
                <a:gd name="f57" fmla="*/ f52 f0 1"/>
                <a:gd name="f58" fmla="*/ f55 1 8"/>
                <a:gd name="f59" fmla="*/ f56 1 647"/>
                <a:gd name="f60" fmla="*/ 588 f56 1"/>
                <a:gd name="f61" fmla="*/ 5 f55 1"/>
                <a:gd name="f62" fmla="*/ 619 f56 1"/>
                <a:gd name="f63" fmla="*/ 0 f55 1"/>
                <a:gd name="f64" fmla="*/ 570 f56 1"/>
                <a:gd name="f65" fmla="*/ 1 f55 1"/>
                <a:gd name="f66" fmla="*/ 574 f56 1"/>
                <a:gd name="f67" fmla="*/ 515 f56 1"/>
                <a:gd name="f68" fmla="*/ 533 f56 1"/>
                <a:gd name="f69" fmla="*/ 3 f55 1"/>
                <a:gd name="f70" fmla="*/ 450 f56 1"/>
                <a:gd name="f71" fmla="*/ 361 f56 1"/>
                <a:gd name="f72" fmla="*/ 368 f56 1"/>
                <a:gd name="f73" fmla="*/ 355 f56 1"/>
                <a:gd name="f74" fmla="*/ 55 f56 1"/>
                <a:gd name="f75" fmla="*/ 45 f56 1"/>
                <a:gd name="f76" fmla="*/ 6 f55 1"/>
                <a:gd name="f77" fmla="*/ 207 f56 1"/>
                <a:gd name="f78" fmla="*/ 214 f56 1"/>
                <a:gd name="f79" fmla="*/ 250 f56 1"/>
                <a:gd name="f80" fmla="*/ 4 f55 1"/>
                <a:gd name="f81" fmla="*/ 216 f56 1"/>
                <a:gd name="f82" fmla="*/ 393 f56 1"/>
                <a:gd name="f83" fmla="*/ 265 f56 1"/>
                <a:gd name="f84" fmla="*/ 7 f55 1"/>
                <a:gd name="f85" fmla="*/ f57 1 f2"/>
                <a:gd name="f86" fmla="*/ f60 1 647"/>
                <a:gd name="f87" fmla="*/ f61 1 8"/>
                <a:gd name="f88" fmla="*/ f62 1 647"/>
                <a:gd name="f89" fmla="*/ f63 1 8"/>
                <a:gd name="f90" fmla="*/ f64 1 647"/>
                <a:gd name="f91" fmla="*/ f65 1 8"/>
                <a:gd name="f92" fmla="*/ f66 1 647"/>
                <a:gd name="f93" fmla="*/ f67 1 647"/>
                <a:gd name="f94" fmla="*/ f68 1 647"/>
                <a:gd name="f95" fmla="*/ f69 1 8"/>
                <a:gd name="f96" fmla="*/ f70 1 647"/>
                <a:gd name="f97" fmla="*/ f71 1 647"/>
                <a:gd name="f98" fmla="*/ f72 1 647"/>
                <a:gd name="f99" fmla="*/ f73 1 647"/>
                <a:gd name="f100" fmla="*/ f74 1 647"/>
                <a:gd name="f101" fmla="*/ f75 1 647"/>
                <a:gd name="f102" fmla="*/ f76 1 8"/>
                <a:gd name="f103" fmla="*/ f77 1 647"/>
                <a:gd name="f104" fmla="*/ f78 1 647"/>
                <a:gd name="f105" fmla="*/ f79 1 647"/>
                <a:gd name="f106" fmla="*/ f80 1 8"/>
                <a:gd name="f107" fmla="*/ f81 1 647"/>
                <a:gd name="f108" fmla="*/ f82 1 647"/>
                <a:gd name="f109" fmla="*/ f83 1 647"/>
                <a:gd name="f110" fmla="*/ f84 1 8"/>
                <a:gd name="f111" fmla="*/ 0 1 f59"/>
                <a:gd name="f112" fmla="*/ f6 1 f59"/>
                <a:gd name="f113" fmla="*/ 0 1 f58"/>
                <a:gd name="f114" fmla="*/ f7 1 f58"/>
                <a:gd name="f115" fmla="+- f85 0 f1"/>
                <a:gd name="f116" fmla="*/ f86 1 f59"/>
                <a:gd name="f117" fmla="*/ f87 1 f58"/>
                <a:gd name="f118" fmla="*/ f88 1 f59"/>
                <a:gd name="f119" fmla="*/ f89 1 f58"/>
                <a:gd name="f120" fmla="*/ f90 1 f59"/>
                <a:gd name="f121" fmla="*/ f91 1 f58"/>
                <a:gd name="f122" fmla="*/ f92 1 f59"/>
                <a:gd name="f123" fmla="*/ f93 1 f59"/>
                <a:gd name="f124" fmla="*/ f94 1 f59"/>
                <a:gd name="f125" fmla="*/ f95 1 f58"/>
                <a:gd name="f126" fmla="*/ f96 1 f59"/>
                <a:gd name="f127" fmla="*/ f97 1 f59"/>
                <a:gd name="f128" fmla="*/ f98 1 f59"/>
                <a:gd name="f129" fmla="*/ f99 1 f59"/>
                <a:gd name="f130" fmla="*/ f100 1 f59"/>
                <a:gd name="f131" fmla="*/ f101 1 f59"/>
                <a:gd name="f132" fmla="*/ f102 1 f58"/>
                <a:gd name="f133" fmla="*/ f103 1 f59"/>
                <a:gd name="f134" fmla="*/ f104 1 f59"/>
                <a:gd name="f135" fmla="*/ f105 1 f59"/>
                <a:gd name="f136" fmla="*/ f106 1 f58"/>
                <a:gd name="f137" fmla="*/ f107 1 f59"/>
                <a:gd name="f138" fmla="*/ f108 1 f59"/>
                <a:gd name="f139" fmla="*/ f109 1 f59"/>
                <a:gd name="f140" fmla="*/ f110 1 f58"/>
                <a:gd name="f141" fmla="*/ f111 f53 1"/>
                <a:gd name="f142" fmla="*/ f112 f53 1"/>
                <a:gd name="f143" fmla="*/ f114 f54 1"/>
                <a:gd name="f144" fmla="*/ f113 f54 1"/>
                <a:gd name="f145" fmla="*/ f116 f53 1"/>
                <a:gd name="f146" fmla="*/ f117 f54 1"/>
                <a:gd name="f147" fmla="*/ f118 f53 1"/>
                <a:gd name="f148" fmla="*/ f119 f54 1"/>
                <a:gd name="f149" fmla="*/ f120 f53 1"/>
                <a:gd name="f150" fmla="*/ f121 f54 1"/>
                <a:gd name="f151" fmla="*/ f122 f53 1"/>
                <a:gd name="f152" fmla="*/ f123 f53 1"/>
                <a:gd name="f153" fmla="*/ f124 f53 1"/>
                <a:gd name="f154" fmla="*/ f125 f54 1"/>
                <a:gd name="f155" fmla="*/ f126 f53 1"/>
                <a:gd name="f156" fmla="*/ f127 f53 1"/>
                <a:gd name="f157" fmla="*/ f128 f53 1"/>
                <a:gd name="f158" fmla="*/ f129 f53 1"/>
                <a:gd name="f159" fmla="*/ f130 f53 1"/>
                <a:gd name="f160" fmla="*/ f131 f53 1"/>
                <a:gd name="f161" fmla="*/ f132 f54 1"/>
                <a:gd name="f162" fmla="*/ f133 f53 1"/>
                <a:gd name="f163" fmla="*/ f134 f53 1"/>
                <a:gd name="f164" fmla="*/ f135 f53 1"/>
                <a:gd name="f165" fmla="*/ f136 f54 1"/>
                <a:gd name="f166" fmla="*/ f137 f53 1"/>
                <a:gd name="f167" fmla="*/ f138 f53 1"/>
                <a:gd name="f168" fmla="*/ f139 f53 1"/>
                <a:gd name="f169" fmla="*/ f140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5">
                  <a:pos x="f145" y="f146"/>
                </a:cxn>
                <a:cxn ang="f115">
                  <a:pos x="f145" y="f146"/>
                </a:cxn>
                <a:cxn ang="f115">
                  <a:pos x="f147" y="f148"/>
                </a:cxn>
                <a:cxn ang="f115">
                  <a:pos x="f149" y="f150"/>
                </a:cxn>
                <a:cxn ang="f115">
                  <a:pos x="f151" y="f148"/>
                </a:cxn>
                <a:cxn ang="f115">
                  <a:pos x="f152" y="f150"/>
                </a:cxn>
                <a:cxn ang="f115">
                  <a:pos x="f153" y="f154"/>
                </a:cxn>
                <a:cxn ang="f115">
                  <a:pos x="f155" y="f148"/>
                </a:cxn>
                <a:cxn ang="f115">
                  <a:pos x="f156" y="f148"/>
                </a:cxn>
                <a:cxn ang="f115">
                  <a:pos x="f157" y="f148"/>
                </a:cxn>
                <a:cxn ang="f115">
                  <a:pos x="f158" y="f148"/>
                </a:cxn>
                <a:cxn ang="f115">
                  <a:pos x="f159" y="f150"/>
                </a:cxn>
                <a:cxn ang="f115">
                  <a:pos x="f160" y="f161"/>
                </a:cxn>
                <a:cxn ang="f115">
                  <a:pos x="f162" y="f146"/>
                </a:cxn>
                <a:cxn ang="f115">
                  <a:pos x="f163" y="f161"/>
                </a:cxn>
                <a:cxn ang="f115">
                  <a:pos x="f164" y="f165"/>
                </a:cxn>
                <a:cxn ang="f115">
                  <a:pos x="f166" y="f154"/>
                </a:cxn>
                <a:cxn ang="f115">
                  <a:pos x="f167" y="f154"/>
                </a:cxn>
                <a:cxn ang="f115">
                  <a:pos x="f168" y="f146"/>
                </a:cxn>
                <a:cxn ang="f115">
                  <a:pos x="f168" y="f169"/>
                </a:cxn>
                <a:cxn ang="f115">
                  <a:pos x="f145" y="f146"/>
                </a:cxn>
              </a:cxnLst>
              <a:rect l="f141" t="f144" r="f142" b="f143"/>
              <a:pathLst>
                <a:path w="647" h="8">
                  <a:moveTo>
                    <a:pt x="f8" y="f9"/>
                  </a:moveTo>
                  <a:lnTo>
                    <a:pt x="f8" y="f9"/>
                  </a:lnTo>
                  <a:cubicBezTo>
                    <a:pt x="f10" y="f11"/>
                    <a:pt x="f6" y="f11"/>
                    <a:pt x="f12" y="f5"/>
                  </a:cubicBezTo>
                  <a:lnTo>
                    <a:pt x="f13" y="f14"/>
                  </a:lnTo>
                  <a:lnTo>
                    <a:pt x="f15" y="f5"/>
                  </a:lnTo>
                  <a:lnTo>
                    <a:pt x="f16" y="f14"/>
                  </a:lnTo>
                  <a:cubicBezTo>
                    <a:pt x="f17" y="f18"/>
                    <a:pt x="f19" y="f18"/>
                    <a:pt x="f20" y="f11"/>
                  </a:cubicBezTo>
                  <a:cubicBezTo>
                    <a:pt x="f21" y="f11"/>
                    <a:pt x="f22" y="f18"/>
                    <a:pt x="f23" y="f5"/>
                  </a:cubicBezTo>
                  <a:lnTo>
                    <a:pt x="f24" y="f5"/>
                  </a:lnTo>
                  <a:lnTo>
                    <a:pt x="f25" y="f5"/>
                  </a:lnTo>
                  <a:cubicBezTo>
                    <a:pt x="f24" y="f5"/>
                    <a:pt x="f26" y="f5"/>
                    <a:pt x="f27" y="f5"/>
                  </a:cubicBezTo>
                  <a:lnTo>
                    <a:pt x="f28" y="f14"/>
                  </a:lnTo>
                  <a:cubicBezTo>
                    <a:pt x="f5" y="f11"/>
                    <a:pt x="f29" y="f30"/>
                    <a:pt x="f31" y="f32"/>
                  </a:cubicBezTo>
                  <a:cubicBezTo>
                    <a:pt x="f33" y="f32"/>
                    <a:pt x="f34" y="f7"/>
                    <a:pt x="f35" y="f9"/>
                  </a:cubicBezTo>
                  <a:cubicBezTo>
                    <a:pt x="f36" y="f9"/>
                    <a:pt x="f37" y="f32"/>
                    <a:pt x="f38" y="f32"/>
                  </a:cubicBezTo>
                  <a:lnTo>
                    <a:pt x="f39" y="f30"/>
                  </a:lnTo>
                  <a:lnTo>
                    <a:pt x="f40" y="f11"/>
                  </a:lnTo>
                  <a:cubicBezTo>
                    <a:pt x="f41" y="f14"/>
                    <a:pt x="f42" y="f14"/>
                    <a:pt x="f43" y="f11"/>
                  </a:cubicBezTo>
                  <a:cubicBezTo>
                    <a:pt x="f44" y="f30"/>
                    <a:pt x="f45" y="f32"/>
                    <a:pt x="f46" y="f9"/>
                  </a:cubicBezTo>
                  <a:cubicBezTo>
                    <a:pt x="f47" y="f32"/>
                    <a:pt x="f48" y="f49"/>
                    <a:pt x="f46" y="f49"/>
                  </a:cubicBezTo>
                  <a:cubicBezTo>
                    <a:pt x="f50" y="f32"/>
                    <a:pt x="f51" y="f7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8" name="Freeform 109">
              <a:extLst>
                <a:ext uri="{FF2B5EF4-FFF2-40B4-BE49-F238E27FC236}">
                  <a16:creationId xmlns:a16="http://schemas.microsoft.com/office/drawing/2014/main" id="{CBD642D0-23CE-4FA1-BD38-BEFE95CFBCF3}"/>
                </a:ext>
              </a:extLst>
            </p:cNvPr>
            <p:cNvSpPr/>
            <p:nvPr/>
          </p:nvSpPr>
          <p:spPr>
            <a:xfrm>
              <a:off x="2659459" y="4739609"/>
              <a:ext cx="2368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2364"/>
                <a:gd name="f8" fmla="val 1182"/>
                <a:gd name="f9" fmla="+- 0 0 -90"/>
                <a:gd name="f10" fmla="abs f3"/>
                <a:gd name="f11" fmla="abs f4"/>
                <a:gd name="f12" fmla="abs f5"/>
                <a:gd name="f13" fmla="*/ f3 1 2364"/>
                <a:gd name="f14" fmla="val f6"/>
                <a:gd name="f15" fmla="+- f6 0 f6"/>
                <a:gd name="f16" fmla="+- f7 0 f6"/>
                <a:gd name="f17" fmla="*/ f9 f0 1"/>
                <a:gd name="f18" fmla="?: f10 f3 1"/>
                <a:gd name="f19" fmla="?: f11 f4 1"/>
                <a:gd name="f20" fmla="?: f12 f5 1"/>
                <a:gd name="f21" fmla="*/ f16 1 2364"/>
                <a:gd name="f22" fmla="*/ f15 1 0"/>
                <a:gd name="f23" fmla="*/ f17 1 f2"/>
                <a:gd name="f24" fmla="*/ f18 1 2364"/>
                <a:gd name="f25" fmla="*/ f19 1 21600"/>
                <a:gd name="f26" fmla="*/ 21600 f19 1"/>
                <a:gd name="f27" fmla="*/ 1182 1 f21"/>
                <a:gd name="f28" fmla="*/ 0 1 f22"/>
                <a:gd name="f29" fmla="*/ 2364 1 f21"/>
                <a:gd name="f30" fmla="*/ 0 1 f21"/>
                <a:gd name="f31" fmla="*/ 1 1 f22"/>
                <a:gd name="f32" fmla="+- f23 0 f1"/>
                <a:gd name="f33" fmla="min f25 f24"/>
                <a:gd name="f34" fmla="*/ f26 1 f20"/>
                <a:gd name="f35" fmla="*/ f30 f13 1"/>
                <a:gd name="f36" fmla="*/ f29 f13 1"/>
                <a:gd name="f37" fmla="*/ f27 f13 1"/>
                <a:gd name="f38" fmla="val f34"/>
                <a:gd name="f39" fmla="*/ f6 f33 1"/>
                <a:gd name="f40" fmla="+- f38 0 f14"/>
                <a:gd name="f41" fmla="*/ f40 1 0"/>
                <a:gd name="f42" fmla="*/ f31 f41 1"/>
                <a:gd name="f43" fmla="*/ f28 f41 1"/>
                <a:gd name="f44" fmla="*/ f43 f33 1"/>
                <a:gd name="f45" fmla="*/ f42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7" y="f44"/>
                </a:cxn>
                <a:cxn ang="f32">
                  <a:pos x="f37" y="f44"/>
                </a:cxn>
                <a:cxn ang="f32">
                  <a:pos x="f36" y="f44"/>
                </a:cxn>
                <a:cxn ang="f32">
                  <a:pos x="f37" y="f44"/>
                </a:cxn>
              </a:cxnLst>
              <a:rect l="f35" t="f44" r="f36" b="f45"/>
              <a:pathLst>
                <a:path w="2364">
                  <a:moveTo>
                    <a:pt x="f8" y="f39"/>
                  </a:moveTo>
                  <a:lnTo>
                    <a:pt x="f8" y="f39"/>
                  </a:lnTo>
                  <a:lnTo>
                    <a:pt x="f7" y="f39"/>
                  </a:lnTo>
                  <a:cubicBezTo>
                    <a:pt x="f6" y="f39"/>
                    <a:pt x="f6" y="f39"/>
                    <a:pt x="f8" y="f3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9" name="Freeform 110">
              <a:extLst>
                <a:ext uri="{FF2B5EF4-FFF2-40B4-BE49-F238E27FC236}">
                  <a16:creationId xmlns:a16="http://schemas.microsoft.com/office/drawing/2014/main" id="{99FE04C6-7FB4-429D-82F4-BAA1293B73EF}"/>
                </a:ext>
              </a:extLst>
            </p:cNvPr>
            <p:cNvSpPr/>
            <p:nvPr/>
          </p:nvSpPr>
          <p:spPr>
            <a:xfrm>
              <a:off x="2661818" y="4737076"/>
              <a:ext cx="85871" cy="25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0"/>
                <a:gd name="f7" fmla="val 3"/>
                <a:gd name="f8" fmla="val 36"/>
                <a:gd name="f9" fmla="val 6"/>
                <a:gd name="f10" fmla="val 1"/>
                <a:gd name="f11" fmla="val 8"/>
                <a:gd name="f12" fmla="val 2"/>
                <a:gd name="f13" fmla="val 37"/>
                <a:gd name="f14" fmla="val 48"/>
                <a:gd name="f15" fmla="+- 0 0 -90"/>
                <a:gd name="f16" fmla="*/ f3 1 90"/>
                <a:gd name="f17" fmla="*/ f4 1 3"/>
                <a:gd name="f18" fmla="+- f7 0 f5"/>
                <a:gd name="f19" fmla="+- f6 0 f5"/>
                <a:gd name="f20" fmla="*/ f15 f0 1"/>
                <a:gd name="f21" fmla="*/ f18 1 3"/>
                <a:gd name="f22" fmla="*/ f19 1 90"/>
                <a:gd name="f23" fmla="*/ 36 f19 1"/>
                <a:gd name="f24" fmla="*/ 3 f18 1"/>
                <a:gd name="f25" fmla="*/ 90 f19 1"/>
                <a:gd name="f26" fmla="*/ 0 f18 1"/>
                <a:gd name="f27" fmla="*/ 6 f19 1"/>
                <a:gd name="f28" fmla="*/ 1 f18 1"/>
                <a:gd name="f29" fmla="*/ 0 f19 1"/>
                <a:gd name="f30" fmla="*/ 48 f19 1"/>
                <a:gd name="f31" fmla="*/ 2 f18 1"/>
                <a:gd name="f32" fmla="*/ f20 1 f2"/>
                <a:gd name="f33" fmla="*/ f23 1 90"/>
                <a:gd name="f34" fmla="*/ f24 1 3"/>
                <a:gd name="f35" fmla="*/ f25 1 90"/>
                <a:gd name="f36" fmla="*/ f26 1 3"/>
                <a:gd name="f37" fmla="*/ f27 1 90"/>
                <a:gd name="f38" fmla="*/ f28 1 3"/>
                <a:gd name="f39" fmla="*/ f29 1 90"/>
                <a:gd name="f40" fmla="*/ f30 1 90"/>
                <a:gd name="f41" fmla="*/ f31 1 3"/>
                <a:gd name="f42" fmla="*/ 0 1 f22"/>
                <a:gd name="f43" fmla="*/ f6 1 f22"/>
                <a:gd name="f44" fmla="*/ 0 1 f21"/>
                <a:gd name="f45" fmla="*/ f7 1 f21"/>
                <a:gd name="f46" fmla="+- f32 0 f1"/>
                <a:gd name="f47" fmla="*/ f33 1 f22"/>
                <a:gd name="f48" fmla="*/ f34 1 f21"/>
                <a:gd name="f49" fmla="*/ f35 1 f22"/>
                <a:gd name="f50" fmla="*/ f36 1 f21"/>
                <a:gd name="f51" fmla="*/ f37 1 f22"/>
                <a:gd name="f52" fmla="*/ f38 1 f21"/>
                <a:gd name="f53" fmla="*/ f39 1 f22"/>
                <a:gd name="f54" fmla="*/ f40 1 f22"/>
                <a:gd name="f55" fmla="*/ f41 1 f21"/>
                <a:gd name="f56" fmla="*/ f42 f16 1"/>
                <a:gd name="f57" fmla="*/ f43 f16 1"/>
                <a:gd name="f58" fmla="*/ f45 f17 1"/>
                <a:gd name="f59" fmla="*/ f44 f17 1"/>
                <a:gd name="f60" fmla="*/ f47 f16 1"/>
                <a:gd name="f61" fmla="*/ f48 f17 1"/>
                <a:gd name="f62" fmla="*/ f49 f16 1"/>
                <a:gd name="f63" fmla="*/ f50 f17 1"/>
                <a:gd name="f64" fmla="*/ f51 f16 1"/>
                <a:gd name="f65" fmla="*/ f52 f17 1"/>
                <a:gd name="f66" fmla="*/ f53 f16 1"/>
                <a:gd name="f67" fmla="*/ f54 f16 1"/>
                <a:gd name="f68" fmla="*/ f55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60" y="f61"/>
                </a:cxn>
                <a:cxn ang="f46">
                  <a:pos x="f60" y="f61"/>
                </a:cxn>
                <a:cxn ang="f46">
                  <a:pos x="f62" y="f63"/>
                </a:cxn>
                <a:cxn ang="f46">
                  <a:pos x="f64" y="f65"/>
                </a:cxn>
                <a:cxn ang="f46">
                  <a:pos x="f66" y="f61"/>
                </a:cxn>
                <a:cxn ang="f46">
                  <a:pos x="f67" y="f68"/>
                </a:cxn>
                <a:cxn ang="f46">
                  <a:pos x="f60" y="f61"/>
                </a:cxn>
              </a:cxnLst>
              <a:rect l="f56" t="f59" r="f57" b="f58"/>
              <a:pathLst>
                <a:path w="90" h="3">
                  <a:moveTo>
                    <a:pt x="f8" y="f7"/>
                  </a:moveTo>
                  <a:lnTo>
                    <a:pt x="f8" y="f7"/>
                  </a:lnTo>
                  <a:lnTo>
                    <a:pt x="f6" y="f5"/>
                  </a:lnTo>
                  <a:lnTo>
                    <a:pt x="f9" y="f10"/>
                  </a:lnTo>
                  <a:lnTo>
                    <a:pt x="f5" y="f7"/>
                  </a:lnTo>
                  <a:cubicBezTo>
                    <a:pt x="f11" y="f12"/>
                    <a:pt x="f13" y="f10"/>
                    <a:pt x="f14" y="f12"/>
                  </a:cubicBez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0" name="Freeform 111">
              <a:extLst>
                <a:ext uri="{FF2B5EF4-FFF2-40B4-BE49-F238E27FC236}">
                  <a16:creationId xmlns:a16="http://schemas.microsoft.com/office/drawing/2014/main" id="{CC4514BD-5D17-4F31-A730-3247C6C9F067}"/>
                </a:ext>
              </a:extLst>
            </p:cNvPr>
            <p:cNvSpPr/>
            <p:nvPr/>
          </p:nvSpPr>
          <p:spPr>
            <a:xfrm>
              <a:off x="2744535" y="4736436"/>
              <a:ext cx="61447" cy="50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6"/>
                <a:gd name="f8" fmla="val 22"/>
                <a:gd name="f9" fmla="val 1"/>
                <a:gd name="f10" fmla="val 25"/>
                <a:gd name="f11" fmla="val 3"/>
                <a:gd name="f12" fmla="val 48"/>
                <a:gd name="f13" fmla="val 4"/>
                <a:gd name="f14" fmla="val 8"/>
                <a:gd name="f15" fmla="val 5"/>
                <a:gd name="f16" fmla="val 27"/>
                <a:gd name="f17" fmla="val 50"/>
                <a:gd name="f18" fmla="val 61"/>
                <a:gd name="f19" fmla="+- 0 0 -90"/>
                <a:gd name="f20" fmla="*/ f3 1 65"/>
                <a:gd name="f21" fmla="*/ f4 1 6"/>
                <a:gd name="f22" fmla="+- f7 0 f5"/>
                <a:gd name="f23" fmla="+- f6 0 f5"/>
                <a:gd name="f24" fmla="*/ f19 f0 1"/>
                <a:gd name="f25" fmla="*/ f22 1 6"/>
                <a:gd name="f26" fmla="*/ f23 1 65"/>
                <a:gd name="f27" fmla="*/ 65 f23 1"/>
                <a:gd name="f28" fmla="*/ 0 f22 1"/>
                <a:gd name="f29" fmla="*/ 48 f23 1"/>
                <a:gd name="f30" fmla="*/ 4 f22 1"/>
                <a:gd name="f31" fmla="*/ 0 f23 1"/>
                <a:gd name="f32" fmla="*/ 61 f23 1"/>
                <a:gd name="f33" fmla="*/ f24 1 f2"/>
                <a:gd name="f34" fmla="*/ f27 1 65"/>
                <a:gd name="f35" fmla="*/ f28 1 6"/>
                <a:gd name="f36" fmla="*/ f29 1 65"/>
                <a:gd name="f37" fmla="*/ f30 1 6"/>
                <a:gd name="f38" fmla="*/ f31 1 65"/>
                <a:gd name="f39" fmla="*/ f32 1 65"/>
                <a:gd name="f40" fmla="*/ 0 1 f26"/>
                <a:gd name="f41" fmla="*/ f6 1 f26"/>
                <a:gd name="f42" fmla="*/ 0 1 f25"/>
                <a:gd name="f43" fmla="*/ f7 1 f25"/>
                <a:gd name="f44" fmla="+- f33 0 f1"/>
                <a:gd name="f45" fmla="*/ f34 1 f26"/>
                <a:gd name="f46" fmla="*/ f35 1 f25"/>
                <a:gd name="f47" fmla="*/ f36 1 f26"/>
                <a:gd name="f48" fmla="*/ f37 1 f25"/>
                <a:gd name="f49" fmla="*/ f38 1 f26"/>
                <a:gd name="f50" fmla="*/ f39 1 f26"/>
                <a:gd name="f51" fmla="*/ f40 f20 1"/>
                <a:gd name="f52" fmla="*/ f41 f20 1"/>
                <a:gd name="f53" fmla="*/ f43 f21 1"/>
                <a:gd name="f54" fmla="*/ f42 f21 1"/>
                <a:gd name="f55" fmla="*/ f45 f20 1"/>
                <a:gd name="f56" fmla="*/ f46 f21 1"/>
                <a:gd name="f57" fmla="*/ f47 f20 1"/>
                <a:gd name="f58" fmla="*/ f48 f21 1"/>
                <a:gd name="f59" fmla="*/ f49 f20 1"/>
                <a:gd name="f60" fmla="*/ f5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55" y="f56"/>
                </a:cxn>
                <a:cxn ang="f44">
                  <a:pos x="f55" y="f56"/>
                </a:cxn>
                <a:cxn ang="f44">
                  <a:pos x="f57" y="f58"/>
                </a:cxn>
                <a:cxn ang="f44">
                  <a:pos x="f59" y="f58"/>
                </a:cxn>
                <a:cxn ang="f44">
                  <a:pos x="f60" y="f58"/>
                </a:cxn>
                <a:cxn ang="f44">
                  <a:pos x="f55" y="f56"/>
                </a:cxn>
              </a:cxnLst>
              <a:rect l="f51" t="f54" r="f52" b="f53"/>
              <a:pathLst>
                <a:path w="65" h="6">
                  <a:moveTo>
                    <a:pt x="f6" y="f5"/>
                  </a:moveTo>
                  <a:lnTo>
                    <a:pt x="f6" y="f5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9"/>
                    <a:pt x="f5" y="f13"/>
                  </a:cubicBezTo>
                  <a:cubicBezTo>
                    <a:pt x="f9" y="f7"/>
                    <a:pt x="f17" y="f15"/>
                    <a:pt x="f18" y="f13"/>
                  </a:cubicBezTo>
                  <a:lnTo>
                    <a:pt x="f6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1" name="Freeform 112">
              <a:extLst>
                <a:ext uri="{FF2B5EF4-FFF2-40B4-BE49-F238E27FC236}">
                  <a16:creationId xmlns:a16="http://schemas.microsoft.com/office/drawing/2014/main" id="{C4D3BF45-3A2D-475F-8A7B-D615390E122A}"/>
                </a:ext>
              </a:extLst>
            </p:cNvPr>
            <p:cNvSpPr/>
            <p:nvPr/>
          </p:nvSpPr>
          <p:spPr>
            <a:xfrm>
              <a:off x="3099834" y="4737076"/>
              <a:ext cx="28364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"/>
                <a:gd name="f7" fmla="val 1"/>
                <a:gd name="f8" fmla="val 12"/>
                <a:gd name="f9" fmla="+- 0 0 -90"/>
                <a:gd name="f10" fmla="*/ f3 1 30"/>
                <a:gd name="f11" fmla="*/ f4 1 1"/>
                <a:gd name="f12" fmla="+- f7 0 f5"/>
                <a:gd name="f13" fmla="+- f6 0 f5"/>
                <a:gd name="f14" fmla="*/ f9 f0 1"/>
                <a:gd name="f15" fmla="*/ f13 1 30"/>
                <a:gd name="f16" fmla="*/ 12 f13 1"/>
                <a:gd name="f17" fmla="*/ 0 f12 1"/>
                <a:gd name="f18" fmla="*/ 0 f13 1"/>
                <a:gd name="f19" fmla="*/ 1 f12 1"/>
                <a:gd name="f20" fmla="*/ 30 f13 1"/>
                <a:gd name="f21" fmla="*/ 0 1 f12"/>
                <a:gd name="f22" fmla="*/ f7 1 f12"/>
                <a:gd name="f23" fmla="*/ f14 1 f2"/>
                <a:gd name="f24" fmla="*/ f16 1 30"/>
                <a:gd name="f25" fmla="*/ f18 1 30"/>
                <a:gd name="f26" fmla="*/ f20 1 30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30" h="1">
                  <a:moveTo>
                    <a:pt x="f8" y="f5"/>
                  </a:moveTo>
                  <a:lnTo>
                    <a:pt x="f8" y="f5"/>
                  </a:lnTo>
                  <a:lnTo>
                    <a:pt x="f5" y="f7"/>
                  </a:lnTo>
                  <a:lnTo>
                    <a:pt x="f6" y="f7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2" name="Freeform 113">
              <a:extLst>
                <a:ext uri="{FF2B5EF4-FFF2-40B4-BE49-F238E27FC236}">
                  <a16:creationId xmlns:a16="http://schemas.microsoft.com/office/drawing/2014/main" id="{BC4801D8-A122-4D25-BCC6-2CF20904C663}"/>
                </a:ext>
              </a:extLst>
            </p:cNvPr>
            <p:cNvSpPr/>
            <p:nvPr/>
          </p:nvSpPr>
          <p:spPr>
            <a:xfrm>
              <a:off x="3070692" y="4738338"/>
              <a:ext cx="29151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"/>
                <a:gd name="f7" fmla="val 2"/>
                <a:gd name="f8" fmla="val 4"/>
                <a:gd name="f9" fmla="val 1"/>
                <a:gd name="f10" fmla="val 9"/>
                <a:gd name="f11" fmla="+- 0 0 -90"/>
                <a:gd name="f12" fmla="*/ f3 1 30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30"/>
                <a:gd name="f19" fmla="*/ 30 f15 1"/>
                <a:gd name="f20" fmla="*/ 0 f14 1"/>
                <a:gd name="f21" fmla="*/ 0 f15 1"/>
                <a:gd name="f22" fmla="*/ 9 f15 1"/>
                <a:gd name="f23" fmla="*/ 2 f14 1"/>
                <a:gd name="f24" fmla="*/ f16 1 f2"/>
                <a:gd name="f25" fmla="*/ f19 1 30"/>
                <a:gd name="f26" fmla="*/ f20 1 2"/>
                <a:gd name="f27" fmla="*/ f21 1 30"/>
                <a:gd name="f28" fmla="*/ f22 1 30"/>
                <a:gd name="f29" fmla="*/ f23 1 2"/>
                <a:gd name="f30" fmla="*/ 0 1 f18"/>
                <a:gd name="f31" fmla="*/ f6 1 f18"/>
                <a:gd name="f32" fmla="*/ 0 1 f17"/>
                <a:gd name="f33" fmla="*/ f7 1 f17"/>
                <a:gd name="f34" fmla="+- f24 0 f1"/>
                <a:gd name="f35" fmla="*/ f25 1 f18"/>
                <a:gd name="f36" fmla="*/ f26 1 f17"/>
                <a:gd name="f37" fmla="*/ f27 1 f18"/>
                <a:gd name="f38" fmla="*/ f28 1 f18"/>
                <a:gd name="f39" fmla="*/ f29 1 f17"/>
                <a:gd name="f40" fmla="*/ f30 f12 1"/>
                <a:gd name="f41" fmla="*/ f31 f12 1"/>
                <a:gd name="f42" fmla="*/ f33 f13 1"/>
                <a:gd name="f43" fmla="*/ f32 f13 1"/>
                <a:gd name="f44" fmla="*/ f35 f12 1"/>
                <a:gd name="f45" fmla="*/ f36 f13 1"/>
                <a:gd name="f46" fmla="*/ f37 f12 1"/>
                <a:gd name="f47" fmla="*/ f38 f12 1"/>
                <a:gd name="f48" fmla="*/ f39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4" y="f45"/>
                </a:cxn>
                <a:cxn ang="f34">
                  <a:pos x="f44" y="f45"/>
                </a:cxn>
                <a:cxn ang="f34">
                  <a:pos x="f46" y="f45"/>
                </a:cxn>
                <a:cxn ang="f34">
                  <a:pos x="f47" y="f48"/>
                </a:cxn>
                <a:cxn ang="f34">
                  <a:pos x="f44" y="f45"/>
                </a:cxn>
              </a:cxnLst>
              <a:rect l="f40" t="f43" r="f41" b="f42"/>
              <a:pathLst>
                <a:path w="30" h="2">
                  <a:moveTo>
                    <a:pt x="f6" y="f5"/>
                  </a:moveTo>
                  <a:lnTo>
                    <a:pt x="f6" y="f5"/>
                  </a:lnTo>
                  <a:lnTo>
                    <a:pt x="f5" y="f5"/>
                  </a:lnTo>
                  <a:cubicBezTo>
                    <a:pt x="f7" y="f5"/>
                    <a:pt x="f8" y="f9"/>
                    <a:pt x="f10" y="f7"/>
                  </a:cubicBezTo>
                  <a:lnTo>
                    <a:pt x="f6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3" name="Freeform 114">
              <a:extLst>
                <a:ext uri="{FF2B5EF4-FFF2-40B4-BE49-F238E27FC236}">
                  <a16:creationId xmlns:a16="http://schemas.microsoft.com/office/drawing/2014/main" id="{8D1A0AE1-9A52-43A8-B94E-42FEBFE06589}"/>
                </a:ext>
              </a:extLst>
            </p:cNvPr>
            <p:cNvSpPr/>
            <p:nvPr/>
          </p:nvSpPr>
          <p:spPr>
            <a:xfrm>
              <a:off x="2954883" y="4737076"/>
              <a:ext cx="41751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41754"/>
                <a:gd name="f8" fmla="+- 0 0 -90"/>
                <a:gd name="f9" fmla="abs f3"/>
                <a:gd name="f10" fmla="abs f4"/>
                <a:gd name="f11" fmla="abs f5"/>
                <a:gd name="f12" fmla="*/ f3 1 41754"/>
                <a:gd name="f13" fmla="val f6"/>
                <a:gd name="f14" fmla="+- f6 0 f6"/>
                <a:gd name="f15" fmla="+- f7 0 f6"/>
                <a:gd name="f16" fmla="*/ f8 f0 1"/>
                <a:gd name="f17" fmla="?: f9 f3 1"/>
                <a:gd name="f18" fmla="?: f10 f4 1"/>
                <a:gd name="f19" fmla="?: f11 f5 1"/>
                <a:gd name="f20" fmla="*/ f15 1 41754"/>
                <a:gd name="f21" fmla="*/ f14 1 0"/>
                <a:gd name="f22" fmla="*/ f16 1 f2"/>
                <a:gd name="f23" fmla="*/ f17 1 41754"/>
                <a:gd name="f24" fmla="*/ f18 1 21600"/>
                <a:gd name="f25" fmla="*/ 21600 f18 1"/>
                <a:gd name="f26" fmla="*/ 41754 1 f20"/>
                <a:gd name="f27" fmla="*/ 0 1 f21"/>
                <a:gd name="f28" fmla="*/ 0 1 f20"/>
                <a:gd name="f29" fmla="*/ 1 1 f21"/>
                <a:gd name="f30" fmla="+- f22 0 f1"/>
                <a:gd name="f31" fmla="min f24 f23"/>
                <a:gd name="f32" fmla="*/ f25 1 f19"/>
                <a:gd name="f33" fmla="*/ f28 f12 1"/>
                <a:gd name="f34" fmla="*/ f26 f12 1"/>
                <a:gd name="f35" fmla="val f32"/>
                <a:gd name="f36" fmla="*/ f6 f31 1"/>
                <a:gd name="f37" fmla="+- f35 0 f13"/>
                <a:gd name="f38" fmla="*/ f37 1 0"/>
                <a:gd name="f39" fmla="*/ f29 f38 1"/>
                <a:gd name="f40" fmla="*/ f27 f38 1"/>
                <a:gd name="f41" fmla="*/ f40 f31 1"/>
                <a:gd name="f42" fmla="*/ f39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4" y="f41"/>
                </a:cxn>
                <a:cxn ang="f30">
                  <a:pos x="f34" y="f41"/>
                </a:cxn>
                <a:cxn ang="f30">
                  <a:pos x="f33" y="f41"/>
                </a:cxn>
                <a:cxn ang="f30">
                  <a:pos x="f34" y="f41"/>
                </a:cxn>
              </a:cxnLst>
              <a:rect l="f33" t="f41" r="f34" b="f42"/>
              <a:pathLst>
                <a:path w="41754">
                  <a:moveTo>
                    <a:pt x="f7" y="f36"/>
                  </a:moveTo>
                  <a:lnTo>
                    <a:pt x="f7" y="f36"/>
                  </a:lnTo>
                  <a:lnTo>
                    <a:pt x="f6" y="f36"/>
                  </a:lnTo>
                  <a:lnTo>
                    <a:pt x="f7" y="f36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4" name="Freeform 115">
              <a:extLst>
                <a:ext uri="{FF2B5EF4-FFF2-40B4-BE49-F238E27FC236}">
                  <a16:creationId xmlns:a16="http://schemas.microsoft.com/office/drawing/2014/main" id="{D921F505-AB7F-42F7-ADB1-5D1DD48A9DD2}"/>
                </a:ext>
              </a:extLst>
            </p:cNvPr>
            <p:cNvSpPr/>
            <p:nvPr/>
          </p:nvSpPr>
          <p:spPr>
            <a:xfrm>
              <a:off x="2996635" y="4737076"/>
              <a:ext cx="32296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"/>
                <a:gd name="f7" fmla="val 1"/>
                <a:gd name="f8" fmla="val 33"/>
                <a:gd name="f9" fmla="+- 0 0 -90"/>
                <a:gd name="f10" fmla="*/ f3 1 34"/>
                <a:gd name="f11" fmla="*/ f4 1 1"/>
                <a:gd name="f12" fmla="+- f7 0 f5"/>
                <a:gd name="f13" fmla="+- f6 0 f5"/>
                <a:gd name="f14" fmla="*/ f9 f0 1"/>
                <a:gd name="f15" fmla="*/ f13 1 34"/>
                <a:gd name="f16" fmla="*/ 34 f13 1"/>
                <a:gd name="f17" fmla="*/ 1 f12 1"/>
                <a:gd name="f18" fmla="*/ 33 f13 1"/>
                <a:gd name="f19" fmla="*/ 0 f12 1"/>
                <a:gd name="f20" fmla="*/ 0 f13 1"/>
                <a:gd name="f21" fmla="*/ 0 1 f12"/>
                <a:gd name="f22" fmla="*/ f7 1 f12"/>
                <a:gd name="f23" fmla="*/ f14 1 f2"/>
                <a:gd name="f24" fmla="*/ f16 1 34"/>
                <a:gd name="f25" fmla="*/ f18 1 34"/>
                <a:gd name="f26" fmla="*/ f20 1 34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34" h="1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lnTo>
                    <a:pt x="f5" y="f5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5" name="Freeform 116">
              <a:extLst>
                <a:ext uri="{FF2B5EF4-FFF2-40B4-BE49-F238E27FC236}">
                  <a16:creationId xmlns:a16="http://schemas.microsoft.com/office/drawing/2014/main" id="{EBDF6A3C-CC30-4746-8580-3D92B53D1977}"/>
                </a:ext>
              </a:extLst>
            </p:cNvPr>
            <p:cNvSpPr/>
            <p:nvPr/>
          </p:nvSpPr>
          <p:spPr>
            <a:xfrm>
              <a:off x="3019485" y="4734543"/>
              <a:ext cx="51206" cy="38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"/>
                <a:gd name="f7" fmla="val 4"/>
                <a:gd name="f8" fmla="val 49"/>
                <a:gd name="f9" fmla="val 2"/>
                <a:gd name="f10" fmla="val 43"/>
                <a:gd name="f11" fmla="val 1"/>
                <a:gd name="f12" fmla="val 9"/>
                <a:gd name="f13" fmla="val 3"/>
                <a:gd name="f14" fmla="+- 0 0 -90"/>
                <a:gd name="f15" fmla="*/ f3 1 54"/>
                <a:gd name="f16" fmla="*/ f4 1 4"/>
                <a:gd name="f17" fmla="+- f7 0 f5"/>
                <a:gd name="f18" fmla="+- f6 0 f5"/>
                <a:gd name="f19" fmla="*/ f14 f0 1"/>
                <a:gd name="f20" fmla="*/ f17 1 4"/>
                <a:gd name="f21" fmla="*/ f18 1 54"/>
                <a:gd name="f22" fmla="*/ 54 f18 1"/>
                <a:gd name="f23" fmla="*/ 4 f17 1"/>
                <a:gd name="f24" fmla="*/ 0 f18 1"/>
                <a:gd name="f25" fmla="*/ 1 f17 1"/>
                <a:gd name="f26" fmla="*/ 9 f18 1"/>
                <a:gd name="f27" fmla="*/ 3 f17 1"/>
                <a:gd name="f28" fmla="*/ f19 1 f2"/>
                <a:gd name="f29" fmla="*/ f22 1 54"/>
                <a:gd name="f30" fmla="*/ f23 1 4"/>
                <a:gd name="f31" fmla="*/ f24 1 54"/>
                <a:gd name="f32" fmla="*/ f25 1 4"/>
                <a:gd name="f33" fmla="*/ f26 1 54"/>
                <a:gd name="f34" fmla="*/ f27 1 4"/>
                <a:gd name="f35" fmla="*/ 0 1 f21"/>
                <a:gd name="f36" fmla="*/ f6 1 f21"/>
                <a:gd name="f37" fmla="*/ 0 1 f20"/>
                <a:gd name="f38" fmla="*/ f7 1 f20"/>
                <a:gd name="f39" fmla="+- f28 0 f1"/>
                <a:gd name="f40" fmla="*/ f29 1 f21"/>
                <a:gd name="f41" fmla="*/ f30 1 f20"/>
                <a:gd name="f42" fmla="*/ f31 1 f21"/>
                <a:gd name="f43" fmla="*/ f32 1 f20"/>
                <a:gd name="f44" fmla="*/ f33 1 f21"/>
                <a:gd name="f45" fmla="*/ f34 1 f20"/>
                <a:gd name="f46" fmla="*/ f35 f15 1"/>
                <a:gd name="f47" fmla="*/ f36 f15 1"/>
                <a:gd name="f48" fmla="*/ f38 f16 1"/>
                <a:gd name="f49" fmla="*/ f37 f16 1"/>
                <a:gd name="f50" fmla="*/ f40 f15 1"/>
                <a:gd name="f51" fmla="*/ f41 f16 1"/>
                <a:gd name="f52" fmla="*/ f42 f15 1"/>
                <a:gd name="f53" fmla="*/ f43 f16 1"/>
                <a:gd name="f54" fmla="*/ f44 f15 1"/>
                <a:gd name="f55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50" y="f51"/>
                </a:cxn>
                <a:cxn ang="f39">
                  <a:pos x="f50" y="f51"/>
                </a:cxn>
                <a:cxn ang="f39">
                  <a:pos x="f52" y="f53"/>
                </a:cxn>
                <a:cxn ang="f39">
                  <a:pos x="f54" y="f55"/>
                </a:cxn>
                <a:cxn ang="f39">
                  <a:pos x="f50" y="f51"/>
                </a:cxn>
              </a:cxnLst>
              <a:rect l="f46" t="f49" r="f47" b="f48"/>
              <a:pathLst>
                <a:path w="54" h="4">
                  <a:moveTo>
                    <a:pt x="f6" y="f7"/>
                  </a:moveTo>
                  <a:lnTo>
                    <a:pt x="f6" y="f7"/>
                  </a:lnTo>
                  <a:cubicBezTo>
                    <a:pt x="f8" y="f9"/>
                    <a:pt x="f10" y="f5"/>
                    <a:pt x="f5" y="f11"/>
                  </a:cubicBezTo>
                  <a:lnTo>
                    <a:pt x="f12" y="f13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6" name="Freeform 117">
              <a:extLst>
                <a:ext uri="{FF2B5EF4-FFF2-40B4-BE49-F238E27FC236}">
                  <a16:creationId xmlns:a16="http://schemas.microsoft.com/office/drawing/2014/main" id="{D030A014-D054-4438-BD93-0BECAB0B8C6A}"/>
                </a:ext>
              </a:extLst>
            </p:cNvPr>
            <p:cNvSpPr/>
            <p:nvPr/>
          </p:nvSpPr>
          <p:spPr>
            <a:xfrm>
              <a:off x="4232693" y="4775097"/>
              <a:ext cx="36237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2"/>
                <a:gd name="f8" fmla="val 34"/>
                <a:gd name="f9" fmla="val 1"/>
                <a:gd name="f10" fmla="val 4"/>
                <a:gd name="f11" fmla="+- 0 0 -90"/>
                <a:gd name="f12" fmla="*/ f3 1 38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38"/>
                <a:gd name="f19" fmla="*/ 34 f15 1"/>
                <a:gd name="f20" fmla="*/ 0 f14 1"/>
                <a:gd name="f21" fmla="*/ 0 f15 1"/>
                <a:gd name="f22" fmla="*/ 1 f14 1"/>
                <a:gd name="f23" fmla="*/ 4 f15 1"/>
                <a:gd name="f24" fmla="*/ 2 f14 1"/>
                <a:gd name="f25" fmla="*/ 38 f15 1"/>
                <a:gd name="f26" fmla="*/ f16 1 f2"/>
                <a:gd name="f27" fmla="*/ f19 1 38"/>
                <a:gd name="f28" fmla="*/ f20 1 2"/>
                <a:gd name="f29" fmla="*/ f21 1 38"/>
                <a:gd name="f30" fmla="*/ f22 1 2"/>
                <a:gd name="f31" fmla="*/ f23 1 38"/>
                <a:gd name="f32" fmla="*/ f24 1 2"/>
                <a:gd name="f33" fmla="*/ f25 1 38"/>
                <a:gd name="f34" fmla="*/ 0 1 f18"/>
                <a:gd name="f35" fmla="*/ f6 1 f18"/>
                <a:gd name="f36" fmla="*/ 0 1 f17"/>
                <a:gd name="f37" fmla="*/ f7 1 f17"/>
                <a:gd name="f38" fmla="+- f26 0 f1"/>
                <a:gd name="f39" fmla="*/ f27 1 f18"/>
                <a:gd name="f40" fmla="*/ f28 1 f17"/>
                <a:gd name="f41" fmla="*/ f29 1 f18"/>
                <a:gd name="f42" fmla="*/ f30 1 f17"/>
                <a:gd name="f43" fmla="*/ f31 1 f18"/>
                <a:gd name="f44" fmla="*/ f32 1 f17"/>
                <a:gd name="f45" fmla="*/ f33 1 f18"/>
                <a:gd name="f46" fmla="*/ f34 f12 1"/>
                <a:gd name="f47" fmla="*/ f35 f12 1"/>
                <a:gd name="f48" fmla="*/ f37 f13 1"/>
                <a:gd name="f49" fmla="*/ f36 f13 1"/>
                <a:gd name="f50" fmla="*/ f39 f12 1"/>
                <a:gd name="f51" fmla="*/ f40 f13 1"/>
                <a:gd name="f52" fmla="*/ f41 f12 1"/>
                <a:gd name="f53" fmla="*/ f42 f13 1"/>
                <a:gd name="f54" fmla="*/ f43 f12 1"/>
                <a:gd name="f55" fmla="*/ f44 f13 1"/>
                <a:gd name="f56" fmla="*/ f4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50" y="f51"/>
                </a:cxn>
                <a:cxn ang="f38">
                  <a:pos x="f50" y="f51"/>
                </a:cxn>
                <a:cxn ang="f38">
                  <a:pos x="f52" y="f53"/>
                </a:cxn>
                <a:cxn ang="f38">
                  <a:pos x="f54" y="f55"/>
                </a:cxn>
                <a:cxn ang="f38">
                  <a:pos x="f56" y="f53"/>
                </a:cxn>
                <a:cxn ang="f38">
                  <a:pos x="f50" y="f51"/>
                </a:cxn>
              </a:cxnLst>
              <a:rect l="f46" t="f49" r="f47" b="f48"/>
              <a:pathLst>
                <a:path w="38" h="2">
                  <a:moveTo>
                    <a:pt x="f8" y="f5"/>
                  </a:moveTo>
                  <a:lnTo>
                    <a:pt x="f8" y="f5"/>
                  </a:lnTo>
                  <a:lnTo>
                    <a:pt x="f5" y="f9"/>
                  </a:lnTo>
                  <a:lnTo>
                    <a:pt x="f10" y="f7"/>
                  </a:lnTo>
                  <a:lnTo>
                    <a:pt x="f6" y="f9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7" name="Freeform 118">
              <a:extLst>
                <a:ext uri="{FF2B5EF4-FFF2-40B4-BE49-F238E27FC236}">
                  <a16:creationId xmlns:a16="http://schemas.microsoft.com/office/drawing/2014/main" id="{9E4849E2-C061-4AC2-963C-60E035E28184}"/>
                </a:ext>
              </a:extLst>
            </p:cNvPr>
            <p:cNvSpPr/>
            <p:nvPr/>
          </p:nvSpPr>
          <p:spPr>
            <a:xfrm>
              <a:off x="4058591" y="4773835"/>
              <a:ext cx="19696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1"/>
                <a:gd name="f8" fmla="val 9"/>
                <a:gd name="f9" fmla="val 16"/>
                <a:gd name="f10" fmla="+- 0 0 -90"/>
                <a:gd name="f11" fmla="*/ f3 1 21"/>
                <a:gd name="f12" fmla="*/ f4 1 1"/>
                <a:gd name="f13" fmla="+- f7 0 f5"/>
                <a:gd name="f14" fmla="+- f6 0 f5"/>
                <a:gd name="f15" fmla="*/ f10 f0 1"/>
                <a:gd name="f16" fmla="*/ f14 1 21"/>
                <a:gd name="f17" fmla="*/ 21 f14 1"/>
                <a:gd name="f18" fmla="*/ 0 f13 1"/>
                <a:gd name="f19" fmla="*/ 0 f14 1"/>
                <a:gd name="f20" fmla="*/ 1 f13 1"/>
                <a:gd name="f21" fmla="*/ 0 1 f13"/>
                <a:gd name="f22" fmla="*/ f7 1 f13"/>
                <a:gd name="f23" fmla="*/ f15 1 f2"/>
                <a:gd name="f24" fmla="*/ f17 1 21"/>
                <a:gd name="f25" fmla="*/ f19 1 21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21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cubicBezTo>
                    <a:pt x="f8" y="f7"/>
                    <a:pt x="f9" y="f7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8" name="Freeform 119">
              <a:extLst>
                <a:ext uri="{FF2B5EF4-FFF2-40B4-BE49-F238E27FC236}">
                  <a16:creationId xmlns:a16="http://schemas.microsoft.com/office/drawing/2014/main" id="{9D18AE8F-6B65-48D3-B1F7-8F97B81808B2}"/>
                </a:ext>
              </a:extLst>
            </p:cNvPr>
            <p:cNvSpPr/>
            <p:nvPr/>
          </p:nvSpPr>
          <p:spPr>
            <a:xfrm>
              <a:off x="3831701" y="4773835"/>
              <a:ext cx="226890" cy="126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8"/>
                <a:gd name="f7" fmla="val 14"/>
                <a:gd name="f8" fmla="val 113"/>
                <a:gd name="f9" fmla="val 12"/>
                <a:gd name="f10" fmla="val 73"/>
                <a:gd name="f11" fmla="val 10"/>
                <a:gd name="f12" fmla="val 168"/>
                <a:gd name="f13" fmla="val 9"/>
                <a:gd name="f14" fmla="val 94"/>
                <a:gd name="f15" fmla="val 88"/>
                <a:gd name="f16" fmla="val 7"/>
                <a:gd name="f17" fmla="val 122"/>
                <a:gd name="f18" fmla="val 5"/>
                <a:gd name="f19" fmla="val 157"/>
                <a:gd name="f20" fmla="val 6"/>
                <a:gd name="f21" fmla="val 155"/>
                <a:gd name="f22" fmla="val 123"/>
                <a:gd name="f23" fmla="val 145"/>
                <a:gd name="f24" fmla="val 8"/>
                <a:gd name="f25" fmla="val 177"/>
                <a:gd name="f26" fmla="val 169"/>
                <a:gd name="f27" fmla="val 208"/>
                <a:gd name="f28" fmla="val 4"/>
                <a:gd name="f29" fmla="val 212"/>
                <a:gd name="f30" fmla="val 3"/>
                <a:gd name="f31" fmla="val 1"/>
                <a:gd name="f32" fmla="val 191"/>
                <a:gd name="f33" fmla="val 2"/>
                <a:gd name="f34" fmla="val 92"/>
                <a:gd name="f35" fmla="val 32"/>
                <a:gd name="f36" fmla="val 20"/>
                <a:gd name="f37" fmla="val 19"/>
                <a:gd name="f38" fmla="val 13"/>
                <a:gd name="f39" fmla="val 24"/>
                <a:gd name="f40" fmla="val 110"/>
                <a:gd name="f41" fmla="+- 0 0 -90"/>
                <a:gd name="f42" fmla="*/ f3 1 238"/>
                <a:gd name="f43" fmla="*/ f4 1 14"/>
                <a:gd name="f44" fmla="+- f7 0 f5"/>
                <a:gd name="f45" fmla="+- f6 0 f5"/>
                <a:gd name="f46" fmla="*/ f41 f0 1"/>
                <a:gd name="f47" fmla="*/ f45 1 238"/>
                <a:gd name="f48" fmla="*/ f44 1 14"/>
                <a:gd name="f49" fmla="*/ 113 f45 1"/>
                <a:gd name="f50" fmla="*/ 12 f44 1"/>
                <a:gd name="f51" fmla="*/ 94 f45 1"/>
                <a:gd name="f52" fmla="*/ 9 f44 1"/>
                <a:gd name="f53" fmla="*/ 157 f45 1"/>
                <a:gd name="f54" fmla="*/ 6 f44 1"/>
                <a:gd name="f55" fmla="*/ 145 f45 1"/>
                <a:gd name="f56" fmla="*/ 8 f44 1"/>
                <a:gd name="f57" fmla="*/ 169 f45 1"/>
                <a:gd name="f58" fmla="*/ 238 f45 1"/>
                <a:gd name="f59" fmla="*/ 1 f44 1"/>
                <a:gd name="f60" fmla="*/ 32 f45 1"/>
                <a:gd name="f61" fmla="*/ 3 f44 1"/>
                <a:gd name="f62" fmla="*/ 19 f45 1"/>
                <a:gd name="f63" fmla="*/ 13 f44 1"/>
                <a:gd name="f64" fmla="*/ f46 1 f2"/>
                <a:gd name="f65" fmla="*/ f49 1 238"/>
                <a:gd name="f66" fmla="*/ f50 1 14"/>
                <a:gd name="f67" fmla="*/ f51 1 238"/>
                <a:gd name="f68" fmla="*/ f52 1 14"/>
                <a:gd name="f69" fmla="*/ f53 1 238"/>
                <a:gd name="f70" fmla="*/ f54 1 14"/>
                <a:gd name="f71" fmla="*/ f55 1 238"/>
                <a:gd name="f72" fmla="*/ f56 1 14"/>
                <a:gd name="f73" fmla="*/ f57 1 238"/>
                <a:gd name="f74" fmla="*/ f58 1 238"/>
                <a:gd name="f75" fmla="*/ f59 1 14"/>
                <a:gd name="f76" fmla="*/ f60 1 238"/>
                <a:gd name="f77" fmla="*/ f61 1 14"/>
                <a:gd name="f78" fmla="*/ f62 1 238"/>
                <a:gd name="f79" fmla="*/ f63 1 14"/>
                <a:gd name="f80" fmla="*/ 0 1 f47"/>
                <a:gd name="f81" fmla="*/ f6 1 f47"/>
                <a:gd name="f82" fmla="*/ 0 1 f48"/>
                <a:gd name="f83" fmla="*/ f7 1 f48"/>
                <a:gd name="f84" fmla="+- f64 0 f1"/>
                <a:gd name="f85" fmla="*/ f65 1 f47"/>
                <a:gd name="f86" fmla="*/ f66 1 f48"/>
                <a:gd name="f87" fmla="*/ f67 1 f47"/>
                <a:gd name="f88" fmla="*/ f68 1 f48"/>
                <a:gd name="f89" fmla="*/ f69 1 f47"/>
                <a:gd name="f90" fmla="*/ f70 1 f48"/>
                <a:gd name="f91" fmla="*/ f71 1 f47"/>
                <a:gd name="f92" fmla="*/ f72 1 f48"/>
                <a:gd name="f93" fmla="*/ f73 1 f47"/>
                <a:gd name="f94" fmla="*/ f74 1 f47"/>
                <a:gd name="f95" fmla="*/ f75 1 f48"/>
                <a:gd name="f96" fmla="*/ f76 1 f47"/>
                <a:gd name="f97" fmla="*/ f77 1 f48"/>
                <a:gd name="f98" fmla="*/ f78 1 f47"/>
                <a:gd name="f99" fmla="*/ f79 1 f48"/>
                <a:gd name="f100" fmla="*/ f80 f42 1"/>
                <a:gd name="f101" fmla="*/ f81 f42 1"/>
                <a:gd name="f102" fmla="*/ f83 f43 1"/>
                <a:gd name="f103" fmla="*/ f82 f43 1"/>
                <a:gd name="f104" fmla="*/ f85 f42 1"/>
                <a:gd name="f105" fmla="*/ f86 f43 1"/>
                <a:gd name="f106" fmla="*/ f87 f42 1"/>
                <a:gd name="f107" fmla="*/ f88 f43 1"/>
                <a:gd name="f108" fmla="*/ f89 f42 1"/>
                <a:gd name="f109" fmla="*/ f90 f43 1"/>
                <a:gd name="f110" fmla="*/ f91 f42 1"/>
                <a:gd name="f111" fmla="*/ f92 f43 1"/>
                <a:gd name="f112" fmla="*/ f93 f42 1"/>
                <a:gd name="f113" fmla="*/ f94 f42 1"/>
                <a:gd name="f114" fmla="*/ f95 f43 1"/>
                <a:gd name="f115" fmla="*/ f96 f42 1"/>
                <a:gd name="f116" fmla="*/ f97 f43 1"/>
                <a:gd name="f117" fmla="*/ f98 f42 1"/>
                <a:gd name="f118" fmla="*/ f99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4">
                  <a:pos x="f104" y="f105"/>
                </a:cxn>
                <a:cxn ang="f84">
                  <a:pos x="f104" y="f105"/>
                </a:cxn>
                <a:cxn ang="f84">
                  <a:pos x="f106" y="f107"/>
                </a:cxn>
                <a:cxn ang="f84">
                  <a:pos x="f108" y="f109"/>
                </a:cxn>
                <a:cxn ang="f84">
                  <a:pos x="f110" y="f111"/>
                </a:cxn>
                <a:cxn ang="f84">
                  <a:pos x="f112" y="f109"/>
                </a:cxn>
                <a:cxn ang="f84">
                  <a:pos x="f113" y="f114"/>
                </a:cxn>
                <a:cxn ang="f84">
                  <a:pos x="f115" y="f116"/>
                </a:cxn>
                <a:cxn ang="f84">
                  <a:pos x="f117" y="f118"/>
                </a:cxn>
                <a:cxn ang="f84">
                  <a:pos x="f104" y="f105"/>
                </a:cxn>
              </a:cxnLst>
              <a:rect l="f100" t="f103" r="f101" b="f102"/>
              <a:pathLst>
                <a:path w="238" h="14">
                  <a:moveTo>
                    <a:pt x="f8" y="f9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16"/>
                    <a:pt x="f22" y="f16"/>
                    <a:pt x="f23" y="f24"/>
                  </a:cubicBezTo>
                  <a:cubicBezTo>
                    <a:pt x="f12" y="f16"/>
                    <a:pt x="f25" y="f24"/>
                    <a:pt x="f26" y="f20"/>
                  </a:cubicBezTo>
                  <a:cubicBezTo>
                    <a:pt x="f27" y="f28"/>
                    <a:pt x="f29" y="f30"/>
                    <a:pt x="f6" y="f31"/>
                  </a:cubicBezTo>
                  <a:cubicBezTo>
                    <a:pt x="f32" y="f33"/>
                    <a:pt x="f34" y="f5"/>
                    <a:pt x="f35" y="f30"/>
                  </a:cubicBezTo>
                  <a:cubicBezTo>
                    <a:pt x="f5" y="f20"/>
                    <a:pt x="f36" y="f13"/>
                    <a:pt x="f37" y="f38"/>
                  </a:cubicBezTo>
                  <a:cubicBezTo>
                    <a:pt x="f39" y="f7"/>
                    <a:pt x="f40" y="f7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9" name="Freeform 120">
              <a:extLst>
                <a:ext uri="{FF2B5EF4-FFF2-40B4-BE49-F238E27FC236}">
                  <a16:creationId xmlns:a16="http://schemas.microsoft.com/office/drawing/2014/main" id="{77D7974D-8A5B-41C6-8EBB-E6CA76C010AF}"/>
                </a:ext>
              </a:extLst>
            </p:cNvPr>
            <p:cNvSpPr/>
            <p:nvPr/>
          </p:nvSpPr>
          <p:spPr>
            <a:xfrm>
              <a:off x="3999503" y="4786509"/>
              <a:ext cx="33878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2"/>
                <a:gd name="f8" fmla="val 1"/>
                <a:gd name="f9" fmla="val 19"/>
                <a:gd name="f10" fmla="val 24"/>
                <a:gd name="f11" fmla="val 33"/>
                <a:gd name="f12" fmla="val 15"/>
                <a:gd name="f13" fmla="+- 0 0 -90"/>
                <a:gd name="f14" fmla="*/ f3 1 36"/>
                <a:gd name="f15" fmla="*/ f4 1 2"/>
                <a:gd name="f16" fmla="+- f7 0 f5"/>
                <a:gd name="f17" fmla="+- f6 0 f5"/>
                <a:gd name="f18" fmla="*/ f13 f0 1"/>
                <a:gd name="f19" fmla="*/ f16 1 2"/>
                <a:gd name="f20" fmla="*/ f17 1 36"/>
                <a:gd name="f21" fmla="*/ 0 f17 1"/>
                <a:gd name="f22" fmla="*/ 1 f16 1"/>
                <a:gd name="f23" fmla="*/ 36 f17 1"/>
                <a:gd name="f24" fmla="*/ f18 1 f2"/>
                <a:gd name="f25" fmla="*/ f21 1 36"/>
                <a:gd name="f26" fmla="*/ f22 1 2"/>
                <a:gd name="f27" fmla="*/ f23 1 36"/>
                <a:gd name="f28" fmla="*/ 0 1 f20"/>
                <a:gd name="f29" fmla="*/ f6 1 f20"/>
                <a:gd name="f30" fmla="*/ 0 1 f19"/>
                <a:gd name="f31" fmla="*/ f7 1 f19"/>
                <a:gd name="f32" fmla="+- f24 0 f1"/>
                <a:gd name="f33" fmla="*/ f25 1 f20"/>
                <a:gd name="f34" fmla="*/ f26 1 f19"/>
                <a:gd name="f35" fmla="*/ f27 1 f20"/>
                <a:gd name="f36" fmla="*/ f28 f14 1"/>
                <a:gd name="f37" fmla="*/ f29 f14 1"/>
                <a:gd name="f38" fmla="*/ f31 f15 1"/>
                <a:gd name="f39" fmla="*/ f30 f15 1"/>
                <a:gd name="f40" fmla="*/ f33 f14 1"/>
                <a:gd name="f41" fmla="*/ f34 f15 1"/>
                <a:gd name="f42" fmla="*/ f35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0" y="f41"/>
                </a:cxn>
                <a:cxn ang="f32">
                  <a:pos x="f40" y="f41"/>
                </a:cxn>
                <a:cxn ang="f32">
                  <a:pos x="f42" y="f41"/>
                </a:cxn>
                <a:cxn ang="f32">
                  <a:pos x="f40" y="f41"/>
                </a:cxn>
              </a:cxnLst>
              <a:rect l="f36" t="f39" r="f37" b="f38"/>
              <a:pathLst>
                <a:path w="36" h="2">
                  <a:moveTo>
                    <a:pt x="f5" y="f8"/>
                  </a:moveTo>
                  <a:lnTo>
                    <a:pt x="f5" y="f8"/>
                  </a:lnTo>
                  <a:cubicBezTo>
                    <a:pt x="f9" y="f7"/>
                    <a:pt x="f10" y="f8"/>
                    <a:pt x="f6" y="f8"/>
                  </a:cubicBezTo>
                  <a:cubicBezTo>
                    <a:pt x="f11" y="f5"/>
                    <a:pt x="f12" y="f8"/>
                    <a:pt x="f5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20" name="Freeform 121">
              <a:extLst>
                <a:ext uri="{FF2B5EF4-FFF2-40B4-BE49-F238E27FC236}">
                  <a16:creationId xmlns:a16="http://schemas.microsoft.com/office/drawing/2014/main" id="{5563447D-385B-4ECB-9F8A-68CD16FC50E6}"/>
                </a:ext>
              </a:extLst>
            </p:cNvPr>
            <p:cNvSpPr/>
            <p:nvPr/>
          </p:nvSpPr>
          <p:spPr>
            <a:xfrm>
              <a:off x="3558341" y="4762423"/>
              <a:ext cx="55147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8"/>
                <a:gd name="f7" fmla="val 2"/>
                <a:gd name="f8" fmla="val 37"/>
                <a:gd name="f9" fmla="val 34"/>
                <a:gd name="f10" fmla="val 1"/>
                <a:gd name="f11" fmla="val 7"/>
                <a:gd name="f12" fmla="val 46"/>
                <a:gd name="f13" fmla="val 42"/>
                <a:gd name="f14" fmla="+- 0 0 -90"/>
                <a:gd name="f15" fmla="*/ f3 1 58"/>
                <a:gd name="f16" fmla="*/ f4 1 2"/>
                <a:gd name="f17" fmla="+- f7 0 f5"/>
                <a:gd name="f18" fmla="+- f6 0 f5"/>
                <a:gd name="f19" fmla="*/ f14 f0 1"/>
                <a:gd name="f20" fmla="*/ f17 1 2"/>
                <a:gd name="f21" fmla="*/ f18 1 58"/>
                <a:gd name="f22" fmla="*/ 37 f18 1"/>
                <a:gd name="f23" fmla="*/ 0 f17 1"/>
                <a:gd name="f24" fmla="*/ 7 f18 1"/>
                <a:gd name="f25" fmla="*/ 2 f17 1"/>
                <a:gd name="f26" fmla="*/ 58 f18 1"/>
                <a:gd name="f27" fmla="*/ f19 1 f2"/>
                <a:gd name="f28" fmla="*/ f22 1 58"/>
                <a:gd name="f29" fmla="*/ f23 1 2"/>
                <a:gd name="f30" fmla="*/ f24 1 58"/>
                <a:gd name="f31" fmla="*/ f25 1 2"/>
                <a:gd name="f32" fmla="*/ f26 1 58"/>
                <a:gd name="f33" fmla="*/ 0 1 f21"/>
                <a:gd name="f34" fmla="*/ f6 1 f21"/>
                <a:gd name="f35" fmla="*/ 0 1 f20"/>
                <a:gd name="f36" fmla="*/ f7 1 f20"/>
                <a:gd name="f37" fmla="+- f27 0 f1"/>
                <a:gd name="f38" fmla="*/ f28 1 f21"/>
                <a:gd name="f39" fmla="*/ f29 1 f20"/>
                <a:gd name="f40" fmla="*/ f30 1 f21"/>
                <a:gd name="f41" fmla="*/ f31 1 f20"/>
                <a:gd name="f42" fmla="*/ f32 1 f21"/>
                <a:gd name="f43" fmla="*/ f33 f15 1"/>
                <a:gd name="f44" fmla="*/ f34 f15 1"/>
                <a:gd name="f45" fmla="*/ f36 f16 1"/>
                <a:gd name="f46" fmla="*/ f35 f16 1"/>
                <a:gd name="f47" fmla="*/ f38 f15 1"/>
                <a:gd name="f48" fmla="*/ f39 f16 1"/>
                <a:gd name="f49" fmla="*/ f40 f15 1"/>
                <a:gd name="f50" fmla="*/ f41 f16 1"/>
                <a:gd name="f51" fmla="*/ f4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7" y="f48"/>
                </a:cxn>
                <a:cxn ang="f37">
                  <a:pos x="f47" y="f48"/>
                </a:cxn>
                <a:cxn ang="f37">
                  <a:pos x="f49" y="f50"/>
                </a:cxn>
                <a:cxn ang="f37">
                  <a:pos x="f51" y="f50"/>
                </a:cxn>
                <a:cxn ang="f37">
                  <a:pos x="f47" y="f48"/>
                </a:cxn>
              </a:cxnLst>
              <a:rect l="f43" t="f46" r="f44" b="f45"/>
              <a:pathLst>
                <a:path w="58" h="2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5" y="f10"/>
                    <a:pt x="f11" y="f7"/>
                  </a:cubicBezTo>
                  <a:lnTo>
                    <a:pt x="f6" y="f7"/>
                  </a:lnTo>
                  <a:cubicBezTo>
                    <a:pt x="f12" y="f7"/>
                    <a:pt x="f13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21" name="Freeform 122">
              <a:extLst>
                <a:ext uri="{FF2B5EF4-FFF2-40B4-BE49-F238E27FC236}">
                  <a16:creationId xmlns:a16="http://schemas.microsoft.com/office/drawing/2014/main" id="{2892D56B-ED65-4D86-A995-0C9169454113}"/>
                </a:ext>
              </a:extLst>
            </p:cNvPr>
            <p:cNvSpPr/>
            <p:nvPr/>
          </p:nvSpPr>
          <p:spPr>
            <a:xfrm>
              <a:off x="3613480" y="4763054"/>
              <a:ext cx="22055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"/>
                <a:gd name="f7" fmla="val 1"/>
                <a:gd name="f8" fmla="val 6"/>
                <a:gd name="f9" fmla="val 13"/>
                <a:gd name="f10" fmla="+- 0 0 -90"/>
                <a:gd name="f11" fmla="*/ f3 1 23"/>
                <a:gd name="f12" fmla="*/ f4 1 1"/>
                <a:gd name="f13" fmla="+- f7 0 f5"/>
                <a:gd name="f14" fmla="+- f6 0 f5"/>
                <a:gd name="f15" fmla="*/ f10 f0 1"/>
                <a:gd name="f16" fmla="*/ f14 1 23"/>
                <a:gd name="f17" fmla="*/ 23 f14 1"/>
                <a:gd name="f18" fmla="*/ 0 f13 1"/>
                <a:gd name="f19" fmla="*/ 0 f14 1"/>
                <a:gd name="f20" fmla="*/ 1 f13 1"/>
                <a:gd name="f21" fmla="*/ 0 1 f13"/>
                <a:gd name="f22" fmla="*/ f7 1 f13"/>
                <a:gd name="f23" fmla="*/ f15 1 f2"/>
                <a:gd name="f24" fmla="*/ f17 1 23"/>
                <a:gd name="f25" fmla="*/ f19 1 23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23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cubicBezTo>
                    <a:pt x="f8" y="f7"/>
                    <a:pt x="f9" y="f7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22" name="Freeform 123">
              <a:extLst>
                <a:ext uri="{FF2B5EF4-FFF2-40B4-BE49-F238E27FC236}">
                  <a16:creationId xmlns:a16="http://schemas.microsoft.com/office/drawing/2014/main" id="{55FC87D5-958D-4483-A81E-097D4BF82824}"/>
                </a:ext>
              </a:extLst>
            </p:cNvPr>
            <p:cNvSpPr/>
            <p:nvPr/>
          </p:nvSpPr>
          <p:spPr>
            <a:xfrm>
              <a:off x="3591424" y="4762423"/>
              <a:ext cx="3154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3151"/>
                <a:gd name="f8" fmla="val 2101"/>
                <a:gd name="f9" fmla="+- 0 0 -90"/>
                <a:gd name="f10" fmla="abs f3"/>
                <a:gd name="f11" fmla="abs f4"/>
                <a:gd name="f12" fmla="abs f5"/>
                <a:gd name="f13" fmla="*/ f3 1 3151"/>
                <a:gd name="f14" fmla="val f6"/>
                <a:gd name="f15" fmla="+- f6 0 f6"/>
                <a:gd name="f16" fmla="+- f7 0 f6"/>
                <a:gd name="f17" fmla="*/ f9 f0 1"/>
                <a:gd name="f18" fmla="?: f10 f3 1"/>
                <a:gd name="f19" fmla="?: f11 f4 1"/>
                <a:gd name="f20" fmla="?: f12 f5 1"/>
                <a:gd name="f21" fmla="*/ f16 1 3151"/>
                <a:gd name="f22" fmla="*/ f15 1 0"/>
                <a:gd name="f23" fmla="*/ f17 1 f2"/>
                <a:gd name="f24" fmla="*/ f18 1 3151"/>
                <a:gd name="f25" fmla="*/ f19 1 21600"/>
                <a:gd name="f26" fmla="*/ 21600 f19 1"/>
                <a:gd name="f27" fmla="*/ 0 1 f21"/>
                <a:gd name="f28" fmla="*/ 0 1 f22"/>
                <a:gd name="f29" fmla="*/ 2101 1 f21"/>
                <a:gd name="f30" fmla="*/ 3151 1 f21"/>
                <a:gd name="f31" fmla="*/ 1 1 f22"/>
                <a:gd name="f32" fmla="+- f23 0 f1"/>
                <a:gd name="f33" fmla="min f25 f24"/>
                <a:gd name="f34" fmla="*/ f26 1 f20"/>
                <a:gd name="f35" fmla="*/ f27 f13 1"/>
                <a:gd name="f36" fmla="*/ f30 f13 1"/>
                <a:gd name="f37" fmla="*/ f29 f13 1"/>
                <a:gd name="f38" fmla="val f34"/>
                <a:gd name="f39" fmla="*/ f6 f33 1"/>
                <a:gd name="f40" fmla="+- f38 0 f14"/>
                <a:gd name="f41" fmla="*/ f40 1 0"/>
                <a:gd name="f42" fmla="*/ f31 f41 1"/>
                <a:gd name="f43" fmla="*/ f28 f41 1"/>
                <a:gd name="f44" fmla="*/ f43 f33 1"/>
                <a:gd name="f45" fmla="*/ f42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5" y="f44"/>
                </a:cxn>
                <a:cxn ang="f32">
                  <a:pos x="f35" y="f44"/>
                </a:cxn>
                <a:cxn ang="f32">
                  <a:pos x="f37" y="f44"/>
                </a:cxn>
                <a:cxn ang="f32">
                  <a:pos x="f35" y="f44"/>
                </a:cxn>
              </a:cxnLst>
              <a:rect l="f35" t="f44" r="f36" b="f45"/>
              <a:pathLst>
                <a:path w="3151">
                  <a:moveTo>
                    <a:pt x="f6" y="f39"/>
                  </a:moveTo>
                  <a:lnTo>
                    <a:pt x="f6" y="f39"/>
                  </a:lnTo>
                  <a:lnTo>
                    <a:pt x="f8" y="f39"/>
                  </a:lnTo>
                  <a:cubicBezTo>
                    <a:pt x="f7" y="f39"/>
                    <a:pt x="f7" y="f39"/>
                    <a:pt x="f6" y="f3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23" name="Freeform 124">
              <a:extLst>
                <a:ext uri="{FF2B5EF4-FFF2-40B4-BE49-F238E27FC236}">
                  <a16:creationId xmlns:a16="http://schemas.microsoft.com/office/drawing/2014/main" id="{B8C15DCB-86D8-4321-B49B-695D9C4544AE}"/>
                </a:ext>
              </a:extLst>
            </p:cNvPr>
            <p:cNvSpPr/>
            <p:nvPr/>
          </p:nvSpPr>
          <p:spPr>
            <a:xfrm>
              <a:off x="2846956" y="4735174"/>
              <a:ext cx="32296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"/>
                <a:gd name="f7" fmla="val 1"/>
                <a:gd name="f8" fmla="val 33"/>
                <a:gd name="f9" fmla="val 12"/>
                <a:gd name="f10" fmla="val 9"/>
                <a:gd name="f11" fmla="val 22"/>
                <a:gd name="f12" fmla="+- 0 0 -90"/>
                <a:gd name="f13" fmla="*/ f3 1 34"/>
                <a:gd name="f14" fmla="*/ f4 1 1"/>
                <a:gd name="f15" fmla="+- f7 0 f5"/>
                <a:gd name="f16" fmla="+- f6 0 f5"/>
                <a:gd name="f17" fmla="*/ f12 f0 1"/>
                <a:gd name="f18" fmla="*/ f16 1 34"/>
                <a:gd name="f19" fmla="*/ 33 f16 1"/>
                <a:gd name="f20" fmla="*/ 1 f15 1"/>
                <a:gd name="f21" fmla="*/ 0 f16 1"/>
                <a:gd name="f22" fmla="*/ 0 1 f15"/>
                <a:gd name="f23" fmla="*/ f7 1 f15"/>
                <a:gd name="f24" fmla="*/ f17 1 f2"/>
                <a:gd name="f25" fmla="*/ f19 1 34"/>
                <a:gd name="f26" fmla="*/ f21 1 34"/>
                <a:gd name="f27" fmla="*/ f20 1 f15"/>
                <a:gd name="f28" fmla="*/ 0 1 f18"/>
                <a:gd name="f29" fmla="*/ f6 1 f18"/>
                <a:gd name="f30" fmla="*/ f23 f14 1"/>
                <a:gd name="f31" fmla="*/ f22 f14 1"/>
                <a:gd name="f32" fmla="+- f24 0 f1"/>
                <a:gd name="f33" fmla="*/ f25 1 f18"/>
                <a:gd name="f34" fmla="*/ f26 1 f18"/>
                <a:gd name="f35" fmla="*/ f28 f13 1"/>
                <a:gd name="f36" fmla="*/ f29 f13 1"/>
                <a:gd name="f37" fmla="*/ f27 f14 1"/>
                <a:gd name="f38" fmla="*/ f33 f13 1"/>
                <a:gd name="f39" fmla="*/ f34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8" y="f37"/>
                </a:cxn>
                <a:cxn ang="f32">
                  <a:pos x="f38" y="f37"/>
                </a:cxn>
                <a:cxn ang="f32">
                  <a:pos x="f39" y="f37"/>
                </a:cxn>
                <a:cxn ang="f32">
                  <a:pos x="f38" y="f37"/>
                </a:cxn>
              </a:cxnLst>
              <a:rect l="f35" t="f31" r="f36" b="f30"/>
              <a:pathLst>
                <a:path w="34" h="1">
                  <a:moveTo>
                    <a:pt x="f8" y="f7"/>
                  </a:moveTo>
                  <a:lnTo>
                    <a:pt x="f8" y="f7"/>
                  </a:lnTo>
                  <a:cubicBezTo>
                    <a:pt x="f6" y="f5"/>
                    <a:pt x="f9" y="f7"/>
                    <a:pt x="f5" y="f7"/>
                  </a:cubicBezTo>
                  <a:cubicBezTo>
                    <a:pt x="f10" y="f7"/>
                    <a:pt x="f11" y="f7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24" name="Freeform 125">
              <a:extLst>
                <a:ext uri="{FF2B5EF4-FFF2-40B4-BE49-F238E27FC236}">
                  <a16:creationId xmlns:a16="http://schemas.microsoft.com/office/drawing/2014/main" id="{E0F76322-5BBE-4851-9E78-ADBAB122712B}"/>
                </a:ext>
              </a:extLst>
            </p:cNvPr>
            <p:cNvSpPr/>
            <p:nvPr/>
          </p:nvSpPr>
          <p:spPr>
            <a:xfrm>
              <a:off x="2048914" y="4738978"/>
              <a:ext cx="18909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8907"/>
                <a:gd name="f8" fmla="val 6617"/>
                <a:gd name="f9" fmla="val 10399"/>
                <a:gd name="f10" fmla="+- 0 0 -90"/>
                <a:gd name="f11" fmla="abs f3"/>
                <a:gd name="f12" fmla="abs f4"/>
                <a:gd name="f13" fmla="abs f5"/>
                <a:gd name="f14" fmla="*/ f3 1 18907"/>
                <a:gd name="f15" fmla="val f6"/>
                <a:gd name="f16" fmla="+- f6 0 f6"/>
                <a:gd name="f17" fmla="+- f7 0 f6"/>
                <a:gd name="f18" fmla="*/ f10 f0 1"/>
                <a:gd name="f19" fmla="?: f11 f3 1"/>
                <a:gd name="f20" fmla="?: f12 f4 1"/>
                <a:gd name="f21" fmla="?: f13 f5 1"/>
                <a:gd name="f22" fmla="*/ f17 1 18907"/>
                <a:gd name="f23" fmla="*/ f16 1 0"/>
                <a:gd name="f24" fmla="*/ f18 1 f2"/>
                <a:gd name="f25" fmla="*/ f19 1 18907"/>
                <a:gd name="f26" fmla="*/ f20 1 21600"/>
                <a:gd name="f27" fmla="*/ 21600 f20 1"/>
                <a:gd name="f28" fmla="*/ 18907 1 f22"/>
                <a:gd name="f29" fmla="*/ 0 1 f23"/>
                <a:gd name="f30" fmla="*/ 0 1 f22"/>
                <a:gd name="f31" fmla="*/ 1 1 f23"/>
                <a:gd name="f32" fmla="+- f24 0 f1"/>
                <a:gd name="f33" fmla="min f26 f25"/>
                <a:gd name="f34" fmla="*/ f27 1 f21"/>
                <a:gd name="f35" fmla="*/ f30 f14 1"/>
                <a:gd name="f36" fmla="*/ f28 f14 1"/>
                <a:gd name="f37" fmla="val f34"/>
                <a:gd name="f38" fmla="*/ f6 f33 1"/>
                <a:gd name="f39" fmla="+- f37 0 f15"/>
                <a:gd name="f40" fmla="*/ f39 1 0"/>
                <a:gd name="f41" fmla="*/ f31 f40 1"/>
                <a:gd name="f42" fmla="*/ f29 f40 1"/>
                <a:gd name="f43" fmla="*/ f42 f33 1"/>
                <a:gd name="f44" fmla="*/ f41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6" y="f43"/>
                </a:cxn>
                <a:cxn ang="f32">
                  <a:pos x="f36" y="f43"/>
                </a:cxn>
                <a:cxn ang="f32">
                  <a:pos x="f35" y="f43"/>
                </a:cxn>
                <a:cxn ang="f32">
                  <a:pos x="f36" y="f43"/>
                </a:cxn>
              </a:cxnLst>
              <a:rect l="f35" t="f43" r="f36" b="f44"/>
              <a:pathLst>
                <a:path w="18907">
                  <a:moveTo>
                    <a:pt x="f7" y="f38"/>
                  </a:moveTo>
                  <a:lnTo>
                    <a:pt x="f7" y="f38"/>
                  </a:lnTo>
                  <a:lnTo>
                    <a:pt x="f6" y="f38"/>
                  </a:lnTo>
                  <a:cubicBezTo>
                    <a:pt x="f8" y="f38"/>
                    <a:pt x="f9" y="f38"/>
                    <a:pt x="f7" y="f3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25" name="Freeform 126">
              <a:extLst>
                <a:ext uri="{FF2B5EF4-FFF2-40B4-BE49-F238E27FC236}">
                  <a16:creationId xmlns:a16="http://schemas.microsoft.com/office/drawing/2014/main" id="{0256330F-480E-4C17-A0ED-E2768152C501}"/>
                </a:ext>
              </a:extLst>
            </p:cNvPr>
            <p:cNvSpPr/>
            <p:nvPr/>
          </p:nvSpPr>
          <p:spPr>
            <a:xfrm>
              <a:off x="1770817" y="4764325"/>
              <a:ext cx="3154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"/>
                <a:gd name="f7" fmla="val 1"/>
                <a:gd name="f8" fmla="val 3"/>
                <a:gd name="f9" fmla="val 2"/>
                <a:gd name="f10" fmla="+- 0 0 -90"/>
                <a:gd name="f11" fmla="*/ f3 1 4"/>
                <a:gd name="f12" fmla="*/ f4 1 1"/>
                <a:gd name="f13" fmla="+- f7 0 f5"/>
                <a:gd name="f14" fmla="+- f6 0 f5"/>
                <a:gd name="f15" fmla="*/ f10 f0 1"/>
                <a:gd name="f16" fmla="*/ f14 1 4"/>
                <a:gd name="f17" fmla="*/ 4 f14 1"/>
                <a:gd name="f18" fmla="*/ 0 f13 1"/>
                <a:gd name="f19" fmla="*/ 0 f14 1"/>
                <a:gd name="f20" fmla="*/ 1 f13 1"/>
                <a:gd name="f21" fmla="*/ 0 1 f13"/>
                <a:gd name="f22" fmla="*/ f7 1 f13"/>
                <a:gd name="f23" fmla="*/ f15 1 f2"/>
                <a:gd name="f24" fmla="*/ f17 1 4"/>
                <a:gd name="f25" fmla="*/ f19 1 4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4" h="1">
                  <a:moveTo>
                    <a:pt x="f6" y="f5"/>
                  </a:moveTo>
                  <a:lnTo>
                    <a:pt x="f6" y="f5"/>
                  </a:lnTo>
                  <a:cubicBezTo>
                    <a:pt x="f8" y="f5"/>
                    <a:pt x="f9" y="f7"/>
                    <a:pt x="f5" y="f7"/>
                  </a:cubicBezTo>
                  <a:cubicBezTo>
                    <a:pt x="f9" y="f7"/>
                    <a:pt x="f8" y="f7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26" name="Freeform 127">
              <a:extLst>
                <a:ext uri="{FF2B5EF4-FFF2-40B4-BE49-F238E27FC236}">
                  <a16:creationId xmlns:a16="http://schemas.microsoft.com/office/drawing/2014/main" id="{847B1BE8-2F22-40E4-9CB9-F658BC525D56}"/>
                </a:ext>
              </a:extLst>
            </p:cNvPr>
            <p:cNvSpPr/>
            <p:nvPr/>
          </p:nvSpPr>
          <p:spPr>
            <a:xfrm>
              <a:off x="1677064" y="4764325"/>
              <a:ext cx="93753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8"/>
                <a:gd name="f7" fmla="val 2"/>
                <a:gd name="f8" fmla="val 1"/>
                <a:gd name="f9" fmla="val 84"/>
                <a:gd name="f10" fmla="val 42"/>
                <a:gd name="f11" fmla="val 26"/>
                <a:gd name="f12" fmla="val 28"/>
                <a:gd name="f13" fmla="val 27"/>
                <a:gd name="f14" fmla="val 82"/>
                <a:gd name="f15" fmla="+- 0 0 -90"/>
                <a:gd name="f16" fmla="*/ f3 1 98"/>
                <a:gd name="f17" fmla="*/ f4 1 2"/>
                <a:gd name="f18" fmla="+- f7 0 f5"/>
                <a:gd name="f19" fmla="+- f6 0 f5"/>
                <a:gd name="f20" fmla="*/ f15 f0 1"/>
                <a:gd name="f21" fmla="*/ f18 1 2"/>
                <a:gd name="f22" fmla="*/ f19 1 98"/>
                <a:gd name="f23" fmla="*/ 98 f19 1"/>
                <a:gd name="f24" fmla="*/ 1 f18 1"/>
                <a:gd name="f25" fmla="*/ 26 f19 1"/>
                <a:gd name="f26" fmla="*/ 28 f19 1"/>
                <a:gd name="f27" fmla="*/ 0 f19 1"/>
                <a:gd name="f28" fmla="*/ 2 f18 1"/>
                <a:gd name="f29" fmla="*/ f20 1 f2"/>
                <a:gd name="f30" fmla="*/ f23 1 98"/>
                <a:gd name="f31" fmla="*/ f24 1 2"/>
                <a:gd name="f32" fmla="*/ f25 1 98"/>
                <a:gd name="f33" fmla="*/ f26 1 98"/>
                <a:gd name="f34" fmla="*/ f27 1 98"/>
                <a:gd name="f35" fmla="*/ f28 1 2"/>
                <a:gd name="f36" fmla="*/ 0 1 f22"/>
                <a:gd name="f37" fmla="*/ f6 1 f22"/>
                <a:gd name="f38" fmla="*/ 0 1 f21"/>
                <a:gd name="f39" fmla="*/ f7 1 f21"/>
                <a:gd name="f40" fmla="+- f29 0 f1"/>
                <a:gd name="f41" fmla="*/ f30 1 f22"/>
                <a:gd name="f42" fmla="*/ f31 1 f21"/>
                <a:gd name="f43" fmla="*/ f32 1 f22"/>
                <a:gd name="f44" fmla="*/ f33 1 f22"/>
                <a:gd name="f45" fmla="*/ f34 1 f22"/>
                <a:gd name="f46" fmla="*/ f35 1 f21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6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1" y="f52"/>
                </a:cxn>
                <a:cxn ang="f40">
                  <a:pos x="f53" y="f52"/>
                </a:cxn>
                <a:cxn ang="f40">
                  <a:pos x="f54" y="f52"/>
                </a:cxn>
                <a:cxn ang="f40">
                  <a:pos x="f55" y="f56"/>
                </a:cxn>
                <a:cxn ang="f40">
                  <a:pos x="f51" y="f52"/>
                </a:cxn>
              </a:cxnLst>
              <a:rect l="f47" t="f50" r="f48" b="f49"/>
              <a:pathLst>
                <a:path w="98" h="2">
                  <a:moveTo>
                    <a:pt x="f6" y="f8"/>
                  </a:moveTo>
                  <a:lnTo>
                    <a:pt x="f6" y="f8"/>
                  </a:lnTo>
                  <a:cubicBezTo>
                    <a:pt x="f9" y="f7"/>
                    <a:pt x="f10" y="f5"/>
                    <a:pt x="f11" y="f8"/>
                  </a:cubicBezTo>
                  <a:lnTo>
                    <a:pt x="f12" y="f8"/>
                  </a:lnTo>
                  <a:lnTo>
                    <a:pt x="f5" y="f7"/>
                  </a:lnTo>
                  <a:cubicBezTo>
                    <a:pt x="f13" y="f7"/>
                    <a:pt x="f14" y="f7"/>
                    <a:pt x="f6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</p:grpSp>
      <p:sp>
        <p:nvSpPr>
          <p:cNvPr id="127" name="Text Placeholder 2">
            <a:extLst>
              <a:ext uri="{FF2B5EF4-FFF2-40B4-BE49-F238E27FC236}">
                <a16:creationId xmlns:a16="http://schemas.microsoft.com/office/drawing/2014/main" id="{C87E232C-F78E-4C48-9C01-A976E84BC30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522411" y="5102525"/>
            <a:ext cx="9144000" cy="1069674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lang="en-US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Footer Placeholder 4">
            <a:extLst>
              <a:ext uri="{FF2B5EF4-FFF2-40B4-BE49-F238E27FC236}">
                <a16:creationId xmlns:a16="http://schemas.microsoft.com/office/drawing/2014/main" id="{ECA1D769-D3B3-4BB2-BB61-2290449D99E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 lang="en-GB"/>
            </a:lvl1pPr>
          </a:lstStyle>
          <a:p>
            <a:pPr lvl="0"/>
            <a:r>
              <a:rPr lang="en-GB"/>
              <a:t>Aisling Snedker RD   Clinicaldietitian.ie </a:t>
            </a:r>
          </a:p>
        </p:txBody>
      </p:sp>
      <p:sp>
        <p:nvSpPr>
          <p:cNvPr id="129" name="Date Placeholder 3">
            <a:extLst>
              <a:ext uri="{FF2B5EF4-FFF2-40B4-BE49-F238E27FC236}">
                <a16:creationId xmlns:a16="http://schemas.microsoft.com/office/drawing/2014/main" id="{E894A870-F511-4D85-96C6-1D645D0460E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7106E69-25ED-4D4F-9C34-79D41A6C43D6}" type="datetime1">
              <a:rPr lang="en-US"/>
              <a:pPr lvl="0"/>
              <a:t>1/14/2023</a:t>
            </a:fld>
            <a:endParaRPr lang="en-US"/>
          </a:p>
        </p:txBody>
      </p:sp>
      <p:sp>
        <p:nvSpPr>
          <p:cNvPr id="130" name="Slide Number Placeholder 5">
            <a:extLst>
              <a:ext uri="{FF2B5EF4-FFF2-40B4-BE49-F238E27FC236}">
                <a16:creationId xmlns:a16="http://schemas.microsoft.com/office/drawing/2014/main" id="{C6331BB1-0E84-4E01-A664-7D428F52F1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lang="en-GB"/>
            </a:lvl1pPr>
          </a:lstStyle>
          <a:p>
            <a:pPr lvl="0"/>
            <a:fld id="{DD3D8079-B083-4C94-9FBC-1270ADCF9B1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614146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39214-4B53-4625-8488-6850F254C1C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grpSp>
        <p:nvGrpSpPr>
          <p:cNvPr id="3" name="line" descr="Line graphic">
            <a:extLst>
              <a:ext uri="{FF2B5EF4-FFF2-40B4-BE49-F238E27FC236}">
                <a16:creationId xmlns:a16="http://schemas.microsoft.com/office/drawing/2014/main" id="{B3AD0F44-3F4A-4FDB-9DF9-D730F281D8B6}"/>
              </a:ext>
            </a:extLst>
          </p:cNvPr>
          <p:cNvGrpSpPr/>
          <p:nvPr/>
        </p:nvGrpSpPr>
        <p:grpSpPr>
          <a:xfrm>
            <a:off x="1522411" y="1514475"/>
            <a:ext cx="10569567" cy="64008"/>
            <a:chOff x="1522411" y="1514475"/>
            <a:chExt cx="10569567" cy="64008"/>
          </a:xfrm>
        </p:grpSpPr>
        <p:sp>
          <p:nvSpPr>
            <p:cNvPr id="4" name="Freeform 10">
              <a:extLst>
                <a:ext uri="{FF2B5EF4-FFF2-40B4-BE49-F238E27FC236}">
                  <a16:creationId xmlns:a16="http://schemas.microsoft.com/office/drawing/2014/main" id="{1E7A34D8-520E-4C8C-8A7A-8706F804C276}"/>
                </a:ext>
              </a:extLst>
            </p:cNvPr>
            <p:cNvSpPr/>
            <p:nvPr/>
          </p:nvSpPr>
          <p:spPr>
            <a:xfrm>
              <a:off x="12028483" y="1525557"/>
              <a:ext cx="63495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7"/>
                <a:gd name="f7" fmla="val 6"/>
                <a:gd name="f8" fmla="val 30"/>
                <a:gd name="f9" fmla="val 3"/>
                <a:gd name="f10" fmla="val 60"/>
                <a:gd name="f11" fmla="val 2"/>
                <a:gd name="f12" fmla="val 26"/>
                <a:gd name="f13" fmla="val 1"/>
                <a:gd name="f14" fmla="val 39"/>
                <a:gd name="f15" fmla="val 8"/>
                <a:gd name="f16" fmla="+- 0 0 -90"/>
                <a:gd name="f17" fmla="*/ f3 1 67"/>
                <a:gd name="f18" fmla="*/ f4 1 6"/>
                <a:gd name="f19" fmla="+- f7 0 f5"/>
                <a:gd name="f20" fmla="+- f6 0 f5"/>
                <a:gd name="f21" fmla="*/ f16 f0 1"/>
                <a:gd name="f22" fmla="*/ f19 1 6"/>
                <a:gd name="f23" fmla="*/ f20 1 67"/>
                <a:gd name="f24" fmla="*/ 30 f20 1"/>
                <a:gd name="f25" fmla="*/ 6 f19 1"/>
                <a:gd name="f26" fmla="*/ 67 f20 1"/>
                <a:gd name="f27" fmla="*/ 3 f19 1"/>
                <a:gd name="f28" fmla="*/ 39 f20 1"/>
                <a:gd name="f29" fmla="*/ 0 f19 1"/>
                <a:gd name="f30" fmla="*/ f21 1 f2"/>
                <a:gd name="f31" fmla="*/ f24 1 67"/>
                <a:gd name="f32" fmla="*/ f25 1 6"/>
                <a:gd name="f33" fmla="*/ f26 1 67"/>
                <a:gd name="f34" fmla="*/ f27 1 6"/>
                <a:gd name="f35" fmla="*/ f28 1 67"/>
                <a:gd name="f36" fmla="*/ f29 1 6"/>
                <a:gd name="f37" fmla="*/ 0 1 f23"/>
                <a:gd name="f38" fmla="*/ f6 1 f23"/>
                <a:gd name="f39" fmla="*/ 0 1 f22"/>
                <a:gd name="f40" fmla="*/ f7 1 f22"/>
                <a:gd name="f41" fmla="+- f30 0 f1"/>
                <a:gd name="f42" fmla="*/ f31 1 f23"/>
                <a:gd name="f43" fmla="*/ f32 1 f22"/>
                <a:gd name="f44" fmla="*/ f33 1 f23"/>
                <a:gd name="f45" fmla="*/ f34 1 f22"/>
                <a:gd name="f46" fmla="*/ f35 1 f23"/>
                <a:gd name="f47" fmla="*/ f36 1 f22"/>
                <a:gd name="f48" fmla="*/ f37 f17 1"/>
                <a:gd name="f49" fmla="*/ f38 f17 1"/>
                <a:gd name="f50" fmla="*/ f40 f18 1"/>
                <a:gd name="f51" fmla="*/ f39 f18 1"/>
                <a:gd name="f52" fmla="*/ f42 f17 1"/>
                <a:gd name="f53" fmla="*/ f43 f18 1"/>
                <a:gd name="f54" fmla="*/ f44 f17 1"/>
                <a:gd name="f55" fmla="*/ f45 f18 1"/>
                <a:gd name="f56" fmla="*/ f46 f17 1"/>
                <a:gd name="f57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2" y="f53"/>
                </a:cxn>
                <a:cxn ang="f41">
                  <a:pos x="f52" y="f53"/>
                </a:cxn>
                <a:cxn ang="f41">
                  <a:pos x="f54" y="f55"/>
                </a:cxn>
                <a:cxn ang="f41">
                  <a:pos x="f56" y="f57"/>
                </a:cxn>
                <a:cxn ang="f41">
                  <a:pos x="f52" y="f53"/>
                </a:cxn>
              </a:cxnLst>
              <a:rect l="f48" t="f51" r="f49" b="f50"/>
              <a:pathLst>
                <a:path w="67" h="6">
                  <a:moveTo>
                    <a:pt x="f8" y="f7"/>
                  </a:moveTo>
                  <a:lnTo>
                    <a:pt x="f8" y="f7"/>
                  </a:lnTo>
                  <a:lnTo>
                    <a:pt x="f6" y="f9"/>
                  </a:lnTo>
                  <a:cubicBezTo>
                    <a:pt x="f10" y="f11"/>
                    <a:pt x="f12" y="f13"/>
                    <a:pt x="f14" y="f5"/>
                  </a:cubicBezTo>
                  <a:cubicBezTo>
                    <a:pt x="f5" y="f13"/>
                    <a:pt x="f15" y="f9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" name="Freeform 11">
              <a:extLst>
                <a:ext uri="{FF2B5EF4-FFF2-40B4-BE49-F238E27FC236}">
                  <a16:creationId xmlns:a16="http://schemas.microsoft.com/office/drawing/2014/main" id="{475804AD-AB59-474F-8A5F-FB7C7EB24B23}"/>
                </a:ext>
              </a:extLst>
            </p:cNvPr>
            <p:cNvSpPr/>
            <p:nvPr/>
          </p:nvSpPr>
          <p:spPr>
            <a:xfrm>
              <a:off x="12022138" y="1532936"/>
              <a:ext cx="1904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2"/>
                <a:gd name="f8" fmla="val 1"/>
                <a:gd name="f9" fmla="val 16"/>
                <a:gd name="f10" fmla="val 11"/>
                <a:gd name="f11" fmla="+- 0 0 -90"/>
                <a:gd name="f12" fmla="*/ f3 1 20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20"/>
                <a:gd name="f19" fmla="*/ 0 f15 1"/>
                <a:gd name="f20" fmla="*/ 2 f14 1"/>
                <a:gd name="f21" fmla="*/ 20 f15 1"/>
                <a:gd name="f22" fmla="*/ 1 f14 1"/>
                <a:gd name="f23" fmla="*/ f16 1 f2"/>
                <a:gd name="f24" fmla="*/ f19 1 20"/>
                <a:gd name="f25" fmla="*/ f20 1 2"/>
                <a:gd name="f26" fmla="*/ f21 1 20"/>
                <a:gd name="f27" fmla="*/ f22 1 2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20" h="2">
                  <a:moveTo>
                    <a:pt x="f5" y="f7"/>
                  </a:moveTo>
                  <a:lnTo>
                    <a:pt x="f5" y="f7"/>
                  </a:lnTo>
                  <a:lnTo>
                    <a:pt x="f6" y="f8"/>
                  </a:lnTo>
                  <a:cubicBezTo>
                    <a:pt x="f9" y="f5"/>
                    <a:pt x="f10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" name="Freeform 12">
              <a:extLst>
                <a:ext uri="{FF2B5EF4-FFF2-40B4-BE49-F238E27FC236}">
                  <a16:creationId xmlns:a16="http://schemas.microsoft.com/office/drawing/2014/main" id="{456FE035-6AB1-471F-9846-1A7766883B19}"/>
                </a:ext>
              </a:extLst>
            </p:cNvPr>
            <p:cNvSpPr/>
            <p:nvPr/>
          </p:nvSpPr>
          <p:spPr>
            <a:xfrm>
              <a:off x="12041184" y="1531711"/>
              <a:ext cx="39684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6"/>
                <a:gd name="f8" fmla="val 2"/>
                <a:gd name="f9" fmla="val 5"/>
                <a:gd name="f10" fmla="val 3"/>
                <a:gd name="f11" fmla="val 19"/>
                <a:gd name="f12" fmla="val 1"/>
                <a:gd name="f13" fmla="val 15"/>
                <a:gd name="f14" fmla="val 23"/>
                <a:gd name="f15" fmla="+- 0 0 -90"/>
                <a:gd name="f16" fmla="*/ f3 1 41"/>
                <a:gd name="f17" fmla="*/ f4 1 6"/>
                <a:gd name="f18" fmla="+- f7 0 f5"/>
                <a:gd name="f19" fmla="+- f6 0 f5"/>
                <a:gd name="f20" fmla="*/ f15 f0 1"/>
                <a:gd name="f21" fmla="*/ f18 1 6"/>
                <a:gd name="f22" fmla="*/ f19 1 41"/>
                <a:gd name="f23" fmla="*/ 41 f19 1"/>
                <a:gd name="f24" fmla="*/ 0 f18 1"/>
                <a:gd name="f25" fmla="*/ 0 f19 1"/>
                <a:gd name="f26" fmla="*/ 2 f18 1"/>
                <a:gd name="f27" fmla="*/ 19 f19 1"/>
                <a:gd name="f28" fmla="*/ 1 f18 1"/>
                <a:gd name="f29" fmla="*/ f20 1 f2"/>
                <a:gd name="f30" fmla="*/ f23 1 41"/>
                <a:gd name="f31" fmla="*/ f24 1 6"/>
                <a:gd name="f32" fmla="*/ f25 1 41"/>
                <a:gd name="f33" fmla="*/ f26 1 6"/>
                <a:gd name="f34" fmla="*/ f27 1 41"/>
                <a:gd name="f35" fmla="*/ f28 1 6"/>
                <a:gd name="f36" fmla="*/ 0 1 f22"/>
                <a:gd name="f37" fmla="*/ f6 1 f22"/>
                <a:gd name="f38" fmla="*/ 0 1 f21"/>
                <a:gd name="f39" fmla="*/ f7 1 f21"/>
                <a:gd name="f40" fmla="+- f29 0 f1"/>
                <a:gd name="f41" fmla="*/ f30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1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6"/>
                </a:cxn>
                <a:cxn ang="f40">
                  <a:pos x="f51" y="f52"/>
                </a:cxn>
              </a:cxnLst>
              <a:rect l="f47" t="f50" r="f48" b="f49"/>
              <a:pathLst>
                <a:path w="41" h="6">
                  <a:moveTo>
                    <a:pt x="f6" y="f5"/>
                  </a:moveTo>
                  <a:lnTo>
                    <a:pt x="f6" y="f5"/>
                  </a:lnTo>
                  <a:lnTo>
                    <a:pt x="f5" y="f8"/>
                  </a:lnTo>
                  <a:cubicBezTo>
                    <a:pt x="f9" y="f10"/>
                    <a:pt x="f7" y="f7"/>
                    <a:pt x="f11" y="f12"/>
                  </a:cubicBezTo>
                  <a:cubicBezTo>
                    <a:pt x="f13" y="f10"/>
                    <a:pt x="f14" y="f12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" name="Freeform 15">
              <a:extLst>
                <a:ext uri="{FF2B5EF4-FFF2-40B4-BE49-F238E27FC236}">
                  <a16:creationId xmlns:a16="http://schemas.microsoft.com/office/drawing/2014/main" id="{D2566871-36D5-49C5-83DC-135A4F17AB16}"/>
                </a:ext>
              </a:extLst>
            </p:cNvPr>
            <p:cNvSpPr/>
            <p:nvPr/>
          </p:nvSpPr>
          <p:spPr>
            <a:xfrm>
              <a:off x="11831641" y="1526782"/>
              <a:ext cx="42857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"/>
                <a:gd name="f7" fmla="val 6"/>
                <a:gd name="f8" fmla="val 2"/>
                <a:gd name="f9" fmla="val 1"/>
                <a:gd name="f10" fmla="val 15"/>
                <a:gd name="f11" fmla="val 4"/>
                <a:gd name="f12" fmla="val 18"/>
                <a:gd name="f13" fmla="val 31"/>
                <a:gd name="f14" fmla="val 3"/>
                <a:gd name="f15" fmla="+- 0 0 -90"/>
                <a:gd name="f16" fmla="*/ f3 1 45"/>
                <a:gd name="f17" fmla="*/ f4 1 6"/>
                <a:gd name="f18" fmla="+- f7 0 f5"/>
                <a:gd name="f19" fmla="+- f6 0 f5"/>
                <a:gd name="f20" fmla="*/ f15 f0 1"/>
                <a:gd name="f21" fmla="*/ f18 1 6"/>
                <a:gd name="f22" fmla="*/ f19 1 45"/>
                <a:gd name="f23" fmla="*/ 2 f19 1"/>
                <a:gd name="f24" fmla="*/ 0 f18 1"/>
                <a:gd name="f25" fmla="*/ 18 f19 1"/>
                <a:gd name="f26" fmla="*/ 6 f18 1"/>
                <a:gd name="f27" fmla="*/ 45 f19 1"/>
                <a:gd name="f28" fmla="*/ 4 f18 1"/>
                <a:gd name="f29" fmla="*/ f20 1 f2"/>
                <a:gd name="f30" fmla="*/ f23 1 45"/>
                <a:gd name="f31" fmla="*/ f24 1 6"/>
                <a:gd name="f32" fmla="*/ f25 1 45"/>
                <a:gd name="f33" fmla="*/ f26 1 6"/>
                <a:gd name="f34" fmla="*/ f27 1 45"/>
                <a:gd name="f35" fmla="*/ f28 1 6"/>
                <a:gd name="f36" fmla="*/ 0 1 f22"/>
                <a:gd name="f37" fmla="*/ f6 1 f22"/>
                <a:gd name="f38" fmla="*/ 0 1 f21"/>
                <a:gd name="f39" fmla="*/ f7 1 f21"/>
                <a:gd name="f40" fmla="+- f29 0 f1"/>
                <a:gd name="f41" fmla="*/ f30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1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6"/>
                </a:cxn>
                <a:cxn ang="f40">
                  <a:pos x="f51" y="f52"/>
                </a:cxn>
              </a:cxnLst>
              <a:rect l="f47" t="f50" r="f48" b="f49"/>
              <a:pathLst>
                <a:path w="45" h="6">
                  <a:moveTo>
                    <a:pt x="f8" y="f5"/>
                  </a:moveTo>
                  <a:lnTo>
                    <a:pt x="f8" y="f5"/>
                  </a:lnTo>
                  <a:cubicBezTo>
                    <a:pt x="f5" y="f9"/>
                    <a:pt x="f10" y="f11"/>
                    <a:pt x="f12" y="f7"/>
                  </a:cubicBezTo>
                  <a:lnTo>
                    <a:pt x="f6" y="f11"/>
                  </a:lnTo>
                  <a:cubicBezTo>
                    <a:pt x="f13" y="f14"/>
                    <a:pt x="f11" y="f8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" name="Freeform 16">
              <a:extLst>
                <a:ext uri="{FF2B5EF4-FFF2-40B4-BE49-F238E27FC236}">
                  <a16:creationId xmlns:a16="http://schemas.microsoft.com/office/drawing/2014/main" id="{A15A865C-333C-4BB6-B6C8-A1A2E431E3ED}"/>
                </a:ext>
              </a:extLst>
            </p:cNvPr>
            <p:cNvSpPr/>
            <p:nvPr/>
          </p:nvSpPr>
          <p:spPr>
            <a:xfrm>
              <a:off x="11809411" y="1531711"/>
              <a:ext cx="41276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"/>
                <a:gd name="f8" fmla="val 42"/>
                <a:gd name="f9" fmla="val 37"/>
                <a:gd name="f10" fmla="val 2"/>
                <a:gd name="f11" fmla="+- 0 0 -90"/>
                <a:gd name="f12" fmla="*/ f3 1 44"/>
                <a:gd name="f13" fmla="*/ f4 1 3"/>
                <a:gd name="f14" fmla="+- f7 0 f5"/>
                <a:gd name="f15" fmla="+- f6 0 f5"/>
                <a:gd name="f16" fmla="*/ f11 f0 1"/>
                <a:gd name="f17" fmla="*/ f14 1 3"/>
                <a:gd name="f18" fmla="*/ f15 1 44"/>
                <a:gd name="f19" fmla="*/ 42 f15 1"/>
                <a:gd name="f20" fmla="*/ 0 f14 1"/>
                <a:gd name="f21" fmla="*/ 0 f15 1"/>
                <a:gd name="f22" fmla="*/ 3 f14 1"/>
                <a:gd name="f23" fmla="*/ f16 1 f2"/>
                <a:gd name="f24" fmla="*/ f19 1 44"/>
                <a:gd name="f25" fmla="*/ f20 1 3"/>
                <a:gd name="f26" fmla="*/ f21 1 44"/>
                <a:gd name="f27" fmla="*/ f22 1 3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44" h="3">
                  <a:moveTo>
                    <a:pt x="f8" y="f5"/>
                  </a:moveTo>
                  <a:lnTo>
                    <a:pt x="f8" y="f5"/>
                  </a:lnTo>
                  <a:lnTo>
                    <a:pt x="f5" y="f7"/>
                  </a:lnTo>
                  <a:cubicBezTo>
                    <a:pt x="f9" y="f7"/>
                    <a:pt x="f6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" name="Freeform 17">
              <a:extLst>
                <a:ext uri="{FF2B5EF4-FFF2-40B4-BE49-F238E27FC236}">
                  <a16:creationId xmlns:a16="http://schemas.microsoft.com/office/drawing/2014/main" id="{46DAB61A-C290-4352-86CE-49B947C514B1}"/>
                </a:ext>
              </a:extLst>
            </p:cNvPr>
            <p:cNvSpPr/>
            <p:nvPr/>
          </p:nvSpPr>
          <p:spPr>
            <a:xfrm>
              <a:off x="12003091" y="1537865"/>
              <a:ext cx="77788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2"/>
                <a:gd name="f7" fmla="val 5"/>
                <a:gd name="f8" fmla="val 14"/>
                <a:gd name="f9" fmla="+- 0 0 -90"/>
                <a:gd name="f10" fmla="*/ f3 1 82"/>
                <a:gd name="f11" fmla="*/ f4 1 5"/>
                <a:gd name="f12" fmla="+- f7 0 f5"/>
                <a:gd name="f13" fmla="+- f6 0 f5"/>
                <a:gd name="f14" fmla="*/ f9 f0 1"/>
                <a:gd name="f15" fmla="*/ f12 1 5"/>
                <a:gd name="f16" fmla="*/ f13 1 82"/>
                <a:gd name="f17" fmla="*/ 14 f13 1"/>
                <a:gd name="f18" fmla="*/ 5 f12 1"/>
                <a:gd name="f19" fmla="*/ 82 f13 1"/>
                <a:gd name="f20" fmla="*/ 0 f12 1"/>
                <a:gd name="f21" fmla="*/ 0 f13 1"/>
                <a:gd name="f22" fmla="*/ f14 1 f2"/>
                <a:gd name="f23" fmla="*/ f17 1 82"/>
                <a:gd name="f24" fmla="*/ f18 1 5"/>
                <a:gd name="f25" fmla="*/ f19 1 82"/>
                <a:gd name="f26" fmla="*/ f20 1 5"/>
                <a:gd name="f27" fmla="*/ f21 1 82"/>
                <a:gd name="f28" fmla="*/ 0 1 f16"/>
                <a:gd name="f29" fmla="*/ f6 1 f16"/>
                <a:gd name="f30" fmla="*/ 0 1 f15"/>
                <a:gd name="f31" fmla="*/ f7 1 f15"/>
                <a:gd name="f32" fmla="+- f22 0 f1"/>
                <a:gd name="f33" fmla="*/ f23 1 f16"/>
                <a:gd name="f34" fmla="*/ f24 1 f15"/>
                <a:gd name="f35" fmla="*/ f25 1 f16"/>
                <a:gd name="f36" fmla="*/ f26 1 f15"/>
                <a:gd name="f37" fmla="*/ f27 1 f16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1 1"/>
                <a:gd name="f46" fmla="*/ f3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2" y="f43"/>
                </a:cxn>
                <a:cxn ang="f32">
                  <a:pos x="f44" y="f45"/>
                </a:cxn>
                <a:cxn ang="f32">
                  <a:pos x="f46" y="f43"/>
                </a:cxn>
                <a:cxn ang="f32">
                  <a:pos x="f42" y="f43"/>
                </a:cxn>
              </a:cxnLst>
              <a:rect l="f38" t="f41" r="f39" b="f40"/>
              <a:pathLst>
                <a:path w="82" h="5">
                  <a:moveTo>
                    <a:pt x="f8" y="f7"/>
                  </a:moveTo>
                  <a:lnTo>
                    <a:pt x="f8" y="f7"/>
                  </a:lnTo>
                  <a:lnTo>
                    <a:pt x="f6" y="f5"/>
                  </a:lnTo>
                  <a:lnTo>
                    <a:pt x="f5" y="f7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" name="Freeform 18">
              <a:extLst>
                <a:ext uri="{FF2B5EF4-FFF2-40B4-BE49-F238E27FC236}">
                  <a16:creationId xmlns:a16="http://schemas.microsoft.com/office/drawing/2014/main" id="{78898F07-BA17-4F12-8CE4-E26645DFE174}"/>
                </a:ext>
              </a:extLst>
            </p:cNvPr>
            <p:cNvSpPr/>
            <p:nvPr/>
          </p:nvSpPr>
          <p:spPr>
            <a:xfrm>
              <a:off x="11664945" y="1523088"/>
              <a:ext cx="39684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5"/>
                <a:gd name="f8" fmla="val 19"/>
                <a:gd name="f9" fmla="val 4"/>
                <a:gd name="f10" fmla="+- 0 0 -90"/>
                <a:gd name="f11" fmla="*/ f3 1 42"/>
                <a:gd name="f12" fmla="*/ f4 1 5"/>
                <a:gd name="f13" fmla="+- f7 0 f5"/>
                <a:gd name="f14" fmla="+- f6 0 f5"/>
                <a:gd name="f15" fmla="*/ f10 f0 1"/>
                <a:gd name="f16" fmla="*/ f13 1 5"/>
                <a:gd name="f17" fmla="*/ f14 1 42"/>
                <a:gd name="f18" fmla="*/ 19 f14 1"/>
                <a:gd name="f19" fmla="*/ 4 f13 1"/>
                <a:gd name="f20" fmla="*/ 42 f14 1"/>
                <a:gd name="f21" fmla="*/ 0 f13 1"/>
                <a:gd name="f22" fmla="*/ 0 f14 1"/>
                <a:gd name="f23" fmla="*/ 5 f13 1"/>
                <a:gd name="f24" fmla="*/ f15 1 f2"/>
                <a:gd name="f25" fmla="*/ f18 1 42"/>
                <a:gd name="f26" fmla="*/ f19 1 5"/>
                <a:gd name="f27" fmla="*/ f20 1 42"/>
                <a:gd name="f28" fmla="*/ f21 1 5"/>
                <a:gd name="f29" fmla="*/ f22 1 42"/>
                <a:gd name="f30" fmla="*/ f23 1 5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42" h="5">
                  <a:moveTo>
                    <a:pt x="f8" y="f9"/>
                  </a:moveTo>
                  <a:lnTo>
                    <a:pt x="f8" y="f9"/>
                  </a:lnTo>
                  <a:lnTo>
                    <a:pt x="f6" y="f5"/>
                  </a:lnTo>
                  <a:lnTo>
                    <a:pt x="f5" y="f7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141BCF4E-0D79-4673-A53E-A54B49C8B92A}"/>
                </a:ext>
              </a:extLst>
            </p:cNvPr>
            <p:cNvSpPr/>
            <p:nvPr/>
          </p:nvSpPr>
          <p:spPr>
            <a:xfrm>
              <a:off x="11506196" y="1521863"/>
              <a:ext cx="92070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8"/>
                <a:gd name="f7" fmla="val 6"/>
                <a:gd name="f8" fmla="val 81"/>
                <a:gd name="f9" fmla="val 3"/>
                <a:gd name="f10" fmla="val 57"/>
                <a:gd name="f11" fmla="val 1"/>
                <a:gd name="f12" fmla="val 75"/>
                <a:gd name="f13" fmla="val 47"/>
                <a:gd name="f14" fmla="val 22"/>
                <a:gd name="f15" fmla="val 2"/>
                <a:gd name="f16" fmla="val 5"/>
                <a:gd name="f17" fmla="val 24"/>
                <a:gd name="f18" fmla="val 49"/>
                <a:gd name="f19" fmla="val 4"/>
                <a:gd name="f20" fmla="+- 0 0 -90"/>
                <a:gd name="f21" fmla="*/ f3 1 98"/>
                <a:gd name="f22" fmla="*/ f4 1 6"/>
                <a:gd name="f23" fmla="+- f7 0 f5"/>
                <a:gd name="f24" fmla="+- f6 0 f5"/>
                <a:gd name="f25" fmla="*/ f20 f0 1"/>
                <a:gd name="f26" fmla="*/ f23 1 6"/>
                <a:gd name="f27" fmla="*/ f24 1 98"/>
                <a:gd name="f28" fmla="*/ 81 f24 1"/>
                <a:gd name="f29" fmla="*/ 6 f23 1"/>
                <a:gd name="f30" fmla="*/ 75 f24 1"/>
                <a:gd name="f31" fmla="*/ 0 f23 1"/>
                <a:gd name="f32" fmla="*/ 0 f24 1"/>
                <a:gd name="f33" fmla="*/ 5 f23 1"/>
                <a:gd name="f34" fmla="*/ f25 1 f2"/>
                <a:gd name="f35" fmla="*/ f28 1 98"/>
                <a:gd name="f36" fmla="*/ f29 1 6"/>
                <a:gd name="f37" fmla="*/ f30 1 98"/>
                <a:gd name="f38" fmla="*/ f31 1 6"/>
                <a:gd name="f39" fmla="*/ f32 1 98"/>
                <a:gd name="f40" fmla="*/ f33 1 6"/>
                <a:gd name="f41" fmla="*/ 0 1 f27"/>
                <a:gd name="f42" fmla="*/ f6 1 f27"/>
                <a:gd name="f43" fmla="*/ 0 1 f26"/>
                <a:gd name="f44" fmla="*/ f7 1 f26"/>
                <a:gd name="f45" fmla="+- f34 0 f1"/>
                <a:gd name="f46" fmla="*/ f35 1 f27"/>
                <a:gd name="f47" fmla="*/ f36 1 f26"/>
                <a:gd name="f48" fmla="*/ f37 1 f27"/>
                <a:gd name="f49" fmla="*/ f38 1 f26"/>
                <a:gd name="f50" fmla="*/ f39 1 f27"/>
                <a:gd name="f51" fmla="*/ f40 1 f26"/>
                <a:gd name="f52" fmla="*/ f41 f21 1"/>
                <a:gd name="f53" fmla="*/ f42 f21 1"/>
                <a:gd name="f54" fmla="*/ f44 f22 1"/>
                <a:gd name="f55" fmla="*/ f43 f22 1"/>
                <a:gd name="f56" fmla="*/ f46 f21 1"/>
                <a:gd name="f57" fmla="*/ f47 f22 1"/>
                <a:gd name="f58" fmla="*/ f48 f21 1"/>
                <a:gd name="f59" fmla="*/ f49 f22 1"/>
                <a:gd name="f60" fmla="*/ f50 f21 1"/>
                <a:gd name="f61" fmla="*/ f51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56" y="f57"/>
                </a:cxn>
                <a:cxn ang="f45">
                  <a:pos x="f56" y="f57"/>
                </a:cxn>
                <a:cxn ang="f45">
                  <a:pos x="f58" y="f59"/>
                </a:cxn>
                <a:cxn ang="f45">
                  <a:pos x="f60" y="f61"/>
                </a:cxn>
                <a:cxn ang="f45">
                  <a:pos x="f56" y="f57"/>
                </a:cxn>
              </a:cxnLst>
              <a:rect l="f52" t="f55" r="f53" b="f54"/>
              <a:pathLst>
                <a:path w="98" h="6">
                  <a:moveTo>
                    <a:pt x="f8" y="f7"/>
                  </a:moveTo>
                  <a:lnTo>
                    <a:pt x="f8" y="f7"/>
                  </a:lnTo>
                  <a:cubicBezTo>
                    <a:pt x="f6" y="f9"/>
                    <a:pt x="f10" y="f11"/>
                    <a:pt x="f12" y="f5"/>
                  </a:cubicBezTo>
                  <a:cubicBezTo>
                    <a:pt x="f13" y="f5"/>
                    <a:pt x="f14" y="f15"/>
                    <a:pt x="f5" y="f16"/>
                  </a:cubicBezTo>
                  <a:cubicBezTo>
                    <a:pt x="f17" y="f9"/>
                    <a:pt x="f18" y="f19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089EA6F3-CDDD-4FA5-AF64-D59676AE0E49}"/>
                </a:ext>
              </a:extLst>
            </p:cNvPr>
            <p:cNvSpPr/>
            <p:nvPr/>
          </p:nvSpPr>
          <p:spPr>
            <a:xfrm>
              <a:off x="11471276" y="1525557"/>
              <a:ext cx="34920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3"/>
                <a:gd name="f8" fmla="val 11"/>
                <a:gd name="f9" fmla="val 2"/>
                <a:gd name="f10" fmla="val 23"/>
                <a:gd name="f11" fmla="val 1"/>
                <a:gd name="f12" fmla="val 24"/>
                <a:gd name="f13" fmla="val 12"/>
                <a:gd name="f14" fmla="+- 0 0 -90"/>
                <a:gd name="f15" fmla="*/ f3 1 36"/>
                <a:gd name="f16" fmla="*/ f4 1 3"/>
                <a:gd name="f17" fmla="+- f7 0 f5"/>
                <a:gd name="f18" fmla="+- f6 0 f5"/>
                <a:gd name="f19" fmla="*/ f14 f0 1"/>
                <a:gd name="f20" fmla="*/ f17 1 3"/>
                <a:gd name="f21" fmla="*/ f18 1 36"/>
                <a:gd name="f22" fmla="*/ 0 f18 1"/>
                <a:gd name="f23" fmla="*/ 3 f17 1"/>
                <a:gd name="f24" fmla="*/ 36 f18 1"/>
                <a:gd name="f25" fmla="*/ 0 f17 1"/>
                <a:gd name="f26" fmla="*/ f19 1 f2"/>
                <a:gd name="f27" fmla="*/ f22 1 36"/>
                <a:gd name="f28" fmla="*/ f23 1 3"/>
                <a:gd name="f29" fmla="*/ f24 1 36"/>
                <a:gd name="f30" fmla="*/ f25 1 3"/>
                <a:gd name="f31" fmla="*/ 0 1 f21"/>
                <a:gd name="f32" fmla="*/ f6 1 f21"/>
                <a:gd name="f33" fmla="*/ 0 1 f20"/>
                <a:gd name="f34" fmla="*/ f7 1 f20"/>
                <a:gd name="f35" fmla="+- f26 0 f1"/>
                <a:gd name="f36" fmla="*/ f27 1 f21"/>
                <a:gd name="f37" fmla="*/ f28 1 f20"/>
                <a:gd name="f38" fmla="*/ f29 1 f21"/>
                <a:gd name="f39" fmla="*/ f30 1 f20"/>
                <a:gd name="f40" fmla="*/ f31 f15 1"/>
                <a:gd name="f41" fmla="*/ f32 f15 1"/>
                <a:gd name="f42" fmla="*/ f34 f16 1"/>
                <a:gd name="f43" fmla="*/ f33 f16 1"/>
                <a:gd name="f44" fmla="*/ f36 f15 1"/>
                <a:gd name="f45" fmla="*/ f37 f16 1"/>
                <a:gd name="f46" fmla="*/ f38 f15 1"/>
                <a:gd name="f47" fmla="*/ f39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4" y="f45"/>
                </a:cxn>
                <a:cxn ang="f35">
                  <a:pos x="f44" y="f45"/>
                </a:cxn>
                <a:cxn ang="f35">
                  <a:pos x="f46" y="f47"/>
                </a:cxn>
                <a:cxn ang="f35">
                  <a:pos x="f44" y="f45"/>
                </a:cxn>
              </a:cxnLst>
              <a:rect l="f40" t="f43" r="f41" b="f42"/>
              <a:pathLst>
                <a:path w="36" h="3">
                  <a:moveTo>
                    <a:pt x="f5" y="f7"/>
                  </a:moveTo>
                  <a:lnTo>
                    <a:pt x="f5" y="f7"/>
                  </a:lnTo>
                  <a:cubicBezTo>
                    <a:pt x="f8" y="f9"/>
                    <a:pt x="f10" y="f11"/>
                    <a:pt x="f6" y="f5"/>
                  </a:cubicBezTo>
                  <a:cubicBezTo>
                    <a:pt x="f12" y="f5"/>
                    <a:pt x="f13" y="f11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4664D65F-1ABD-440D-B899-2DF2EBF687EB}"/>
                </a:ext>
              </a:extLst>
            </p:cNvPr>
            <p:cNvSpPr/>
            <p:nvPr/>
          </p:nvSpPr>
          <p:spPr>
            <a:xfrm>
              <a:off x="11710985" y="1529242"/>
              <a:ext cx="30166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"/>
                <a:gd name="f7" fmla="val 5"/>
                <a:gd name="f8" fmla="val 29"/>
                <a:gd name="f9" fmla="val 4"/>
                <a:gd name="f10" fmla="val 23"/>
                <a:gd name="f11" fmla="val 1"/>
                <a:gd name="f12" fmla="val 16"/>
                <a:gd name="f13" fmla="+- 0 0 -90"/>
                <a:gd name="f14" fmla="*/ f3 1 32"/>
                <a:gd name="f15" fmla="*/ f4 1 5"/>
                <a:gd name="f16" fmla="+- f7 0 f5"/>
                <a:gd name="f17" fmla="+- f6 0 f5"/>
                <a:gd name="f18" fmla="*/ f13 f0 1"/>
                <a:gd name="f19" fmla="*/ f16 1 5"/>
                <a:gd name="f20" fmla="*/ f17 1 32"/>
                <a:gd name="f21" fmla="*/ 32 f17 1"/>
                <a:gd name="f22" fmla="*/ 5 f16 1"/>
                <a:gd name="f23" fmla="*/ 0 f17 1"/>
                <a:gd name="f24" fmla="*/ 0 f16 1"/>
                <a:gd name="f25" fmla="*/ 16 f17 1"/>
                <a:gd name="f26" fmla="*/ f18 1 f2"/>
                <a:gd name="f27" fmla="*/ f21 1 32"/>
                <a:gd name="f28" fmla="*/ f22 1 5"/>
                <a:gd name="f29" fmla="*/ f23 1 32"/>
                <a:gd name="f30" fmla="*/ f24 1 5"/>
                <a:gd name="f31" fmla="*/ f25 1 32"/>
                <a:gd name="f32" fmla="*/ 0 1 f20"/>
                <a:gd name="f33" fmla="*/ f6 1 f20"/>
                <a:gd name="f34" fmla="*/ 0 1 f19"/>
                <a:gd name="f35" fmla="*/ f7 1 f19"/>
                <a:gd name="f36" fmla="+- f26 0 f1"/>
                <a:gd name="f37" fmla="*/ f27 1 f20"/>
                <a:gd name="f38" fmla="*/ f28 1 f19"/>
                <a:gd name="f39" fmla="*/ f29 1 f20"/>
                <a:gd name="f40" fmla="*/ f30 1 f19"/>
                <a:gd name="f41" fmla="*/ f31 1 f20"/>
                <a:gd name="f42" fmla="*/ f32 f14 1"/>
                <a:gd name="f43" fmla="*/ f33 f14 1"/>
                <a:gd name="f44" fmla="*/ f35 f15 1"/>
                <a:gd name="f45" fmla="*/ f34 f15 1"/>
                <a:gd name="f46" fmla="*/ f37 f14 1"/>
                <a:gd name="f47" fmla="*/ f38 f15 1"/>
                <a:gd name="f48" fmla="*/ f39 f14 1"/>
                <a:gd name="f49" fmla="*/ f40 f15 1"/>
                <a:gd name="f50" fmla="*/ f4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46" y="f47"/>
                </a:cxn>
                <a:cxn ang="f36">
                  <a:pos x="f46" y="f47"/>
                </a:cxn>
                <a:cxn ang="f36">
                  <a:pos x="f48" y="f49"/>
                </a:cxn>
                <a:cxn ang="f36">
                  <a:pos x="f50" y="f47"/>
                </a:cxn>
                <a:cxn ang="f36">
                  <a:pos x="f46" y="f47"/>
                </a:cxn>
              </a:cxnLst>
              <a:rect l="f42" t="f45" r="f43" b="f44"/>
              <a:pathLst>
                <a:path w="32" h="5">
                  <a:moveTo>
                    <a:pt x="f6" y="f7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5" y="f5"/>
                  </a:cubicBezTo>
                  <a:lnTo>
                    <a:pt x="f12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4193C85F-3439-4A81-99CC-D659EA157437}"/>
                </a:ext>
              </a:extLst>
            </p:cNvPr>
            <p:cNvSpPr/>
            <p:nvPr/>
          </p:nvSpPr>
          <p:spPr>
            <a:xfrm>
              <a:off x="11691939" y="1532936"/>
              <a:ext cx="34920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1"/>
                <a:gd name="f8" fmla="val 35"/>
                <a:gd name="f9" fmla="+- 0 0 -90"/>
                <a:gd name="f10" fmla="*/ f3 1 36"/>
                <a:gd name="f11" fmla="*/ f4 1 1"/>
                <a:gd name="f12" fmla="+- f7 0 f5"/>
                <a:gd name="f13" fmla="+- f6 0 f5"/>
                <a:gd name="f14" fmla="*/ f9 f0 1"/>
                <a:gd name="f15" fmla="*/ f13 1 36"/>
                <a:gd name="f16" fmla="*/ 36 f13 1"/>
                <a:gd name="f17" fmla="*/ 1 f12 1"/>
                <a:gd name="f18" fmla="*/ 35 f13 1"/>
                <a:gd name="f19" fmla="*/ 0 f13 1"/>
                <a:gd name="f20" fmla="*/ 0 f12 1"/>
                <a:gd name="f21" fmla="*/ 0 1 f12"/>
                <a:gd name="f22" fmla="*/ f7 1 f12"/>
                <a:gd name="f23" fmla="*/ f14 1 f2"/>
                <a:gd name="f24" fmla="*/ f16 1 36"/>
                <a:gd name="f25" fmla="*/ f18 1 36"/>
                <a:gd name="f26" fmla="*/ f19 1 36"/>
                <a:gd name="f27" fmla="*/ f17 1 f12"/>
                <a:gd name="f28" fmla="*/ f20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39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36" h="1">
                  <a:moveTo>
                    <a:pt x="f6" y="f7"/>
                  </a:moveTo>
                  <a:lnTo>
                    <a:pt x="f6" y="f7"/>
                  </a:lnTo>
                  <a:lnTo>
                    <a:pt x="f8" y="f7"/>
                  </a:lnTo>
                  <a:lnTo>
                    <a:pt x="f5" y="f5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D4BFCC68-0460-40DD-8FA9-89F7ADAE3F46}"/>
                </a:ext>
              </a:extLst>
            </p:cNvPr>
            <p:cNvSpPr/>
            <p:nvPr/>
          </p:nvSpPr>
          <p:spPr>
            <a:xfrm>
              <a:off x="11741152" y="1534171"/>
              <a:ext cx="4764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4762"/>
                <a:gd name="f8" fmla="val 1905"/>
                <a:gd name="f9" fmla="val 2857"/>
                <a:gd name="f10" fmla="+- 0 0 -90"/>
                <a:gd name="f11" fmla="abs f3"/>
                <a:gd name="f12" fmla="abs f4"/>
                <a:gd name="f13" fmla="abs f5"/>
                <a:gd name="f14" fmla="*/ f3 1 4762"/>
                <a:gd name="f15" fmla="val f6"/>
                <a:gd name="f16" fmla="+- f6 0 f6"/>
                <a:gd name="f17" fmla="+- f7 0 f6"/>
                <a:gd name="f18" fmla="*/ f10 f0 1"/>
                <a:gd name="f19" fmla="?: f11 f3 1"/>
                <a:gd name="f20" fmla="?: f12 f4 1"/>
                <a:gd name="f21" fmla="?: f13 f5 1"/>
                <a:gd name="f22" fmla="*/ f17 1 4762"/>
                <a:gd name="f23" fmla="*/ f16 1 0"/>
                <a:gd name="f24" fmla="*/ f18 1 f2"/>
                <a:gd name="f25" fmla="*/ f19 1 4762"/>
                <a:gd name="f26" fmla="*/ f20 1 21600"/>
                <a:gd name="f27" fmla="*/ 21600 f20 1"/>
                <a:gd name="f28" fmla="*/ 4762 1 f22"/>
                <a:gd name="f29" fmla="*/ 0 1 f23"/>
                <a:gd name="f30" fmla="*/ 0 1 f22"/>
                <a:gd name="f31" fmla="*/ 1 1 f23"/>
                <a:gd name="f32" fmla="+- f24 0 f1"/>
                <a:gd name="f33" fmla="min f26 f25"/>
                <a:gd name="f34" fmla="*/ f27 1 f21"/>
                <a:gd name="f35" fmla="*/ f30 f14 1"/>
                <a:gd name="f36" fmla="*/ f28 f14 1"/>
                <a:gd name="f37" fmla="val f34"/>
                <a:gd name="f38" fmla="*/ f6 f33 1"/>
                <a:gd name="f39" fmla="+- f37 0 f15"/>
                <a:gd name="f40" fmla="*/ f39 1 0"/>
                <a:gd name="f41" fmla="*/ f31 f40 1"/>
                <a:gd name="f42" fmla="*/ f29 f40 1"/>
                <a:gd name="f43" fmla="*/ f42 f33 1"/>
                <a:gd name="f44" fmla="*/ f41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6" y="f43"/>
                </a:cxn>
                <a:cxn ang="f32">
                  <a:pos x="f36" y="f43"/>
                </a:cxn>
                <a:cxn ang="f32">
                  <a:pos x="f35" y="f43"/>
                </a:cxn>
                <a:cxn ang="f32">
                  <a:pos x="f36" y="f43"/>
                </a:cxn>
              </a:cxnLst>
              <a:rect l="f35" t="f43" r="f36" b="f44"/>
              <a:pathLst>
                <a:path w="4762">
                  <a:moveTo>
                    <a:pt x="f7" y="f38"/>
                  </a:moveTo>
                  <a:lnTo>
                    <a:pt x="f7" y="f38"/>
                  </a:lnTo>
                  <a:lnTo>
                    <a:pt x="f6" y="f38"/>
                  </a:lnTo>
                  <a:cubicBezTo>
                    <a:pt x="f8" y="f38"/>
                    <a:pt x="f9" y="f38"/>
                    <a:pt x="f7" y="f3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6" name="Freeform 24">
              <a:extLst>
                <a:ext uri="{FF2B5EF4-FFF2-40B4-BE49-F238E27FC236}">
                  <a16:creationId xmlns:a16="http://schemas.microsoft.com/office/drawing/2014/main" id="{AF9A524A-B842-4BFF-B14C-69C4416F0A1A}"/>
                </a:ext>
              </a:extLst>
            </p:cNvPr>
            <p:cNvSpPr/>
            <p:nvPr/>
          </p:nvSpPr>
          <p:spPr>
            <a:xfrm>
              <a:off x="11841159" y="1537865"/>
              <a:ext cx="71432" cy="86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"/>
                <a:gd name="f7" fmla="val 9"/>
                <a:gd name="f8" fmla="val 51"/>
                <a:gd name="f9" fmla="val 3"/>
                <a:gd name="f10" fmla="val 5"/>
                <a:gd name="f11" fmla="val 49"/>
                <a:gd name="f12" fmla="val 66"/>
                <a:gd name="f13" fmla="val 6"/>
                <a:gd name="f14" fmla="val 38"/>
                <a:gd name="f15" fmla="val 4"/>
                <a:gd name="f16" fmla="+- 0 0 -90"/>
                <a:gd name="f17" fmla="*/ f3 1 75"/>
                <a:gd name="f18" fmla="*/ f4 1 9"/>
                <a:gd name="f19" fmla="+- f7 0 f5"/>
                <a:gd name="f20" fmla="+- f6 0 f5"/>
                <a:gd name="f21" fmla="*/ f16 f0 1"/>
                <a:gd name="f22" fmla="*/ f20 1 75"/>
                <a:gd name="f23" fmla="*/ f19 1 9"/>
                <a:gd name="f24" fmla="*/ 75 f20 1"/>
                <a:gd name="f25" fmla="*/ 0 f19 1"/>
                <a:gd name="f26" fmla="*/ 49 f20 1"/>
                <a:gd name="f27" fmla="*/ 9 f19 1"/>
                <a:gd name="f28" fmla="*/ f21 1 f2"/>
                <a:gd name="f29" fmla="*/ f24 1 75"/>
                <a:gd name="f30" fmla="*/ f25 1 9"/>
                <a:gd name="f31" fmla="*/ f26 1 75"/>
                <a:gd name="f32" fmla="*/ f27 1 9"/>
                <a:gd name="f33" fmla="*/ 0 1 f22"/>
                <a:gd name="f34" fmla="*/ f6 1 f22"/>
                <a:gd name="f35" fmla="*/ 0 1 f23"/>
                <a:gd name="f36" fmla="*/ f7 1 f23"/>
                <a:gd name="f37" fmla="+- f28 0 f1"/>
                <a:gd name="f38" fmla="*/ f29 1 f22"/>
                <a:gd name="f39" fmla="*/ f30 1 f23"/>
                <a:gd name="f40" fmla="*/ f31 1 f22"/>
                <a:gd name="f41" fmla="*/ f32 1 f23"/>
                <a:gd name="f42" fmla="*/ f33 f17 1"/>
                <a:gd name="f43" fmla="*/ f34 f17 1"/>
                <a:gd name="f44" fmla="*/ f36 f18 1"/>
                <a:gd name="f45" fmla="*/ f35 f18 1"/>
                <a:gd name="f46" fmla="*/ f38 f17 1"/>
                <a:gd name="f47" fmla="*/ f39 f18 1"/>
                <a:gd name="f48" fmla="*/ f40 f17 1"/>
                <a:gd name="f49" fmla="*/ f41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6" y="f47"/>
                </a:cxn>
                <a:cxn ang="f37">
                  <a:pos x="f46" y="f47"/>
                </a:cxn>
                <a:cxn ang="f37">
                  <a:pos x="f48" y="f49"/>
                </a:cxn>
                <a:cxn ang="f37">
                  <a:pos x="f46" y="f47"/>
                </a:cxn>
              </a:cxnLst>
              <a:rect l="f42" t="f45" r="f43" b="f44"/>
              <a:pathLst>
                <a:path w="75" h="9">
                  <a:moveTo>
                    <a:pt x="f6" y="f5"/>
                  </a:moveTo>
                  <a:lnTo>
                    <a:pt x="f6" y="f5"/>
                  </a:lnTo>
                  <a:cubicBezTo>
                    <a:pt x="f8" y="f9"/>
                    <a:pt x="f5" y="f10"/>
                    <a:pt x="f11" y="f7"/>
                  </a:cubicBezTo>
                  <a:cubicBezTo>
                    <a:pt x="f12" y="f13"/>
                    <a:pt x="f14" y="f15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7" name="Freeform 25">
              <a:extLst>
                <a:ext uri="{FF2B5EF4-FFF2-40B4-BE49-F238E27FC236}">
                  <a16:creationId xmlns:a16="http://schemas.microsoft.com/office/drawing/2014/main" id="{768A752D-5E91-4DAE-B0C2-9DD12E82A32F}"/>
                </a:ext>
              </a:extLst>
            </p:cNvPr>
            <p:cNvSpPr/>
            <p:nvPr/>
          </p:nvSpPr>
          <p:spPr>
            <a:xfrm>
              <a:off x="11764963" y="1535396"/>
              <a:ext cx="44448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4"/>
                <a:gd name="f8" fmla="val 3"/>
                <a:gd name="f9" fmla="val 44"/>
                <a:gd name="f10" fmla="val 43"/>
                <a:gd name="f11" fmla="val 35"/>
                <a:gd name="f12" fmla="val 1"/>
                <a:gd name="f13" fmla="+- 0 0 -90"/>
                <a:gd name="f14" fmla="*/ f3 1 47"/>
                <a:gd name="f15" fmla="*/ f4 1 4"/>
                <a:gd name="f16" fmla="+- f7 0 f5"/>
                <a:gd name="f17" fmla="+- f6 0 f5"/>
                <a:gd name="f18" fmla="*/ f13 f0 1"/>
                <a:gd name="f19" fmla="*/ f16 1 4"/>
                <a:gd name="f20" fmla="*/ f17 1 47"/>
                <a:gd name="f21" fmla="*/ 0 f17 1"/>
                <a:gd name="f22" fmla="*/ 3 f16 1"/>
                <a:gd name="f23" fmla="*/ 44 f17 1"/>
                <a:gd name="f24" fmla="*/ 4 f16 1"/>
                <a:gd name="f25" fmla="*/ 47 f17 1"/>
                <a:gd name="f26" fmla="*/ 0 f16 1"/>
                <a:gd name="f27" fmla="*/ f18 1 f2"/>
                <a:gd name="f28" fmla="*/ f21 1 47"/>
                <a:gd name="f29" fmla="*/ f22 1 4"/>
                <a:gd name="f30" fmla="*/ f23 1 47"/>
                <a:gd name="f31" fmla="*/ f24 1 4"/>
                <a:gd name="f32" fmla="*/ f25 1 47"/>
                <a:gd name="f33" fmla="*/ f26 1 4"/>
                <a:gd name="f34" fmla="*/ 0 1 f20"/>
                <a:gd name="f35" fmla="*/ f6 1 f20"/>
                <a:gd name="f36" fmla="*/ 0 1 f19"/>
                <a:gd name="f37" fmla="*/ f7 1 f19"/>
                <a:gd name="f38" fmla="+- f27 0 f1"/>
                <a:gd name="f39" fmla="*/ f28 1 f20"/>
                <a:gd name="f40" fmla="*/ f29 1 f19"/>
                <a:gd name="f41" fmla="*/ f30 1 f20"/>
                <a:gd name="f42" fmla="*/ f31 1 f19"/>
                <a:gd name="f43" fmla="*/ f32 1 f20"/>
                <a:gd name="f44" fmla="*/ f33 1 f19"/>
                <a:gd name="f45" fmla="*/ f34 f14 1"/>
                <a:gd name="f46" fmla="*/ f35 f14 1"/>
                <a:gd name="f47" fmla="*/ f37 f15 1"/>
                <a:gd name="f48" fmla="*/ f36 f15 1"/>
                <a:gd name="f49" fmla="*/ f39 f14 1"/>
                <a:gd name="f50" fmla="*/ f40 f15 1"/>
                <a:gd name="f51" fmla="*/ f41 f14 1"/>
                <a:gd name="f52" fmla="*/ f42 f15 1"/>
                <a:gd name="f53" fmla="*/ f43 f14 1"/>
                <a:gd name="f54" fmla="*/ f4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9" y="f50"/>
                </a:cxn>
                <a:cxn ang="f38">
                  <a:pos x="f49" y="f50"/>
                </a:cxn>
                <a:cxn ang="f38">
                  <a:pos x="f51" y="f52"/>
                </a:cxn>
                <a:cxn ang="f38">
                  <a:pos x="f53" y="f54"/>
                </a:cxn>
                <a:cxn ang="f38">
                  <a:pos x="f49" y="f50"/>
                </a:cxn>
              </a:cxnLst>
              <a:rect l="f45" t="f48" r="f46" b="f47"/>
              <a:pathLst>
                <a:path w="47" h="4">
                  <a:moveTo>
                    <a:pt x="f5" y="f8"/>
                  </a:moveTo>
                  <a:lnTo>
                    <a:pt x="f5" y="f8"/>
                  </a:lnTo>
                  <a:lnTo>
                    <a:pt x="f9" y="f7"/>
                  </a:lnTo>
                  <a:cubicBezTo>
                    <a:pt x="f10" y="f8"/>
                    <a:pt x="f11" y="f12"/>
                    <a:pt x="f6" y="f5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8" name="Freeform 26">
              <a:extLst>
                <a:ext uri="{FF2B5EF4-FFF2-40B4-BE49-F238E27FC236}">
                  <a16:creationId xmlns:a16="http://schemas.microsoft.com/office/drawing/2014/main" id="{D0B331CE-BB42-4123-A925-AF2CA18E0D16}"/>
                </a:ext>
              </a:extLst>
            </p:cNvPr>
            <p:cNvSpPr/>
            <p:nvPr/>
          </p:nvSpPr>
          <p:spPr>
            <a:xfrm>
              <a:off x="11744325" y="1537865"/>
              <a:ext cx="20638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"/>
                <a:gd name="f7" fmla="val 2"/>
                <a:gd name="f8" fmla="val 5"/>
                <a:gd name="f9" fmla="+- 0 0 -90"/>
                <a:gd name="f10" fmla="*/ f3 1 22"/>
                <a:gd name="f11" fmla="*/ f4 1 2"/>
                <a:gd name="f12" fmla="+- f7 0 f5"/>
                <a:gd name="f13" fmla="+- f6 0 f5"/>
                <a:gd name="f14" fmla="*/ f9 f0 1"/>
                <a:gd name="f15" fmla="*/ f12 1 2"/>
                <a:gd name="f16" fmla="*/ f13 1 22"/>
                <a:gd name="f17" fmla="*/ 0 f13 1"/>
                <a:gd name="f18" fmla="*/ 2 f12 1"/>
                <a:gd name="f19" fmla="*/ 22 f13 1"/>
                <a:gd name="f20" fmla="*/ 0 f12 1"/>
                <a:gd name="f21" fmla="*/ 5 f13 1"/>
                <a:gd name="f22" fmla="*/ f14 1 f2"/>
                <a:gd name="f23" fmla="*/ f17 1 22"/>
                <a:gd name="f24" fmla="*/ f18 1 2"/>
                <a:gd name="f25" fmla="*/ f19 1 22"/>
                <a:gd name="f26" fmla="*/ f20 1 2"/>
                <a:gd name="f27" fmla="*/ f21 1 22"/>
                <a:gd name="f28" fmla="*/ 0 1 f16"/>
                <a:gd name="f29" fmla="*/ f6 1 f16"/>
                <a:gd name="f30" fmla="*/ 0 1 f15"/>
                <a:gd name="f31" fmla="*/ f7 1 f15"/>
                <a:gd name="f32" fmla="+- f22 0 f1"/>
                <a:gd name="f33" fmla="*/ f23 1 f16"/>
                <a:gd name="f34" fmla="*/ f24 1 f15"/>
                <a:gd name="f35" fmla="*/ f25 1 f16"/>
                <a:gd name="f36" fmla="*/ f26 1 f15"/>
                <a:gd name="f37" fmla="*/ f27 1 f16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1 1"/>
                <a:gd name="f46" fmla="*/ f3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2" y="f43"/>
                </a:cxn>
                <a:cxn ang="f32">
                  <a:pos x="f44" y="f45"/>
                </a:cxn>
                <a:cxn ang="f32">
                  <a:pos x="f46" y="f45"/>
                </a:cxn>
                <a:cxn ang="f32">
                  <a:pos x="f42" y="f43"/>
                </a:cxn>
              </a:cxnLst>
              <a:rect l="f38" t="f41" r="f39" b="f40"/>
              <a:pathLst>
                <a:path w="22" h="2">
                  <a:moveTo>
                    <a:pt x="f5" y="f7"/>
                  </a:moveTo>
                  <a:lnTo>
                    <a:pt x="f5" y="f7"/>
                  </a:lnTo>
                  <a:lnTo>
                    <a:pt x="f6" y="f5"/>
                  </a:lnTo>
                  <a:lnTo>
                    <a:pt x="f8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9" name="Freeform 27">
              <a:extLst>
                <a:ext uri="{FF2B5EF4-FFF2-40B4-BE49-F238E27FC236}">
                  <a16:creationId xmlns:a16="http://schemas.microsoft.com/office/drawing/2014/main" id="{2963FFA2-0D6A-47A1-882B-332FCB7AF5E0}"/>
                </a:ext>
              </a:extLst>
            </p:cNvPr>
            <p:cNvSpPr/>
            <p:nvPr/>
          </p:nvSpPr>
          <p:spPr>
            <a:xfrm>
              <a:off x="11482385" y="1531711"/>
              <a:ext cx="85725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0"/>
                <a:gd name="f7" fmla="val 4"/>
                <a:gd name="f8" fmla="val 63"/>
                <a:gd name="f9" fmla="val 44"/>
                <a:gd name="f10" fmla="val 2"/>
                <a:gd name="f11" fmla="val 23"/>
                <a:gd name="f12" fmla="val 25"/>
                <a:gd name="f13" fmla="val 3"/>
                <a:gd name="f14" fmla="val 51"/>
                <a:gd name="f15" fmla="val 76"/>
                <a:gd name="f16" fmla="val 79"/>
                <a:gd name="f17" fmla="+- 0 0 -90"/>
                <a:gd name="f18" fmla="*/ f3 1 90"/>
                <a:gd name="f19" fmla="*/ f4 1 4"/>
                <a:gd name="f20" fmla="+- f7 0 f5"/>
                <a:gd name="f21" fmla="+- f6 0 f5"/>
                <a:gd name="f22" fmla="*/ f17 f0 1"/>
                <a:gd name="f23" fmla="*/ f20 1 4"/>
                <a:gd name="f24" fmla="*/ f21 1 90"/>
                <a:gd name="f25" fmla="*/ 63 f21 1"/>
                <a:gd name="f26" fmla="*/ 0 f20 1"/>
                <a:gd name="f27" fmla="*/ 0 f21 1"/>
                <a:gd name="f28" fmla="*/ 2 f20 1"/>
                <a:gd name="f29" fmla="*/ 76 f21 1"/>
                <a:gd name="f30" fmla="*/ 4 f20 1"/>
                <a:gd name="f31" fmla="*/ f22 1 f2"/>
                <a:gd name="f32" fmla="*/ f25 1 90"/>
                <a:gd name="f33" fmla="*/ f26 1 4"/>
                <a:gd name="f34" fmla="*/ f27 1 90"/>
                <a:gd name="f35" fmla="*/ f28 1 4"/>
                <a:gd name="f36" fmla="*/ f29 1 90"/>
                <a:gd name="f37" fmla="*/ f30 1 4"/>
                <a:gd name="f38" fmla="*/ 0 1 f24"/>
                <a:gd name="f39" fmla="*/ f6 1 f24"/>
                <a:gd name="f40" fmla="*/ 0 1 f23"/>
                <a:gd name="f41" fmla="*/ f7 1 f23"/>
                <a:gd name="f42" fmla="+- f31 0 f1"/>
                <a:gd name="f43" fmla="*/ f32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f18 1"/>
                <a:gd name="f50" fmla="*/ f39 f18 1"/>
                <a:gd name="f51" fmla="*/ f41 f19 1"/>
                <a:gd name="f52" fmla="*/ f40 f19 1"/>
                <a:gd name="f53" fmla="*/ f43 f18 1"/>
                <a:gd name="f54" fmla="*/ f44 f19 1"/>
                <a:gd name="f55" fmla="*/ f45 f18 1"/>
                <a:gd name="f56" fmla="*/ f46 f19 1"/>
                <a:gd name="f57" fmla="*/ f47 f18 1"/>
                <a:gd name="f58" fmla="*/ f48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53" y="f54"/>
                </a:cxn>
                <a:cxn ang="f42">
                  <a:pos x="f53" y="f54"/>
                </a:cxn>
                <a:cxn ang="f42">
                  <a:pos x="f55" y="f56"/>
                </a:cxn>
                <a:cxn ang="f42">
                  <a:pos x="f57" y="f58"/>
                </a:cxn>
                <a:cxn ang="f42">
                  <a:pos x="f53" y="f54"/>
                </a:cxn>
              </a:cxnLst>
              <a:rect l="f49" t="f52" r="f50" b="f51"/>
              <a:pathLst>
                <a:path w="90" h="4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11" y="f10"/>
                    <a:pt x="f5" y="f10"/>
                  </a:cubicBezTo>
                  <a:cubicBezTo>
                    <a:pt x="f12" y="f13"/>
                    <a:pt x="f14" y="f7"/>
                    <a:pt x="f15" y="f7"/>
                  </a:cubicBezTo>
                  <a:cubicBezTo>
                    <a:pt x="f16" y="f10"/>
                    <a:pt x="f6" y="f5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0" name="Freeform 28">
              <a:extLst>
                <a:ext uri="{FF2B5EF4-FFF2-40B4-BE49-F238E27FC236}">
                  <a16:creationId xmlns:a16="http://schemas.microsoft.com/office/drawing/2014/main" id="{23573F94-8FFD-47A0-83F3-8F446AA871D3}"/>
                </a:ext>
              </a:extLst>
            </p:cNvPr>
            <p:cNvSpPr/>
            <p:nvPr/>
          </p:nvSpPr>
          <p:spPr>
            <a:xfrm>
              <a:off x="11626852" y="1532936"/>
              <a:ext cx="4764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3"/>
                <a:gd name="f9" fmla="+- 0 0 -90"/>
                <a:gd name="f10" fmla="*/ f3 1 5"/>
                <a:gd name="f11" fmla="*/ f4 1 1"/>
                <a:gd name="f12" fmla="+- f7 0 f5"/>
                <a:gd name="f13" fmla="+- f6 0 f5"/>
                <a:gd name="f14" fmla="*/ f9 f0 1"/>
                <a:gd name="f15" fmla="*/ f13 1 5"/>
                <a:gd name="f16" fmla="*/ 5 f13 1"/>
                <a:gd name="f17" fmla="*/ 0 f12 1"/>
                <a:gd name="f18" fmla="*/ 0 f13 1"/>
                <a:gd name="f19" fmla="*/ 1 f12 1"/>
                <a:gd name="f20" fmla="*/ 0 1 f12"/>
                <a:gd name="f21" fmla="*/ f7 1 f12"/>
                <a:gd name="f22" fmla="*/ f14 1 f2"/>
                <a:gd name="f23" fmla="*/ f16 1 5"/>
                <a:gd name="f24" fmla="*/ f18 1 5"/>
                <a:gd name="f25" fmla="*/ f17 1 f12"/>
                <a:gd name="f26" fmla="*/ f19 1 f12"/>
                <a:gd name="f27" fmla="*/ 0 1 f15"/>
                <a:gd name="f28" fmla="*/ f6 1 f15"/>
                <a:gd name="f29" fmla="*/ f21 f11 1"/>
                <a:gd name="f30" fmla="*/ f20 f11 1"/>
                <a:gd name="f31" fmla="+- f22 0 f1"/>
                <a:gd name="f32" fmla="*/ f23 1 f15"/>
                <a:gd name="f33" fmla="*/ f24 1 f15"/>
                <a:gd name="f34" fmla="*/ f27 f10 1"/>
                <a:gd name="f35" fmla="*/ f28 f10 1"/>
                <a:gd name="f36" fmla="*/ f25 f11 1"/>
                <a:gd name="f37" fmla="*/ f26 f11 1"/>
                <a:gd name="f38" fmla="*/ f32 f10 1"/>
                <a:gd name="f39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8" y="f36"/>
                </a:cxn>
                <a:cxn ang="f31">
                  <a:pos x="f38" y="f36"/>
                </a:cxn>
                <a:cxn ang="f31">
                  <a:pos x="f39" y="f37"/>
                </a:cxn>
                <a:cxn ang="f31">
                  <a:pos x="f38" y="f36"/>
                </a:cxn>
              </a:cxnLst>
              <a:rect l="f34" t="f30" r="f35" b="f29"/>
              <a:pathLst>
                <a:path w="5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cubicBezTo>
                    <a:pt x="f8" y="f7"/>
                    <a:pt x="f6" y="f7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1" name="Freeform 29">
              <a:extLst>
                <a:ext uri="{FF2B5EF4-FFF2-40B4-BE49-F238E27FC236}">
                  <a16:creationId xmlns:a16="http://schemas.microsoft.com/office/drawing/2014/main" id="{D6351C9F-67FB-48A3-8D67-3200DE2D1C85}"/>
                </a:ext>
              </a:extLst>
            </p:cNvPr>
            <p:cNvSpPr/>
            <p:nvPr/>
          </p:nvSpPr>
          <p:spPr>
            <a:xfrm>
              <a:off x="11261722" y="1534171"/>
              <a:ext cx="4764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4"/>
                <a:gd name="f9" fmla="+- 0 0 -90"/>
                <a:gd name="f10" fmla="*/ f3 1 5"/>
                <a:gd name="f11" fmla="*/ f4 1 1"/>
                <a:gd name="f12" fmla="+- f7 0 f5"/>
                <a:gd name="f13" fmla="+- f6 0 f5"/>
                <a:gd name="f14" fmla="*/ f9 f0 1"/>
                <a:gd name="f15" fmla="*/ f13 1 5"/>
                <a:gd name="f16" fmla="*/ 0 f13 1"/>
                <a:gd name="f17" fmla="*/ 0 f12 1"/>
                <a:gd name="f18" fmla="*/ 4 f13 1"/>
                <a:gd name="f19" fmla="*/ 1 f12 1"/>
                <a:gd name="f20" fmla="*/ 5 f13 1"/>
                <a:gd name="f21" fmla="*/ 0 1 f12"/>
                <a:gd name="f22" fmla="*/ f7 1 f12"/>
                <a:gd name="f23" fmla="*/ f14 1 f2"/>
                <a:gd name="f24" fmla="*/ f16 1 5"/>
                <a:gd name="f25" fmla="*/ f18 1 5"/>
                <a:gd name="f26" fmla="*/ f20 1 5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39"/>
                </a:cxn>
                <a:cxn ang="f33">
                  <a:pos x="f41" y="f39"/>
                </a:cxn>
              </a:cxnLst>
              <a:rect l="f37" t="f32" r="f38" b="f31"/>
              <a:pathLst>
                <a:path w="5" h="1">
                  <a:moveTo>
                    <a:pt x="f5" y="f5"/>
                  </a:moveTo>
                  <a:lnTo>
                    <a:pt x="f5" y="f5"/>
                  </a:lnTo>
                  <a:lnTo>
                    <a:pt x="f8" y="f7"/>
                  </a:lnTo>
                  <a:cubicBezTo>
                    <a:pt x="f8" y="f7"/>
                    <a:pt x="f8" y="f5"/>
                    <a:pt x="f6" y="f5"/>
                  </a:cubicBezTo>
                  <a:lnTo>
                    <a:pt x="f5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2" name="Freeform 30">
              <a:extLst>
                <a:ext uri="{FF2B5EF4-FFF2-40B4-BE49-F238E27FC236}">
                  <a16:creationId xmlns:a16="http://schemas.microsoft.com/office/drawing/2014/main" id="{1B8F2C27-B6F1-4A82-9614-F02698D958E5}"/>
                </a:ext>
              </a:extLst>
            </p:cNvPr>
            <p:cNvSpPr/>
            <p:nvPr/>
          </p:nvSpPr>
          <p:spPr>
            <a:xfrm>
              <a:off x="11553828" y="1534171"/>
              <a:ext cx="44448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2"/>
                <a:gd name="f8" fmla="val 6"/>
                <a:gd name="f9" fmla="val 25"/>
                <a:gd name="f10" fmla="val 36"/>
                <a:gd name="f11" fmla="val 1"/>
                <a:gd name="f12" fmla="val 33"/>
                <a:gd name="f13" fmla="val 18"/>
                <a:gd name="f14" fmla="+- 0 0 -90"/>
                <a:gd name="f15" fmla="*/ f3 1 47"/>
                <a:gd name="f16" fmla="*/ f4 1 2"/>
                <a:gd name="f17" fmla="+- f7 0 f5"/>
                <a:gd name="f18" fmla="+- f6 0 f5"/>
                <a:gd name="f19" fmla="*/ f14 f0 1"/>
                <a:gd name="f20" fmla="*/ f17 1 2"/>
                <a:gd name="f21" fmla="*/ f18 1 47"/>
                <a:gd name="f22" fmla="*/ 6 f18 1"/>
                <a:gd name="f23" fmla="*/ 2 f17 1"/>
                <a:gd name="f24" fmla="*/ 47 f18 1"/>
                <a:gd name="f25" fmla="*/ 0 f17 1"/>
                <a:gd name="f26" fmla="*/ 2 f18 1"/>
                <a:gd name="f27" fmla="*/ 1 f17 1"/>
                <a:gd name="f28" fmla="*/ f19 1 f2"/>
                <a:gd name="f29" fmla="*/ f22 1 47"/>
                <a:gd name="f30" fmla="*/ f23 1 2"/>
                <a:gd name="f31" fmla="*/ f24 1 47"/>
                <a:gd name="f32" fmla="*/ f25 1 2"/>
                <a:gd name="f33" fmla="*/ f26 1 47"/>
                <a:gd name="f34" fmla="*/ f27 1 2"/>
                <a:gd name="f35" fmla="*/ 0 1 f21"/>
                <a:gd name="f36" fmla="*/ f6 1 f21"/>
                <a:gd name="f37" fmla="*/ 0 1 f20"/>
                <a:gd name="f38" fmla="*/ f7 1 f20"/>
                <a:gd name="f39" fmla="+- f28 0 f1"/>
                <a:gd name="f40" fmla="*/ f29 1 f21"/>
                <a:gd name="f41" fmla="*/ f30 1 f20"/>
                <a:gd name="f42" fmla="*/ f31 1 f21"/>
                <a:gd name="f43" fmla="*/ f32 1 f20"/>
                <a:gd name="f44" fmla="*/ f33 1 f21"/>
                <a:gd name="f45" fmla="*/ f34 1 f20"/>
                <a:gd name="f46" fmla="*/ f35 f15 1"/>
                <a:gd name="f47" fmla="*/ f36 f15 1"/>
                <a:gd name="f48" fmla="*/ f38 f16 1"/>
                <a:gd name="f49" fmla="*/ f37 f16 1"/>
                <a:gd name="f50" fmla="*/ f40 f15 1"/>
                <a:gd name="f51" fmla="*/ f41 f16 1"/>
                <a:gd name="f52" fmla="*/ f42 f15 1"/>
                <a:gd name="f53" fmla="*/ f43 f16 1"/>
                <a:gd name="f54" fmla="*/ f44 f15 1"/>
                <a:gd name="f55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50" y="f51"/>
                </a:cxn>
                <a:cxn ang="f39">
                  <a:pos x="f50" y="f51"/>
                </a:cxn>
                <a:cxn ang="f39">
                  <a:pos x="f52" y="f53"/>
                </a:cxn>
                <a:cxn ang="f39">
                  <a:pos x="f54" y="f55"/>
                </a:cxn>
                <a:cxn ang="f39">
                  <a:pos x="f50" y="f51"/>
                </a:cxn>
              </a:cxnLst>
              <a:rect l="f46" t="f49" r="f47" b="f48"/>
              <a:pathLst>
                <a:path w="47" h="2">
                  <a:moveTo>
                    <a:pt x="f8" y="f7"/>
                  </a:moveTo>
                  <a:lnTo>
                    <a:pt x="f8" y="f7"/>
                  </a:lnTo>
                  <a:cubicBezTo>
                    <a:pt x="f9" y="f7"/>
                    <a:pt x="f10" y="f11"/>
                    <a:pt x="f6" y="f5"/>
                  </a:cubicBezTo>
                  <a:cubicBezTo>
                    <a:pt x="f12" y="f5"/>
                    <a:pt x="f13" y="f11"/>
                    <a:pt x="f7" y="f11"/>
                  </a:cubicBezTo>
                  <a:cubicBezTo>
                    <a:pt x="f5" y="f11"/>
                    <a:pt x="f5" y="f7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3" name="Freeform 31">
              <a:extLst>
                <a:ext uri="{FF2B5EF4-FFF2-40B4-BE49-F238E27FC236}">
                  <a16:creationId xmlns:a16="http://schemas.microsoft.com/office/drawing/2014/main" id="{80A0CDAD-E6CF-464A-8B76-E4F814B6F440}"/>
                </a:ext>
              </a:extLst>
            </p:cNvPr>
            <p:cNvSpPr/>
            <p:nvPr/>
          </p:nvSpPr>
          <p:spPr>
            <a:xfrm>
              <a:off x="11409361" y="1529242"/>
              <a:ext cx="31747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"/>
                <a:gd name="f7" fmla="val 3"/>
                <a:gd name="f8" fmla="val 1"/>
                <a:gd name="f9" fmla="val 10"/>
                <a:gd name="f10" fmla="val 2"/>
                <a:gd name="f11" fmla="val 21"/>
                <a:gd name="f12" fmla="val 23"/>
                <a:gd name="f13" fmla="+- 0 0 -90"/>
                <a:gd name="f14" fmla="*/ f3 1 33"/>
                <a:gd name="f15" fmla="*/ f4 1 3"/>
                <a:gd name="f16" fmla="+- f7 0 f5"/>
                <a:gd name="f17" fmla="+- f6 0 f5"/>
                <a:gd name="f18" fmla="*/ f13 f0 1"/>
                <a:gd name="f19" fmla="*/ f16 1 3"/>
                <a:gd name="f20" fmla="*/ f17 1 33"/>
                <a:gd name="f21" fmla="*/ 0 f17 1"/>
                <a:gd name="f22" fmla="*/ 1 f16 1"/>
                <a:gd name="f23" fmla="*/ 33 f17 1"/>
                <a:gd name="f24" fmla="*/ 3 f16 1"/>
                <a:gd name="f25" fmla="*/ f18 1 f2"/>
                <a:gd name="f26" fmla="*/ f21 1 33"/>
                <a:gd name="f27" fmla="*/ f22 1 3"/>
                <a:gd name="f28" fmla="*/ f23 1 33"/>
                <a:gd name="f29" fmla="*/ f24 1 3"/>
                <a:gd name="f30" fmla="*/ 0 1 f20"/>
                <a:gd name="f31" fmla="*/ f6 1 f20"/>
                <a:gd name="f32" fmla="*/ 0 1 f19"/>
                <a:gd name="f33" fmla="*/ f7 1 f19"/>
                <a:gd name="f34" fmla="+- f25 0 f1"/>
                <a:gd name="f35" fmla="*/ f26 1 f20"/>
                <a:gd name="f36" fmla="*/ f27 1 f19"/>
                <a:gd name="f37" fmla="*/ f28 1 f20"/>
                <a:gd name="f38" fmla="*/ f29 1 f19"/>
                <a:gd name="f39" fmla="*/ f30 f14 1"/>
                <a:gd name="f40" fmla="*/ f31 f14 1"/>
                <a:gd name="f41" fmla="*/ f33 f15 1"/>
                <a:gd name="f42" fmla="*/ f32 f15 1"/>
                <a:gd name="f43" fmla="*/ f35 f14 1"/>
                <a:gd name="f44" fmla="*/ f36 f15 1"/>
                <a:gd name="f45" fmla="*/ f37 f14 1"/>
                <a:gd name="f46" fmla="*/ f38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3" y="f44"/>
                </a:cxn>
                <a:cxn ang="f34">
                  <a:pos x="f43" y="f44"/>
                </a:cxn>
                <a:cxn ang="f34">
                  <a:pos x="f45" y="f46"/>
                </a:cxn>
                <a:cxn ang="f34">
                  <a:pos x="f43" y="f44"/>
                </a:cxn>
              </a:cxnLst>
              <a:rect l="f39" t="f42" r="f40" b="f41"/>
              <a:pathLst>
                <a:path w="33" h="3">
                  <a:moveTo>
                    <a:pt x="f5" y="f8"/>
                  </a:moveTo>
                  <a:lnTo>
                    <a:pt x="f5" y="f8"/>
                  </a:lnTo>
                  <a:cubicBezTo>
                    <a:pt x="f9" y="f10"/>
                    <a:pt x="f11" y="f7"/>
                    <a:pt x="f6" y="f7"/>
                  </a:cubicBezTo>
                  <a:cubicBezTo>
                    <a:pt x="f12" y="f10"/>
                    <a:pt x="f7" y="f5"/>
                    <a:pt x="f5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4" name="Freeform 32">
              <a:extLst>
                <a:ext uri="{FF2B5EF4-FFF2-40B4-BE49-F238E27FC236}">
                  <a16:creationId xmlns:a16="http://schemas.microsoft.com/office/drawing/2014/main" id="{C0369864-6706-4A29-89DF-7578BC749B38}"/>
                </a:ext>
              </a:extLst>
            </p:cNvPr>
            <p:cNvSpPr/>
            <p:nvPr/>
          </p:nvSpPr>
          <p:spPr>
            <a:xfrm>
              <a:off x="11618915" y="1531711"/>
              <a:ext cx="6345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"/>
                <a:gd name="f7" fmla="val 1"/>
                <a:gd name="f8" fmla="val 3"/>
                <a:gd name="f9" fmla="+- 0 0 -90"/>
                <a:gd name="f10" fmla="*/ f3 1 6"/>
                <a:gd name="f11" fmla="*/ f4 1 1"/>
                <a:gd name="f12" fmla="+- f7 0 f5"/>
                <a:gd name="f13" fmla="+- f6 0 f5"/>
                <a:gd name="f14" fmla="*/ f9 f0 1"/>
                <a:gd name="f15" fmla="*/ f13 1 6"/>
                <a:gd name="f16" fmla="*/ 3 f13 1"/>
                <a:gd name="f17" fmla="*/ 1 f12 1"/>
                <a:gd name="f18" fmla="*/ 6 f13 1"/>
                <a:gd name="f19" fmla="*/ 0 1 f12"/>
                <a:gd name="f20" fmla="*/ f7 1 f12"/>
                <a:gd name="f21" fmla="*/ f14 1 f2"/>
                <a:gd name="f22" fmla="*/ f16 1 6"/>
                <a:gd name="f23" fmla="*/ f18 1 6"/>
                <a:gd name="f24" fmla="*/ f17 1 f12"/>
                <a:gd name="f25" fmla="*/ 0 1 f15"/>
                <a:gd name="f26" fmla="*/ f6 1 f15"/>
                <a:gd name="f27" fmla="*/ f20 f11 1"/>
                <a:gd name="f28" fmla="*/ f19 f11 1"/>
                <a:gd name="f29" fmla="+- f21 0 f1"/>
                <a:gd name="f30" fmla="*/ f22 1 f15"/>
                <a:gd name="f31" fmla="*/ f23 1 f15"/>
                <a:gd name="f32" fmla="*/ f25 f10 1"/>
                <a:gd name="f33" fmla="*/ f26 f10 1"/>
                <a:gd name="f34" fmla="*/ f24 f11 1"/>
                <a:gd name="f35" fmla="*/ f30 f10 1"/>
                <a:gd name="f36" fmla="*/ f31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5" y="f34"/>
                </a:cxn>
                <a:cxn ang="f29">
                  <a:pos x="f35" y="f34"/>
                </a:cxn>
                <a:cxn ang="f29">
                  <a:pos x="f36" y="f34"/>
                </a:cxn>
                <a:cxn ang="f29">
                  <a:pos x="f35" y="f34"/>
                </a:cxn>
              </a:cxnLst>
              <a:rect l="f32" t="f28" r="f33" b="f27"/>
              <a:pathLst>
                <a:path w="6" h="1">
                  <a:moveTo>
                    <a:pt x="f8" y="f7"/>
                  </a:moveTo>
                  <a:lnTo>
                    <a:pt x="f8" y="f7"/>
                  </a:lnTo>
                  <a:lnTo>
                    <a:pt x="f6" y="f7"/>
                  </a:lnTo>
                  <a:cubicBezTo>
                    <a:pt x="f5" y="f5"/>
                    <a:pt x="f5" y="f7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5" name="Freeform 33">
              <a:extLst>
                <a:ext uri="{FF2B5EF4-FFF2-40B4-BE49-F238E27FC236}">
                  <a16:creationId xmlns:a16="http://schemas.microsoft.com/office/drawing/2014/main" id="{B664EE94-8F3B-4544-9BBA-244B982D966E}"/>
                </a:ext>
              </a:extLst>
            </p:cNvPr>
            <p:cNvSpPr/>
            <p:nvPr/>
          </p:nvSpPr>
          <p:spPr>
            <a:xfrm>
              <a:off x="11598277" y="1531711"/>
              <a:ext cx="28575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3"/>
                <a:gd name="f8" fmla="val 25"/>
                <a:gd name="f9" fmla="val 15"/>
                <a:gd name="f10" fmla="val 1"/>
                <a:gd name="f11" fmla="val 8"/>
                <a:gd name="f12" fmla="val 2"/>
                <a:gd name="f13" fmla="val 11"/>
                <a:gd name="f14" fmla="val 22"/>
                <a:gd name="f15" fmla="val 29"/>
                <a:gd name="f16" fmla="val 27"/>
                <a:gd name="f17" fmla="+- 0 0 -90"/>
                <a:gd name="f18" fmla="*/ f3 1 31"/>
                <a:gd name="f19" fmla="*/ f4 1 3"/>
                <a:gd name="f20" fmla="+- f7 0 f5"/>
                <a:gd name="f21" fmla="+- f6 0 f5"/>
                <a:gd name="f22" fmla="*/ f17 f0 1"/>
                <a:gd name="f23" fmla="*/ f20 1 3"/>
                <a:gd name="f24" fmla="*/ f21 1 31"/>
                <a:gd name="f25" fmla="*/ 25 f21 1"/>
                <a:gd name="f26" fmla="*/ 0 f20 1"/>
                <a:gd name="f27" fmla="*/ 0 f21 1"/>
                <a:gd name="f28" fmla="*/ 3 f20 1"/>
                <a:gd name="f29" fmla="*/ 31 f21 1"/>
                <a:gd name="f30" fmla="*/ 2 f20 1"/>
                <a:gd name="f31" fmla="*/ f22 1 f2"/>
                <a:gd name="f32" fmla="*/ f25 1 31"/>
                <a:gd name="f33" fmla="*/ f26 1 3"/>
                <a:gd name="f34" fmla="*/ f27 1 31"/>
                <a:gd name="f35" fmla="*/ f28 1 3"/>
                <a:gd name="f36" fmla="*/ f29 1 31"/>
                <a:gd name="f37" fmla="*/ f30 1 3"/>
                <a:gd name="f38" fmla="*/ 0 1 f24"/>
                <a:gd name="f39" fmla="*/ f6 1 f24"/>
                <a:gd name="f40" fmla="*/ 0 1 f23"/>
                <a:gd name="f41" fmla="*/ f7 1 f23"/>
                <a:gd name="f42" fmla="+- f31 0 f1"/>
                <a:gd name="f43" fmla="*/ f32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f18 1"/>
                <a:gd name="f50" fmla="*/ f39 f18 1"/>
                <a:gd name="f51" fmla="*/ f41 f19 1"/>
                <a:gd name="f52" fmla="*/ f40 f19 1"/>
                <a:gd name="f53" fmla="*/ f43 f18 1"/>
                <a:gd name="f54" fmla="*/ f44 f19 1"/>
                <a:gd name="f55" fmla="*/ f45 f18 1"/>
                <a:gd name="f56" fmla="*/ f46 f19 1"/>
                <a:gd name="f57" fmla="*/ f47 f18 1"/>
                <a:gd name="f58" fmla="*/ f48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53" y="f54"/>
                </a:cxn>
                <a:cxn ang="f42">
                  <a:pos x="f53" y="f54"/>
                </a:cxn>
                <a:cxn ang="f42">
                  <a:pos x="f55" y="f56"/>
                </a:cxn>
                <a:cxn ang="f42">
                  <a:pos x="f57" y="f58"/>
                </a:cxn>
                <a:cxn ang="f42">
                  <a:pos x="f53" y="f54"/>
                </a:cxn>
              </a:cxnLst>
              <a:rect l="f49" t="f52" r="f50" b="f51"/>
              <a:pathLst>
                <a:path w="31" h="3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11" y="f12"/>
                    <a:pt x="f5" y="f7"/>
                  </a:cubicBezTo>
                  <a:cubicBezTo>
                    <a:pt x="f13" y="f7"/>
                    <a:pt x="f14" y="f12"/>
                    <a:pt x="f6" y="f12"/>
                  </a:cubicBezTo>
                  <a:cubicBezTo>
                    <a:pt x="f15" y="f10"/>
                    <a:pt x="f16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6" name="Freeform 34">
              <a:extLst>
                <a:ext uri="{FF2B5EF4-FFF2-40B4-BE49-F238E27FC236}">
                  <a16:creationId xmlns:a16="http://schemas.microsoft.com/office/drawing/2014/main" id="{A3B1B9A5-CE8C-4426-A397-E463165B05CC}"/>
                </a:ext>
              </a:extLst>
            </p:cNvPr>
            <p:cNvSpPr/>
            <p:nvPr/>
          </p:nvSpPr>
          <p:spPr>
            <a:xfrm>
              <a:off x="11137904" y="1534171"/>
              <a:ext cx="188915" cy="233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8"/>
                <a:gd name="f7" fmla="val 27"/>
                <a:gd name="f8" fmla="val 60"/>
                <a:gd name="f9" fmla="val 63"/>
                <a:gd name="f10" fmla="val 23"/>
                <a:gd name="f11" fmla="val 113"/>
                <a:gd name="f12" fmla="val 19"/>
                <a:gd name="f13" fmla="val 156"/>
                <a:gd name="f14" fmla="val 24"/>
                <a:gd name="f15" fmla="val 21"/>
                <a:gd name="f16" fmla="val 171"/>
                <a:gd name="f17" fmla="val 7"/>
                <a:gd name="f18" fmla="val 134"/>
                <a:gd name="f19" fmla="val 133"/>
                <a:gd name="f20" fmla="val 2"/>
                <a:gd name="f21" fmla="val 3"/>
                <a:gd name="f22" fmla="val 89"/>
                <a:gd name="f23" fmla="val 6"/>
                <a:gd name="f24" fmla="val 104"/>
                <a:gd name="f25" fmla="val 8"/>
                <a:gd name="f26" fmla="val 186"/>
                <a:gd name="f27" fmla="val 11"/>
                <a:gd name="f28" fmla="val 149"/>
                <a:gd name="f29" fmla="val 14"/>
                <a:gd name="f30" fmla="val 91"/>
                <a:gd name="f31" fmla="val 16"/>
                <a:gd name="f32" fmla="val 102"/>
                <a:gd name="f33" fmla="val 13"/>
                <a:gd name="f34" fmla="val 74"/>
                <a:gd name="f35" fmla="val 97"/>
                <a:gd name="f36" fmla="val 18"/>
                <a:gd name="f37" fmla="val 25"/>
                <a:gd name="f38" fmla="val 64"/>
                <a:gd name="f39" fmla="val 46"/>
                <a:gd name="f40" fmla="val 26"/>
                <a:gd name="f41" fmla="+- 0 0 -90"/>
                <a:gd name="f42" fmla="*/ f3 1 198"/>
                <a:gd name="f43" fmla="*/ f4 1 27"/>
                <a:gd name="f44" fmla="+- f7 0 f5"/>
                <a:gd name="f45" fmla="+- f6 0 f5"/>
                <a:gd name="f46" fmla="*/ f41 f0 1"/>
                <a:gd name="f47" fmla="*/ f45 1 198"/>
                <a:gd name="f48" fmla="*/ f44 1 27"/>
                <a:gd name="f49" fmla="*/ 60 f45 1"/>
                <a:gd name="f50" fmla="*/ 27 f44 1"/>
                <a:gd name="f51" fmla="*/ 156 f45 1"/>
                <a:gd name="f52" fmla="*/ 24 f44 1"/>
                <a:gd name="f53" fmla="*/ 134 f45 1"/>
                <a:gd name="f54" fmla="*/ 0 f44 1"/>
                <a:gd name="f55" fmla="*/ 89 f45 1"/>
                <a:gd name="f56" fmla="*/ 6 f44 1"/>
                <a:gd name="f57" fmla="*/ 149 f45 1"/>
                <a:gd name="f58" fmla="*/ 14 f44 1"/>
                <a:gd name="f59" fmla="*/ 74 f45 1"/>
                <a:gd name="f60" fmla="*/ 11 f44 1"/>
                <a:gd name="f61" fmla="*/ 13 f45 1"/>
                <a:gd name="f62" fmla="*/ 25 f44 1"/>
                <a:gd name="f63" fmla="*/ 63 f45 1"/>
                <a:gd name="f64" fmla="*/ 23 f44 1"/>
                <a:gd name="f65" fmla="*/ f46 1 f2"/>
                <a:gd name="f66" fmla="*/ f49 1 198"/>
                <a:gd name="f67" fmla="*/ f50 1 27"/>
                <a:gd name="f68" fmla="*/ f51 1 198"/>
                <a:gd name="f69" fmla="*/ f52 1 27"/>
                <a:gd name="f70" fmla="*/ f53 1 198"/>
                <a:gd name="f71" fmla="*/ f54 1 27"/>
                <a:gd name="f72" fmla="*/ f55 1 198"/>
                <a:gd name="f73" fmla="*/ f56 1 27"/>
                <a:gd name="f74" fmla="*/ f57 1 198"/>
                <a:gd name="f75" fmla="*/ f58 1 27"/>
                <a:gd name="f76" fmla="*/ f59 1 198"/>
                <a:gd name="f77" fmla="*/ f60 1 27"/>
                <a:gd name="f78" fmla="*/ f61 1 198"/>
                <a:gd name="f79" fmla="*/ f62 1 27"/>
                <a:gd name="f80" fmla="*/ f63 1 198"/>
                <a:gd name="f81" fmla="*/ f64 1 27"/>
                <a:gd name="f82" fmla="*/ 0 1 f47"/>
                <a:gd name="f83" fmla="*/ f6 1 f47"/>
                <a:gd name="f84" fmla="*/ 0 1 f48"/>
                <a:gd name="f85" fmla="*/ f7 1 f48"/>
                <a:gd name="f86" fmla="+- f65 0 f1"/>
                <a:gd name="f87" fmla="*/ f66 1 f47"/>
                <a:gd name="f88" fmla="*/ f67 1 f48"/>
                <a:gd name="f89" fmla="*/ f68 1 f47"/>
                <a:gd name="f90" fmla="*/ f69 1 f48"/>
                <a:gd name="f91" fmla="*/ f70 1 f47"/>
                <a:gd name="f92" fmla="*/ f71 1 f48"/>
                <a:gd name="f93" fmla="*/ f72 1 f47"/>
                <a:gd name="f94" fmla="*/ f73 1 f48"/>
                <a:gd name="f95" fmla="*/ f74 1 f47"/>
                <a:gd name="f96" fmla="*/ f75 1 f48"/>
                <a:gd name="f97" fmla="*/ f76 1 f47"/>
                <a:gd name="f98" fmla="*/ f77 1 f48"/>
                <a:gd name="f99" fmla="*/ f78 1 f47"/>
                <a:gd name="f100" fmla="*/ f79 1 f48"/>
                <a:gd name="f101" fmla="*/ f80 1 f47"/>
                <a:gd name="f102" fmla="*/ f81 1 f48"/>
                <a:gd name="f103" fmla="*/ f82 f42 1"/>
                <a:gd name="f104" fmla="*/ f83 f42 1"/>
                <a:gd name="f105" fmla="*/ f85 f43 1"/>
                <a:gd name="f106" fmla="*/ f84 f43 1"/>
                <a:gd name="f107" fmla="*/ f87 f42 1"/>
                <a:gd name="f108" fmla="*/ f88 f43 1"/>
                <a:gd name="f109" fmla="*/ f89 f42 1"/>
                <a:gd name="f110" fmla="*/ f90 f43 1"/>
                <a:gd name="f111" fmla="*/ f91 f42 1"/>
                <a:gd name="f112" fmla="*/ f92 f43 1"/>
                <a:gd name="f113" fmla="*/ f93 f42 1"/>
                <a:gd name="f114" fmla="*/ f94 f43 1"/>
                <a:gd name="f115" fmla="*/ f95 f42 1"/>
                <a:gd name="f116" fmla="*/ f96 f43 1"/>
                <a:gd name="f117" fmla="*/ f97 f42 1"/>
                <a:gd name="f118" fmla="*/ f98 f43 1"/>
                <a:gd name="f119" fmla="*/ f99 f42 1"/>
                <a:gd name="f120" fmla="*/ f100 f43 1"/>
                <a:gd name="f121" fmla="*/ f101 f42 1"/>
                <a:gd name="f122" fmla="*/ f102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6">
                  <a:pos x="f107" y="f108"/>
                </a:cxn>
                <a:cxn ang="f86">
                  <a:pos x="f107" y="f108"/>
                </a:cxn>
                <a:cxn ang="f86">
                  <a:pos x="f109" y="f110"/>
                </a:cxn>
                <a:cxn ang="f86">
                  <a:pos x="f111" y="f112"/>
                </a:cxn>
                <a:cxn ang="f86">
                  <a:pos x="f113" y="f114"/>
                </a:cxn>
                <a:cxn ang="f86">
                  <a:pos x="f115" y="f116"/>
                </a:cxn>
                <a:cxn ang="f86">
                  <a:pos x="f117" y="f118"/>
                </a:cxn>
                <a:cxn ang="f86">
                  <a:pos x="f119" y="f120"/>
                </a:cxn>
                <a:cxn ang="f86">
                  <a:pos x="f121" y="f122"/>
                </a:cxn>
                <a:cxn ang="f86">
                  <a:pos x="f107" y="f108"/>
                </a:cxn>
              </a:cxnLst>
              <a:rect l="f103" t="f106" r="f104" b="f105"/>
              <a:pathLst>
                <a:path w="198" h="27">
                  <a:moveTo>
                    <a:pt x="f8" y="f7"/>
                  </a:moveTo>
                  <a:lnTo>
                    <a:pt x="f8" y="f7"/>
                  </a:lnTo>
                  <a:cubicBezTo>
                    <a:pt x="f9" y="f10"/>
                    <a:pt x="f11" y="f12"/>
                    <a:pt x="f13" y="f14"/>
                  </a:cubicBezTo>
                  <a:cubicBezTo>
                    <a:pt x="f6" y="f15"/>
                    <a:pt x="f16" y="f17"/>
                    <a:pt x="f18" y="f5"/>
                  </a:cubicBezTo>
                  <a:cubicBezTo>
                    <a:pt x="f19" y="f20"/>
                    <a:pt x="f19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27"/>
                  </a:cubicBezTo>
                  <a:cubicBezTo>
                    <a:pt x="f35" y="f31"/>
                    <a:pt x="f5" y="f36"/>
                    <a:pt x="f33" y="f37"/>
                  </a:cubicBezTo>
                  <a:lnTo>
                    <a:pt x="f9" y="f10"/>
                  </a:lnTo>
                  <a:cubicBezTo>
                    <a:pt x="f38" y="f14"/>
                    <a:pt x="f39" y="f40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7" name="Freeform 35">
              <a:extLst>
                <a:ext uri="{FF2B5EF4-FFF2-40B4-BE49-F238E27FC236}">
                  <a16:creationId xmlns:a16="http://schemas.microsoft.com/office/drawing/2014/main" id="{677B9687-BEE8-4A19-AFE5-121A4A1DE378}"/>
                </a:ext>
              </a:extLst>
            </p:cNvPr>
            <p:cNvSpPr/>
            <p:nvPr/>
          </p:nvSpPr>
          <p:spPr>
            <a:xfrm>
              <a:off x="11266486" y="1529242"/>
              <a:ext cx="95253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"/>
                <a:gd name="f7" fmla="val 6"/>
                <a:gd name="f8" fmla="val 82"/>
                <a:gd name="f9" fmla="val 79"/>
                <a:gd name="f10" fmla="val 5"/>
                <a:gd name="f11" fmla="val 65"/>
                <a:gd name="f12" fmla="val 4"/>
                <a:gd name="f13" fmla="val 38"/>
                <a:gd name="f14" fmla="val 8"/>
                <a:gd name="f15" fmla="val 2"/>
                <a:gd name="f16" fmla="val 88"/>
                <a:gd name="f17" fmla="+- 0 0 -90"/>
                <a:gd name="f18" fmla="*/ f3 1 100"/>
                <a:gd name="f19" fmla="*/ f4 1 6"/>
                <a:gd name="f20" fmla="+- f7 0 f5"/>
                <a:gd name="f21" fmla="+- f6 0 f5"/>
                <a:gd name="f22" fmla="*/ f17 f0 1"/>
                <a:gd name="f23" fmla="*/ f20 1 6"/>
                <a:gd name="f24" fmla="*/ f21 1 100"/>
                <a:gd name="f25" fmla="*/ 82 f21 1"/>
                <a:gd name="f26" fmla="*/ 6 f20 1"/>
                <a:gd name="f27" fmla="*/ 100 f21 1"/>
                <a:gd name="f28" fmla="*/ 38 f21 1"/>
                <a:gd name="f29" fmla="*/ 0 f20 1"/>
                <a:gd name="f30" fmla="*/ 0 f21 1"/>
                <a:gd name="f31" fmla="*/ 5 f20 1"/>
                <a:gd name="f32" fmla="*/ 88 f21 1"/>
                <a:gd name="f33" fmla="*/ f22 1 f2"/>
                <a:gd name="f34" fmla="*/ f25 1 100"/>
                <a:gd name="f35" fmla="*/ f26 1 6"/>
                <a:gd name="f36" fmla="*/ f27 1 100"/>
                <a:gd name="f37" fmla="*/ f28 1 100"/>
                <a:gd name="f38" fmla="*/ f29 1 6"/>
                <a:gd name="f39" fmla="*/ f30 1 100"/>
                <a:gd name="f40" fmla="*/ f31 1 6"/>
                <a:gd name="f41" fmla="*/ f32 1 100"/>
                <a:gd name="f42" fmla="*/ 0 1 f24"/>
                <a:gd name="f43" fmla="*/ f6 1 f24"/>
                <a:gd name="f44" fmla="*/ 0 1 f23"/>
                <a:gd name="f45" fmla="*/ f7 1 f23"/>
                <a:gd name="f46" fmla="+- f33 0 f1"/>
                <a:gd name="f47" fmla="*/ f34 1 f24"/>
                <a:gd name="f48" fmla="*/ f35 1 f23"/>
                <a:gd name="f49" fmla="*/ f36 1 f24"/>
                <a:gd name="f50" fmla="*/ f37 1 f24"/>
                <a:gd name="f51" fmla="*/ f38 1 f23"/>
                <a:gd name="f52" fmla="*/ f39 1 f24"/>
                <a:gd name="f53" fmla="*/ f40 1 f23"/>
                <a:gd name="f54" fmla="*/ f41 1 f24"/>
                <a:gd name="f55" fmla="*/ f42 f18 1"/>
                <a:gd name="f56" fmla="*/ f43 f18 1"/>
                <a:gd name="f57" fmla="*/ f45 f19 1"/>
                <a:gd name="f58" fmla="*/ f44 f19 1"/>
                <a:gd name="f59" fmla="*/ f47 f18 1"/>
                <a:gd name="f60" fmla="*/ f48 f19 1"/>
                <a:gd name="f61" fmla="*/ f49 f18 1"/>
                <a:gd name="f62" fmla="*/ f50 f18 1"/>
                <a:gd name="f63" fmla="*/ f51 f19 1"/>
                <a:gd name="f64" fmla="*/ f52 f18 1"/>
                <a:gd name="f65" fmla="*/ f53 f19 1"/>
                <a:gd name="f66" fmla="*/ f5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59" y="f60"/>
                </a:cxn>
                <a:cxn ang="f46">
                  <a:pos x="f59" y="f60"/>
                </a:cxn>
                <a:cxn ang="f46">
                  <a:pos x="f61" y="f60"/>
                </a:cxn>
                <a:cxn ang="f46">
                  <a:pos x="f62" y="f63"/>
                </a:cxn>
                <a:cxn ang="f46">
                  <a:pos x="f64" y="f65"/>
                </a:cxn>
                <a:cxn ang="f46">
                  <a:pos x="f66" y="f60"/>
                </a:cxn>
                <a:cxn ang="f46">
                  <a:pos x="f59" y="f60"/>
                </a:cxn>
              </a:cxnLst>
              <a:rect l="f55" t="f58" r="f56" b="f57"/>
              <a:pathLst>
                <a:path w="100" h="6">
                  <a:moveTo>
                    <a:pt x="f8" y="f7"/>
                  </a:moveTo>
                  <a:lnTo>
                    <a:pt x="f8" y="f7"/>
                  </a:lnTo>
                  <a:lnTo>
                    <a:pt x="f6" y="f7"/>
                  </a:lnTo>
                  <a:cubicBezTo>
                    <a:pt x="f9" y="f10"/>
                    <a:pt x="f11" y="f12"/>
                    <a:pt x="f13" y="f5"/>
                  </a:cubicBezTo>
                  <a:cubicBezTo>
                    <a:pt x="f14" y="f15"/>
                    <a:pt x="f15" y="f12"/>
                    <a:pt x="f5" y="f10"/>
                  </a:cubicBezTo>
                  <a:lnTo>
                    <a:pt x="f16" y="f7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8" name="Freeform 36">
              <a:extLst>
                <a:ext uri="{FF2B5EF4-FFF2-40B4-BE49-F238E27FC236}">
                  <a16:creationId xmlns:a16="http://schemas.microsoft.com/office/drawing/2014/main" id="{F768DC68-C54B-413E-A882-6F45142C6159}"/>
                </a:ext>
              </a:extLst>
            </p:cNvPr>
            <p:cNvSpPr/>
            <p:nvPr/>
          </p:nvSpPr>
          <p:spPr>
            <a:xfrm>
              <a:off x="11361740" y="1531711"/>
              <a:ext cx="134938" cy="123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2"/>
                <a:gd name="f7" fmla="val 14"/>
                <a:gd name="f8" fmla="val 80"/>
                <a:gd name="f9" fmla="val 3"/>
                <a:gd name="f10" fmla="val 66"/>
                <a:gd name="f11" fmla="val 7"/>
                <a:gd name="f12" fmla="val 23"/>
                <a:gd name="f13" fmla="val 9"/>
                <a:gd name="f14" fmla="val 49"/>
                <a:gd name="f15" fmla="val 102"/>
                <a:gd name="f16" fmla="val 86"/>
                <a:gd name="f17" fmla="val 10"/>
                <a:gd name="f18" fmla="val 118"/>
                <a:gd name="f19" fmla="val 8"/>
                <a:gd name="f20" fmla="val 33"/>
                <a:gd name="f21" fmla="val 6"/>
                <a:gd name="f22" fmla="val 81"/>
                <a:gd name="f23" fmla="val 97"/>
                <a:gd name="f24" fmla="val 112"/>
                <a:gd name="f25" fmla="val 2"/>
                <a:gd name="f26" fmla="val 127"/>
                <a:gd name="f27" fmla="val 111"/>
                <a:gd name="f28" fmla="val 1"/>
                <a:gd name="f29" fmla="val 83"/>
                <a:gd name="f30" fmla="val 85"/>
                <a:gd name="f31" fmla="val 89"/>
                <a:gd name="f32" fmla="val 90"/>
                <a:gd name="f33" fmla="val 84"/>
                <a:gd name="f34" fmla="val 82"/>
                <a:gd name="f35" fmla="val 56"/>
                <a:gd name="f36" fmla="val 76"/>
                <a:gd name="f37" fmla="val 18"/>
                <a:gd name="f38" fmla="val 40"/>
                <a:gd name="f39" fmla="+- 0 0 -90"/>
                <a:gd name="f40" fmla="*/ f3 1 142"/>
                <a:gd name="f41" fmla="*/ f4 1 14"/>
                <a:gd name="f42" fmla="+- f7 0 f5"/>
                <a:gd name="f43" fmla="+- f6 0 f5"/>
                <a:gd name="f44" fmla="*/ f39 f0 1"/>
                <a:gd name="f45" fmla="*/ f43 1 142"/>
                <a:gd name="f46" fmla="*/ f42 1 14"/>
                <a:gd name="f47" fmla="*/ 80 f43 1"/>
                <a:gd name="f48" fmla="*/ 3 f42 1"/>
                <a:gd name="f49" fmla="*/ 49 f43 1"/>
                <a:gd name="f50" fmla="*/ 14 f42 1"/>
                <a:gd name="f51" fmla="*/ 118 f43 1"/>
                <a:gd name="f52" fmla="*/ 8 f42 1"/>
                <a:gd name="f53" fmla="*/ 81 f43 1"/>
                <a:gd name="f54" fmla="*/ 127 f43 1"/>
                <a:gd name="f55" fmla="*/ 2 f42 1"/>
                <a:gd name="f56" fmla="*/ 83 f43 1"/>
                <a:gd name="f57" fmla="*/ 0 f42 1"/>
                <a:gd name="f58" fmla="*/ 85 f43 1"/>
                <a:gd name="f59" fmla="*/ 1 f42 1"/>
                <a:gd name="f60" fmla="*/ 86 f43 1"/>
                <a:gd name="f61" fmla="*/ 84 f43 1"/>
                <a:gd name="f62" fmla="*/ 0 f43 1"/>
                <a:gd name="f63" fmla="*/ f44 1 f2"/>
                <a:gd name="f64" fmla="*/ f47 1 142"/>
                <a:gd name="f65" fmla="*/ f48 1 14"/>
                <a:gd name="f66" fmla="*/ f49 1 142"/>
                <a:gd name="f67" fmla="*/ f50 1 14"/>
                <a:gd name="f68" fmla="*/ f51 1 142"/>
                <a:gd name="f69" fmla="*/ f52 1 14"/>
                <a:gd name="f70" fmla="*/ f53 1 142"/>
                <a:gd name="f71" fmla="*/ f54 1 142"/>
                <a:gd name="f72" fmla="*/ f55 1 14"/>
                <a:gd name="f73" fmla="*/ f56 1 142"/>
                <a:gd name="f74" fmla="*/ f57 1 14"/>
                <a:gd name="f75" fmla="*/ f58 1 142"/>
                <a:gd name="f76" fmla="*/ f59 1 14"/>
                <a:gd name="f77" fmla="*/ f60 1 142"/>
                <a:gd name="f78" fmla="*/ f61 1 142"/>
                <a:gd name="f79" fmla="*/ f62 1 142"/>
                <a:gd name="f80" fmla="*/ 0 1 f45"/>
                <a:gd name="f81" fmla="*/ f6 1 f45"/>
                <a:gd name="f82" fmla="*/ 0 1 f46"/>
                <a:gd name="f83" fmla="*/ f7 1 f46"/>
                <a:gd name="f84" fmla="+- f63 0 f1"/>
                <a:gd name="f85" fmla="*/ f64 1 f45"/>
                <a:gd name="f86" fmla="*/ f65 1 f46"/>
                <a:gd name="f87" fmla="*/ f66 1 f45"/>
                <a:gd name="f88" fmla="*/ f67 1 f46"/>
                <a:gd name="f89" fmla="*/ f68 1 f45"/>
                <a:gd name="f90" fmla="*/ f69 1 f46"/>
                <a:gd name="f91" fmla="*/ f70 1 f45"/>
                <a:gd name="f92" fmla="*/ f71 1 f45"/>
                <a:gd name="f93" fmla="*/ f72 1 f46"/>
                <a:gd name="f94" fmla="*/ f73 1 f45"/>
                <a:gd name="f95" fmla="*/ f74 1 f46"/>
                <a:gd name="f96" fmla="*/ f75 1 f45"/>
                <a:gd name="f97" fmla="*/ f76 1 f46"/>
                <a:gd name="f98" fmla="*/ f77 1 f45"/>
                <a:gd name="f99" fmla="*/ f78 1 f45"/>
                <a:gd name="f100" fmla="*/ f79 1 f45"/>
                <a:gd name="f101" fmla="*/ f80 f40 1"/>
                <a:gd name="f102" fmla="*/ f81 f40 1"/>
                <a:gd name="f103" fmla="*/ f83 f41 1"/>
                <a:gd name="f104" fmla="*/ f82 f41 1"/>
                <a:gd name="f105" fmla="*/ f85 f40 1"/>
                <a:gd name="f106" fmla="*/ f86 f41 1"/>
                <a:gd name="f107" fmla="*/ f87 f40 1"/>
                <a:gd name="f108" fmla="*/ f88 f41 1"/>
                <a:gd name="f109" fmla="*/ f89 f40 1"/>
                <a:gd name="f110" fmla="*/ f90 f41 1"/>
                <a:gd name="f111" fmla="*/ f91 f40 1"/>
                <a:gd name="f112" fmla="*/ f92 f40 1"/>
                <a:gd name="f113" fmla="*/ f93 f41 1"/>
                <a:gd name="f114" fmla="*/ f94 f40 1"/>
                <a:gd name="f115" fmla="*/ f95 f41 1"/>
                <a:gd name="f116" fmla="*/ f96 f40 1"/>
                <a:gd name="f117" fmla="*/ f97 f41 1"/>
                <a:gd name="f118" fmla="*/ f98 f40 1"/>
                <a:gd name="f119" fmla="*/ f99 f40 1"/>
                <a:gd name="f120" fmla="*/ f10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4">
                  <a:pos x="f105" y="f106"/>
                </a:cxn>
                <a:cxn ang="f84">
                  <a:pos x="f105" y="f106"/>
                </a:cxn>
                <a:cxn ang="f84">
                  <a:pos x="f107" y="f108"/>
                </a:cxn>
                <a:cxn ang="f84">
                  <a:pos x="f109" y="f110"/>
                </a:cxn>
                <a:cxn ang="f84">
                  <a:pos x="f111" y="f106"/>
                </a:cxn>
                <a:cxn ang="f84">
                  <a:pos x="f112" y="f113"/>
                </a:cxn>
                <a:cxn ang="f84">
                  <a:pos x="f114" y="f115"/>
                </a:cxn>
                <a:cxn ang="f84">
                  <a:pos x="f116" y="f117"/>
                </a:cxn>
                <a:cxn ang="f84">
                  <a:pos x="f116" y="f117"/>
                </a:cxn>
                <a:cxn ang="f84">
                  <a:pos x="f116" y="f117"/>
                </a:cxn>
                <a:cxn ang="f84">
                  <a:pos x="f118" y="f117"/>
                </a:cxn>
                <a:cxn ang="f84">
                  <a:pos x="f119" y="f117"/>
                </a:cxn>
                <a:cxn ang="f84">
                  <a:pos x="f105" y="f106"/>
                </a:cxn>
                <a:cxn ang="f84">
                  <a:pos x="f119" y="f117"/>
                </a:cxn>
                <a:cxn ang="f84">
                  <a:pos x="f116" y="f117"/>
                </a:cxn>
                <a:cxn ang="f84">
                  <a:pos x="f116" y="f117"/>
                </a:cxn>
                <a:cxn ang="f84">
                  <a:pos x="f120" y="f106"/>
                </a:cxn>
                <a:cxn ang="f84">
                  <a:pos x="f105" y="f106"/>
                </a:cxn>
              </a:cxnLst>
              <a:rect l="f101" t="f104" r="f102" b="f103"/>
              <a:pathLst>
                <a:path w="142" h="14">
                  <a:moveTo>
                    <a:pt x="f8" y="f9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14" y="f7"/>
                  </a:cubicBezTo>
                  <a:cubicBezTo>
                    <a:pt x="f15" y="f7"/>
                    <a:pt x="f16" y="f17"/>
                    <a:pt x="f18" y="f19"/>
                  </a:cubicBezTo>
                  <a:cubicBezTo>
                    <a:pt x="f20" y="f13"/>
                    <a:pt x="f6" y="f21"/>
                    <a:pt x="f22" y="f9"/>
                  </a:cubicBezTo>
                  <a:cubicBezTo>
                    <a:pt x="f23" y="f9"/>
                    <a:pt x="f24" y="f25"/>
                    <a:pt x="f26" y="f25"/>
                  </a:cubicBezTo>
                  <a:cubicBezTo>
                    <a:pt x="f27" y="f25"/>
                    <a:pt x="f23" y="f28"/>
                    <a:pt x="f29" y="f5"/>
                  </a:cubicBezTo>
                  <a:lnTo>
                    <a:pt x="f30" y="f28"/>
                  </a:lnTo>
                  <a:lnTo>
                    <a:pt x="f30" y="f28"/>
                  </a:lnTo>
                  <a:cubicBezTo>
                    <a:pt x="f30" y="f28"/>
                    <a:pt x="f30" y="f28"/>
                    <a:pt x="f30" y="f28"/>
                  </a:cubicBezTo>
                  <a:cubicBezTo>
                    <a:pt x="f31" y="f28"/>
                    <a:pt x="f32" y="f28"/>
                    <a:pt x="f16" y="f28"/>
                  </a:cubicBezTo>
                  <a:lnTo>
                    <a:pt x="f33" y="f28"/>
                  </a:lnTo>
                  <a:cubicBezTo>
                    <a:pt x="f29" y="f25"/>
                    <a:pt x="f34" y="f25"/>
                    <a:pt x="f8" y="f9"/>
                  </a:cubicBezTo>
                  <a:cubicBezTo>
                    <a:pt x="f35" y="f25"/>
                    <a:pt x="f36" y="f25"/>
                    <a:pt x="f33" y="f28"/>
                  </a:cubicBezTo>
                  <a:cubicBezTo>
                    <a:pt x="f33" y="f28"/>
                    <a:pt x="f30" y="f28"/>
                    <a:pt x="f30" y="f28"/>
                  </a:cubicBezTo>
                  <a:lnTo>
                    <a:pt x="f30" y="f28"/>
                  </a:lnTo>
                  <a:lnTo>
                    <a:pt x="f5" y="f9"/>
                  </a:lnTo>
                  <a:cubicBezTo>
                    <a:pt x="f37" y="f9"/>
                    <a:pt x="f38" y="f9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9" name="Freeform 37">
              <a:extLst>
                <a:ext uri="{FF2B5EF4-FFF2-40B4-BE49-F238E27FC236}">
                  <a16:creationId xmlns:a16="http://schemas.microsoft.com/office/drawing/2014/main" id="{1275C595-483D-49B7-8121-273AD430BBBB}"/>
                </a:ext>
              </a:extLst>
            </p:cNvPr>
            <p:cNvSpPr/>
            <p:nvPr/>
          </p:nvSpPr>
          <p:spPr>
            <a:xfrm>
              <a:off x="11834814" y="1552632"/>
              <a:ext cx="9528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"/>
                <a:gd name="f7" fmla="val 1"/>
                <a:gd name="f8" fmla="val 8"/>
                <a:gd name="f9" fmla="val 2"/>
                <a:gd name="f10" fmla="+- 0 0 -90"/>
                <a:gd name="f11" fmla="*/ f3 1 11"/>
                <a:gd name="f12" fmla="*/ f4 1 1"/>
                <a:gd name="f13" fmla="+- f7 0 f5"/>
                <a:gd name="f14" fmla="+- f6 0 f5"/>
                <a:gd name="f15" fmla="*/ f10 f0 1"/>
                <a:gd name="f16" fmla="*/ f14 1 11"/>
                <a:gd name="f17" fmla="*/ 11 f14 1"/>
                <a:gd name="f18" fmla="*/ 1 f13 1"/>
                <a:gd name="f19" fmla="*/ 8 f14 1"/>
                <a:gd name="f20" fmla="*/ 0 f13 1"/>
                <a:gd name="f21" fmla="*/ 0 1 f13"/>
                <a:gd name="f22" fmla="*/ f7 1 f13"/>
                <a:gd name="f23" fmla="*/ f15 1 f2"/>
                <a:gd name="f24" fmla="*/ f17 1 11"/>
                <a:gd name="f25" fmla="*/ f19 1 11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11" h="1">
                  <a:moveTo>
                    <a:pt x="f6" y="f7"/>
                  </a:moveTo>
                  <a:lnTo>
                    <a:pt x="f6" y="f7"/>
                  </a:lnTo>
                  <a:cubicBezTo>
                    <a:pt x="f8" y="f7"/>
                    <a:pt x="f8" y="f7"/>
                    <a:pt x="f8" y="f5"/>
                  </a:cubicBezTo>
                  <a:cubicBezTo>
                    <a:pt x="f9" y="f7"/>
                    <a:pt x="f5" y="f7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0" name="Freeform 38">
              <a:extLst>
                <a:ext uri="{FF2B5EF4-FFF2-40B4-BE49-F238E27FC236}">
                  <a16:creationId xmlns:a16="http://schemas.microsoft.com/office/drawing/2014/main" id="{0E219372-A800-423E-8071-FA19FDC1DB30}"/>
                </a:ext>
              </a:extLst>
            </p:cNvPr>
            <p:cNvSpPr/>
            <p:nvPr/>
          </p:nvSpPr>
          <p:spPr>
            <a:xfrm>
              <a:off x="11764963" y="1542784"/>
              <a:ext cx="117472" cy="98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2"/>
                <a:gd name="f7" fmla="val 12"/>
                <a:gd name="f8" fmla="val 48"/>
                <a:gd name="f9" fmla="val 11"/>
                <a:gd name="f10" fmla="val 54"/>
                <a:gd name="f11" fmla="val 10"/>
                <a:gd name="f12" fmla="val 59"/>
                <a:gd name="f13" fmla="val 8"/>
                <a:gd name="f14" fmla="val 79"/>
                <a:gd name="f15" fmla="val 9"/>
                <a:gd name="f16" fmla="val 96"/>
                <a:gd name="f17" fmla="val 80"/>
                <a:gd name="f18" fmla="val 92"/>
                <a:gd name="f19" fmla="val 84"/>
                <a:gd name="f20" fmla="val 7"/>
                <a:gd name="f21" fmla="val 78"/>
                <a:gd name="f22" fmla="val 44"/>
                <a:gd name="f23" fmla="val 6"/>
                <a:gd name="f24" fmla="val 1"/>
                <a:gd name="f25" fmla="val 16"/>
                <a:gd name="f26" fmla="val 4"/>
                <a:gd name="f27" fmla="val 25"/>
                <a:gd name="f28" fmla="+- 0 0 -90"/>
                <a:gd name="f29" fmla="*/ f3 1 122"/>
                <a:gd name="f30" fmla="*/ f4 1 12"/>
                <a:gd name="f31" fmla="+- f7 0 f5"/>
                <a:gd name="f32" fmla="+- f6 0 f5"/>
                <a:gd name="f33" fmla="*/ f28 f0 1"/>
                <a:gd name="f34" fmla="*/ f32 1 122"/>
                <a:gd name="f35" fmla="*/ f31 1 12"/>
                <a:gd name="f36" fmla="*/ 48 f32 1"/>
                <a:gd name="f37" fmla="*/ 11 f31 1"/>
                <a:gd name="f38" fmla="*/ 79 f32 1"/>
                <a:gd name="f39" fmla="*/ 9 f31 1"/>
                <a:gd name="f40" fmla="*/ 80 f32 1"/>
                <a:gd name="f41" fmla="*/ 12 f31 1"/>
                <a:gd name="f42" fmla="*/ 84 f32 1"/>
                <a:gd name="f43" fmla="*/ 7 f31 1"/>
                <a:gd name="f44" fmla="*/ 78 f32 1"/>
                <a:gd name="f45" fmla="*/ 8 f31 1"/>
                <a:gd name="f46" fmla="*/ 6 f32 1"/>
                <a:gd name="f47" fmla="*/ 0 f31 1"/>
                <a:gd name="f48" fmla="*/ f33 1 f2"/>
                <a:gd name="f49" fmla="*/ f36 1 122"/>
                <a:gd name="f50" fmla="*/ f37 1 12"/>
                <a:gd name="f51" fmla="*/ f38 1 122"/>
                <a:gd name="f52" fmla="*/ f39 1 12"/>
                <a:gd name="f53" fmla="*/ f40 1 122"/>
                <a:gd name="f54" fmla="*/ f41 1 12"/>
                <a:gd name="f55" fmla="*/ f42 1 122"/>
                <a:gd name="f56" fmla="*/ f43 1 12"/>
                <a:gd name="f57" fmla="*/ f44 1 122"/>
                <a:gd name="f58" fmla="*/ f45 1 12"/>
                <a:gd name="f59" fmla="*/ f46 1 122"/>
                <a:gd name="f60" fmla="*/ f47 1 12"/>
                <a:gd name="f61" fmla="*/ 0 1 f34"/>
                <a:gd name="f62" fmla="*/ f6 1 f34"/>
                <a:gd name="f63" fmla="*/ 0 1 f35"/>
                <a:gd name="f64" fmla="*/ f7 1 f35"/>
                <a:gd name="f65" fmla="+- f48 0 f1"/>
                <a:gd name="f66" fmla="*/ f49 1 f34"/>
                <a:gd name="f67" fmla="*/ f50 1 f35"/>
                <a:gd name="f68" fmla="*/ f51 1 f34"/>
                <a:gd name="f69" fmla="*/ f52 1 f35"/>
                <a:gd name="f70" fmla="*/ f53 1 f34"/>
                <a:gd name="f71" fmla="*/ f54 1 f35"/>
                <a:gd name="f72" fmla="*/ f55 1 f34"/>
                <a:gd name="f73" fmla="*/ f56 1 f35"/>
                <a:gd name="f74" fmla="*/ f57 1 f34"/>
                <a:gd name="f75" fmla="*/ f58 1 f35"/>
                <a:gd name="f76" fmla="*/ f59 1 f34"/>
                <a:gd name="f77" fmla="*/ f60 1 f35"/>
                <a:gd name="f78" fmla="*/ f61 f29 1"/>
                <a:gd name="f79" fmla="*/ f62 f29 1"/>
                <a:gd name="f80" fmla="*/ f64 f30 1"/>
                <a:gd name="f81" fmla="*/ f63 f30 1"/>
                <a:gd name="f82" fmla="*/ f66 f29 1"/>
                <a:gd name="f83" fmla="*/ f67 f30 1"/>
                <a:gd name="f84" fmla="*/ f68 f29 1"/>
                <a:gd name="f85" fmla="*/ f69 f30 1"/>
                <a:gd name="f86" fmla="*/ f70 f29 1"/>
                <a:gd name="f87" fmla="*/ f71 f30 1"/>
                <a:gd name="f88" fmla="*/ f72 f29 1"/>
                <a:gd name="f89" fmla="*/ f73 f30 1"/>
                <a:gd name="f90" fmla="*/ f74 f29 1"/>
                <a:gd name="f91" fmla="*/ f75 f30 1"/>
                <a:gd name="f92" fmla="*/ f76 f29 1"/>
                <a:gd name="f93" fmla="*/ f7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5">
                  <a:pos x="f82" y="f83"/>
                </a:cxn>
                <a:cxn ang="f65">
                  <a:pos x="f82" y="f83"/>
                </a:cxn>
                <a:cxn ang="f65">
                  <a:pos x="f84" y="f85"/>
                </a:cxn>
                <a:cxn ang="f65">
                  <a:pos x="f86" y="f87"/>
                </a:cxn>
                <a:cxn ang="f65">
                  <a:pos x="f88" y="f89"/>
                </a:cxn>
                <a:cxn ang="f65">
                  <a:pos x="f90" y="f91"/>
                </a:cxn>
                <a:cxn ang="f65">
                  <a:pos x="f92" y="f93"/>
                </a:cxn>
                <a:cxn ang="f65">
                  <a:pos x="f82" y="f83"/>
                </a:cxn>
              </a:cxnLst>
              <a:rect l="f78" t="f81" r="f79" b="f80"/>
              <a:pathLst>
                <a:path w="122" h="12">
                  <a:moveTo>
                    <a:pt x="f8" y="f9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14" y="f15"/>
                  </a:cubicBezTo>
                  <a:cubicBezTo>
                    <a:pt x="f16" y="f11"/>
                    <a:pt x="f14" y="f9"/>
                    <a:pt x="f17" y="f7"/>
                  </a:cubicBezTo>
                  <a:cubicBezTo>
                    <a:pt x="f18" y="f9"/>
                    <a:pt x="f6" y="f15"/>
                    <a:pt x="f19" y="f20"/>
                  </a:cubicBezTo>
                  <a:lnTo>
                    <a:pt x="f21" y="f13"/>
                  </a:lnTo>
                  <a:cubicBezTo>
                    <a:pt x="f22" y="f23"/>
                    <a:pt x="f5" y="f24"/>
                    <a:pt x="f23" y="f5"/>
                  </a:cubicBezTo>
                  <a:cubicBezTo>
                    <a:pt x="f25" y="f26"/>
                    <a:pt x="f27" y="f20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1" name="Freeform 39">
              <a:extLst>
                <a:ext uri="{FF2B5EF4-FFF2-40B4-BE49-F238E27FC236}">
                  <a16:creationId xmlns:a16="http://schemas.microsoft.com/office/drawing/2014/main" id="{070804A8-5342-42A6-90DF-FC7D81438654}"/>
                </a:ext>
              </a:extLst>
            </p:cNvPr>
            <p:cNvSpPr/>
            <p:nvPr/>
          </p:nvSpPr>
          <p:spPr>
            <a:xfrm>
              <a:off x="11555409" y="1544019"/>
              <a:ext cx="69851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4"/>
                <a:gd name="f7" fmla="val 6"/>
                <a:gd name="f8" fmla="val 70"/>
                <a:gd name="f9" fmla="val 2"/>
                <a:gd name="f10" fmla="val 36"/>
                <a:gd name="f11" fmla="val 34"/>
                <a:gd name="f12" fmla="val 4"/>
                <a:gd name="f13" fmla="val 65"/>
                <a:gd name="f14" fmla="+- 0 0 -90"/>
                <a:gd name="f15" fmla="*/ f3 1 74"/>
                <a:gd name="f16" fmla="*/ f4 1 6"/>
                <a:gd name="f17" fmla="+- f7 0 f5"/>
                <a:gd name="f18" fmla="+- f6 0 f5"/>
                <a:gd name="f19" fmla="*/ f14 f0 1"/>
                <a:gd name="f20" fmla="*/ f17 1 6"/>
                <a:gd name="f21" fmla="*/ f18 1 74"/>
                <a:gd name="f22" fmla="*/ 70 f18 1"/>
                <a:gd name="f23" fmla="*/ 0 f17 1"/>
                <a:gd name="f24" fmla="*/ 0 f18 1"/>
                <a:gd name="f25" fmla="*/ 2 f17 1"/>
                <a:gd name="f26" fmla="*/ 36 f18 1"/>
                <a:gd name="f27" fmla="*/ 6 f17 1"/>
                <a:gd name="f28" fmla="*/ 34 f18 1"/>
                <a:gd name="f29" fmla="*/ 4 f17 1"/>
                <a:gd name="f30" fmla="*/ f19 1 f2"/>
                <a:gd name="f31" fmla="*/ f22 1 74"/>
                <a:gd name="f32" fmla="*/ f23 1 6"/>
                <a:gd name="f33" fmla="*/ f24 1 74"/>
                <a:gd name="f34" fmla="*/ f25 1 6"/>
                <a:gd name="f35" fmla="*/ f26 1 74"/>
                <a:gd name="f36" fmla="*/ f27 1 6"/>
                <a:gd name="f37" fmla="*/ f28 1 74"/>
                <a:gd name="f38" fmla="*/ f29 1 6"/>
                <a:gd name="f39" fmla="*/ 0 1 f21"/>
                <a:gd name="f40" fmla="*/ f6 1 f21"/>
                <a:gd name="f41" fmla="*/ 0 1 f20"/>
                <a:gd name="f42" fmla="*/ f7 1 f20"/>
                <a:gd name="f43" fmla="+- f30 0 f1"/>
                <a:gd name="f44" fmla="*/ f31 1 f21"/>
                <a:gd name="f45" fmla="*/ f32 1 f20"/>
                <a:gd name="f46" fmla="*/ f33 1 f21"/>
                <a:gd name="f47" fmla="*/ f34 1 f20"/>
                <a:gd name="f48" fmla="*/ f35 1 f21"/>
                <a:gd name="f49" fmla="*/ f36 1 f20"/>
                <a:gd name="f50" fmla="*/ f37 1 f21"/>
                <a:gd name="f51" fmla="*/ f38 1 f20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6 1"/>
                <a:gd name="f62" fmla="*/ f50 f15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61"/>
                </a:cxn>
                <a:cxn ang="f43">
                  <a:pos x="f62" y="f63"/>
                </a:cxn>
                <a:cxn ang="f43">
                  <a:pos x="f56" y="f57"/>
                </a:cxn>
              </a:cxnLst>
              <a:rect l="f52" t="f55" r="f53" b="f54"/>
              <a:pathLst>
                <a:path w="74" h="6">
                  <a:moveTo>
                    <a:pt x="f8" y="f5"/>
                  </a:moveTo>
                  <a:lnTo>
                    <a:pt x="f8" y="f5"/>
                  </a:lnTo>
                  <a:lnTo>
                    <a:pt x="f5" y="f9"/>
                  </a:lnTo>
                  <a:lnTo>
                    <a:pt x="f10" y="f7"/>
                  </a:lnTo>
                  <a:lnTo>
                    <a:pt x="f11" y="f12"/>
                  </a:lnTo>
                  <a:cubicBezTo>
                    <a:pt x="f6" y="f12"/>
                    <a:pt x="f13" y="f9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2" name="Freeform 40">
              <a:extLst>
                <a:ext uri="{FF2B5EF4-FFF2-40B4-BE49-F238E27FC236}">
                  <a16:creationId xmlns:a16="http://schemas.microsoft.com/office/drawing/2014/main" id="{1CA8E90F-2A2B-47E8-9D64-8660E16BDC42}"/>
                </a:ext>
              </a:extLst>
            </p:cNvPr>
            <p:cNvSpPr/>
            <p:nvPr/>
          </p:nvSpPr>
          <p:spPr>
            <a:xfrm>
              <a:off x="11223629" y="1528017"/>
              <a:ext cx="38103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7"/>
                <a:gd name="f8" fmla="val 31"/>
                <a:gd name="f9" fmla="val 5"/>
                <a:gd name="f10" fmla="+- 0 0 -90"/>
                <a:gd name="f11" fmla="*/ f3 1 40"/>
                <a:gd name="f12" fmla="*/ f4 1 7"/>
                <a:gd name="f13" fmla="+- f7 0 f5"/>
                <a:gd name="f14" fmla="+- f6 0 f5"/>
                <a:gd name="f15" fmla="*/ f10 f0 1"/>
                <a:gd name="f16" fmla="*/ f14 1 40"/>
                <a:gd name="f17" fmla="*/ f13 1 7"/>
                <a:gd name="f18" fmla="*/ 31 f14 1"/>
                <a:gd name="f19" fmla="*/ 5 f13 1"/>
                <a:gd name="f20" fmla="*/ 40 f14 1"/>
                <a:gd name="f21" fmla="*/ 0 f13 1"/>
                <a:gd name="f22" fmla="*/ 0 f14 1"/>
                <a:gd name="f23" fmla="*/ 7 f13 1"/>
                <a:gd name="f24" fmla="*/ f15 1 f2"/>
                <a:gd name="f25" fmla="*/ f18 1 40"/>
                <a:gd name="f26" fmla="*/ f19 1 7"/>
                <a:gd name="f27" fmla="*/ f20 1 40"/>
                <a:gd name="f28" fmla="*/ f21 1 7"/>
                <a:gd name="f29" fmla="*/ f22 1 40"/>
                <a:gd name="f30" fmla="*/ f23 1 7"/>
                <a:gd name="f31" fmla="*/ 0 1 f16"/>
                <a:gd name="f32" fmla="*/ f6 1 f16"/>
                <a:gd name="f33" fmla="*/ 0 1 f17"/>
                <a:gd name="f34" fmla="*/ f7 1 f17"/>
                <a:gd name="f35" fmla="+- f24 0 f1"/>
                <a:gd name="f36" fmla="*/ f25 1 f16"/>
                <a:gd name="f37" fmla="*/ f26 1 f17"/>
                <a:gd name="f38" fmla="*/ f27 1 f16"/>
                <a:gd name="f39" fmla="*/ f28 1 f17"/>
                <a:gd name="f40" fmla="*/ f29 1 f16"/>
                <a:gd name="f41" fmla="*/ f30 1 f17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40" h="7">
                  <a:moveTo>
                    <a:pt x="f8" y="f9"/>
                  </a:moveTo>
                  <a:lnTo>
                    <a:pt x="f8" y="f9"/>
                  </a:lnTo>
                  <a:lnTo>
                    <a:pt x="f6" y="f5"/>
                  </a:lnTo>
                  <a:lnTo>
                    <a:pt x="f5" y="f7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3" name="Freeform 41">
              <a:extLst>
                <a:ext uri="{FF2B5EF4-FFF2-40B4-BE49-F238E27FC236}">
                  <a16:creationId xmlns:a16="http://schemas.microsoft.com/office/drawing/2014/main" id="{D514097E-AAAF-476A-96C2-A298FFC88D04}"/>
                </a:ext>
              </a:extLst>
            </p:cNvPr>
            <p:cNvSpPr/>
            <p:nvPr/>
          </p:nvSpPr>
          <p:spPr>
            <a:xfrm>
              <a:off x="11145841" y="1529242"/>
              <a:ext cx="22229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4"/>
                <a:gd name="f8" fmla="val 21"/>
                <a:gd name="f9" fmla="val 3"/>
                <a:gd name="f10" fmla="+- 0 0 -90"/>
                <a:gd name="f11" fmla="*/ f3 1 24"/>
                <a:gd name="f12" fmla="*/ f4 1 4"/>
                <a:gd name="f13" fmla="+- f7 0 f5"/>
                <a:gd name="f14" fmla="+- f6 0 f5"/>
                <a:gd name="f15" fmla="*/ f10 f0 1"/>
                <a:gd name="f16" fmla="*/ f13 1 4"/>
                <a:gd name="f17" fmla="*/ f14 1 24"/>
                <a:gd name="f18" fmla="*/ 21 f14 1"/>
                <a:gd name="f19" fmla="*/ 4 f13 1"/>
                <a:gd name="f20" fmla="*/ 24 f14 1"/>
                <a:gd name="f21" fmla="*/ 0 f13 1"/>
                <a:gd name="f22" fmla="*/ 0 f14 1"/>
                <a:gd name="f23" fmla="*/ 3 f13 1"/>
                <a:gd name="f24" fmla="*/ f15 1 f2"/>
                <a:gd name="f25" fmla="*/ f18 1 24"/>
                <a:gd name="f26" fmla="*/ f19 1 4"/>
                <a:gd name="f27" fmla="*/ f20 1 24"/>
                <a:gd name="f28" fmla="*/ f21 1 4"/>
                <a:gd name="f29" fmla="*/ f22 1 24"/>
                <a:gd name="f30" fmla="*/ f23 1 4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24" h="4">
                  <a:moveTo>
                    <a:pt x="f8" y="f7"/>
                  </a:moveTo>
                  <a:lnTo>
                    <a:pt x="f8" y="f7"/>
                  </a:lnTo>
                  <a:lnTo>
                    <a:pt x="f6" y="f5"/>
                  </a:lnTo>
                  <a:lnTo>
                    <a:pt x="f5" y="f9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4" name="Freeform 42">
              <a:extLst>
                <a:ext uri="{FF2B5EF4-FFF2-40B4-BE49-F238E27FC236}">
                  <a16:creationId xmlns:a16="http://schemas.microsoft.com/office/drawing/2014/main" id="{1D06FCBB-5F7C-4E62-A1B4-3CDCCFE803D4}"/>
                </a:ext>
              </a:extLst>
            </p:cNvPr>
            <p:cNvSpPr/>
            <p:nvPr/>
          </p:nvSpPr>
          <p:spPr>
            <a:xfrm>
              <a:off x="6197602" y="1566175"/>
              <a:ext cx="20638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1"/>
                <a:gd name="f8" fmla="val 10"/>
                <a:gd name="f9" fmla="val 16"/>
                <a:gd name="f10" fmla="+- 0 0 -90"/>
                <a:gd name="f11" fmla="*/ f3 1 21"/>
                <a:gd name="f12" fmla="*/ f4 1 1"/>
                <a:gd name="f13" fmla="+- f7 0 f5"/>
                <a:gd name="f14" fmla="+- f6 0 f5"/>
                <a:gd name="f15" fmla="*/ f10 f0 1"/>
                <a:gd name="f16" fmla="*/ f14 1 21"/>
                <a:gd name="f17" fmla="*/ 21 f14 1"/>
                <a:gd name="f18" fmla="*/ 0 f13 1"/>
                <a:gd name="f19" fmla="*/ 0 f14 1"/>
                <a:gd name="f20" fmla="*/ 1 f13 1"/>
                <a:gd name="f21" fmla="*/ 0 1 f13"/>
                <a:gd name="f22" fmla="*/ f7 1 f13"/>
                <a:gd name="f23" fmla="*/ f15 1 f2"/>
                <a:gd name="f24" fmla="*/ f17 1 21"/>
                <a:gd name="f25" fmla="*/ f19 1 21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21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cubicBezTo>
                    <a:pt x="f8" y="f5"/>
                    <a:pt x="f9" y="f5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5" name="Freeform 43">
              <a:extLst>
                <a:ext uri="{FF2B5EF4-FFF2-40B4-BE49-F238E27FC236}">
                  <a16:creationId xmlns:a16="http://schemas.microsoft.com/office/drawing/2014/main" id="{32286D44-6353-4096-A9FA-06A455AAA969}"/>
                </a:ext>
              </a:extLst>
            </p:cNvPr>
            <p:cNvSpPr/>
            <p:nvPr/>
          </p:nvSpPr>
          <p:spPr>
            <a:xfrm>
              <a:off x="6356351" y="1564940"/>
              <a:ext cx="9528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"/>
                <a:gd name="f7" fmla="val 2"/>
                <a:gd name="f8" fmla="val 6"/>
                <a:gd name="f9" fmla="val 3"/>
                <a:gd name="f10" fmla="val 1"/>
                <a:gd name="f11" fmla="+- 0 0 -90"/>
                <a:gd name="f12" fmla="*/ f3 1 10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10"/>
                <a:gd name="f19" fmla="*/ 6 f15 1"/>
                <a:gd name="f20" fmla="*/ 2 f14 1"/>
                <a:gd name="f21" fmla="*/ 10 f15 1"/>
                <a:gd name="f22" fmla="*/ 0 f14 1"/>
                <a:gd name="f23" fmla="*/ f16 1 f2"/>
                <a:gd name="f24" fmla="*/ f19 1 10"/>
                <a:gd name="f25" fmla="*/ f20 1 2"/>
                <a:gd name="f26" fmla="*/ f21 1 10"/>
                <a:gd name="f27" fmla="*/ f22 1 2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10" h="2">
                  <a:moveTo>
                    <a:pt x="f8" y="f7"/>
                  </a:moveTo>
                  <a:lnTo>
                    <a:pt x="f8" y="f7"/>
                  </a:lnTo>
                  <a:lnTo>
                    <a:pt x="f6" y="f5"/>
                  </a:lnTo>
                  <a:cubicBezTo>
                    <a:pt x="f9" y="f10"/>
                    <a:pt x="f5" y="f7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6" name="Freeform 44">
              <a:extLst>
                <a:ext uri="{FF2B5EF4-FFF2-40B4-BE49-F238E27FC236}">
                  <a16:creationId xmlns:a16="http://schemas.microsoft.com/office/drawing/2014/main" id="{C36D09A7-7154-4C8D-BDCD-6312025CBC40}"/>
                </a:ext>
              </a:extLst>
            </p:cNvPr>
            <p:cNvSpPr/>
            <p:nvPr/>
          </p:nvSpPr>
          <p:spPr>
            <a:xfrm>
              <a:off x="8950320" y="1521863"/>
              <a:ext cx="61914" cy="73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9"/>
                <a:gd name="f8" fmla="val 34"/>
                <a:gd name="f9" fmla="val 5"/>
                <a:gd name="f10" fmla="val 4"/>
                <a:gd name="f11" fmla="val 13"/>
                <a:gd name="f12" fmla="val 8"/>
                <a:gd name="f13" fmla="val 35"/>
                <a:gd name="f14" fmla="val 7"/>
                <a:gd name="f15" fmla="val 51"/>
                <a:gd name="f16" fmla="+- 0 0 -90"/>
                <a:gd name="f17" fmla="*/ f3 1 65"/>
                <a:gd name="f18" fmla="*/ f4 1 9"/>
                <a:gd name="f19" fmla="+- f7 0 f5"/>
                <a:gd name="f20" fmla="+- f6 0 f5"/>
                <a:gd name="f21" fmla="*/ f16 f0 1"/>
                <a:gd name="f22" fmla="*/ f20 1 65"/>
                <a:gd name="f23" fmla="*/ f19 1 9"/>
                <a:gd name="f24" fmla="*/ 65 f20 1"/>
                <a:gd name="f25" fmla="*/ 9 f19 1"/>
                <a:gd name="f26" fmla="*/ 4 f20 1"/>
                <a:gd name="f27" fmla="*/ 4 f19 1"/>
                <a:gd name="f28" fmla="*/ 13 f20 1"/>
                <a:gd name="f29" fmla="*/ 8 f19 1"/>
                <a:gd name="f30" fmla="*/ f21 1 f2"/>
                <a:gd name="f31" fmla="*/ f24 1 65"/>
                <a:gd name="f32" fmla="*/ f25 1 9"/>
                <a:gd name="f33" fmla="*/ f26 1 65"/>
                <a:gd name="f34" fmla="*/ f27 1 9"/>
                <a:gd name="f35" fmla="*/ f28 1 65"/>
                <a:gd name="f36" fmla="*/ f29 1 9"/>
                <a:gd name="f37" fmla="*/ 0 1 f22"/>
                <a:gd name="f38" fmla="*/ f6 1 f22"/>
                <a:gd name="f39" fmla="*/ 0 1 f23"/>
                <a:gd name="f40" fmla="*/ f7 1 f23"/>
                <a:gd name="f41" fmla="+- f30 0 f1"/>
                <a:gd name="f42" fmla="*/ f31 1 f22"/>
                <a:gd name="f43" fmla="*/ f32 1 f23"/>
                <a:gd name="f44" fmla="*/ f33 1 f22"/>
                <a:gd name="f45" fmla="*/ f34 1 f23"/>
                <a:gd name="f46" fmla="*/ f35 1 f22"/>
                <a:gd name="f47" fmla="*/ f36 1 f23"/>
                <a:gd name="f48" fmla="*/ f37 f17 1"/>
                <a:gd name="f49" fmla="*/ f38 f17 1"/>
                <a:gd name="f50" fmla="*/ f40 f18 1"/>
                <a:gd name="f51" fmla="*/ f39 f18 1"/>
                <a:gd name="f52" fmla="*/ f42 f17 1"/>
                <a:gd name="f53" fmla="*/ f43 f18 1"/>
                <a:gd name="f54" fmla="*/ f44 f17 1"/>
                <a:gd name="f55" fmla="*/ f45 f18 1"/>
                <a:gd name="f56" fmla="*/ f46 f17 1"/>
                <a:gd name="f57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2" y="f53"/>
                </a:cxn>
                <a:cxn ang="f41">
                  <a:pos x="f52" y="f53"/>
                </a:cxn>
                <a:cxn ang="f41">
                  <a:pos x="f54" y="f55"/>
                </a:cxn>
                <a:cxn ang="f41">
                  <a:pos x="f56" y="f57"/>
                </a:cxn>
                <a:cxn ang="f41">
                  <a:pos x="f52" y="f53"/>
                </a:cxn>
              </a:cxnLst>
              <a:rect l="f48" t="f51" r="f49" b="f50"/>
              <a:pathLst>
                <a:path w="65" h="9">
                  <a:moveTo>
                    <a:pt x="f6" y="f7"/>
                  </a:moveTo>
                  <a:lnTo>
                    <a:pt x="f6" y="f7"/>
                  </a:lnTo>
                  <a:cubicBezTo>
                    <a:pt x="f8" y="f9"/>
                    <a:pt x="f5" y="f5"/>
                    <a:pt x="f10" y="f10"/>
                  </a:cubicBezTo>
                  <a:lnTo>
                    <a:pt x="f11" y="f12"/>
                  </a:lnTo>
                  <a:cubicBezTo>
                    <a:pt x="f13" y="f14"/>
                    <a:pt x="f15" y="f12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7" name="Freeform 45">
              <a:extLst>
                <a:ext uri="{FF2B5EF4-FFF2-40B4-BE49-F238E27FC236}">
                  <a16:creationId xmlns:a16="http://schemas.microsoft.com/office/drawing/2014/main" id="{719C7516-5D50-4738-B645-6560B3C02B05}"/>
                </a:ext>
              </a:extLst>
            </p:cNvPr>
            <p:cNvSpPr/>
            <p:nvPr/>
          </p:nvSpPr>
          <p:spPr>
            <a:xfrm>
              <a:off x="7537454" y="1546479"/>
              <a:ext cx="28575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4"/>
                <a:gd name="f8" fmla="val 3"/>
                <a:gd name="f9" fmla="val 9"/>
                <a:gd name="f10" fmla="+- 0 0 -90"/>
                <a:gd name="f11" fmla="*/ f3 1 29"/>
                <a:gd name="f12" fmla="*/ f4 1 4"/>
                <a:gd name="f13" fmla="+- f7 0 f5"/>
                <a:gd name="f14" fmla="+- f6 0 f5"/>
                <a:gd name="f15" fmla="*/ f10 f0 1"/>
                <a:gd name="f16" fmla="*/ f13 1 4"/>
                <a:gd name="f17" fmla="*/ f14 1 29"/>
                <a:gd name="f18" fmla="*/ 0 f14 1"/>
                <a:gd name="f19" fmla="*/ 3 f13 1"/>
                <a:gd name="f20" fmla="*/ 9 f14 1"/>
                <a:gd name="f21" fmla="*/ 4 f13 1"/>
                <a:gd name="f22" fmla="*/ 29 f14 1"/>
                <a:gd name="f23" fmla="*/ 0 f13 1"/>
                <a:gd name="f24" fmla="*/ f15 1 f2"/>
                <a:gd name="f25" fmla="*/ f18 1 29"/>
                <a:gd name="f26" fmla="*/ f19 1 4"/>
                <a:gd name="f27" fmla="*/ f20 1 29"/>
                <a:gd name="f28" fmla="*/ f21 1 4"/>
                <a:gd name="f29" fmla="*/ f22 1 29"/>
                <a:gd name="f30" fmla="*/ f23 1 4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29" h="4">
                  <a:moveTo>
                    <a:pt x="f5" y="f8"/>
                  </a:moveTo>
                  <a:lnTo>
                    <a:pt x="f5" y="f8"/>
                  </a:lnTo>
                  <a:lnTo>
                    <a:pt x="f9" y="f7"/>
                  </a:lnTo>
                  <a:lnTo>
                    <a:pt x="f6" y="f5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8" name="Freeform 46">
              <a:extLst>
                <a:ext uri="{FF2B5EF4-FFF2-40B4-BE49-F238E27FC236}">
                  <a16:creationId xmlns:a16="http://schemas.microsoft.com/office/drawing/2014/main" id="{48ADCD63-588F-4B86-82C3-FE61B2E4A1FB}"/>
                </a:ext>
              </a:extLst>
            </p:cNvPr>
            <p:cNvSpPr/>
            <p:nvPr/>
          </p:nvSpPr>
          <p:spPr>
            <a:xfrm>
              <a:off x="7478713" y="1562481"/>
              <a:ext cx="38103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3"/>
                <a:gd name="f8" fmla="val 9"/>
                <a:gd name="f9" fmla="val 1"/>
                <a:gd name="f10" fmla="val 22"/>
                <a:gd name="f11" fmla="val 2"/>
                <a:gd name="f12" fmla="+- 0 0 -90"/>
                <a:gd name="f13" fmla="*/ f3 1 40"/>
                <a:gd name="f14" fmla="*/ f4 1 3"/>
                <a:gd name="f15" fmla="+- f7 0 f5"/>
                <a:gd name="f16" fmla="+- f6 0 f5"/>
                <a:gd name="f17" fmla="*/ f12 f0 1"/>
                <a:gd name="f18" fmla="*/ f15 1 3"/>
                <a:gd name="f19" fmla="*/ f16 1 40"/>
                <a:gd name="f20" fmla="*/ 40 f16 1"/>
                <a:gd name="f21" fmla="*/ 3 f15 1"/>
                <a:gd name="f22" fmla="*/ 0 f16 1"/>
                <a:gd name="f23" fmla="*/ 0 f15 1"/>
                <a:gd name="f24" fmla="*/ f17 1 f2"/>
                <a:gd name="f25" fmla="*/ f20 1 40"/>
                <a:gd name="f26" fmla="*/ f21 1 3"/>
                <a:gd name="f27" fmla="*/ f22 1 40"/>
                <a:gd name="f28" fmla="*/ f23 1 3"/>
                <a:gd name="f29" fmla="*/ 0 1 f19"/>
                <a:gd name="f30" fmla="*/ f6 1 f19"/>
                <a:gd name="f31" fmla="*/ 0 1 f18"/>
                <a:gd name="f32" fmla="*/ f7 1 f18"/>
                <a:gd name="f33" fmla="+- f24 0 f1"/>
                <a:gd name="f34" fmla="*/ f25 1 f19"/>
                <a:gd name="f35" fmla="*/ f26 1 f18"/>
                <a:gd name="f36" fmla="*/ f27 1 f19"/>
                <a:gd name="f37" fmla="*/ f28 1 f18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2" y="f43"/>
                </a:cxn>
                <a:cxn ang="f33">
                  <a:pos x="f44" y="f45"/>
                </a:cxn>
                <a:cxn ang="f33">
                  <a:pos x="f42" y="f43"/>
                </a:cxn>
              </a:cxnLst>
              <a:rect l="f38" t="f41" r="f39" b="f40"/>
              <a:pathLst>
                <a:path w="40" h="3">
                  <a:moveTo>
                    <a:pt x="f6" y="f7"/>
                  </a:moveTo>
                  <a:lnTo>
                    <a:pt x="f6" y="f7"/>
                  </a:lnTo>
                  <a:lnTo>
                    <a:pt x="f5" y="f5"/>
                  </a:lnTo>
                  <a:cubicBezTo>
                    <a:pt x="f8" y="f9"/>
                    <a:pt x="f10" y="f11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9" name="Freeform 47">
              <a:extLst>
                <a:ext uri="{FF2B5EF4-FFF2-40B4-BE49-F238E27FC236}">
                  <a16:creationId xmlns:a16="http://schemas.microsoft.com/office/drawing/2014/main" id="{8ED60BA8-918C-4476-BB8C-20F5B2CF1512}"/>
                </a:ext>
              </a:extLst>
            </p:cNvPr>
            <p:cNvSpPr/>
            <p:nvPr/>
          </p:nvSpPr>
          <p:spPr>
            <a:xfrm>
              <a:off x="5410203" y="1568634"/>
              <a:ext cx="36511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5"/>
                <a:gd name="f8" fmla="val 24"/>
                <a:gd name="f9" fmla="val 21"/>
                <a:gd name="f10" fmla="val 3"/>
                <a:gd name="f11" fmla="+- 0 0 -90"/>
                <a:gd name="f12" fmla="*/ f3 1 38"/>
                <a:gd name="f13" fmla="*/ f4 1 5"/>
                <a:gd name="f14" fmla="+- f7 0 f5"/>
                <a:gd name="f15" fmla="+- f6 0 f5"/>
                <a:gd name="f16" fmla="*/ f11 f0 1"/>
                <a:gd name="f17" fmla="*/ f14 1 5"/>
                <a:gd name="f18" fmla="*/ f15 1 38"/>
                <a:gd name="f19" fmla="*/ 24 f15 1"/>
                <a:gd name="f20" fmla="*/ 0 f14 1"/>
                <a:gd name="f21" fmla="*/ 0 f15 1"/>
                <a:gd name="f22" fmla="*/ 5 f14 1"/>
                <a:gd name="f23" fmla="*/ f16 1 f2"/>
                <a:gd name="f24" fmla="*/ f19 1 38"/>
                <a:gd name="f25" fmla="*/ f20 1 5"/>
                <a:gd name="f26" fmla="*/ f21 1 38"/>
                <a:gd name="f27" fmla="*/ f22 1 5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38" h="5">
                  <a:moveTo>
                    <a:pt x="f8" y="f5"/>
                  </a:moveTo>
                  <a:lnTo>
                    <a:pt x="f8" y="f5"/>
                  </a:lnTo>
                  <a:lnTo>
                    <a:pt x="f5" y="f7"/>
                  </a:lnTo>
                  <a:cubicBezTo>
                    <a:pt x="f6" y="f7"/>
                    <a:pt x="f9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0" name="Freeform 48">
              <a:extLst>
                <a:ext uri="{FF2B5EF4-FFF2-40B4-BE49-F238E27FC236}">
                  <a16:creationId xmlns:a16="http://schemas.microsoft.com/office/drawing/2014/main" id="{0BB0F21C-0D35-432A-926B-88C73437EA87}"/>
                </a:ext>
              </a:extLst>
            </p:cNvPr>
            <p:cNvSpPr/>
            <p:nvPr/>
          </p:nvSpPr>
          <p:spPr>
            <a:xfrm>
              <a:off x="10206039" y="1530477"/>
              <a:ext cx="61914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6"/>
                <a:gd name="f8" fmla="val 3"/>
                <a:gd name="f9" fmla="val 39"/>
                <a:gd name="f10" fmla="val 1"/>
                <a:gd name="f11" fmla="val 18"/>
                <a:gd name="f12" fmla="val 32"/>
                <a:gd name="f13" fmla="val 2"/>
                <a:gd name="f14" fmla="val 57"/>
                <a:gd name="f15" fmla="+- 0 0 -90"/>
                <a:gd name="f16" fmla="*/ f3 1 65"/>
                <a:gd name="f17" fmla="*/ f4 1 6"/>
                <a:gd name="f18" fmla="+- f7 0 f5"/>
                <a:gd name="f19" fmla="+- f6 0 f5"/>
                <a:gd name="f20" fmla="*/ f15 f0 1"/>
                <a:gd name="f21" fmla="*/ f18 1 6"/>
                <a:gd name="f22" fmla="*/ f19 1 65"/>
                <a:gd name="f23" fmla="*/ 65 f19 1"/>
                <a:gd name="f24" fmla="*/ 3 f18 1"/>
                <a:gd name="f25" fmla="*/ 0 f19 1"/>
                <a:gd name="f26" fmla="*/ 0 f18 1"/>
                <a:gd name="f27" fmla="*/ f20 1 f2"/>
                <a:gd name="f28" fmla="*/ f23 1 65"/>
                <a:gd name="f29" fmla="*/ f24 1 6"/>
                <a:gd name="f30" fmla="*/ f25 1 65"/>
                <a:gd name="f31" fmla="*/ f26 1 6"/>
                <a:gd name="f32" fmla="*/ 0 1 f22"/>
                <a:gd name="f33" fmla="*/ f6 1 f22"/>
                <a:gd name="f34" fmla="*/ 0 1 f21"/>
                <a:gd name="f35" fmla="*/ f7 1 f21"/>
                <a:gd name="f36" fmla="+- f27 0 f1"/>
                <a:gd name="f37" fmla="*/ f28 1 f22"/>
                <a:gd name="f38" fmla="*/ f29 1 f21"/>
                <a:gd name="f39" fmla="*/ f30 1 f22"/>
                <a:gd name="f40" fmla="*/ f31 1 f21"/>
                <a:gd name="f41" fmla="*/ f32 f16 1"/>
                <a:gd name="f42" fmla="*/ f33 f16 1"/>
                <a:gd name="f43" fmla="*/ f35 f17 1"/>
                <a:gd name="f44" fmla="*/ f34 f17 1"/>
                <a:gd name="f45" fmla="*/ f37 f16 1"/>
                <a:gd name="f46" fmla="*/ f38 f17 1"/>
                <a:gd name="f47" fmla="*/ f39 f16 1"/>
                <a:gd name="f48" fmla="*/ f40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45" y="f46"/>
                </a:cxn>
                <a:cxn ang="f36">
                  <a:pos x="f45" y="f46"/>
                </a:cxn>
                <a:cxn ang="f36">
                  <a:pos x="f47" y="f48"/>
                </a:cxn>
                <a:cxn ang="f36">
                  <a:pos x="f45" y="f46"/>
                </a:cxn>
              </a:cxnLst>
              <a:rect l="f41" t="f44" r="f42" b="f43"/>
              <a:pathLst>
                <a:path w="65" h="6">
                  <a:moveTo>
                    <a:pt x="f6" y="f8"/>
                  </a:moveTo>
                  <a:lnTo>
                    <a:pt x="f6" y="f8"/>
                  </a:lnTo>
                  <a:cubicBezTo>
                    <a:pt x="f9" y="f10"/>
                    <a:pt x="f11" y="f5"/>
                    <a:pt x="f5" y="f5"/>
                  </a:cubicBezTo>
                  <a:cubicBezTo>
                    <a:pt x="f12" y="f13"/>
                    <a:pt x="f14" y="f7"/>
                    <a:pt x="f6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1" name="Freeform 49">
              <a:extLst>
                <a:ext uri="{FF2B5EF4-FFF2-40B4-BE49-F238E27FC236}">
                  <a16:creationId xmlns:a16="http://schemas.microsoft.com/office/drawing/2014/main" id="{2D67606C-C762-43B9-ACA2-810E73061592}"/>
                </a:ext>
              </a:extLst>
            </p:cNvPr>
            <p:cNvSpPr/>
            <p:nvPr/>
          </p:nvSpPr>
          <p:spPr>
            <a:xfrm>
              <a:off x="6257925" y="1525557"/>
              <a:ext cx="19046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2"/>
                <a:gd name="f8" fmla="val 18"/>
                <a:gd name="f9" fmla="val 5"/>
                <a:gd name="f10" fmla="val 1"/>
                <a:gd name="f11" fmla="val 13"/>
                <a:gd name="f12" fmla="+- 0 0 -90"/>
                <a:gd name="f13" fmla="*/ f3 1 21"/>
                <a:gd name="f14" fmla="*/ f4 1 2"/>
                <a:gd name="f15" fmla="+- f7 0 f5"/>
                <a:gd name="f16" fmla="+- f6 0 f5"/>
                <a:gd name="f17" fmla="*/ f12 f0 1"/>
                <a:gd name="f18" fmla="*/ f15 1 2"/>
                <a:gd name="f19" fmla="*/ f16 1 21"/>
                <a:gd name="f20" fmla="*/ 18 f16 1"/>
                <a:gd name="f21" fmla="*/ 0 f15 1"/>
                <a:gd name="f22" fmla="*/ 0 f16 1"/>
                <a:gd name="f23" fmla="*/ 2 f15 1"/>
                <a:gd name="f24" fmla="*/ f17 1 f2"/>
                <a:gd name="f25" fmla="*/ f20 1 21"/>
                <a:gd name="f26" fmla="*/ f21 1 2"/>
                <a:gd name="f27" fmla="*/ f22 1 21"/>
                <a:gd name="f28" fmla="*/ f23 1 2"/>
                <a:gd name="f29" fmla="*/ 0 1 f19"/>
                <a:gd name="f30" fmla="*/ f6 1 f19"/>
                <a:gd name="f31" fmla="*/ 0 1 f18"/>
                <a:gd name="f32" fmla="*/ f7 1 f18"/>
                <a:gd name="f33" fmla="+- f24 0 f1"/>
                <a:gd name="f34" fmla="*/ f25 1 f19"/>
                <a:gd name="f35" fmla="*/ f26 1 f18"/>
                <a:gd name="f36" fmla="*/ f27 1 f19"/>
                <a:gd name="f37" fmla="*/ f28 1 f18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2" y="f43"/>
                </a:cxn>
                <a:cxn ang="f33">
                  <a:pos x="f44" y="f45"/>
                </a:cxn>
                <a:cxn ang="f33">
                  <a:pos x="f42" y="f43"/>
                </a:cxn>
              </a:cxnLst>
              <a:rect l="f38" t="f41" r="f39" b="f40"/>
              <a:pathLst>
                <a:path w="21" h="2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5" y="f7"/>
                    <a:pt x="f5" y="f7"/>
                  </a:cubicBezTo>
                  <a:cubicBezTo>
                    <a:pt x="f11" y="f7"/>
                    <a:pt x="f6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2" name="Freeform 50">
              <a:extLst>
                <a:ext uri="{FF2B5EF4-FFF2-40B4-BE49-F238E27FC236}">
                  <a16:creationId xmlns:a16="http://schemas.microsoft.com/office/drawing/2014/main" id="{59780B87-F210-4006-9D08-B84A43F2507B}"/>
                </a:ext>
              </a:extLst>
            </p:cNvPr>
            <p:cNvSpPr/>
            <p:nvPr/>
          </p:nvSpPr>
          <p:spPr>
            <a:xfrm>
              <a:off x="10134596" y="1528017"/>
              <a:ext cx="71432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"/>
                <a:gd name="f7" fmla="val 4"/>
                <a:gd name="f8" fmla="val 3"/>
                <a:gd name="f9" fmla="val 13"/>
                <a:gd name="f10" fmla="val 32"/>
                <a:gd name="f11" fmla="val 52"/>
                <a:gd name="f12" fmla="val 2"/>
                <a:gd name="f13" fmla="val 1"/>
                <a:gd name="f14" fmla="val 25"/>
                <a:gd name="f15" fmla="+- 0 0 -90"/>
                <a:gd name="f16" fmla="*/ f3 1 75"/>
                <a:gd name="f17" fmla="*/ f4 1 4"/>
                <a:gd name="f18" fmla="+- f7 0 f5"/>
                <a:gd name="f19" fmla="+- f6 0 f5"/>
                <a:gd name="f20" fmla="*/ f15 f0 1"/>
                <a:gd name="f21" fmla="*/ f18 1 4"/>
                <a:gd name="f22" fmla="*/ f19 1 75"/>
                <a:gd name="f23" fmla="*/ 0 f19 1"/>
                <a:gd name="f24" fmla="*/ 3 f18 1"/>
                <a:gd name="f25" fmla="*/ 13 f19 1"/>
                <a:gd name="f26" fmla="*/ 4 f18 1"/>
                <a:gd name="f27" fmla="*/ 75 f19 1"/>
                <a:gd name="f28" fmla="*/ f20 1 f2"/>
                <a:gd name="f29" fmla="*/ f23 1 75"/>
                <a:gd name="f30" fmla="*/ f24 1 4"/>
                <a:gd name="f31" fmla="*/ f25 1 75"/>
                <a:gd name="f32" fmla="*/ f26 1 4"/>
                <a:gd name="f33" fmla="*/ f27 1 75"/>
                <a:gd name="f34" fmla="*/ 0 1 f22"/>
                <a:gd name="f35" fmla="*/ f6 1 f22"/>
                <a:gd name="f36" fmla="*/ 0 1 f21"/>
                <a:gd name="f37" fmla="*/ f7 1 f21"/>
                <a:gd name="f38" fmla="+- f28 0 f1"/>
                <a:gd name="f39" fmla="*/ f29 1 f22"/>
                <a:gd name="f40" fmla="*/ f30 1 f21"/>
                <a:gd name="f41" fmla="*/ f31 1 f22"/>
                <a:gd name="f42" fmla="*/ f32 1 f21"/>
                <a:gd name="f43" fmla="*/ f33 1 f22"/>
                <a:gd name="f44" fmla="*/ f34 f16 1"/>
                <a:gd name="f45" fmla="*/ f35 f16 1"/>
                <a:gd name="f46" fmla="*/ f37 f17 1"/>
                <a:gd name="f47" fmla="*/ f36 f17 1"/>
                <a:gd name="f48" fmla="*/ f39 f16 1"/>
                <a:gd name="f49" fmla="*/ f40 f17 1"/>
                <a:gd name="f50" fmla="*/ f41 f16 1"/>
                <a:gd name="f51" fmla="*/ f42 f17 1"/>
                <a:gd name="f52" fmla="*/ f4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8" y="f49"/>
                </a:cxn>
                <a:cxn ang="f38">
                  <a:pos x="f48" y="f49"/>
                </a:cxn>
                <a:cxn ang="f38">
                  <a:pos x="f50" y="f51"/>
                </a:cxn>
                <a:cxn ang="f38">
                  <a:pos x="f52" y="f49"/>
                </a:cxn>
                <a:cxn ang="f38">
                  <a:pos x="f48" y="f49"/>
                </a:cxn>
              </a:cxnLst>
              <a:rect l="f44" t="f47" r="f45" b="f46"/>
              <a:pathLst>
                <a:path w="75" h="4">
                  <a:moveTo>
                    <a:pt x="f5" y="f8"/>
                  </a:moveTo>
                  <a:lnTo>
                    <a:pt x="f5" y="f8"/>
                  </a:lnTo>
                  <a:lnTo>
                    <a:pt x="f9" y="f7"/>
                  </a:lnTo>
                  <a:cubicBezTo>
                    <a:pt x="f10" y="f8"/>
                    <a:pt x="f11" y="f12"/>
                    <a:pt x="f6" y="f8"/>
                  </a:cubicBezTo>
                  <a:cubicBezTo>
                    <a:pt x="f11" y="f13"/>
                    <a:pt x="f14" y="f5"/>
                    <a:pt x="f5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3" name="Freeform 51">
              <a:extLst>
                <a:ext uri="{FF2B5EF4-FFF2-40B4-BE49-F238E27FC236}">
                  <a16:creationId xmlns:a16="http://schemas.microsoft.com/office/drawing/2014/main" id="{01779429-AD8B-4DA7-BEB4-DFFEB620532D}"/>
                </a:ext>
              </a:extLst>
            </p:cNvPr>
            <p:cNvSpPr/>
            <p:nvPr/>
          </p:nvSpPr>
          <p:spPr>
            <a:xfrm>
              <a:off x="2582859" y="1560021"/>
              <a:ext cx="793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1"/>
                <a:gd name="f8" fmla="val 3"/>
                <a:gd name="f9" fmla="+- 0 0 -90"/>
                <a:gd name="f10" fmla="*/ f3 1 8"/>
                <a:gd name="f11" fmla="*/ f4 1 1"/>
                <a:gd name="f12" fmla="+- f7 0 f5"/>
                <a:gd name="f13" fmla="+- f6 0 f5"/>
                <a:gd name="f14" fmla="*/ f9 f0 1"/>
                <a:gd name="f15" fmla="*/ f13 1 8"/>
                <a:gd name="f16" fmla="*/ 8 f13 1"/>
                <a:gd name="f17" fmla="*/ 1 f12 1"/>
                <a:gd name="f18" fmla="*/ 1 f13 1"/>
                <a:gd name="f19" fmla="*/ 0 f12 1"/>
                <a:gd name="f20" fmla="*/ 0 1 f12"/>
                <a:gd name="f21" fmla="*/ f7 1 f12"/>
                <a:gd name="f22" fmla="*/ f14 1 f2"/>
                <a:gd name="f23" fmla="*/ f16 1 8"/>
                <a:gd name="f24" fmla="*/ f18 1 8"/>
                <a:gd name="f25" fmla="*/ f17 1 f12"/>
                <a:gd name="f26" fmla="*/ f19 1 f12"/>
                <a:gd name="f27" fmla="*/ 0 1 f15"/>
                <a:gd name="f28" fmla="*/ f6 1 f15"/>
                <a:gd name="f29" fmla="*/ f21 f11 1"/>
                <a:gd name="f30" fmla="*/ f20 f11 1"/>
                <a:gd name="f31" fmla="+- f22 0 f1"/>
                <a:gd name="f32" fmla="*/ f23 1 f15"/>
                <a:gd name="f33" fmla="*/ f24 1 f15"/>
                <a:gd name="f34" fmla="*/ f27 f10 1"/>
                <a:gd name="f35" fmla="*/ f28 f10 1"/>
                <a:gd name="f36" fmla="*/ f25 f11 1"/>
                <a:gd name="f37" fmla="*/ f26 f11 1"/>
                <a:gd name="f38" fmla="*/ f32 f10 1"/>
                <a:gd name="f39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8" y="f36"/>
                </a:cxn>
                <a:cxn ang="f31">
                  <a:pos x="f38" y="f36"/>
                </a:cxn>
                <a:cxn ang="f31">
                  <a:pos x="f39" y="f37"/>
                </a:cxn>
                <a:cxn ang="f31">
                  <a:pos x="f38" y="f36"/>
                </a:cxn>
              </a:cxnLst>
              <a:rect l="f34" t="f30" r="f35" b="f29"/>
              <a:pathLst>
                <a:path w="8" h="1">
                  <a:moveTo>
                    <a:pt x="f6" y="f7"/>
                  </a:moveTo>
                  <a:lnTo>
                    <a:pt x="f6" y="f7"/>
                  </a:lnTo>
                  <a:lnTo>
                    <a:pt x="f7" y="f5"/>
                  </a:lnTo>
                  <a:cubicBezTo>
                    <a:pt x="f5" y="f7"/>
                    <a:pt x="f8" y="f7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4" name="Freeform 52">
              <a:extLst>
                <a:ext uri="{FF2B5EF4-FFF2-40B4-BE49-F238E27FC236}">
                  <a16:creationId xmlns:a16="http://schemas.microsoft.com/office/drawing/2014/main" id="{5D8F20FD-0283-4B6C-AFE5-1409FEBDBCC7}"/>
                </a:ext>
              </a:extLst>
            </p:cNvPr>
            <p:cNvSpPr/>
            <p:nvPr/>
          </p:nvSpPr>
          <p:spPr>
            <a:xfrm>
              <a:off x="1762121" y="1521863"/>
              <a:ext cx="34920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1"/>
                <a:gd name="f8" fmla="val 9"/>
                <a:gd name="f9" fmla="val 23"/>
                <a:gd name="f10" fmla="val 29"/>
                <a:gd name="f11" fmla="val 19"/>
                <a:gd name="f12" fmla="+- 0 0 -90"/>
                <a:gd name="f13" fmla="*/ f3 1 36"/>
                <a:gd name="f14" fmla="*/ f4 1 1"/>
                <a:gd name="f15" fmla="+- f7 0 f5"/>
                <a:gd name="f16" fmla="+- f6 0 f5"/>
                <a:gd name="f17" fmla="*/ f12 f0 1"/>
                <a:gd name="f18" fmla="*/ f16 1 36"/>
                <a:gd name="f19" fmla="*/ 0 f16 1"/>
                <a:gd name="f20" fmla="*/ 1 f15 1"/>
                <a:gd name="f21" fmla="*/ 36 f16 1"/>
                <a:gd name="f22" fmla="*/ 0 1 f15"/>
                <a:gd name="f23" fmla="*/ f7 1 f15"/>
                <a:gd name="f24" fmla="*/ f17 1 f2"/>
                <a:gd name="f25" fmla="*/ f19 1 36"/>
                <a:gd name="f26" fmla="*/ f21 1 36"/>
                <a:gd name="f27" fmla="*/ f20 1 f15"/>
                <a:gd name="f28" fmla="*/ 0 1 f18"/>
                <a:gd name="f29" fmla="*/ f6 1 f18"/>
                <a:gd name="f30" fmla="*/ f23 f14 1"/>
                <a:gd name="f31" fmla="*/ f22 f14 1"/>
                <a:gd name="f32" fmla="+- f24 0 f1"/>
                <a:gd name="f33" fmla="*/ f25 1 f18"/>
                <a:gd name="f34" fmla="*/ f26 1 f18"/>
                <a:gd name="f35" fmla="*/ f28 f13 1"/>
                <a:gd name="f36" fmla="*/ f29 f13 1"/>
                <a:gd name="f37" fmla="*/ f27 f14 1"/>
                <a:gd name="f38" fmla="*/ f33 f13 1"/>
                <a:gd name="f39" fmla="*/ f34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8" y="f37"/>
                </a:cxn>
                <a:cxn ang="f32">
                  <a:pos x="f38" y="f37"/>
                </a:cxn>
                <a:cxn ang="f32">
                  <a:pos x="f39" y="f37"/>
                </a:cxn>
                <a:cxn ang="f32">
                  <a:pos x="f38" y="f37"/>
                </a:cxn>
              </a:cxnLst>
              <a:rect l="f35" t="f31" r="f36" b="f30"/>
              <a:pathLst>
                <a:path w="36" h="1">
                  <a:moveTo>
                    <a:pt x="f5" y="f7"/>
                  </a:moveTo>
                  <a:lnTo>
                    <a:pt x="f5" y="f7"/>
                  </a:lnTo>
                  <a:cubicBezTo>
                    <a:pt x="f8" y="f7"/>
                    <a:pt x="f9" y="f7"/>
                    <a:pt x="f6" y="f7"/>
                  </a:cubicBezTo>
                  <a:cubicBezTo>
                    <a:pt x="f10" y="f5"/>
                    <a:pt x="f11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5" name="Freeform 53">
              <a:extLst>
                <a:ext uri="{FF2B5EF4-FFF2-40B4-BE49-F238E27FC236}">
                  <a16:creationId xmlns:a16="http://schemas.microsoft.com/office/drawing/2014/main" id="{B1B2F530-CEAC-4262-A050-D1802BB962EE}"/>
                </a:ext>
              </a:extLst>
            </p:cNvPr>
            <p:cNvSpPr/>
            <p:nvPr/>
          </p:nvSpPr>
          <p:spPr>
            <a:xfrm>
              <a:off x="10812459" y="1529242"/>
              <a:ext cx="1904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1"/>
                <a:gd name="f8" fmla="val 3"/>
                <a:gd name="f9" fmla="+- 0 0 -90"/>
                <a:gd name="f10" fmla="*/ f3 1 20"/>
                <a:gd name="f11" fmla="*/ f4 1 1"/>
                <a:gd name="f12" fmla="+- f7 0 f5"/>
                <a:gd name="f13" fmla="+- f6 0 f5"/>
                <a:gd name="f14" fmla="*/ f9 f0 1"/>
                <a:gd name="f15" fmla="*/ f13 1 20"/>
                <a:gd name="f16" fmla="*/ 0 f13 1"/>
                <a:gd name="f17" fmla="*/ 1 f12 1"/>
                <a:gd name="f18" fmla="*/ 0 1 f12"/>
                <a:gd name="f19" fmla="*/ f7 1 f12"/>
                <a:gd name="f20" fmla="*/ f14 1 f2"/>
                <a:gd name="f21" fmla="*/ f16 1 20"/>
                <a:gd name="f22" fmla="*/ f17 1 f12"/>
                <a:gd name="f23" fmla="*/ 0 1 f15"/>
                <a:gd name="f24" fmla="*/ f6 1 f15"/>
                <a:gd name="f25" fmla="*/ f19 f11 1"/>
                <a:gd name="f26" fmla="*/ f18 f11 1"/>
                <a:gd name="f27" fmla="+- f20 0 f1"/>
                <a:gd name="f28" fmla="*/ f21 1 f15"/>
                <a:gd name="f29" fmla="*/ f23 f10 1"/>
                <a:gd name="f30" fmla="*/ f24 f10 1"/>
                <a:gd name="f31" fmla="*/ f22 f11 1"/>
                <a:gd name="f32" fmla="*/ f28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32" y="f31"/>
                </a:cxn>
                <a:cxn ang="f27">
                  <a:pos x="f32" y="f31"/>
                </a:cxn>
                <a:cxn ang="f27">
                  <a:pos x="f32" y="f31"/>
                </a:cxn>
              </a:cxnLst>
              <a:rect l="f29" t="f26" r="f30" b="f25"/>
              <a:pathLst>
                <a:path w="20" h="1">
                  <a:moveTo>
                    <a:pt x="f5" y="f7"/>
                  </a:moveTo>
                  <a:lnTo>
                    <a:pt x="f5" y="f7"/>
                  </a:lnTo>
                  <a:cubicBezTo>
                    <a:pt x="f6" y="f7"/>
                    <a:pt x="f8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6" name="Freeform 54">
              <a:extLst>
                <a:ext uri="{FF2B5EF4-FFF2-40B4-BE49-F238E27FC236}">
                  <a16:creationId xmlns:a16="http://schemas.microsoft.com/office/drawing/2014/main" id="{B7681F42-0A94-4FA6-B300-16851E3686C8}"/>
                </a:ext>
              </a:extLst>
            </p:cNvPr>
            <p:cNvSpPr/>
            <p:nvPr/>
          </p:nvSpPr>
          <p:spPr>
            <a:xfrm>
              <a:off x="10896603" y="1545244"/>
              <a:ext cx="7936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3"/>
                <a:gd name="f8" fmla="val 4"/>
                <a:gd name="f9" fmla="val 1"/>
                <a:gd name="f10" fmla="val 2"/>
                <a:gd name="f11" fmla="+- 0 0 -90"/>
                <a:gd name="f12" fmla="*/ f3 1 8"/>
                <a:gd name="f13" fmla="*/ f4 1 3"/>
                <a:gd name="f14" fmla="+- f7 0 f5"/>
                <a:gd name="f15" fmla="+- f6 0 f5"/>
                <a:gd name="f16" fmla="*/ f11 f0 1"/>
                <a:gd name="f17" fmla="*/ f14 1 3"/>
                <a:gd name="f18" fmla="*/ f15 1 8"/>
                <a:gd name="f19" fmla="*/ 8 f15 1"/>
                <a:gd name="f20" fmla="*/ 0 f14 1"/>
                <a:gd name="f21" fmla="*/ 0 f15 1"/>
                <a:gd name="f22" fmla="*/ 3 f14 1"/>
                <a:gd name="f23" fmla="*/ f16 1 f2"/>
                <a:gd name="f24" fmla="*/ f19 1 8"/>
                <a:gd name="f25" fmla="*/ f20 1 3"/>
                <a:gd name="f26" fmla="*/ f21 1 8"/>
                <a:gd name="f27" fmla="*/ f22 1 3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8" h="3">
                  <a:moveTo>
                    <a:pt x="f6" y="f5"/>
                  </a:moveTo>
                  <a:lnTo>
                    <a:pt x="f6" y="f5"/>
                  </a:lnTo>
                  <a:cubicBezTo>
                    <a:pt x="f8" y="f9"/>
                    <a:pt x="f9" y="f10"/>
                    <a:pt x="f5" y="f7"/>
                  </a:cubicBezTo>
                  <a:cubicBezTo>
                    <a:pt x="f10" y="f10"/>
                    <a:pt x="f8" y="f9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7" name="Freeform 55">
              <a:extLst>
                <a:ext uri="{FF2B5EF4-FFF2-40B4-BE49-F238E27FC236}">
                  <a16:creationId xmlns:a16="http://schemas.microsoft.com/office/drawing/2014/main" id="{64644BC6-4B91-4620-9824-2B6F1562EEC3}"/>
                </a:ext>
              </a:extLst>
            </p:cNvPr>
            <p:cNvSpPr/>
            <p:nvPr/>
          </p:nvSpPr>
          <p:spPr>
            <a:xfrm>
              <a:off x="9947272" y="1553867"/>
              <a:ext cx="4764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4"/>
                <a:gd name="f9" fmla="+- 0 0 -90"/>
                <a:gd name="f10" fmla="*/ f3 1 5"/>
                <a:gd name="f11" fmla="*/ f4 1 1"/>
                <a:gd name="f12" fmla="+- f7 0 f5"/>
                <a:gd name="f13" fmla="+- f6 0 f5"/>
                <a:gd name="f14" fmla="*/ f9 f0 1"/>
                <a:gd name="f15" fmla="*/ f13 1 5"/>
                <a:gd name="f16" fmla="*/ 1 f13 1"/>
                <a:gd name="f17" fmla="*/ 0 f12 1"/>
                <a:gd name="f18" fmla="*/ 0 f13 1"/>
                <a:gd name="f19" fmla="*/ 0 1 f12"/>
                <a:gd name="f20" fmla="*/ f7 1 f12"/>
                <a:gd name="f21" fmla="*/ f14 1 f2"/>
                <a:gd name="f22" fmla="*/ f16 1 5"/>
                <a:gd name="f23" fmla="*/ f18 1 5"/>
                <a:gd name="f24" fmla="*/ f17 1 f12"/>
                <a:gd name="f25" fmla="*/ 0 1 f15"/>
                <a:gd name="f26" fmla="*/ f6 1 f15"/>
                <a:gd name="f27" fmla="*/ f20 f11 1"/>
                <a:gd name="f28" fmla="*/ f19 f11 1"/>
                <a:gd name="f29" fmla="+- f21 0 f1"/>
                <a:gd name="f30" fmla="*/ f22 1 f15"/>
                <a:gd name="f31" fmla="*/ f23 1 f15"/>
                <a:gd name="f32" fmla="*/ f25 f10 1"/>
                <a:gd name="f33" fmla="*/ f26 f10 1"/>
                <a:gd name="f34" fmla="*/ f24 f11 1"/>
                <a:gd name="f35" fmla="*/ f30 f10 1"/>
                <a:gd name="f36" fmla="*/ f31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5" y="f34"/>
                </a:cxn>
                <a:cxn ang="f29">
                  <a:pos x="f35" y="f34"/>
                </a:cxn>
                <a:cxn ang="f29">
                  <a:pos x="f36" y="f34"/>
                </a:cxn>
                <a:cxn ang="f29">
                  <a:pos x="f35" y="f34"/>
                </a:cxn>
              </a:cxnLst>
              <a:rect l="f32" t="f28" r="f33" b="f27"/>
              <a:pathLst>
                <a:path w="5" h="1">
                  <a:moveTo>
                    <a:pt x="f7" y="f5"/>
                  </a:moveTo>
                  <a:lnTo>
                    <a:pt x="f7" y="f5"/>
                  </a:lnTo>
                  <a:lnTo>
                    <a:pt x="f5" y="f5"/>
                  </a:lnTo>
                  <a:cubicBezTo>
                    <a:pt x="f6" y="f7"/>
                    <a:pt x="f8" y="f5"/>
                    <a:pt x="f7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8" name="Freeform 56">
              <a:extLst>
                <a:ext uri="{FF2B5EF4-FFF2-40B4-BE49-F238E27FC236}">
                  <a16:creationId xmlns:a16="http://schemas.microsoft.com/office/drawing/2014/main" id="{2574BB88-749F-4E63-BF1F-5A680EBDE85D}"/>
                </a:ext>
              </a:extLst>
            </p:cNvPr>
            <p:cNvSpPr/>
            <p:nvPr/>
          </p:nvSpPr>
          <p:spPr>
            <a:xfrm>
              <a:off x="10817223" y="1531711"/>
              <a:ext cx="2381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1"/>
                <a:gd name="f8" fmla="val 18"/>
                <a:gd name="f9" fmla="val 10"/>
                <a:gd name="f10" fmla="val 5"/>
                <a:gd name="f11" fmla="val 12"/>
                <a:gd name="f12" fmla="+- 0 0 -90"/>
                <a:gd name="f13" fmla="*/ f3 1 25"/>
                <a:gd name="f14" fmla="*/ f4 1 1"/>
                <a:gd name="f15" fmla="+- f7 0 f5"/>
                <a:gd name="f16" fmla="+- f6 0 f5"/>
                <a:gd name="f17" fmla="*/ f12 f0 1"/>
                <a:gd name="f18" fmla="*/ f16 1 25"/>
                <a:gd name="f19" fmla="*/ 25 f16 1"/>
                <a:gd name="f20" fmla="*/ 1 f15 1"/>
                <a:gd name="f21" fmla="*/ 0 f16 1"/>
                <a:gd name="f22" fmla="*/ 0 f15 1"/>
                <a:gd name="f23" fmla="*/ 0 1 f15"/>
                <a:gd name="f24" fmla="*/ f7 1 f15"/>
                <a:gd name="f25" fmla="*/ f17 1 f2"/>
                <a:gd name="f26" fmla="*/ f19 1 25"/>
                <a:gd name="f27" fmla="*/ f21 1 25"/>
                <a:gd name="f28" fmla="*/ f20 1 f15"/>
                <a:gd name="f29" fmla="*/ f22 1 f15"/>
                <a:gd name="f30" fmla="*/ 0 1 f18"/>
                <a:gd name="f31" fmla="*/ f6 1 f18"/>
                <a:gd name="f32" fmla="*/ f24 f14 1"/>
                <a:gd name="f33" fmla="*/ f23 f14 1"/>
                <a:gd name="f34" fmla="+- f25 0 f1"/>
                <a:gd name="f35" fmla="*/ f26 1 f18"/>
                <a:gd name="f36" fmla="*/ f27 1 f18"/>
                <a:gd name="f37" fmla="*/ f30 f13 1"/>
                <a:gd name="f38" fmla="*/ f31 f13 1"/>
                <a:gd name="f39" fmla="*/ f28 f14 1"/>
                <a:gd name="f40" fmla="*/ f29 f14 1"/>
                <a:gd name="f41" fmla="*/ f35 f13 1"/>
                <a:gd name="f42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1" y="f39"/>
                </a:cxn>
                <a:cxn ang="f34">
                  <a:pos x="f41" y="f39"/>
                </a:cxn>
                <a:cxn ang="f34">
                  <a:pos x="f42" y="f40"/>
                </a:cxn>
                <a:cxn ang="f34">
                  <a:pos x="f41" y="f39"/>
                </a:cxn>
              </a:cxnLst>
              <a:rect l="f37" t="f33" r="f38" b="f32"/>
              <a:pathLst>
                <a:path w="25" h="1">
                  <a:moveTo>
                    <a:pt x="f6" y="f7"/>
                  </a:moveTo>
                  <a:lnTo>
                    <a:pt x="f6" y="f7"/>
                  </a:lnTo>
                  <a:cubicBezTo>
                    <a:pt x="f8" y="f5"/>
                    <a:pt x="f9" y="f5"/>
                    <a:pt x="f5" y="f5"/>
                  </a:cubicBezTo>
                  <a:cubicBezTo>
                    <a:pt x="f10" y="f5"/>
                    <a:pt x="f11" y="f5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9" name="Freeform 57">
              <a:extLst>
                <a:ext uri="{FF2B5EF4-FFF2-40B4-BE49-F238E27FC236}">
                  <a16:creationId xmlns:a16="http://schemas.microsoft.com/office/drawing/2014/main" id="{F5F21215-79C0-4301-9994-15E85B45E9BF}"/>
                </a:ext>
              </a:extLst>
            </p:cNvPr>
            <p:cNvSpPr/>
            <p:nvPr/>
          </p:nvSpPr>
          <p:spPr>
            <a:xfrm>
              <a:off x="10836270" y="1529242"/>
              <a:ext cx="1904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1"/>
                <a:gd name="f8" fmla="val 18"/>
                <a:gd name="f9" fmla="+- 0 0 -90"/>
                <a:gd name="f10" fmla="*/ f3 1 20"/>
                <a:gd name="f11" fmla="*/ f4 1 1"/>
                <a:gd name="f12" fmla="+- f7 0 f5"/>
                <a:gd name="f13" fmla="+- f6 0 f5"/>
                <a:gd name="f14" fmla="*/ f9 f0 1"/>
                <a:gd name="f15" fmla="*/ f13 1 20"/>
                <a:gd name="f16" fmla="*/ 0 f13 1"/>
                <a:gd name="f17" fmla="*/ 1 f12 1"/>
                <a:gd name="f18" fmla="*/ 18 f13 1"/>
                <a:gd name="f19" fmla="*/ 0 1 f12"/>
                <a:gd name="f20" fmla="*/ f7 1 f12"/>
                <a:gd name="f21" fmla="*/ f14 1 f2"/>
                <a:gd name="f22" fmla="*/ f16 1 20"/>
                <a:gd name="f23" fmla="*/ f18 1 20"/>
                <a:gd name="f24" fmla="*/ f17 1 f12"/>
                <a:gd name="f25" fmla="*/ 0 1 f15"/>
                <a:gd name="f26" fmla="*/ f6 1 f15"/>
                <a:gd name="f27" fmla="*/ f20 f11 1"/>
                <a:gd name="f28" fmla="*/ f19 f11 1"/>
                <a:gd name="f29" fmla="+- f21 0 f1"/>
                <a:gd name="f30" fmla="*/ f22 1 f15"/>
                <a:gd name="f31" fmla="*/ f23 1 f15"/>
                <a:gd name="f32" fmla="*/ f25 f10 1"/>
                <a:gd name="f33" fmla="*/ f26 f10 1"/>
                <a:gd name="f34" fmla="*/ f24 f11 1"/>
                <a:gd name="f35" fmla="*/ f30 f10 1"/>
                <a:gd name="f36" fmla="*/ f31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5" y="f34"/>
                </a:cxn>
                <a:cxn ang="f29">
                  <a:pos x="f35" y="f34"/>
                </a:cxn>
                <a:cxn ang="f29">
                  <a:pos x="f36" y="f34"/>
                </a:cxn>
                <a:cxn ang="f29">
                  <a:pos x="f35" y="f34"/>
                </a:cxn>
              </a:cxnLst>
              <a:rect l="f32" t="f28" r="f33" b="f27"/>
              <a:pathLst>
                <a:path w="20" h="1">
                  <a:moveTo>
                    <a:pt x="f5" y="f7"/>
                  </a:moveTo>
                  <a:lnTo>
                    <a:pt x="f5" y="f7"/>
                  </a:lnTo>
                  <a:lnTo>
                    <a:pt x="f8" y="f7"/>
                  </a:lnTo>
                  <a:cubicBezTo>
                    <a:pt x="f6" y="f7"/>
                    <a:pt x="f8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0" name="Freeform 58">
              <a:extLst>
                <a:ext uri="{FF2B5EF4-FFF2-40B4-BE49-F238E27FC236}">
                  <a16:creationId xmlns:a16="http://schemas.microsoft.com/office/drawing/2014/main" id="{CECBB271-377D-48CD-BA36-C4A105720354}"/>
                </a:ext>
              </a:extLst>
            </p:cNvPr>
            <p:cNvSpPr/>
            <p:nvPr/>
          </p:nvSpPr>
          <p:spPr>
            <a:xfrm>
              <a:off x="10787067" y="1530477"/>
              <a:ext cx="3016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1"/>
                <a:gd name="f8" fmla="val 11"/>
                <a:gd name="f9" fmla="val 21"/>
                <a:gd name="f10" fmla="val 28"/>
                <a:gd name="f11" fmla="val 26"/>
                <a:gd name="f12" fmla="val 27"/>
                <a:gd name="f13" fmla="+- 0 0 -90"/>
                <a:gd name="f14" fmla="*/ f3 1 31"/>
                <a:gd name="f15" fmla="*/ f4 1 1"/>
                <a:gd name="f16" fmla="+- f7 0 f5"/>
                <a:gd name="f17" fmla="+- f6 0 f5"/>
                <a:gd name="f18" fmla="*/ f13 f0 1"/>
                <a:gd name="f19" fmla="*/ f17 1 31"/>
                <a:gd name="f20" fmla="*/ 0 f17 1"/>
                <a:gd name="f21" fmla="*/ 0 f16 1"/>
                <a:gd name="f22" fmla="*/ 31 f17 1"/>
                <a:gd name="f23" fmla="*/ 1 f16 1"/>
                <a:gd name="f24" fmla="*/ 27 f17 1"/>
                <a:gd name="f25" fmla="*/ 0 1 f16"/>
                <a:gd name="f26" fmla="*/ f7 1 f16"/>
                <a:gd name="f27" fmla="*/ f18 1 f2"/>
                <a:gd name="f28" fmla="*/ f20 1 31"/>
                <a:gd name="f29" fmla="*/ f22 1 31"/>
                <a:gd name="f30" fmla="*/ f24 1 31"/>
                <a:gd name="f31" fmla="*/ f21 1 f16"/>
                <a:gd name="f32" fmla="*/ f23 1 f16"/>
                <a:gd name="f33" fmla="*/ 0 1 f19"/>
                <a:gd name="f34" fmla="*/ f6 1 f19"/>
                <a:gd name="f35" fmla="*/ f26 f15 1"/>
                <a:gd name="f36" fmla="*/ f25 f15 1"/>
                <a:gd name="f37" fmla="+- f27 0 f1"/>
                <a:gd name="f38" fmla="*/ f28 1 f19"/>
                <a:gd name="f39" fmla="*/ f29 1 f19"/>
                <a:gd name="f40" fmla="*/ f30 1 f19"/>
                <a:gd name="f41" fmla="*/ f33 f14 1"/>
                <a:gd name="f42" fmla="*/ f34 f14 1"/>
                <a:gd name="f43" fmla="*/ f31 f15 1"/>
                <a:gd name="f44" fmla="*/ f32 f15 1"/>
                <a:gd name="f45" fmla="*/ f38 f14 1"/>
                <a:gd name="f46" fmla="*/ f39 f14 1"/>
                <a:gd name="f47" fmla="*/ f4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5" y="f43"/>
                </a:cxn>
                <a:cxn ang="f37">
                  <a:pos x="f45" y="f43"/>
                </a:cxn>
                <a:cxn ang="f37">
                  <a:pos x="f46" y="f44"/>
                </a:cxn>
                <a:cxn ang="f37">
                  <a:pos x="f47" y="f43"/>
                </a:cxn>
                <a:cxn ang="f37">
                  <a:pos x="f45" y="f43"/>
                </a:cxn>
              </a:cxnLst>
              <a:rect l="f41" t="f36" r="f42" b="f35"/>
              <a:pathLst>
                <a:path w="31" h="1">
                  <a:moveTo>
                    <a:pt x="f5" y="f5"/>
                  </a:moveTo>
                  <a:lnTo>
                    <a:pt x="f5" y="f5"/>
                  </a:lnTo>
                  <a:cubicBezTo>
                    <a:pt x="f8" y="f5"/>
                    <a:pt x="f9" y="f5"/>
                    <a:pt x="f6" y="f7"/>
                  </a:cubicBezTo>
                  <a:cubicBezTo>
                    <a:pt x="f10" y="f5"/>
                    <a:pt x="f11" y="f5"/>
                    <a:pt x="f12" y="f5"/>
                  </a:cubicBezTo>
                  <a:lnTo>
                    <a:pt x="f5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1" name="Freeform 59">
              <a:extLst>
                <a:ext uri="{FF2B5EF4-FFF2-40B4-BE49-F238E27FC236}">
                  <a16:creationId xmlns:a16="http://schemas.microsoft.com/office/drawing/2014/main" id="{D6DD5933-A190-450E-8383-D74B2464CDB4}"/>
                </a:ext>
              </a:extLst>
            </p:cNvPr>
            <p:cNvSpPr/>
            <p:nvPr/>
          </p:nvSpPr>
          <p:spPr>
            <a:xfrm>
              <a:off x="4092570" y="1552632"/>
              <a:ext cx="20638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"/>
                <a:gd name="f7" fmla="val 2"/>
                <a:gd name="f8" fmla="val 19"/>
                <a:gd name="f9" fmla="val 8"/>
                <a:gd name="f10" fmla="val 1"/>
                <a:gd name="f11" fmla="+- 0 0 -90"/>
                <a:gd name="f12" fmla="*/ f3 1 23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23"/>
                <a:gd name="f19" fmla="*/ 23 f15 1"/>
                <a:gd name="f20" fmla="*/ 0 f14 1"/>
                <a:gd name="f21" fmla="*/ 19 f15 1"/>
                <a:gd name="f22" fmla="*/ f16 1 f2"/>
                <a:gd name="f23" fmla="*/ f19 1 23"/>
                <a:gd name="f24" fmla="*/ f20 1 2"/>
                <a:gd name="f25" fmla="*/ f21 1 23"/>
                <a:gd name="f26" fmla="*/ 0 1 f18"/>
                <a:gd name="f27" fmla="*/ f6 1 f18"/>
                <a:gd name="f28" fmla="*/ 0 1 f17"/>
                <a:gd name="f29" fmla="*/ f7 1 f17"/>
                <a:gd name="f30" fmla="+- f22 0 f1"/>
                <a:gd name="f31" fmla="*/ f23 1 f18"/>
                <a:gd name="f32" fmla="*/ f24 1 f17"/>
                <a:gd name="f33" fmla="*/ f25 1 f18"/>
                <a:gd name="f34" fmla="*/ f26 f12 1"/>
                <a:gd name="f35" fmla="*/ f27 f12 1"/>
                <a:gd name="f36" fmla="*/ f29 f13 1"/>
                <a:gd name="f37" fmla="*/ f28 f13 1"/>
                <a:gd name="f38" fmla="*/ f31 f12 1"/>
                <a:gd name="f39" fmla="*/ f32 f13 1"/>
                <a:gd name="f40" fmla="*/ f33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8" y="f39"/>
                </a:cxn>
                <a:cxn ang="f30">
                  <a:pos x="f38" y="f39"/>
                </a:cxn>
                <a:cxn ang="f30">
                  <a:pos x="f40" y="f39"/>
                </a:cxn>
                <a:cxn ang="f30">
                  <a:pos x="f38" y="f39"/>
                </a:cxn>
              </a:cxnLst>
              <a:rect l="f34" t="f37" r="f35" b="f36"/>
              <a:pathLst>
                <a:path w="23" h="2">
                  <a:moveTo>
                    <a:pt x="f6" y="f5"/>
                  </a:moveTo>
                  <a:lnTo>
                    <a:pt x="f6" y="f5"/>
                  </a:lnTo>
                  <a:lnTo>
                    <a:pt x="f8" y="f5"/>
                  </a:lnTo>
                  <a:cubicBezTo>
                    <a:pt x="f5" y="f7"/>
                    <a:pt x="f9" y="f10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2" name="Freeform 60">
              <a:extLst>
                <a:ext uri="{FF2B5EF4-FFF2-40B4-BE49-F238E27FC236}">
                  <a16:creationId xmlns:a16="http://schemas.microsoft.com/office/drawing/2014/main" id="{8E348034-97BE-4F95-B968-8B1AE500F31A}"/>
                </a:ext>
              </a:extLst>
            </p:cNvPr>
            <p:cNvSpPr/>
            <p:nvPr/>
          </p:nvSpPr>
          <p:spPr>
            <a:xfrm>
              <a:off x="8528051" y="1567400"/>
              <a:ext cx="3172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"/>
                <a:gd name="f7" fmla="val 1"/>
                <a:gd name="f8" fmla="+- 0 0 -90"/>
                <a:gd name="f9" fmla="*/ f3 1 3"/>
                <a:gd name="f10" fmla="*/ f4 1 1"/>
                <a:gd name="f11" fmla="+- f7 0 f5"/>
                <a:gd name="f12" fmla="+- f6 0 f5"/>
                <a:gd name="f13" fmla="*/ f8 f0 1"/>
                <a:gd name="f14" fmla="*/ f12 1 3"/>
                <a:gd name="f15" fmla="*/ 1 f12 1"/>
                <a:gd name="f16" fmla="*/ 1 f11 1"/>
                <a:gd name="f17" fmla="*/ 3 f12 1"/>
                <a:gd name="f18" fmla="*/ 0 f11 1"/>
                <a:gd name="f19" fmla="*/ 0 f12 1"/>
                <a:gd name="f20" fmla="*/ 0 1 f11"/>
                <a:gd name="f21" fmla="*/ f7 1 f11"/>
                <a:gd name="f22" fmla="*/ f13 1 f2"/>
                <a:gd name="f23" fmla="*/ f15 1 3"/>
                <a:gd name="f24" fmla="*/ f17 1 3"/>
                <a:gd name="f25" fmla="*/ f19 1 3"/>
                <a:gd name="f26" fmla="*/ f16 1 f11"/>
                <a:gd name="f27" fmla="*/ f18 1 f11"/>
                <a:gd name="f28" fmla="*/ 0 1 f14"/>
                <a:gd name="f29" fmla="*/ f6 1 f14"/>
                <a:gd name="f30" fmla="*/ f21 f10 1"/>
                <a:gd name="f31" fmla="*/ f20 f10 1"/>
                <a:gd name="f32" fmla="+- f22 0 f1"/>
                <a:gd name="f33" fmla="*/ f23 1 f14"/>
                <a:gd name="f34" fmla="*/ f24 1 f14"/>
                <a:gd name="f35" fmla="*/ f25 1 f14"/>
                <a:gd name="f36" fmla="*/ f28 f9 1"/>
                <a:gd name="f37" fmla="*/ f29 f9 1"/>
                <a:gd name="f38" fmla="*/ f26 f10 1"/>
                <a:gd name="f39" fmla="*/ f27 f10 1"/>
                <a:gd name="f40" fmla="*/ f33 f9 1"/>
                <a:gd name="f41" fmla="*/ f34 f9 1"/>
                <a:gd name="f42" fmla="*/ f35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0" y="f38"/>
                </a:cxn>
                <a:cxn ang="f32">
                  <a:pos x="f40" y="f38"/>
                </a:cxn>
                <a:cxn ang="f32">
                  <a:pos x="f41" y="f39"/>
                </a:cxn>
                <a:cxn ang="f32">
                  <a:pos x="f42" y="f39"/>
                </a:cxn>
                <a:cxn ang="f32">
                  <a:pos x="f40" y="f38"/>
                </a:cxn>
              </a:cxnLst>
              <a:rect l="f36" t="f31" r="f37" b="f30"/>
              <a:pathLst>
                <a:path w="3" h="1">
                  <a:moveTo>
                    <a:pt x="f7" y="f7"/>
                  </a:moveTo>
                  <a:lnTo>
                    <a:pt x="f7" y="f7"/>
                  </a:lnTo>
                  <a:lnTo>
                    <a:pt x="f6" y="f5"/>
                  </a:lnTo>
                  <a:lnTo>
                    <a:pt x="f5" y="f5"/>
                  </a:lnTo>
                  <a:lnTo>
                    <a:pt x="f7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3" name="Freeform 61">
              <a:extLst>
                <a:ext uri="{FF2B5EF4-FFF2-40B4-BE49-F238E27FC236}">
                  <a16:creationId xmlns:a16="http://schemas.microsoft.com/office/drawing/2014/main" id="{8A04196D-D07E-4710-950B-D0365AE3C15F}"/>
                </a:ext>
              </a:extLst>
            </p:cNvPr>
            <p:cNvSpPr/>
            <p:nvPr/>
          </p:nvSpPr>
          <p:spPr>
            <a:xfrm>
              <a:off x="8461372" y="1556327"/>
              <a:ext cx="66678" cy="147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9"/>
                <a:gd name="f7" fmla="val 17"/>
                <a:gd name="f8" fmla="val 30"/>
                <a:gd name="f9" fmla="val 11"/>
                <a:gd name="f10" fmla="val 47"/>
                <a:gd name="f11" fmla="val 12"/>
                <a:gd name="f12" fmla="val 13"/>
                <a:gd name="f13" fmla="val 46"/>
                <a:gd name="f14" fmla="+- 0 0 -90"/>
                <a:gd name="f15" fmla="*/ f3 1 69"/>
                <a:gd name="f16" fmla="*/ f4 1 17"/>
                <a:gd name="f17" fmla="+- f7 0 f5"/>
                <a:gd name="f18" fmla="+- f6 0 f5"/>
                <a:gd name="f19" fmla="*/ f14 f0 1"/>
                <a:gd name="f20" fmla="*/ f18 1 69"/>
                <a:gd name="f21" fmla="*/ f17 1 17"/>
                <a:gd name="f22" fmla="*/ 0 f18 1"/>
                <a:gd name="f23" fmla="*/ 17 f17 1"/>
                <a:gd name="f24" fmla="*/ 69 f18 1"/>
                <a:gd name="f25" fmla="*/ 13 f17 1"/>
                <a:gd name="f26" fmla="*/ 46 f18 1"/>
                <a:gd name="f27" fmla="*/ 0 f17 1"/>
                <a:gd name="f28" fmla="*/ f19 1 f2"/>
                <a:gd name="f29" fmla="*/ f22 1 69"/>
                <a:gd name="f30" fmla="*/ f23 1 17"/>
                <a:gd name="f31" fmla="*/ f24 1 69"/>
                <a:gd name="f32" fmla="*/ f25 1 17"/>
                <a:gd name="f33" fmla="*/ f26 1 69"/>
                <a:gd name="f34" fmla="*/ f27 1 17"/>
                <a:gd name="f35" fmla="*/ 0 1 f20"/>
                <a:gd name="f36" fmla="*/ f6 1 f20"/>
                <a:gd name="f37" fmla="*/ 0 1 f21"/>
                <a:gd name="f38" fmla="*/ f7 1 f21"/>
                <a:gd name="f39" fmla="+- f28 0 f1"/>
                <a:gd name="f40" fmla="*/ f29 1 f20"/>
                <a:gd name="f41" fmla="*/ f30 1 f21"/>
                <a:gd name="f42" fmla="*/ f31 1 f20"/>
                <a:gd name="f43" fmla="*/ f32 1 f21"/>
                <a:gd name="f44" fmla="*/ f33 1 f20"/>
                <a:gd name="f45" fmla="*/ f34 1 f21"/>
                <a:gd name="f46" fmla="*/ f35 f15 1"/>
                <a:gd name="f47" fmla="*/ f36 f15 1"/>
                <a:gd name="f48" fmla="*/ f38 f16 1"/>
                <a:gd name="f49" fmla="*/ f37 f16 1"/>
                <a:gd name="f50" fmla="*/ f40 f15 1"/>
                <a:gd name="f51" fmla="*/ f41 f16 1"/>
                <a:gd name="f52" fmla="*/ f42 f15 1"/>
                <a:gd name="f53" fmla="*/ f43 f16 1"/>
                <a:gd name="f54" fmla="*/ f44 f15 1"/>
                <a:gd name="f55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50" y="f51"/>
                </a:cxn>
                <a:cxn ang="f39">
                  <a:pos x="f50" y="f51"/>
                </a:cxn>
                <a:cxn ang="f39">
                  <a:pos x="f52" y="f53"/>
                </a:cxn>
                <a:cxn ang="f39">
                  <a:pos x="f54" y="f55"/>
                </a:cxn>
                <a:cxn ang="f39">
                  <a:pos x="f50" y="f51"/>
                </a:cxn>
              </a:cxnLst>
              <a:rect l="f46" t="f49" r="f47" b="f48"/>
              <a:pathLst>
                <a:path w="69" h="17">
                  <a:moveTo>
                    <a:pt x="f5" y="f7"/>
                  </a:moveTo>
                  <a:lnTo>
                    <a:pt x="f5" y="f7"/>
                  </a:lnTo>
                  <a:cubicBezTo>
                    <a:pt x="f8" y="f9"/>
                    <a:pt x="f10" y="f11"/>
                    <a:pt x="f6" y="f12"/>
                  </a:cubicBezTo>
                  <a:lnTo>
                    <a:pt x="f13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4" name="Freeform 62">
              <a:extLst>
                <a:ext uri="{FF2B5EF4-FFF2-40B4-BE49-F238E27FC236}">
                  <a16:creationId xmlns:a16="http://schemas.microsoft.com/office/drawing/2014/main" id="{5254674F-6153-4690-9B6A-A15B69D3700D}"/>
                </a:ext>
              </a:extLst>
            </p:cNvPr>
            <p:cNvSpPr/>
            <p:nvPr/>
          </p:nvSpPr>
          <p:spPr>
            <a:xfrm>
              <a:off x="1562096" y="1514475"/>
              <a:ext cx="9563096" cy="640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30"/>
                <a:gd name="f7" fmla="val 75"/>
                <a:gd name="f8" fmla="val 2469"/>
                <a:gd name="f9" fmla="val 12"/>
                <a:gd name="f10" fmla="val 2482"/>
                <a:gd name="f11" fmla="val 13"/>
                <a:gd name="f12" fmla="val 2453"/>
                <a:gd name="f13" fmla="val 15"/>
                <a:gd name="f14" fmla="val 2461"/>
                <a:gd name="f15" fmla="val 9555"/>
                <a:gd name="f16" fmla="val 25"/>
                <a:gd name="f17" fmla="val 9562"/>
                <a:gd name="f18" fmla="val 24"/>
                <a:gd name="f19" fmla="val 9561"/>
                <a:gd name="f20" fmla="val 23"/>
                <a:gd name="f21" fmla="val 9559"/>
                <a:gd name="f22" fmla="val 9554"/>
                <a:gd name="f23" fmla="val 9539"/>
                <a:gd name="f24" fmla="val 9522"/>
                <a:gd name="f25" fmla="val 9527"/>
                <a:gd name="f26" fmla="val 9536"/>
                <a:gd name="f27" fmla="val 26"/>
                <a:gd name="f28" fmla="val 9489"/>
                <a:gd name="f29" fmla="val 9488"/>
                <a:gd name="f30" fmla="val 9456"/>
                <a:gd name="f31" fmla="val 21"/>
                <a:gd name="f32" fmla="val 9467"/>
                <a:gd name="f33" fmla="val 22"/>
                <a:gd name="f34" fmla="val 6376"/>
                <a:gd name="f35" fmla="val 50"/>
                <a:gd name="f36" fmla="val 6365"/>
                <a:gd name="f37" fmla="val 52"/>
                <a:gd name="f38" fmla="val 6349"/>
                <a:gd name="f39" fmla="val 51"/>
                <a:gd name="f40" fmla="val 6330"/>
                <a:gd name="f41" fmla="val 49"/>
                <a:gd name="f42" fmla="val 6344"/>
                <a:gd name="f43" fmla="val 6359"/>
                <a:gd name="f44" fmla="val 5258"/>
                <a:gd name="f45" fmla="val 60"/>
                <a:gd name="f46" fmla="val 5244"/>
                <a:gd name="f47" fmla="val 61"/>
                <a:gd name="f48" fmla="val 5216"/>
                <a:gd name="f49" fmla="val 64"/>
                <a:gd name="f50" fmla="val 5205"/>
                <a:gd name="f51" fmla="val 5222"/>
                <a:gd name="f52" fmla="val 55"/>
                <a:gd name="f53" fmla="val 5234"/>
                <a:gd name="f54" fmla="val 58"/>
                <a:gd name="f55" fmla="val 4523"/>
                <a:gd name="f56" fmla="val 4572"/>
                <a:gd name="f57" fmla="val 65"/>
                <a:gd name="f58" fmla="val 4513"/>
                <a:gd name="f59" fmla="val 71"/>
                <a:gd name="f60" fmla="val 4470"/>
                <a:gd name="f61" fmla="val 69"/>
                <a:gd name="f62" fmla="val 4516"/>
                <a:gd name="f63" fmla="val 4707"/>
                <a:gd name="f64" fmla="val 74"/>
                <a:gd name="f65" fmla="val 4714"/>
                <a:gd name="f66" fmla="val 4747"/>
                <a:gd name="f67" fmla="val 63"/>
                <a:gd name="f68" fmla="val 4737"/>
                <a:gd name="f69" fmla="val 4736"/>
                <a:gd name="f70" fmla="val 4727"/>
                <a:gd name="f71" fmla="val 4790"/>
                <a:gd name="f72" fmla="val 70"/>
                <a:gd name="f73" fmla="val 4774"/>
                <a:gd name="f74" fmla="val 54"/>
                <a:gd name="f75" fmla="val 4855"/>
                <a:gd name="f76" fmla="val 56"/>
                <a:gd name="f77" fmla="val 4883"/>
                <a:gd name="f78" fmla="val 57"/>
                <a:gd name="f79" fmla="val 4903"/>
                <a:gd name="f80" fmla="val 59"/>
                <a:gd name="f81" fmla="val 4884"/>
                <a:gd name="f82" fmla="val 4947"/>
                <a:gd name="f83" fmla="val 4965"/>
                <a:gd name="f84" fmla="val 4961"/>
                <a:gd name="f85" fmla="val 4942"/>
                <a:gd name="f86" fmla="val 5039"/>
                <a:gd name="f87" fmla="val 5038"/>
                <a:gd name="f88" fmla="val 5052"/>
                <a:gd name="f89" fmla="val 5083"/>
                <a:gd name="f90" fmla="val 5098"/>
                <a:gd name="f91" fmla="val 5122"/>
                <a:gd name="f92" fmla="val 5086"/>
                <a:gd name="f93" fmla="val 5092"/>
                <a:gd name="f94" fmla="val 5145"/>
                <a:gd name="f95" fmla="val 5167"/>
                <a:gd name="f96" fmla="val 5123"/>
                <a:gd name="f97" fmla="val 5136"/>
                <a:gd name="f98" fmla="val 73"/>
                <a:gd name="f99" fmla="val 5130"/>
                <a:gd name="f100" fmla="val 5238"/>
                <a:gd name="f101" fmla="val 5187"/>
                <a:gd name="f102" fmla="val 5220"/>
                <a:gd name="f103" fmla="val 5259"/>
                <a:gd name="f104" fmla="val 5316"/>
                <a:gd name="f105" fmla="val 5302"/>
                <a:gd name="f106" fmla="val 5202"/>
                <a:gd name="f107" fmla="val 5260"/>
                <a:gd name="f108" fmla="val 5276"/>
                <a:gd name="f109" fmla="val 5298"/>
                <a:gd name="f110" fmla="val 5329"/>
                <a:gd name="f111" fmla="val 5359"/>
                <a:gd name="f112" fmla="val 62"/>
                <a:gd name="f113" fmla="val 5398"/>
                <a:gd name="f114" fmla="val 5395"/>
                <a:gd name="f115" fmla="val 5436"/>
                <a:gd name="f116" fmla="val 67"/>
                <a:gd name="f117" fmla="val 5433"/>
                <a:gd name="f118" fmla="val 5457"/>
                <a:gd name="f119" fmla="val 5503"/>
                <a:gd name="f120" fmla="val 5513"/>
                <a:gd name="f121" fmla="val 66"/>
                <a:gd name="f122" fmla="val 5523"/>
                <a:gd name="f123" fmla="val 5597"/>
                <a:gd name="f124" fmla="val 72"/>
                <a:gd name="f125" fmla="val 5473"/>
                <a:gd name="f126" fmla="val 5560"/>
                <a:gd name="f127" fmla="val 5621"/>
                <a:gd name="f128" fmla="val 5664"/>
                <a:gd name="f129" fmla="val 5737"/>
                <a:gd name="f130" fmla="val 5780"/>
                <a:gd name="f131" fmla="val 5730"/>
                <a:gd name="f132" fmla="val 5745"/>
                <a:gd name="f133" fmla="val 5783"/>
                <a:gd name="f134" fmla="val 5792"/>
                <a:gd name="f135" fmla="val 5789"/>
                <a:gd name="f136" fmla="val 5788"/>
                <a:gd name="f137" fmla="val 5820"/>
                <a:gd name="f138" fmla="val 5790"/>
                <a:gd name="f139" fmla="val 5841"/>
                <a:gd name="f140" fmla="val 53"/>
                <a:gd name="f141" fmla="val 5854"/>
                <a:gd name="f142" fmla="val 46"/>
                <a:gd name="f143" fmla="val 5944"/>
                <a:gd name="f144" fmla="val 6006"/>
                <a:gd name="f145" fmla="val 6021"/>
                <a:gd name="f146" fmla="val 5999"/>
                <a:gd name="f147" fmla="val 6003"/>
                <a:gd name="f148" fmla="val 6089"/>
                <a:gd name="f149" fmla="val 6077"/>
                <a:gd name="f150" fmla="val 6147"/>
                <a:gd name="f151" fmla="val 6206"/>
                <a:gd name="f152" fmla="val 6163"/>
                <a:gd name="f153" fmla="val 6219"/>
                <a:gd name="f154" fmla="val 45"/>
                <a:gd name="f155" fmla="val 6268"/>
                <a:gd name="f156" fmla="val 41"/>
                <a:gd name="f157" fmla="val 6252"/>
                <a:gd name="f158" fmla="val 38"/>
                <a:gd name="f159" fmla="val 6239"/>
                <a:gd name="f160" fmla="val 36"/>
                <a:gd name="f161" fmla="val 6230"/>
                <a:gd name="f162" fmla="val 35"/>
                <a:gd name="f163" fmla="val 6308"/>
                <a:gd name="f164" fmla="val 32"/>
                <a:gd name="f165" fmla="val 6318"/>
                <a:gd name="f166" fmla="val 33"/>
                <a:gd name="f167" fmla="val 6310"/>
                <a:gd name="f168" fmla="val 6297"/>
                <a:gd name="f169" fmla="val 6311"/>
                <a:gd name="f170" fmla="val 6339"/>
                <a:gd name="f171" fmla="val 39"/>
                <a:gd name="f172" fmla="val 6325"/>
                <a:gd name="f173" fmla="val 43"/>
                <a:gd name="f174" fmla="val 6305"/>
                <a:gd name="f175" fmla="val 6277"/>
                <a:gd name="f176" fmla="val 42"/>
                <a:gd name="f177" fmla="val 6257"/>
                <a:gd name="f178" fmla="val 6243"/>
                <a:gd name="f179" fmla="val 6248"/>
                <a:gd name="f180" fmla="val 6258"/>
                <a:gd name="f181" fmla="val 6269"/>
                <a:gd name="f182" fmla="val 6264"/>
                <a:gd name="f183" fmla="val 6261"/>
                <a:gd name="f184" fmla="val 6263"/>
                <a:gd name="f185" fmla="val 6266"/>
                <a:gd name="f186" fmla="val 6274"/>
                <a:gd name="f187" fmla="val 6287"/>
                <a:gd name="f188" fmla="val 6304"/>
                <a:gd name="f189" fmla="val 6309"/>
                <a:gd name="f190" fmla="val 6411"/>
                <a:gd name="f191" fmla="val 6485"/>
                <a:gd name="f192" fmla="val 6548"/>
                <a:gd name="f193" fmla="val 44"/>
                <a:gd name="f194" fmla="val 6665"/>
                <a:gd name="f195" fmla="val 6636"/>
                <a:gd name="f196" fmla="val 47"/>
                <a:gd name="f197" fmla="val 6659"/>
                <a:gd name="f198" fmla="val 6657"/>
                <a:gd name="f199" fmla="val 6625"/>
                <a:gd name="f200" fmla="val 6567"/>
                <a:gd name="f201" fmla="val 6507"/>
                <a:gd name="f202" fmla="val 6538"/>
                <a:gd name="f203" fmla="val 6531"/>
                <a:gd name="f204" fmla="val 6523"/>
                <a:gd name="f205" fmla="val 6631"/>
                <a:gd name="f206" fmla="val 6628"/>
                <a:gd name="f207" fmla="val 6654"/>
                <a:gd name="f208" fmla="val 6682"/>
                <a:gd name="f209" fmla="val 6660"/>
                <a:gd name="f210" fmla="val 6762"/>
                <a:gd name="f211" fmla="val 6806"/>
                <a:gd name="f212" fmla="val 6808"/>
                <a:gd name="f213" fmla="val 6798"/>
                <a:gd name="f214" fmla="val 6744"/>
                <a:gd name="f215" fmla="val 6803"/>
                <a:gd name="f216" fmla="val 6821"/>
                <a:gd name="f217" fmla="val 6879"/>
                <a:gd name="f218" fmla="val 6865"/>
                <a:gd name="f219" fmla="val 6858"/>
                <a:gd name="f220" fmla="val 6853"/>
                <a:gd name="f221" fmla="val 6884"/>
                <a:gd name="f222" fmla="val 6958"/>
                <a:gd name="f223" fmla="val 6941"/>
                <a:gd name="f224" fmla="val 6928"/>
                <a:gd name="f225" fmla="val 7014"/>
                <a:gd name="f226" fmla="val 7191"/>
                <a:gd name="f227" fmla="val 7204"/>
                <a:gd name="f228" fmla="val 7205"/>
                <a:gd name="f229" fmla="val 7193"/>
                <a:gd name="f230" fmla="val 7188"/>
                <a:gd name="f231" fmla="val 7342"/>
                <a:gd name="f232" fmla="val 7329"/>
                <a:gd name="f233" fmla="val 7381"/>
                <a:gd name="f234" fmla="val 7309"/>
                <a:gd name="f235" fmla="val 7330"/>
                <a:gd name="f236" fmla="val 7355"/>
                <a:gd name="f237" fmla="val 7399"/>
                <a:gd name="f238" fmla="val 7385"/>
                <a:gd name="f239" fmla="val 7364"/>
                <a:gd name="f240" fmla="val 7383"/>
                <a:gd name="f241" fmla="val 7436"/>
                <a:gd name="f242" fmla="val 7420"/>
                <a:gd name="f243" fmla="val 7485"/>
                <a:gd name="f244" fmla="val 7463"/>
                <a:gd name="f245" fmla="val 7487"/>
                <a:gd name="f246" fmla="val 7520"/>
                <a:gd name="f247" fmla="val 7515"/>
                <a:gd name="f248" fmla="val 7523"/>
                <a:gd name="f249" fmla="val 7511"/>
                <a:gd name="f250" fmla="val 7594"/>
                <a:gd name="f251" fmla="val 7573"/>
                <a:gd name="f252" fmla="val 7590"/>
                <a:gd name="f253" fmla="val 7609"/>
                <a:gd name="f254" fmla="val 7600"/>
                <a:gd name="f255" fmla="val 7680"/>
                <a:gd name="f256" fmla="val 7702"/>
                <a:gd name="f257" fmla="val 7667"/>
                <a:gd name="f258" fmla="val 7761"/>
                <a:gd name="f259" fmla="val 7760"/>
                <a:gd name="f260" fmla="val 7853"/>
                <a:gd name="f261" fmla="val 7842"/>
                <a:gd name="f262" fmla="val 48"/>
                <a:gd name="f263" fmla="val 7825"/>
                <a:gd name="f264" fmla="val 7872"/>
                <a:gd name="f265" fmla="val 7894"/>
                <a:gd name="f266" fmla="val 7968"/>
                <a:gd name="f267" fmla="val 34"/>
                <a:gd name="f268" fmla="val 8050"/>
                <a:gd name="f269" fmla="val 29"/>
                <a:gd name="f270" fmla="val 8066"/>
                <a:gd name="f271" fmla="val 8129"/>
                <a:gd name="f272" fmla="val 8090"/>
                <a:gd name="f273" fmla="val 7980"/>
                <a:gd name="f274" fmla="val 7919"/>
                <a:gd name="f275" fmla="val 7954"/>
                <a:gd name="f276" fmla="val 7929"/>
                <a:gd name="f277" fmla="val 7982"/>
                <a:gd name="f278" fmla="val 8000"/>
                <a:gd name="f279" fmla="val 7953"/>
                <a:gd name="f280" fmla="val 7938"/>
                <a:gd name="f281" fmla="val 8060"/>
                <a:gd name="f282" fmla="val 8054"/>
                <a:gd name="f283" fmla="val 8153"/>
                <a:gd name="f284" fmla="val 8149"/>
                <a:gd name="f285" fmla="val 8016"/>
                <a:gd name="f286" fmla="val 68"/>
                <a:gd name="f287" fmla="val 8011"/>
                <a:gd name="f288" fmla="val 8093"/>
                <a:gd name="f289" fmla="val 8179"/>
                <a:gd name="f290" fmla="val 8201"/>
                <a:gd name="f291" fmla="val 8163"/>
                <a:gd name="f292" fmla="val 8165"/>
                <a:gd name="f293" fmla="val 8176"/>
                <a:gd name="f294" fmla="val 8247"/>
                <a:gd name="f295" fmla="val 8255"/>
                <a:gd name="f296" fmla="val 8218"/>
                <a:gd name="f297" fmla="val 8266"/>
                <a:gd name="f298" fmla="val 8297"/>
                <a:gd name="f299" fmla="val 8355"/>
                <a:gd name="f300" fmla="val 8375"/>
                <a:gd name="f301" fmla="val 8414"/>
                <a:gd name="f302" fmla="val 8418"/>
                <a:gd name="f303" fmla="val 8385"/>
                <a:gd name="f304" fmla="val 8379"/>
                <a:gd name="f305" fmla="val 37"/>
                <a:gd name="f306" fmla="val 8401"/>
                <a:gd name="f307" fmla="val 31"/>
                <a:gd name="f308" fmla="val 8408"/>
                <a:gd name="f309" fmla="val 8505"/>
                <a:gd name="f310" fmla="val 8528"/>
                <a:gd name="f311" fmla="val 8561"/>
                <a:gd name="f312" fmla="val 8479"/>
                <a:gd name="f313" fmla="val 8507"/>
                <a:gd name="f314" fmla="val 8508"/>
                <a:gd name="f315" fmla="val 8526"/>
                <a:gd name="f316" fmla="val 8534"/>
                <a:gd name="f317" fmla="val 8555"/>
                <a:gd name="f318" fmla="val 8525"/>
                <a:gd name="f319" fmla="val 8571"/>
                <a:gd name="f320" fmla="val 8578"/>
                <a:gd name="f321" fmla="val 8664"/>
                <a:gd name="f322" fmla="val 8592"/>
                <a:gd name="f323" fmla="val 8637"/>
                <a:gd name="f324" fmla="val 8640"/>
                <a:gd name="f325" fmla="val 8692"/>
                <a:gd name="f326" fmla="val 8675"/>
                <a:gd name="f327" fmla="val 8739"/>
                <a:gd name="f328" fmla="val 8784"/>
                <a:gd name="f329" fmla="val 8781"/>
                <a:gd name="f330" fmla="val 8791"/>
                <a:gd name="f331" fmla="val 8796"/>
                <a:gd name="f332" fmla="val 8888"/>
                <a:gd name="f333" fmla="val 8937"/>
                <a:gd name="f334" fmla="val 9022"/>
                <a:gd name="f335" fmla="val 9030"/>
                <a:gd name="f336" fmla="val 9071"/>
                <a:gd name="f337" fmla="val 9054"/>
                <a:gd name="f338" fmla="val 9066"/>
                <a:gd name="f339" fmla="val 9077"/>
                <a:gd name="f340" fmla="val 9103"/>
                <a:gd name="f341" fmla="val 9154"/>
                <a:gd name="f342" fmla="val 9045"/>
                <a:gd name="f343" fmla="val 9084"/>
                <a:gd name="f344" fmla="val 9087"/>
                <a:gd name="f345" fmla="val 9152"/>
                <a:gd name="f346" fmla="val 9189"/>
                <a:gd name="f347" fmla="val 9178"/>
                <a:gd name="f348" fmla="val 9065"/>
                <a:gd name="f349" fmla="val 9130"/>
                <a:gd name="f350" fmla="val 9219"/>
                <a:gd name="f351" fmla="val 9290"/>
                <a:gd name="f352" fmla="val 9250"/>
                <a:gd name="f353" fmla="val 9262"/>
                <a:gd name="f354" fmla="val 9395"/>
                <a:gd name="f355" fmla="val 9376"/>
                <a:gd name="f356" fmla="val 9486"/>
                <a:gd name="f357" fmla="val 9530"/>
                <a:gd name="f358" fmla="val 40"/>
                <a:gd name="f359" fmla="val 9498"/>
                <a:gd name="f360" fmla="val 9440"/>
                <a:gd name="f361" fmla="val 9409"/>
                <a:gd name="f362" fmla="val 9370"/>
                <a:gd name="f363" fmla="val 9418"/>
                <a:gd name="f364" fmla="val 9400"/>
                <a:gd name="f365" fmla="val 9361"/>
                <a:gd name="f366" fmla="val 9340"/>
                <a:gd name="f367" fmla="val 9377"/>
                <a:gd name="f368" fmla="val 9565"/>
                <a:gd name="f369" fmla="val 9668"/>
                <a:gd name="f370" fmla="val 9686"/>
                <a:gd name="f371" fmla="val 9718"/>
                <a:gd name="f372" fmla="val 9703"/>
                <a:gd name="f373" fmla="val 9670"/>
                <a:gd name="f374" fmla="val 9640"/>
                <a:gd name="f375" fmla="val 9732"/>
                <a:gd name="f376" fmla="val 9690"/>
                <a:gd name="f377" fmla="val 9734"/>
                <a:gd name="f378" fmla="val 9783"/>
                <a:gd name="f379" fmla="val 9844"/>
                <a:gd name="f380" fmla="val 9856"/>
                <a:gd name="f381" fmla="val 9854"/>
                <a:gd name="f382" fmla="val 9816"/>
                <a:gd name="f383" fmla="val 9798"/>
                <a:gd name="f384" fmla="val 9824"/>
                <a:gd name="f385" fmla="val 9892"/>
                <a:gd name="f386" fmla="val 9920"/>
                <a:gd name="f387" fmla="val 9877"/>
                <a:gd name="f388" fmla="val 9921"/>
                <a:gd name="f389" fmla="val 9975"/>
                <a:gd name="f390" fmla="val 10005"/>
                <a:gd name="f391" fmla="val 19"/>
                <a:gd name="f392" fmla="val 10017"/>
                <a:gd name="f393" fmla="val 9979"/>
                <a:gd name="f394" fmla="val 18"/>
                <a:gd name="f395" fmla="val 10012"/>
                <a:gd name="f396" fmla="val 27"/>
                <a:gd name="f397" fmla="val 9839"/>
                <a:gd name="f398" fmla="val 9893"/>
                <a:gd name="f399" fmla="val 9825"/>
                <a:gd name="f400" fmla="val 9773"/>
                <a:gd name="f401" fmla="val 16"/>
                <a:gd name="f402" fmla="val 9774"/>
                <a:gd name="f403" fmla="val 9791"/>
                <a:gd name="f404" fmla="val 20"/>
                <a:gd name="f405" fmla="val 9746"/>
                <a:gd name="f406" fmla="val 9743"/>
                <a:gd name="f407" fmla="val 9739"/>
                <a:gd name="f408" fmla="val 9735"/>
                <a:gd name="f409" fmla="val 9733"/>
                <a:gd name="f410" fmla="val 9736"/>
                <a:gd name="f411" fmla="val 9747"/>
                <a:gd name="f412" fmla="val 9756"/>
                <a:gd name="f413" fmla="val 9759"/>
                <a:gd name="f414" fmla="val 9664"/>
                <a:gd name="f415" fmla="val 9639"/>
                <a:gd name="f416" fmla="val 9612"/>
                <a:gd name="f417" fmla="val 30"/>
                <a:gd name="f418" fmla="val 9651"/>
                <a:gd name="f419" fmla="val 9636"/>
                <a:gd name="f420" fmla="val 9599"/>
                <a:gd name="f421" fmla="val 9596"/>
                <a:gd name="f422" fmla="val 9591"/>
                <a:gd name="f423" fmla="val 9534"/>
                <a:gd name="f424" fmla="val 9500"/>
                <a:gd name="f425" fmla="val 17"/>
                <a:gd name="f426" fmla="val 9453"/>
                <a:gd name="f427" fmla="val 9425"/>
                <a:gd name="f428" fmla="val 9398"/>
                <a:gd name="f429" fmla="val 9356"/>
                <a:gd name="f430" fmla="val 9380"/>
                <a:gd name="f431" fmla="val 9289"/>
                <a:gd name="f432" fmla="val 9200"/>
                <a:gd name="f433" fmla="val 9106"/>
                <a:gd name="f434" fmla="val 28"/>
                <a:gd name="f435" fmla="val 9004"/>
                <a:gd name="f436" fmla="val 8974"/>
                <a:gd name="f437" fmla="val 8944"/>
                <a:gd name="f438" fmla="val 8893"/>
                <a:gd name="f439" fmla="val 8884"/>
                <a:gd name="f440" fmla="val 8845"/>
                <a:gd name="f441" fmla="val 8768"/>
                <a:gd name="f442" fmla="val 8752"/>
                <a:gd name="f443" fmla="val 8710"/>
                <a:gd name="f444" fmla="val 7"/>
                <a:gd name="f445" fmla="val 8565"/>
                <a:gd name="f446" fmla="val 14"/>
                <a:gd name="f447" fmla="val 8498"/>
                <a:gd name="f448" fmla="val 8495"/>
                <a:gd name="f449" fmla="val 8449"/>
                <a:gd name="f450" fmla="val 8404"/>
                <a:gd name="f451" fmla="val 8346"/>
                <a:gd name="f452" fmla="val 8350"/>
                <a:gd name="f453" fmla="val 8300"/>
                <a:gd name="f454" fmla="val 8222"/>
                <a:gd name="f455" fmla="val 8143"/>
                <a:gd name="f456" fmla="val 8169"/>
                <a:gd name="f457" fmla="val 8183"/>
                <a:gd name="f458" fmla="val 8089"/>
                <a:gd name="f459" fmla="val 11"/>
                <a:gd name="f460" fmla="val 7984"/>
                <a:gd name="f461" fmla="val 7899"/>
                <a:gd name="f462" fmla="val 7878"/>
                <a:gd name="f463" fmla="val 7862"/>
                <a:gd name="f464" fmla="val 7848"/>
                <a:gd name="f465" fmla="val 7850"/>
                <a:gd name="f466" fmla="val 7851"/>
                <a:gd name="f467" fmla="val 7844"/>
                <a:gd name="f468" fmla="val 7815"/>
                <a:gd name="f469" fmla="val 7823"/>
                <a:gd name="f470" fmla="val 7832"/>
                <a:gd name="f471" fmla="val 7839"/>
                <a:gd name="f472" fmla="val 7798"/>
                <a:gd name="f473" fmla="val 7774"/>
                <a:gd name="f474" fmla="val 7763"/>
                <a:gd name="f475" fmla="val 7758"/>
                <a:gd name="f476" fmla="val 7734"/>
                <a:gd name="f477" fmla="val 7739"/>
                <a:gd name="f478" fmla="val 7751"/>
                <a:gd name="f479" fmla="val 7728"/>
                <a:gd name="f480" fmla="val 7719"/>
                <a:gd name="f481" fmla="val 7700"/>
                <a:gd name="f482" fmla="val 7655"/>
                <a:gd name="f483" fmla="val 7629"/>
                <a:gd name="f484" fmla="val 7612"/>
                <a:gd name="f485" fmla="val 7506"/>
                <a:gd name="f486" fmla="val 7493"/>
                <a:gd name="f487" fmla="val 7492"/>
                <a:gd name="f488" fmla="val 7498"/>
                <a:gd name="f489" fmla="val 7471"/>
                <a:gd name="f490" fmla="val 7444"/>
                <a:gd name="f491" fmla="val 7408"/>
                <a:gd name="f492" fmla="val 7349"/>
                <a:gd name="f493" fmla="val 7313"/>
                <a:gd name="f494" fmla="val 7298"/>
                <a:gd name="f495" fmla="val 7334"/>
                <a:gd name="f496" fmla="val 7247"/>
                <a:gd name="f497" fmla="val 7263"/>
                <a:gd name="f498" fmla="val 7190"/>
                <a:gd name="f499" fmla="val 7194"/>
                <a:gd name="f500" fmla="val 7167"/>
                <a:gd name="f501" fmla="val 7125"/>
                <a:gd name="f502" fmla="val 7109"/>
                <a:gd name="f503" fmla="val 7051"/>
                <a:gd name="f504" fmla="val 6819"/>
                <a:gd name="f505" fmla="val 6668"/>
                <a:gd name="f506" fmla="val 6697"/>
                <a:gd name="f507" fmla="val 6598"/>
                <a:gd name="f508" fmla="val 6592"/>
                <a:gd name="f509" fmla="val 6583"/>
                <a:gd name="f510" fmla="val 6562"/>
                <a:gd name="f511" fmla="val 6586"/>
                <a:gd name="f512" fmla="val 6509"/>
                <a:gd name="f513" fmla="val 6471"/>
                <a:gd name="f514" fmla="val 6418"/>
                <a:gd name="f515" fmla="val 6409"/>
                <a:gd name="f516" fmla="val 6434"/>
                <a:gd name="f517" fmla="val 6426"/>
                <a:gd name="f518" fmla="val 6420"/>
                <a:gd name="f519" fmla="val 6402"/>
                <a:gd name="f520" fmla="val 6394"/>
                <a:gd name="f521" fmla="val 6386"/>
                <a:gd name="f522" fmla="val 6405"/>
                <a:gd name="f523" fmla="val 6417"/>
                <a:gd name="f524" fmla="val 6331"/>
                <a:gd name="f525" fmla="val 6285"/>
                <a:gd name="f526" fmla="val 6265"/>
                <a:gd name="f527" fmla="val 6236"/>
                <a:gd name="f528" fmla="val 6223"/>
                <a:gd name="f529" fmla="val 6199"/>
                <a:gd name="f530" fmla="val 6221"/>
                <a:gd name="f531" fmla="val 6080"/>
                <a:gd name="f532" fmla="val 6078"/>
                <a:gd name="f533" fmla="val 6069"/>
                <a:gd name="f534" fmla="val 6039"/>
                <a:gd name="f535" fmla="val 6032"/>
                <a:gd name="f536" fmla="val 5970"/>
                <a:gd name="f537" fmla="val 5965"/>
                <a:gd name="f538" fmla="val 5904"/>
                <a:gd name="f539" fmla="val 5921"/>
                <a:gd name="f540" fmla="val 5897"/>
                <a:gd name="f541" fmla="val 5871"/>
                <a:gd name="f542" fmla="val 5822"/>
                <a:gd name="f543" fmla="val 5823"/>
                <a:gd name="f544" fmla="val 5711"/>
                <a:gd name="f545" fmla="val 5775"/>
                <a:gd name="f546" fmla="val 5665"/>
                <a:gd name="f547" fmla="val 5671"/>
                <a:gd name="f548" fmla="val 5660"/>
                <a:gd name="f549" fmla="val 5573"/>
                <a:gd name="f550" fmla="val 5509"/>
                <a:gd name="f551" fmla="val 5532"/>
                <a:gd name="f552" fmla="val 5497"/>
                <a:gd name="f553" fmla="val 5434"/>
                <a:gd name="f554" fmla="val 5399"/>
                <a:gd name="f555" fmla="val 5391"/>
                <a:gd name="f556" fmla="val 5411"/>
                <a:gd name="f557" fmla="val 5422"/>
                <a:gd name="f558" fmla="val 5330"/>
                <a:gd name="f559" fmla="val 6"/>
                <a:gd name="f560" fmla="val 5410"/>
                <a:gd name="f561" fmla="val 5341"/>
                <a:gd name="f562" fmla="val 5328"/>
                <a:gd name="f563" fmla="val 5357"/>
                <a:gd name="f564" fmla="val 10"/>
                <a:gd name="f565" fmla="val 5311"/>
                <a:gd name="f566" fmla="val 9"/>
                <a:gd name="f567" fmla="val 5288"/>
                <a:gd name="f568" fmla="val 5177"/>
                <a:gd name="f569" fmla="val 5114"/>
                <a:gd name="f570" fmla="val 5128"/>
                <a:gd name="f571" fmla="val 5142"/>
                <a:gd name="f572" fmla="val 5110"/>
                <a:gd name="f573" fmla="val 5061"/>
                <a:gd name="f574" fmla="val 4978"/>
                <a:gd name="f575" fmla="val 4934"/>
                <a:gd name="f576" fmla="val 4928"/>
                <a:gd name="f577" fmla="val 4925"/>
                <a:gd name="f578" fmla="val 4888"/>
                <a:gd name="f579" fmla="val 4804"/>
                <a:gd name="f580" fmla="val 4781"/>
                <a:gd name="f581" fmla="val 8"/>
                <a:gd name="f582" fmla="val 4549"/>
                <a:gd name="f583" fmla="val 4550"/>
                <a:gd name="f584" fmla="val 4435"/>
                <a:gd name="f585" fmla="val 4438"/>
                <a:gd name="f586" fmla="val 4365"/>
                <a:gd name="f587" fmla="val 4339"/>
                <a:gd name="f588" fmla="val 4313"/>
                <a:gd name="f589" fmla="val 4296"/>
                <a:gd name="f590" fmla="val 4309"/>
                <a:gd name="f591" fmla="val 4310"/>
                <a:gd name="f592" fmla="val 4203"/>
                <a:gd name="f593" fmla="val 4192"/>
                <a:gd name="f594" fmla="val 4102"/>
                <a:gd name="f595" fmla="val 4093"/>
                <a:gd name="f596" fmla="val 4068"/>
                <a:gd name="f597" fmla="val 3938"/>
                <a:gd name="f598" fmla="val 3833"/>
                <a:gd name="f599" fmla="val 3834"/>
                <a:gd name="f600" fmla="val 3836"/>
                <a:gd name="f601" fmla="val 3844"/>
                <a:gd name="f602" fmla="val 3726"/>
                <a:gd name="f603" fmla="val 3561"/>
                <a:gd name="f604" fmla="val 3518"/>
                <a:gd name="f605" fmla="val 3439"/>
                <a:gd name="f606" fmla="val 3540"/>
                <a:gd name="f607" fmla="val 3424"/>
                <a:gd name="f608" fmla="val 3466"/>
                <a:gd name="f609" fmla="val 3426"/>
                <a:gd name="f610" fmla="val 3363"/>
                <a:gd name="f611" fmla="val 3412"/>
                <a:gd name="f612" fmla="val 3420"/>
                <a:gd name="f613" fmla="val 3438"/>
                <a:gd name="f614" fmla="val 3294"/>
                <a:gd name="f615" fmla="val 3297"/>
                <a:gd name="f616" fmla="val 3098"/>
                <a:gd name="f617" fmla="val 2904"/>
                <a:gd name="f618" fmla="val 2718"/>
                <a:gd name="f619" fmla="val 2740"/>
                <a:gd name="f620" fmla="val 2675"/>
                <a:gd name="f621" fmla="val 2658"/>
                <a:gd name="f622" fmla="val 2652"/>
                <a:gd name="f623" fmla="val 2698"/>
                <a:gd name="f624" fmla="val 2674"/>
                <a:gd name="f625" fmla="val 2620"/>
                <a:gd name="f626" fmla="val 2619"/>
                <a:gd name="f627" fmla="val 2528"/>
                <a:gd name="f628" fmla="val 2655"/>
                <a:gd name="f629" fmla="val 2627"/>
                <a:gd name="f630" fmla="val 2589"/>
                <a:gd name="f631" fmla="val 2597"/>
                <a:gd name="f632" fmla="val 2567"/>
                <a:gd name="f633" fmla="val 2564"/>
                <a:gd name="f634" fmla="val 2508"/>
                <a:gd name="f635" fmla="val 2473"/>
                <a:gd name="f636" fmla="val 2490"/>
                <a:gd name="f637" fmla="val 2476"/>
                <a:gd name="f638" fmla="val 2477"/>
                <a:gd name="f639" fmla="val 2472"/>
                <a:gd name="f640" fmla="val 2455"/>
                <a:gd name="f641" fmla="val 2373"/>
                <a:gd name="f642" fmla="val 2406"/>
                <a:gd name="f643" fmla="val 2370"/>
                <a:gd name="f644" fmla="val 2329"/>
                <a:gd name="f645" fmla="val 2367"/>
                <a:gd name="f646" fmla="val 2311"/>
                <a:gd name="f647" fmla="val 2062"/>
                <a:gd name="f648" fmla="val 2028"/>
                <a:gd name="f649" fmla="val 1977"/>
                <a:gd name="f650" fmla="val 1927"/>
                <a:gd name="f651" fmla="val 1864"/>
                <a:gd name="f652" fmla="val 1880"/>
                <a:gd name="f653" fmla="val 1889"/>
                <a:gd name="f654" fmla="val 1836"/>
                <a:gd name="f655" fmla="val 1855"/>
                <a:gd name="f656" fmla="val 1737"/>
                <a:gd name="f657" fmla="val 1694"/>
                <a:gd name="f658" fmla="val 1733"/>
                <a:gd name="f659" fmla="val 1542"/>
                <a:gd name="f660" fmla="val 1603"/>
                <a:gd name="f661" fmla="val 1558"/>
                <a:gd name="f662" fmla="val 1600"/>
                <a:gd name="f663" fmla="val 1566"/>
                <a:gd name="f664" fmla="val 1460"/>
                <a:gd name="f665" fmla="val 1331"/>
                <a:gd name="f666" fmla="val 1200"/>
                <a:gd name="f667" fmla="val 1198"/>
                <a:gd name="f668" fmla="val 1220"/>
                <a:gd name="f669" fmla="val 1192"/>
                <a:gd name="f670" fmla="val 1122"/>
                <a:gd name="f671" fmla="val 1096"/>
                <a:gd name="f672" fmla="val 1098"/>
                <a:gd name="f673" fmla="val 1051"/>
                <a:gd name="f674" fmla="val 1058"/>
                <a:gd name="f675" fmla="val 1068"/>
                <a:gd name="f676" fmla="val 1050"/>
                <a:gd name="f677" fmla="val 792"/>
                <a:gd name="f678" fmla="val 524"/>
                <a:gd name="f679" fmla="val 262"/>
                <a:gd name="f680" fmla="val 297"/>
                <a:gd name="f681" fmla="val 274"/>
                <a:gd name="f682" fmla="val 247"/>
                <a:gd name="f683" fmla="val 264"/>
                <a:gd name="f684" fmla="val 246"/>
                <a:gd name="f685" fmla="val 250"/>
                <a:gd name="f686" fmla="val 140"/>
                <a:gd name="f687" fmla="val 120"/>
                <a:gd name="f688" fmla="val 111"/>
                <a:gd name="f689" fmla="val 104"/>
                <a:gd name="f690" fmla="val 156"/>
                <a:gd name="f691" fmla="val 240"/>
                <a:gd name="f692" fmla="val 325"/>
                <a:gd name="f693" fmla="val 344"/>
                <a:gd name="f694" fmla="val 309"/>
                <a:gd name="f695" fmla="val 319"/>
                <a:gd name="f696" fmla="val 340"/>
                <a:gd name="f697" fmla="val 366"/>
                <a:gd name="f698" fmla="val 414"/>
                <a:gd name="f699" fmla="val 409"/>
                <a:gd name="f700" fmla="val 544"/>
                <a:gd name="f701" fmla="val 602"/>
                <a:gd name="f702" fmla="val 754"/>
                <a:gd name="f703" fmla="val 742"/>
                <a:gd name="f704" fmla="val 775"/>
                <a:gd name="f705" fmla="val 782"/>
                <a:gd name="f706" fmla="val 797"/>
                <a:gd name="f707" fmla="val 835"/>
                <a:gd name="f708" fmla="val 706"/>
                <a:gd name="f709" fmla="val 740"/>
                <a:gd name="f710" fmla="val 783"/>
                <a:gd name="f711" fmla="val 970"/>
                <a:gd name="f712" fmla="val 999"/>
                <a:gd name="f713" fmla="val 1049"/>
                <a:gd name="f714" fmla="val 984"/>
                <a:gd name="f715" fmla="val 1034"/>
                <a:gd name="f716" fmla="val 1048"/>
                <a:gd name="f717" fmla="val 1060"/>
                <a:gd name="f718" fmla="val 1093"/>
                <a:gd name="f719" fmla="val 1110"/>
                <a:gd name="f720" fmla="val 1111"/>
                <a:gd name="f721" fmla="val 1103"/>
                <a:gd name="f722" fmla="val 1088"/>
                <a:gd name="f723" fmla="val 1080"/>
                <a:gd name="f724" fmla="val 1215"/>
                <a:gd name="f725" fmla="val 1166"/>
                <a:gd name="f726" fmla="val 1303"/>
                <a:gd name="f727" fmla="val 1470"/>
                <a:gd name="f728" fmla="val 1593"/>
                <a:gd name="f729" fmla="val 1674"/>
                <a:gd name="f730" fmla="val 1784"/>
                <a:gd name="f731" fmla="val 1780"/>
                <a:gd name="f732" fmla="val 1803"/>
                <a:gd name="f733" fmla="val 1832"/>
                <a:gd name="f734" fmla="val 1863"/>
                <a:gd name="f735" fmla="val 1835"/>
                <a:gd name="f736" fmla="val 1915"/>
                <a:gd name="f737" fmla="val 1879"/>
                <a:gd name="f738" fmla="val 1988"/>
                <a:gd name="f739" fmla="val 1933"/>
                <a:gd name="f740" fmla="val 2005"/>
                <a:gd name="f741" fmla="val 2022"/>
                <a:gd name="f742" fmla="val 2046"/>
                <a:gd name="f743" fmla="val 2048"/>
                <a:gd name="f744" fmla="val 2104"/>
                <a:gd name="f745" fmla="val 2058"/>
                <a:gd name="f746" fmla="val 2139"/>
                <a:gd name="f747" fmla="val 2088"/>
                <a:gd name="f748" fmla="val 2205"/>
                <a:gd name="f749" fmla="val 2261"/>
                <a:gd name="f750" fmla="val 2314"/>
                <a:gd name="f751" fmla="val 2368"/>
                <a:gd name="f752" fmla="val 2214"/>
                <a:gd name="f753" fmla="val 2244"/>
                <a:gd name="f754" fmla="val 2219"/>
                <a:gd name="f755" fmla="val 2288"/>
                <a:gd name="f756" fmla="val 2324"/>
                <a:gd name="f757" fmla="val 2361"/>
                <a:gd name="f758" fmla="val 2387"/>
                <a:gd name="f759" fmla="val 2481"/>
                <a:gd name="f760" fmla="val 2471"/>
                <a:gd name="f761" fmla="val 2496"/>
                <a:gd name="f762" fmla="val 2530"/>
                <a:gd name="f763" fmla="val 2573"/>
                <a:gd name="f764" fmla="val 2628"/>
                <a:gd name="f765" fmla="val 2635"/>
                <a:gd name="f766" fmla="val 2550"/>
                <a:gd name="f767" fmla="val 2598"/>
                <a:gd name="f768" fmla="val 2644"/>
                <a:gd name="f769" fmla="val 2724"/>
                <a:gd name="f770" fmla="val 2694"/>
                <a:gd name="f771" fmla="val 2677"/>
                <a:gd name="f772" fmla="val 2701"/>
                <a:gd name="f773" fmla="val 2722"/>
                <a:gd name="f774" fmla="val 2747"/>
                <a:gd name="f775" fmla="val 2643"/>
                <a:gd name="f776" fmla="val 2591"/>
                <a:gd name="f777" fmla="val 2616"/>
                <a:gd name="f778" fmla="val 2689"/>
                <a:gd name="f779" fmla="val 2663"/>
                <a:gd name="f780" fmla="val 2700"/>
                <a:gd name="f781" fmla="val 2755"/>
                <a:gd name="f782" fmla="val 2818"/>
                <a:gd name="f783" fmla="val 2814"/>
                <a:gd name="f784" fmla="val 2824"/>
                <a:gd name="f785" fmla="val 2845"/>
                <a:gd name="f786" fmla="val 2863"/>
                <a:gd name="f787" fmla="val 2830"/>
                <a:gd name="f788" fmla="val 2881"/>
                <a:gd name="f789" fmla="val 2928"/>
                <a:gd name="f790" fmla="val 2977"/>
                <a:gd name="f791" fmla="val 2875"/>
                <a:gd name="f792" fmla="val 2954"/>
                <a:gd name="f793" fmla="val 2911"/>
                <a:gd name="f794" fmla="val 3038"/>
                <a:gd name="f795" fmla="val 2984"/>
                <a:gd name="f796" fmla="val 3126"/>
                <a:gd name="f797" fmla="val 3107"/>
                <a:gd name="f798" fmla="val 3054"/>
                <a:gd name="f799" fmla="val 3084"/>
                <a:gd name="f800" fmla="val 3111"/>
                <a:gd name="f801" fmla="val 3146"/>
                <a:gd name="f802" fmla="val 3163"/>
                <a:gd name="f803" fmla="val 3257"/>
                <a:gd name="f804" fmla="val 3149"/>
                <a:gd name="f805" fmla="val 3189"/>
                <a:gd name="f806" fmla="val 3221"/>
                <a:gd name="f807" fmla="val 3235"/>
                <a:gd name="f808" fmla="val 3276"/>
                <a:gd name="f809" fmla="val 3384"/>
                <a:gd name="f810" fmla="val 3305"/>
                <a:gd name="f811" fmla="val 3401"/>
                <a:gd name="f812" fmla="val 3361"/>
                <a:gd name="f813" fmla="val 3411"/>
                <a:gd name="f814" fmla="val 3400"/>
                <a:gd name="f815" fmla="val 3455"/>
                <a:gd name="f816" fmla="val 3472"/>
                <a:gd name="f817" fmla="val 3526"/>
                <a:gd name="f818" fmla="val 3513"/>
                <a:gd name="f819" fmla="val 3533"/>
                <a:gd name="f820" fmla="val 3580"/>
                <a:gd name="f821" fmla="val 3613"/>
                <a:gd name="f822" fmla="val 3562"/>
                <a:gd name="f823" fmla="val 3630"/>
                <a:gd name="f824" fmla="val 3614"/>
                <a:gd name="f825" fmla="val 3598"/>
                <a:gd name="f826" fmla="val 3568"/>
                <a:gd name="f827" fmla="val 3565"/>
                <a:gd name="f828" fmla="val 3553"/>
                <a:gd name="f829" fmla="val 3550"/>
                <a:gd name="f830" fmla="val 3585"/>
                <a:gd name="f831" fmla="val 3638"/>
                <a:gd name="f832" fmla="val 3662"/>
                <a:gd name="f833" fmla="val 3653"/>
                <a:gd name="f834" fmla="val 3642"/>
                <a:gd name="f835" fmla="val 3636"/>
                <a:gd name="f836" fmla="val 3734"/>
                <a:gd name="f837" fmla="val 3749"/>
                <a:gd name="f838" fmla="val 3737"/>
                <a:gd name="f839" fmla="val 3725"/>
                <a:gd name="f840" fmla="val 3744"/>
                <a:gd name="f841" fmla="val 3758"/>
                <a:gd name="f842" fmla="val 3787"/>
                <a:gd name="f843" fmla="val 3780"/>
                <a:gd name="f844" fmla="val 3781"/>
                <a:gd name="f845" fmla="val 3740"/>
                <a:gd name="f846" fmla="val 3839"/>
                <a:gd name="f847" fmla="val 3881"/>
                <a:gd name="f848" fmla="val 3869"/>
                <a:gd name="f849" fmla="val 3920"/>
                <a:gd name="f850" fmla="val 3995"/>
                <a:gd name="f851" fmla="val 4064"/>
                <a:gd name="f852" fmla="val 4067"/>
                <a:gd name="f853" fmla="val 4074"/>
                <a:gd name="f854" fmla="val 4089"/>
                <a:gd name="f855" fmla="val 4153"/>
                <a:gd name="f856" fmla="val 4210"/>
                <a:gd name="f857" fmla="val 4286"/>
                <a:gd name="f858" fmla="val 4329"/>
                <a:gd name="f859" fmla="val 4389"/>
                <a:gd name="f860" fmla="val 4271"/>
                <a:gd name="f861" fmla="val 4370"/>
                <a:gd name="f862" fmla="val 4440"/>
                <a:gd name="f863" fmla="val 4396"/>
                <a:gd name="f864" fmla="val 4421"/>
                <a:gd name="f865" fmla="val 4456"/>
                <a:gd name="f866" fmla="val 4517"/>
                <a:gd name="f867" fmla="val 4581"/>
                <a:gd name="f868" fmla="val 4560"/>
                <a:gd name="f869" fmla="val 4543"/>
                <a:gd name="f870" fmla="+- 0 0 -90"/>
                <a:gd name="f871" fmla="*/ f3 1 10030"/>
                <a:gd name="f872" fmla="*/ f4 1 75"/>
                <a:gd name="f873" fmla="+- f7 0 f5"/>
                <a:gd name="f874" fmla="+- f6 0 f5"/>
                <a:gd name="f875" fmla="*/ f870 f0 1"/>
                <a:gd name="f876" fmla="*/ f874 1 10030"/>
                <a:gd name="f877" fmla="*/ f873 1 75"/>
                <a:gd name="f878" fmla="*/ 9555 f874 1"/>
                <a:gd name="f879" fmla="*/ 25 f873 1"/>
                <a:gd name="f880" fmla="*/ 9488 f874 1"/>
                <a:gd name="f881" fmla="*/ 23 f873 1"/>
                <a:gd name="f882" fmla="*/ 5258 f874 1"/>
                <a:gd name="f883" fmla="*/ 60 f873 1"/>
                <a:gd name="f884" fmla="*/ 4572 f874 1"/>
                <a:gd name="f885" fmla="*/ 65 f873 1"/>
                <a:gd name="f886" fmla="*/ 4884 f874 1"/>
                <a:gd name="f887" fmla="*/ 61 f873 1"/>
                <a:gd name="f888" fmla="*/ 5092 f874 1"/>
                <a:gd name="f889" fmla="*/ 56 f873 1"/>
                <a:gd name="f890" fmla="*/ 5260 f874 1"/>
                <a:gd name="f891" fmla="*/ 5560 f874 1"/>
                <a:gd name="f892" fmla="*/ 62 f873 1"/>
                <a:gd name="f893" fmla="*/ 6006 f874 1"/>
                <a:gd name="f894" fmla="*/ 6308 f874 1"/>
                <a:gd name="f895" fmla="*/ 32 f873 1"/>
                <a:gd name="f896" fmla="*/ 6269 f874 1"/>
                <a:gd name="f897" fmla="*/ 52 f873 1"/>
                <a:gd name="f898" fmla="*/ 6665 f874 1"/>
                <a:gd name="f899" fmla="*/ 41 f873 1"/>
                <a:gd name="f900" fmla="*/ 6806 f874 1"/>
                <a:gd name="f901" fmla="*/ 53 f873 1"/>
                <a:gd name="f902" fmla="*/ 7204 f874 1"/>
                <a:gd name="f903" fmla="*/ 50 f873 1"/>
                <a:gd name="f904" fmla="*/ 7485 f874 1"/>
                <a:gd name="f905" fmla="*/ 7667 f874 1"/>
                <a:gd name="f906" fmla="*/ 7919 f874 1"/>
                <a:gd name="f907" fmla="*/ 63 f873 1"/>
                <a:gd name="f908" fmla="*/ 8179 f874 1"/>
                <a:gd name="f909" fmla="*/ 51 f873 1"/>
                <a:gd name="f910" fmla="*/ 8401 f874 1"/>
                <a:gd name="f911" fmla="*/ 31 f873 1"/>
                <a:gd name="f912" fmla="*/ 8692 f874 1"/>
                <a:gd name="f913" fmla="*/ 58 f873 1"/>
                <a:gd name="f914" fmla="*/ 9084 f874 1"/>
                <a:gd name="f915" fmla="*/ 9498 f874 1"/>
                <a:gd name="f916" fmla="*/ 44 f873 1"/>
                <a:gd name="f917" fmla="*/ 9670 f874 1"/>
                <a:gd name="f918" fmla="*/ 45 f873 1"/>
                <a:gd name="f919" fmla="*/ 9877 f874 1"/>
                <a:gd name="f920" fmla="*/ 9735 f874 1"/>
                <a:gd name="f921" fmla="*/ 21 f873 1"/>
                <a:gd name="f922" fmla="*/ 9636 f874 1"/>
                <a:gd name="f923" fmla="*/ 27 f873 1"/>
                <a:gd name="f924" fmla="*/ 9290 f874 1"/>
                <a:gd name="f925" fmla="*/ 22 f873 1"/>
                <a:gd name="f926" fmla="*/ 8498 f874 1"/>
                <a:gd name="f927" fmla="*/ 12 f873 1"/>
                <a:gd name="f928" fmla="*/ 7899 f874 1"/>
                <a:gd name="f929" fmla="*/ 7774 f874 1"/>
                <a:gd name="f930" fmla="*/ 7493 f874 1"/>
                <a:gd name="f931" fmla="*/ 7190 f874 1"/>
                <a:gd name="f932" fmla="*/ 6418 f874 1"/>
                <a:gd name="f933" fmla="*/ 20 f873 1"/>
                <a:gd name="f934" fmla="*/ 6248 f874 1"/>
                <a:gd name="f935" fmla="*/ 24 f873 1"/>
                <a:gd name="f936" fmla="*/ 5823 f874 1"/>
                <a:gd name="f937" fmla="*/ 28 f873 1"/>
                <a:gd name="f938" fmla="*/ 5422 f874 1"/>
                <a:gd name="f939" fmla="*/ 11 f873 1"/>
                <a:gd name="f940" fmla="*/ 4925 f874 1"/>
                <a:gd name="f941" fmla="*/ 16 f873 1"/>
                <a:gd name="f942" fmla="*/ 4310 f874 1"/>
                <a:gd name="f943" fmla="*/ 18 f873 1"/>
                <a:gd name="f944" fmla="*/ 3439 f874 1"/>
                <a:gd name="f945" fmla="*/ 2740 f874 1"/>
                <a:gd name="f946" fmla="*/ 2597 f874 1"/>
                <a:gd name="f947" fmla="*/ 9 f873 1"/>
                <a:gd name="f948" fmla="*/ 2367 f874 1"/>
                <a:gd name="f949" fmla="*/ 1566 f874 1"/>
                <a:gd name="f950" fmla="*/ 262 f874 1"/>
                <a:gd name="f951" fmla="*/ 7 f873 1"/>
                <a:gd name="f952" fmla="*/ 104 f874 1"/>
                <a:gd name="f953" fmla="*/ 42 f873 1"/>
                <a:gd name="f954" fmla="*/ 742 f874 1"/>
                <a:gd name="f955" fmla="*/ 47 f873 1"/>
                <a:gd name="f956" fmla="*/ 1060 f874 1"/>
                <a:gd name="f957" fmla="*/ 1593 f874 1"/>
                <a:gd name="f958" fmla="*/ 46 f873 1"/>
                <a:gd name="f959" fmla="*/ 2022 f874 1"/>
                <a:gd name="f960" fmla="*/ 2481 f874 1"/>
                <a:gd name="f961" fmla="*/ 2677 f874 1"/>
                <a:gd name="f962" fmla="*/ 2863 f874 1"/>
                <a:gd name="f963" fmla="*/ 3163 f874 1"/>
                <a:gd name="f964" fmla="*/ 3411 f874 1"/>
                <a:gd name="f965" fmla="*/ 54 f873 1"/>
                <a:gd name="f966" fmla="*/ 3550 f874 1"/>
                <a:gd name="f967" fmla="*/ 3740 f874 1"/>
                <a:gd name="f968" fmla="*/ 4329 f874 1"/>
                <a:gd name="f969" fmla="*/ 68 f873 1"/>
                <a:gd name="f970" fmla="*/ f875 1 f2"/>
                <a:gd name="f971" fmla="*/ f878 1 10030"/>
                <a:gd name="f972" fmla="*/ f879 1 75"/>
                <a:gd name="f973" fmla="*/ f880 1 10030"/>
                <a:gd name="f974" fmla="*/ f881 1 75"/>
                <a:gd name="f975" fmla="*/ f882 1 10030"/>
                <a:gd name="f976" fmla="*/ f883 1 75"/>
                <a:gd name="f977" fmla="*/ f884 1 10030"/>
                <a:gd name="f978" fmla="*/ f885 1 75"/>
                <a:gd name="f979" fmla="*/ f886 1 10030"/>
                <a:gd name="f980" fmla="*/ f887 1 75"/>
                <a:gd name="f981" fmla="*/ f888 1 10030"/>
                <a:gd name="f982" fmla="*/ f889 1 75"/>
                <a:gd name="f983" fmla="*/ f890 1 10030"/>
                <a:gd name="f984" fmla="*/ f891 1 10030"/>
                <a:gd name="f985" fmla="*/ f892 1 75"/>
                <a:gd name="f986" fmla="*/ f893 1 10030"/>
                <a:gd name="f987" fmla="*/ f894 1 10030"/>
                <a:gd name="f988" fmla="*/ f895 1 75"/>
                <a:gd name="f989" fmla="*/ f896 1 10030"/>
                <a:gd name="f990" fmla="*/ f897 1 75"/>
                <a:gd name="f991" fmla="*/ f898 1 10030"/>
                <a:gd name="f992" fmla="*/ f899 1 75"/>
                <a:gd name="f993" fmla="*/ f900 1 10030"/>
                <a:gd name="f994" fmla="*/ f901 1 75"/>
                <a:gd name="f995" fmla="*/ f902 1 10030"/>
                <a:gd name="f996" fmla="*/ f903 1 75"/>
                <a:gd name="f997" fmla="*/ f904 1 10030"/>
                <a:gd name="f998" fmla="*/ f905 1 10030"/>
                <a:gd name="f999" fmla="*/ f906 1 10030"/>
                <a:gd name="f1000" fmla="*/ f907 1 75"/>
                <a:gd name="f1001" fmla="*/ f908 1 10030"/>
                <a:gd name="f1002" fmla="*/ f909 1 75"/>
                <a:gd name="f1003" fmla="*/ f910 1 10030"/>
                <a:gd name="f1004" fmla="*/ f911 1 75"/>
                <a:gd name="f1005" fmla="*/ f912 1 10030"/>
                <a:gd name="f1006" fmla="*/ f913 1 75"/>
                <a:gd name="f1007" fmla="*/ f914 1 10030"/>
                <a:gd name="f1008" fmla="*/ f915 1 10030"/>
                <a:gd name="f1009" fmla="*/ f916 1 75"/>
                <a:gd name="f1010" fmla="*/ f917 1 10030"/>
                <a:gd name="f1011" fmla="*/ f918 1 75"/>
                <a:gd name="f1012" fmla="*/ f919 1 10030"/>
                <a:gd name="f1013" fmla="*/ f920 1 10030"/>
                <a:gd name="f1014" fmla="*/ f921 1 75"/>
                <a:gd name="f1015" fmla="*/ f922 1 10030"/>
                <a:gd name="f1016" fmla="*/ f923 1 75"/>
                <a:gd name="f1017" fmla="*/ f924 1 10030"/>
                <a:gd name="f1018" fmla="*/ f925 1 75"/>
                <a:gd name="f1019" fmla="*/ f926 1 10030"/>
                <a:gd name="f1020" fmla="*/ f927 1 75"/>
                <a:gd name="f1021" fmla="*/ f928 1 10030"/>
                <a:gd name="f1022" fmla="*/ f929 1 10030"/>
                <a:gd name="f1023" fmla="*/ f930 1 10030"/>
                <a:gd name="f1024" fmla="*/ f931 1 10030"/>
                <a:gd name="f1025" fmla="*/ f932 1 10030"/>
                <a:gd name="f1026" fmla="*/ f933 1 75"/>
                <a:gd name="f1027" fmla="*/ f934 1 10030"/>
                <a:gd name="f1028" fmla="*/ f935 1 75"/>
                <a:gd name="f1029" fmla="*/ f936 1 10030"/>
                <a:gd name="f1030" fmla="*/ f937 1 75"/>
                <a:gd name="f1031" fmla="*/ f938 1 10030"/>
                <a:gd name="f1032" fmla="*/ f939 1 75"/>
                <a:gd name="f1033" fmla="*/ f940 1 10030"/>
                <a:gd name="f1034" fmla="*/ f941 1 75"/>
                <a:gd name="f1035" fmla="*/ f942 1 10030"/>
                <a:gd name="f1036" fmla="*/ f943 1 75"/>
                <a:gd name="f1037" fmla="*/ f944 1 10030"/>
                <a:gd name="f1038" fmla="*/ f945 1 10030"/>
                <a:gd name="f1039" fmla="*/ f946 1 10030"/>
                <a:gd name="f1040" fmla="*/ f947 1 75"/>
                <a:gd name="f1041" fmla="*/ f948 1 10030"/>
                <a:gd name="f1042" fmla="*/ f949 1 10030"/>
                <a:gd name="f1043" fmla="*/ f950 1 10030"/>
                <a:gd name="f1044" fmla="*/ f951 1 75"/>
                <a:gd name="f1045" fmla="*/ f952 1 10030"/>
                <a:gd name="f1046" fmla="*/ f953 1 75"/>
                <a:gd name="f1047" fmla="*/ f954 1 10030"/>
                <a:gd name="f1048" fmla="*/ f955 1 75"/>
                <a:gd name="f1049" fmla="*/ f956 1 10030"/>
                <a:gd name="f1050" fmla="*/ f957 1 10030"/>
                <a:gd name="f1051" fmla="*/ f958 1 75"/>
                <a:gd name="f1052" fmla="*/ f959 1 10030"/>
                <a:gd name="f1053" fmla="*/ f960 1 10030"/>
                <a:gd name="f1054" fmla="*/ f961 1 10030"/>
                <a:gd name="f1055" fmla="*/ f962 1 10030"/>
                <a:gd name="f1056" fmla="*/ f963 1 10030"/>
                <a:gd name="f1057" fmla="*/ f964 1 10030"/>
                <a:gd name="f1058" fmla="*/ f965 1 75"/>
                <a:gd name="f1059" fmla="*/ f966 1 10030"/>
                <a:gd name="f1060" fmla="*/ f967 1 10030"/>
                <a:gd name="f1061" fmla="*/ f968 1 10030"/>
                <a:gd name="f1062" fmla="*/ f969 1 75"/>
                <a:gd name="f1063" fmla="*/ 0 1 f876"/>
                <a:gd name="f1064" fmla="*/ f6 1 f876"/>
                <a:gd name="f1065" fmla="*/ 0 1 f877"/>
                <a:gd name="f1066" fmla="*/ f7 1 f877"/>
                <a:gd name="f1067" fmla="+- f970 0 f1"/>
                <a:gd name="f1068" fmla="*/ f971 1 f876"/>
                <a:gd name="f1069" fmla="*/ f972 1 f877"/>
                <a:gd name="f1070" fmla="*/ f973 1 f876"/>
                <a:gd name="f1071" fmla="*/ f974 1 f877"/>
                <a:gd name="f1072" fmla="*/ f975 1 f876"/>
                <a:gd name="f1073" fmla="*/ f976 1 f877"/>
                <a:gd name="f1074" fmla="*/ f977 1 f876"/>
                <a:gd name="f1075" fmla="*/ f978 1 f877"/>
                <a:gd name="f1076" fmla="*/ f979 1 f876"/>
                <a:gd name="f1077" fmla="*/ f980 1 f877"/>
                <a:gd name="f1078" fmla="*/ f981 1 f876"/>
                <a:gd name="f1079" fmla="*/ f982 1 f877"/>
                <a:gd name="f1080" fmla="*/ f983 1 f876"/>
                <a:gd name="f1081" fmla="*/ f984 1 f876"/>
                <a:gd name="f1082" fmla="*/ f985 1 f877"/>
                <a:gd name="f1083" fmla="*/ f986 1 f876"/>
                <a:gd name="f1084" fmla="*/ f987 1 f876"/>
                <a:gd name="f1085" fmla="*/ f988 1 f877"/>
                <a:gd name="f1086" fmla="*/ f989 1 f876"/>
                <a:gd name="f1087" fmla="*/ f990 1 f877"/>
                <a:gd name="f1088" fmla="*/ f991 1 f876"/>
                <a:gd name="f1089" fmla="*/ f992 1 f877"/>
                <a:gd name="f1090" fmla="*/ f993 1 f876"/>
                <a:gd name="f1091" fmla="*/ f994 1 f877"/>
                <a:gd name="f1092" fmla="*/ f995 1 f876"/>
                <a:gd name="f1093" fmla="*/ f996 1 f877"/>
                <a:gd name="f1094" fmla="*/ f997 1 f876"/>
                <a:gd name="f1095" fmla="*/ f998 1 f876"/>
                <a:gd name="f1096" fmla="*/ f999 1 f876"/>
                <a:gd name="f1097" fmla="*/ f1000 1 f877"/>
                <a:gd name="f1098" fmla="*/ f1001 1 f876"/>
                <a:gd name="f1099" fmla="*/ f1002 1 f877"/>
                <a:gd name="f1100" fmla="*/ f1003 1 f876"/>
                <a:gd name="f1101" fmla="*/ f1004 1 f877"/>
                <a:gd name="f1102" fmla="*/ f1005 1 f876"/>
                <a:gd name="f1103" fmla="*/ f1006 1 f877"/>
                <a:gd name="f1104" fmla="*/ f1007 1 f876"/>
                <a:gd name="f1105" fmla="*/ f1008 1 f876"/>
                <a:gd name="f1106" fmla="*/ f1009 1 f877"/>
                <a:gd name="f1107" fmla="*/ f1010 1 f876"/>
                <a:gd name="f1108" fmla="*/ f1011 1 f877"/>
                <a:gd name="f1109" fmla="*/ f1012 1 f876"/>
                <a:gd name="f1110" fmla="*/ f1013 1 f876"/>
                <a:gd name="f1111" fmla="*/ f1014 1 f877"/>
                <a:gd name="f1112" fmla="*/ f1015 1 f876"/>
                <a:gd name="f1113" fmla="*/ f1016 1 f877"/>
                <a:gd name="f1114" fmla="*/ f1017 1 f876"/>
                <a:gd name="f1115" fmla="*/ f1018 1 f877"/>
                <a:gd name="f1116" fmla="*/ f1019 1 f876"/>
                <a:gd name="f1117" fmla="*/ f1020 1 f877"/>
                <a:gd name="f1118" fmla="*/ f1021 1 f876"/>
                <a:gd name="f1119" fmla="*/ f1022 1 f876"/>
                <a:gd name="f1120" fmla="*/ f1023 1 f876"/>
                <a:gd name="f1121" fmla="*/ f1024 1 f876"/>
                <a:gd name="f1122" fmla="*/ f1025 1 f876"/>
                <a:gd name="f1123" fmla="*/ f1026 1 f877"/>
                <a:gd name="f1124" fmla="*/ f1027 1 f876"/>
                <a:gd name="f1125" fmla="*/ f1028 1 f877"/>
                <a:gd name="f1126" fmla="*/ f1029 1 f876"/>
                <a:gd name="f1127" fmla="*/ f1030 1 f877"/>
                <a:gd name="f1128" fmla="*/ f1031 1 f876"/>
                <a:gd name="f1129" fmla="*/ f1032 1 f877"/>
                <a:gd name="f1130" fmla="*/ f1033 1 f876"/>
                <a:gd name="f1131" fmla="*/ f1034 1 f877"/>
                <a:gd name="f1132" fmla="*/ f1035 1 f876"/>
                <a:gd name="f1133" fmla="*/ f1036 1 f877"/>
                <a:gd name="f1134" fmla="*/ f1037 1 f876"/>
                <a:gd name="f1135" fmla="*/ f1038 1 f876"/>
                <a:gd name="f1136" fmla="*/ f1039 1 f876"/>
                <a:gd name="f1137" fmla="*/ f1040 1 f877"/>
                <a:gd name="f1138" fmla="*/ f1041 1 f876"/>
                <a:gd name="f1139" fmla="*/ f1042 1 f876"/>
                <a:gd name="f1140" fmla="*/ f1043 1 f876"/>
                <a:gd name="f1141" fmla="*/ f1044 1 f877"/>
                <a:gd name="f1142" fmla="*/ f1045 1 f876"/>
                <a:gd name="f1143" fmla="*/ f1046 1 f877"/>
                <a:gd name="f1144" fmla="*/ f1047 1 f876"/>
                <a:gd name="f1145" fmla="*/ f1048 1 f877"/>
                <a:gd name="f1146" fmla="*/ f1049 1 f876"/>
                <a:gd name="f1147" fmla="*/ f1050 1 f876"/>
                <a:gd name="f1148" fmla="*/ f1051 1 f877"/>
                <a:gd name="f1149" fmla="*/ f1052 1 f876"/>
                <a:gd name="f1150" fmla="*/ f1053 1 f876"/>
                <a:gd name="f1151" fmla="*/ f1054 1 f876"/>
                <a:gd name="f1152" fmla="*/ f1055 1 f876"/>
                <a:gd name="f1153" fmla="*/ f1056 1 f876"/>
                <a:gd name="f1154" fmla="*/ f1057 1 f876"/>
                <a:gd name="f1155" fmla="*/ f1058 1 f877"/>
                <a:gd name="f1156" fmla="*/ f1059 1 f876"/>
                <a:gd name="f1157" fmla="*/ f1060 1 f876"/>
                <a:gd name="f1158" fmla="*/ f1061 1 f876"/>
                <a:gd name="f1159" fmla="*/ f1062 1 f877"/>
                <a:gd name="f1160" fmla="*/ f1063 f871 1"/>
                <a:gd name="f1161" fmla="*/ f1064 f871 1"/>
                <a:gd name="f1162" fmla="*/ f1066 f872 1"/>
                <a:gd name="f1163" fmla="*/ f1065 f872 1"/>
                <a:gd name="f1164" fmla="*/ f1068 f871 1"/>
                <a:gd name="f1165" fmla="*/ f1069 f872 1"/>
                <a:gd name="f1166" fmla="*/ f1070 f871 1"/>
                <a:gd name="f1167" fmla="*/ f1071 f872 1"/>
                <a:gd name="f1168" fmla="*/ f1072 f871 1"/>
                <a:gd name="f1169" fmla="*/ f1073 f872 1"/>
                <a:gd name="f1170" fmla="*/ f1074 f871 1"/>
                <a:gd name="f1171" fmla="*/ f1075 f872 1"/>
                <a:gd name="f1172" fmla="*/ f1076 f871 1"/>
                <a:gd name="f1173" fmla="*/ f1077 f872 1"/>
                <a:gd name="f1174" fmla="*/ f1078 f871 1"/>
                <a:gd name="f1175" fmla="*/ f1079 f872 1"/>
                <a:gd name="f1176" fmla="*/ f1080 f871 1"/>
                <a:gd name="f1177" fmla="*/ f1081 f871 1"/>
                <a:gd name="f1178" fmla="*/ f1082 f872 1"/>
                <a:gd name="f1179" fmla="*/ f1083 f871 1"/>
                <a:gd name="f1180" fmla="*/ f1084 f871 1"/>
                <a:gd name="f1181" fmla="*/ f1085 f872 1"/>
                <a:gd name="f1182" fmla="*/ f1086 f871 1"/>
                <a:gd name="f1183" fmla="*/ f1087 f872 1"/>
                <a:gd name="f1184" fmla="*/ f1088 f871 1"/>
                <a:gd name="f1185" fmla="*/ f1089 f872 1"/>
                <a:gd name="f1186" fmla="*/ f1090 f871 1"/>
                <a:gd name="f1187" fmla="*/ f1091 f872 1"/>
                <a:gd name="f1188" fmla="*/ f1092 f871 1"/>
                <a:gd name="f1189" fmla="*/ f1093 f872 1"/>
                <a:gd name="f1190" fmla="*/ f1094 f871 1"/>
                <a:gd name="f1191" fmla="*/ f1095 f871 1"/>
                <a:gd name="f1192" fmla="*/ f1096 f871 1"/>
                <a:gd name="f1193" fmla="*/ f1097 f872 1"/>
                <a:gd name="f1194" fmla="*/ f1098 f871 1"/>
                <a:gd name="f1195" fmla="*/ f1099 f872 1"/>
                <a:gd name="f1196" fmla="*/ f1100 f871 1"/>
                <a:gd name="f1197" fmla="*/ f1101 f872 1"/>
                <a:gd name="f1198" fmla="*/ f1102 f871 1"/>
                <a:gd name="f1199" fmla="*/ f1103 f872 1"/>
                <a:gd name="f1200" fmla="*/ f1104 f871 1"/>
                <a:gd name="f1201" fmla="*/ f1105 f871 1"/>
                <a:gd name="f1202" fmla="*/ f1106 f872 1"/>
                <a:gd name="f1203" fmla="*/ f1107 f871 1"/>
                <a:gd name="f1204" fmla="*/ f1108 f872 1"/>
                <a:gd name="f1205" fmla="*/ f1109 f871 1"/>
                <a:gd name="f1206" fmla="*/ f1110 f871 1"/>
                <a:gd name="f1207" fmla="*/ f1111 f872 1"/>
                <a:gd name="f1208" fmla="*/ f1112 f871 1"/>
                <a:gd name="f1209" fmla="*/ f1113 f872 1"/>
                <a:gd name="f1210" fmla="*/ f1114 f871 1"/>
                <a:gd name="f1211" fmla="*/ f1115 f872 1"/>
                <a:gd name="f1212" fmla="*/ f1116 f871 1"/>
                <a:gd name="f1213" fmla="*/ f1117 f872 1"/>
                <a:gd name="f1214" fmla="*/ f1118 f871 1"/>
                <a:gd name="f1215" fmla="*/ f1119 f871 1"/>
                <a:gd name="f1216" fmla="*/ f1120 f871 1"/>
                <a:gd name="f1217" fmla="*/ f1121 f871 1"/>
                <a:gd name="f1218" fmla="*/ f1122 f871 1"/>
                <a:gd name="f1219" fmla="*/ f1123 f872 1"/>
                <a:gd name="f1220" fmla="*/ f1124 f871 1"/>
                <a:gd name="f1221" fmla="*/ f1125 f872 1"/>
                <a:gd name="f1222" fmla="*/ f1126 f871 1"/>
                <a:gd name="f1223" fmla="*/ f1127 f872 1"/>
                <a:gd name="f1224" fmla="*/ f1128 f871 1"/>
                <a:gd name="f1225" fmla="*/ f1129 f872 1"/>
                <a:gd name="f1226" fmla="*/ f1130 f871 1"/>
                <a:gd name="f1227" fmla="*/ f1131 f872 1"/>
                <a:gd name="f1228" fmla="*/ f1132 f871 1"/>
                <a:gd name="f1229" fmla="*/ f1133 f872 1"/>
                <a:gd name="f1230" fmla="*/ f1134 f871 1"/>
                <a:gd name="f1231" fmla="*/ f1135 f871 1"/>
                <a:gd name="f1232" fmla="*/ f1136 f871 1"/>
                <a:gd name="f1233" fmla="*/ f1137 f872 1"/>
                <a:gd name="f1234" fmla="*/ f1138 f871 1"/>
                <a:gd name="f1235" fmla="*/ f1139 f871 1"/>
                <a:gd name="f1236" fmla="*/ f1140 f871 1"/>
                <a:gd name="f1237" fmla="*/ f1141 f872 1"/>
                <a:gd name="f1238" fmla="*/ f1142 f871 1"/>
                <a:gd name="f1239" fmla="*/ f1143 f872 1"/>
                <a:gd name="f1240" fmla="*/ f1144 f871 1"/>
                <a:gd name="f1241" fmla="*/ f1145 f872 1"/>
                <a:gd name="f1242" fmla="*/ f1146 f871 1"/>
                <a:gd name="f1243" fmla="*/ f1147 f871 1"/>
                <a:gd name="f1244" fmla="*/ f1148 f872 1"/>
                <a:gd name="f1245" fmla="*/ f1149 f871 1"/>
                <a:gd name="f1246" fmla="*/ f1150 f871 1"/>
                <a:gd name="f1247" fmla="*/ f1151 f871 1"/>
                <a:gd name="f1248" fmla="*/ f1152 f871 1"/>
                <a:gd name="f1249" fmla="*/ f1153 f871 1"/>
                <a:gd name="f1250" fmla="*/ f1154 f871 1"/>
                <a:gd name="f1251" fmla="*/ f1155 f872 1"/>
                <a:gd name="f1252" fmla="*/ f1156 f871 1"/>
                <a:gd name="f1253" fmla="*/ f1157 f871 1"/>
                <a:gd name="f1254" fmla="*/ f1158 f871 1"/>
                <a:gd name="f1255" fmla="*/ f1159 f8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67">
                  <a:pos x="f1164" y="f1165"/>
                </a:cxn>
                <a:cxn ang="f1067">
                  <a:pos x="f1166" y="f1167"/>
                </a:cxn>
                <a:cxn ang="f1067">
                  <a:pos x="f1168" y="f1169"/>
                </a:cxn>
                <a:cxn ang="f1067">
                  <a:pos x="f1170" y="f1171"/>
                </a:cxn>
                <a:cxn ang="f1067">
                  <a:pos x="f1172" y="f1173"/>
                </a:cxn>
                <a:cxn ang="f1067">
                  <a:pos x="f1174" y="f1175"/>
                </a:cxn>
                <a:cxn ang="f1067">
                  <a:pos x="f1176" y="f1169"/>
                </a:cxn>
                <a:cxn ang="f1067">
                  <a:pos x="f1177" y="f1178"/>
                </a:cxn>
                <a:cxn ang="f1067">
                  <a:pos x="f1179" y="f1175"/>
                </a:cxn>
                <a:cxn ang="f1067">
                  <a:pos x="f1180" y="f1181"/>
                </a:cxn>
                <a:cxn ang="f1067">
                  <a:pos x="f1182" y="f1183"/>
                </a:cxn>
                <a:cxn ang="f1067">
                  <a:pos x="f1184" y="f1185"/>
                </a:cxn>
                <a:cxn ang="f1067">
                  <a:pos x="f1186" y="f1187"/>
                </a:cxn>
                <a:cxn ang="f1067">
                  <a:pos x="f1188" y="f1189"/>
                </a:cxn>
                <a:cxn ang="f1067">
                  <a:pos x="f1190" y="f1178"/>
                </a:cxn>
                <a:cxn ang="f1067">
                  <a:pos x="f1191" y="f1173"/>
                </a:cxn>
                <a:cxn ang="f1067">
                  <a:pos x="f1192" y="f1193"/>
                </a:cxn>
                <a:cxn ang="f1067">
                  <a:pos x="f1194" y="f1195"/>
                </a:cxn>
                <a:cxn ang="f1067">
                  <a:pos x="f1196" y="f1197"/>
                </a:cxn>
                <a:cxn ang="f1067">
                  <a:pos x="f1198" y="f1199"/>
                </a:cxn>
                <a:cxn ang="f1067">
                  <a:pos x="f1200" y="f1173"/>
                </a:cxn>
                <a:cxn ang="f1067">
                  <a:pos x="f1201" y="f1202"/>
                </a:cxn>
                <a:cxn ang="f1067">
                  <a:pos x="f1203" y="f1204"/>
                </a:cxn>
                <a:cxn ang="f1067">
                  <a:pos x="f1205" y="f1181"/>
                </a:cxn>
                <a:cxn ang="f1067">
                  <a:pos x="f1206" y="f1207"/>
                </a:cxn>
                <a:cxn ang="f1067">
                  <a:pos x="f1208" y="f1209"/>
                </a:cxn>
                <a:cxn ang="f1067">
                  <a:pos x="f1210" y="f1211"/>
                </a:cxn>
                <a:cxn ang="f1067">
                  <a:pos x="f1212" y="f1213"/>
                </a:cxn>
                <a:cxn ang="f1067">
                  <a:pos x="f1214" y="f1207"/>
                </a:cxn>
                <a:cxn ang="f1067">
                  <a:pos x="f1215" y="f1211"/>
                </a:cxn>
                <a:cxn ang="f1067">
                  <a:pos x="f1216" y="f1181"/>
                </a:cxn>
                <a:cxn ang="f1067">
                  <a:pos x="f1217" y="f1197"/>
                </a:cxn>
                <a:cxn ang="f1067">
                  <a:pos x="f1218" y="f1219"/>
                </a:cxn>
                <a:cxn ang="f1067">
                  <a:pos x="f1220" y="f1221"/>
                </a:cxn>
                <a:cxn ang="f1067">
                  <a:pos x="f1222" y="f1223"/>
                </a:cxn>
                <a:cxn ang="f1067">
                  <a:pos x="f1224" y="f1225"/>
                </a:cxn>
                <a:cxn ang="f1067">
                  <a:pos x="f1226" y="f1227"/>
                </a:cxn>
                <a:cxn ang="f1067">
                  <a:pos x="f1228" y="f1229"/>
                </a:cxn>
                <a:cxn ang="f1067">
                  <a:pos x="f1230" y="f1207"/>
                </a:cxn>
                <a:cxn ang="f1067">
                  <a:pos x="f1231" y="f1229"/>
                </a:cxn>
                <a:cxn ang="f1067">
                  <a:pos x="f1232" y="f1233"/>
                </a:cxn>
                <a:cxn ang="f1067">
                  <a:pos x="f1234" y="f1207"/>
                </a:cxn>
                <a:cxn ang="f1067">
                  <a:pos x="f1235" y="f1225"/>
                </a:cxn>
                <a:cxn ang="f1067">
                  <a:pos x="f1236" y="f1237"/>
                </a:cxn>
                <a:cxn ang="f1067">
                  <a:pos x="f1238" y="f1239"/>
                </a:cxn>
                <a:cxn ang="f1067">
                  <a:pos x="f1240" y="f1241"/>
                </a:cxn>
                <a:cxn ang="f1067">
                  <a:pos x="f1242" y="f1241"/>
                </a:cxn>
                <a:cxn ang="f1067">
                  <a:pos x="f1243" y="f1244"/>
                </a:cxn>
                <a:cxn ang="f1067">
                  <a:pos x="f1245" y="f1204"/>
                </a:cxn>
                <a:cxn ang="f1067">
                  <a:pos x="f1246" y="f1195"/>
                </a:cxn>
                <a:cxn ang="f1067">
                  <a:pos x="f1247" y="f1204"/>
                </a:cxn>
                <a:cxn ang="f1067">
                  <a:pos x="f1248" y="f1183"/>
                </a:cxn>
                <a:cxn ang="f1067">
                  <a:pos x="f1249" y="f1178"/>
                </a:cxn>
                <a:cxn ang="f1067">
                  <a:pos x="f1250" y="f1251"/>
                </a:cxn>
                <a:cxn ang="f1067">
                  <a:pos x="f1252" y="f1169"/>
                </a:cxn>
                <a:cxn ang="f1067">
                  <a:pos x="f1253" y="f1171"/>
                </a:cxn>
                <a:cxn ang="f1067">
                  <a:pos x="f1254" y="f1255"/>
                </a:cxn>
              </a:cxnLst>
              <a:rect l="f1160" t="f1163" r="f1161" b="f1162"/>
              <a:pathLst>
                <a:path w="10030" h="75">
                  <a:moveTo>
                    <a:pt x="f8" y="f9"/>
                  </a:moveTo>
                  <a:lnTo>
                    <a:pt x="f8" y="f9"/>
                  </a:lnTo>
                  <a:lnTo>
                    <a:pt x="f10" y="f11"/>
                  </a:lnTo>
                  <a:cubicBezTo>
                    <a:pt x="f12" y="f13"/>
                    <a:pt x="f14" y="f11"/>
                    <a:pt x="f8" y="f9"/>
                  </a:cubicBezTo>
                  <a:close/>
                  <a:moveTo>
                    <a:pt x="f15" y="f16"/>
                  </a:move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18"/>
                    <a:pt x="f23" y="f18"/>
                    <a:pt x="f24" y="f18"/>
                  </a:cubicBezTo>
                  <a:cubicBezTo>
                    <a:pt x="f25" y="f16"/>
                    <a:pt x="f26" y="f27"/>
                    <a:pt x="f15" y="f16"/>
                  </a:cubicBezTo>
                  <a:close/>
                  <a:moveTo>
                    <a:pt x="f28" y="f20"/>
                  </a:moveTo>
                  <a:lnTo>
                    <a:pt x="f28" y="f20"/>
                  </a:lnTo>
                  <a:lnTo>
                    <a:pt x="f29" y="f20"/>
                  </a:lnTo>
                  <a:cubicBezTo>
                    <a:pt x="f30" y="f31"/>
                    <a:pt x="f32" y="f33"/>
                    <a:pt x="f28" y="f20"/>
                  </a:cubicBezTo>
                  <a:close/>
                  <a:moveTo>
                    <a:pt x="f34" y="f35"/>
                  </a:moveTo>
                  <a:lnTo>
                    <a:pt x="f34" y="f35"/>
                  </a:lnTo>
                  <a:cubicBezTo>
                    <a:pt x="f36" y="f37"/>
                    <a:pt x="f38" y="f39"/>
                    <a:pt x="f40" y="f41"/>
                  </a:cubicBezTo>
                  <a:cubicBezTo>
                    <a:pt x="f42" y="f41"/>
                    <a:pt x="f43" y="f41"/>
                    <a:pt x="f34" y="f35"/>
                  </a:cubicBezTo>
                  <a:close/>
                  <a:moveTo>
                    <a:pt x="f44" y="f45"/>
                  </a:moveTo>
                  <a:lnTo>
                    <a:pt x="f44" y="f45"/>
                  </a:lnTo>
                  <a:cubicBezTo>
                    <a:pt x="f46" y="f47"/>
                    <a:pt x="f48" y="f49"/>
                    <a:pt x="f50" y="f47"/>
                  </a:cubicBezTo>
                  <a:cubicBezTo>
                    <a:pt x="f51" y="f52"/>
                    <a:pt x="f53" y="f54"/>
                    <a:pt x="f44" y="f45"/>
                  </a:cubicBezTo>
                  <a:close/>
                  <a:moveTo>
                    <a:pt x="f55" y="f47"/>
                  </a:moveTo>
                  <a:lnTo>
                    <a:pt x="f55" y="f47"/>
                  </a:lnTo>
                  <a:lnTo>
                    <a:pt x="f56" y="f57"/>
                  </a:lnTo>
                  <a:cubicBezTo>
                    <a:pt x="f58" y="f59"/>
                    <a:pt x="f60" y="f61"/>
                    <a:pt x="f62" y="f7"/>
                  </a:cubicBezTo>
                  <a:cubicBezTo>
                    <a:pt x="f55" y="f47"/>
                    <a:pt x="f63" y="f64"/>
                    <a:pt x="f65" y="f45"/>
                  </a:cubicBezTo>
                  <a:lnTo>
                    <a:pt x="f66" y="f67"/>
                  </a:lnTo>
                  <a:cubicBezTo>
                    <a:pt x="f68" y="f67"/>
                    <a:pt x="f69" y="f49"/>
                    <a:pt x="f70" y="f49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47"/>
                  </a:cubicBezTo>
                  <a:lnTo>
                    <a:pt x="f82" y="f78"/>
                  </a:lnTo>
                  <a:cubicBezTo>
                    <a:pt x="f83" y="f54"/>
                    <a:pt x="f84" y="f45"/>
                    <a:pt x="f85" y="f45"/>
                  </a:cubicBezTo>
                  <a:lnTo>
                    <a:pt x="f86" y="f80"/>
                  </a:lnTo>
                  <a:lnTo>
                    <a:pt x="f87" y="f80"/>
                  </a:lnTo>
                  <a:cubicBezTo>
                    <a:pt x="f88" y="f78"/>
                    <a:pt x="f89" y="f74"/>
                    <a:pt x="f90" y="f37"/>
                  </a:cubicBezTo>
                  <a:cubicBezTo>
                    <a:pt x="f91" y="f74"/>
                    <a:pt x="f92" y="f74"/>
                    <a:pt x="f93" y="f76"/>
                  </a:cubicBezTo>
                  <a:lnTo>
                    <a:pt x="f94" y="f37"/>
                  </a:lnTo>
                  <a:cubicBezTo>
                    <a:pt x="f95" y="f76"/>
                    <a:pt x="f96" y="f80"/>
                    <a:pt x="f92" y="f80"/>
                  </a:cubicBezTo>
                  <a:cubicBezTo>
                    <a:pt x="f97" y="f98"/>
                    <a:pt x="f99" y="f52"/>
                    <a:pt x="f100" y="f49"/>
                  </a:cubicBezTo>
                  <a:lnTo>
                    <a:pt x="f101" y="f57"/>
                  </a:lnTo>
                  <a:cubicBezTo>
                    <a:pt x="f102" y="f98"/>
                    <a:pt x="f103" y="f72"/>
                    <a:pt x="f104" y="f7"/>
                  </a:cubicBezTo>
                  <a:cubicBezTo>
                    <a:pt x="f105" y="f98"/>
                    <a:pt x="f106" y="f67"/>
                    <a:pt x="f107" y="f45"/>
                  </a:cubicBezTo>
                  <a:cubicBezTo>
                    <a:pt x="f108" y="f47"/>
                    <a:pt x="f109" y="f47"/>
                    <a:pt x="f110" y="f80"/>
                  </a:cubicBezTo>
                  <a:cubicBezTo>
                    <a:pt x="f110" y="f67"/>
                    <a:pt x="f111" y="f112"/>
                    <a:pt x="f113" y="f112"/>
                  </a:cubicBezTo>
                  <a:lnTo>
                    <a:pt x="f114" y="f61"/>
                  </a:lnTo>
                  <a:cubicBezTo>
                    <a:pt x="f115" y="f116"/>
                    <a:pt x="f117" y="f49"/>
                    <a:pt x="f118" y="f47"/>
                  </a:cubicBezTo>
                  <a:cubicBezTo>
                    <a:pt x="f119" y="f47"/>
                    <a:pt x="f120" y="f121"/>
                    <a:pt x="f122" y="f59"/>
                  </a:cubicBezTo>
                  <a:cubicBezTo>
                    <a:pt x="f123" y="f124"/>
                    <a:pt x="f125" y="f67"/>
                    <a:pt x="f126" y="f112"/>
                  </a:cubicBezTo>
                  <a:cubicBezTo>
                    <a:pt x="f127" y="f49"/>
                    <a:pt x="f128" y="f112"/>
                    <a:pt x="f129" y="f54"/>
                  </a:cubicBezTo>
                  <a:cubicBezTo>
                    <a:pt x="f130" y="f45"/>
                    <a:pt x="f131" y="f112"/>
                    <a:pt x="f132" y="f49"/>
                  </a:cubicBezTo>
                  <a:lnTo>
                    <a:pt x="f133" y="f80"/>
                  </a:lnTo>
                  <a:cubicBezTo>
                    <a:pt x="f134" y="f80"/>
                    <a:pt x="f135" y="f45"/>
                    <a:pt x="f136" y="f47"/>
                  </a:cubicBezTo>
                  <a:cubicBezTo>
                    <a:pt x="f137" y="f80"/>
                    <a:pt x="f138" y="f52"/>
                    <a:pt x="f139" y="f140"/>
                  </a:cubicBezTo>
                  <a:cubicBezTo>
                    <a:pt x="f141" y="f142"/>
                    <a:pt x="f143" y="f49"/>
                    <a:pt x="f144" y="f76"/>
                  </a:cubicBezTo>
                  <a:cubicBezTo>
                    <a:pt x="f145" y="f54"/>
                    <a:pt x="f146" y="f45"/>
                    <a:pt x="f147" y="f112"/>
                  </a:cubicBezTo>
                  <a:cubicBezTo>
                    <a:pt x="f148" y="f78"/>
                    <a:pt x="f149" y="f80"/>
                    <a:pt x="f150" y="f37"/>
                  </a:cubicBezTo>
                  <a:lnTo>
                    <a:pt x="f151" y="f76"/>
                  </a:lnTo>
                  <a:cubicBezTo>
                    <a:pt x="f152" y="f39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lnTo>
                    <a:pt x="f163" y="f164"/>
                  </a:lnTo>
                  <a:cubicBezTo>
                    <a:pt x="f165" y="f166"/>
                    <a:pt x="f167" y="f162"/>
                    <a:pt x="f168" y="f158"/>
                  </a:cubicBezTo>
                  <a:lnTo>
                    <a:pt x="f169" y="f160"/>
                  </a:lnTo>
                  <a:cubicBezTo>
                    <a:pt x="f170" y="f171"/>
                    <a:pt x="f172" y="f173"/>
                    <a:pt x="f174" y="f142"/>
                  </a:cubicBezTo>
                  <a:lnTo>
                    <a:pt x="f175" y="f176"/>
                  </a:lnTo>
                  <a:cubicBezTo>
                    <a:pt x="f177" y="f142"/>
                    <a:pt x="f159" y="f35"/>
                    <a:pt x="f178" y="f74"/>
                  </a:cubicBezTo>
                  <a:cubicBezTo>
                    <a:pt x="f179" y="f140"/>
                    <a:pt x="f180" y="f140"/>
                    <a:pt x="f181" y="f37"/>
                  </a:cubicBezTo>
                  <a:cubicBezTo>
                    <a:pt x="f182" y="f140"/>
                    <a:pt x="f183" y="f74"/>
                    <a:pt x="f184" y="f52"/>
                  </a:cubicBezTo>
                  <a:cubicBezTo>
                    <a:pt x="f185" y="f76"/>
                    <a:pt x="f186" y="f74"/>
                    <a:pt x="f187" y="f140"/>
                  </a:cubicBezTo>
                  <a:lnTo>
                    <a:pt x="f188" y="f45"/>
                  </a:lnTo>
                  <a:lnTo>
                    <a:pt x="f189" y="f78"/>
                  </a:lnTo>
                  <a:lnTo>
                    <a:pt x="f190" y="f112"/>
                  </a:lnTo>
                  <a:cubicBezTo>
                    <a:pt x="f191" y="f52"/>
                    <a:pt x="f192" y="f193"/>
                    <a:pt x="f194" y="f156"/>
                  </a:cubicBezTo>
                  <a:cubicBezTo>
                    <a:pt x="f195" y="f196"/>
                    <a:pt x="f197" y="f35"/>
                    <a:pt x="f198" y="f76"/>
                  </a:cubicBezTo>
                  <a:cubicBezTo>
                    <a:pt x="f199" y="f35"/>
                    <a:pt x="f200" y="f80"/>
                    <a:pt x="f201" y="f54"/>
                  </a:cubicBezTo>
                  <a:cubicBezTo>
                    <a:pt x="f202" y="f54"/>
                    <a:pt x="f203" y="f47"/>
                    <a:pt x="f204" y="f112"/>
                  </a:cubicBezTo>
                  <a:lnTo>
                    <a:pt x="f205" y="f78"/>
                  </a:lnTo>
                  <a:cubicBezTo>
                    <a:pt x="f206" y="f112"/>
                    <a:pt x="f207" y="f45"/>
                    <a:pt x="f208" y="f67"/>
                  </a:cubicBezTo>
                  <a:cubicBezTo>
                    <a:pt x="f209" y="f37"/>
                    <a:pt x="f210" y="f76"/>
                    <a:pt x="f211" y="f140"/>
                  </a:cubicBezTo>
                  <a:cubicBezTo>
                    <a:pt x="f212" y="f76"/>
                    <a:pt x="f213" y="f45"/>
                    <a:pt x="f214" y="f80"/>
                  </a:cubicBezTo>
                  <a:cubicBezTo>
                    <a:pt x="f215" y="f116"/>
                    <a:pt x="f216" y="f196"/>
                    <a:pt x="f217" y="f74"/>
                  </a:cubicBezTo>
                  <a:cubicBezTo>
                    <a:pt x="f218" y="f74"/>
                    <a:pt x="f219" y="f140"/>
                    <a:pt x="f220" y="f52"/>
                  </a:cubicBezTo>
                  <a:cubicBezTo>
                    <a:pt x="f221" y="f37"/>
                    <a:pt x="f222" y="f52"/>
                    <a:pt x="f223" y="f54"/>
                  </a:cubicBezTo>
                  <a:lnTo>
                    <a:pt x="f224" y="f54"/>
                  </a:lnTo>
                  <a:cubicBezTo>
                    <a:pt x="f225" y="f80"/>
                    <a:pt x="f226" y="f54"/>
                    <a:pt x="f227" y="f35"/>
                  </a:cubicBezTo>
                  <a:cubicBezTo>
                    <a:pt x="f228" y="f39"/>
                    <a:pt x="f229" y="f45"/>
                    <a:pt x="f230" y="f112"/>
                  </a:cubicBezTo>
                  <a:lnTo>
                    <a:pt x="f231" y="f166"/>
                  </a:lnTo>
                  <a:cubicBezTo>
                    <a:pt x="f232" y="f156"/>
                    <a:pt x="f233" y="f54"/>
                    <a:pt x="f234" y="f112"/>
                  </a:cubicBezTo>
                  <a:cubicBezTo>
                    <a:pt x="f235" y="f67"/>
                    <a:pt x="f236" y="f57"/>
                    <a:pt x="f237" y="f112"/>
                  </a:cubicBezTo>
                  <a:cubicBezTo>
                    <a:pt x="f238" y="f47"/>
                    <a:pt x="f239" y="f39"/>
                    <a:pt x="f240" y="f39"/>
                  </a:cubicBezTo>
                  <a:cubicBezTo>
                    <a:pt x="f241" y="f80"/>
                    <a:pt x="f242" y="f52"/>
                    <a:pt x="f243" y="f112"/>
                  </a:cubicBezTo>
                  <a:cubicBezTo>
                    <a:pt x="f244" y="f47"/>
                    <a:pt x="f245" y="f41"/>
                    <a:pt x="f246" y="f35"/>
                  </a:cubicBezTo>
                  <a:cubicBezTo>
                    <a:pt x="f247" y="f39"/>
                    <a:pt x="f248" y="f47"/>
                    <a:pt x="f249" y="f112"/>
                  </a:cubicBezTo>
                  <a:lnTo>
                    <a:pt x="f250" y="f39"/>
                  </a:lnTo>
                  <a:cubicBezTo>
                    <a:pt x="f251" y="f140"/>
                    <a:pt x="f252" y="f47"/>
                    <a:pt x="f253" y="f49"/>
                  </a:cubicBezTo>
                  <a:cubicBezTo>
                    <a:pt x="f254" y="f112"/>
                    <a:pt x="f255" y="f49"/>
                    <a:pt x="f256" y="f67"/>
                  </a:cubicBezTo>
                  <a:lnTo>
                    <a:pt x="f257" y="f47"/>
                  </a:lnTo>
                  <a:cubicBezTo>
                    <a:pt x="f258" y="f67"/>
                    <a:pt x="f259" y="f154"/>
                    <a:pt x="f260" y="f142"/>
                  </a:cubicBezTo>
                  <a:cubicBezTo>
                    <a:pt x="f261" y="f262"/>
                    <a:pt x="f263" y="f45"/>
                    <a:pt x="f264" y="f112"/>
                  </a:cubicBezTo>
                  <a:cubicBezTo>
                    <a:pt x="f265" y="f76"/>
                    <a:pt x="f266" y="f267"/>
                    <a:pt x="f268" y="f269"/>
                  </a:cubicBezTo>
                  <a:lnTo>
                    <a:pt x="f270" y="f166"/>
                  </a:lnTo>
                  <a:lnTo>
                    <a:pt x="f271" y="f269"/>
                  </a:lnTo>
                  <a:cubicBezTo>
                    <a:pt x="f272" y="f158"/>
                    <a:pt x="f273" y="f76"/>
                    <a:pt x="f274" y="f67"/>
                  </a:cubicBezTo>
                  <a:cubicBezTo>
                    <a:pt x="f275" y="f121"/>
                    <a:pt x="f276" y="f116"/>
                    <a:pt x="f277" y="f116"/>
                  </a:cubicBezTo>
                  <a:cubicBezTo>
                    <a:pt x="f278" y="f72"/>
                    <a:pt x="f279" y="f124"/>
                    <a:pt x="f280" y="f124"/>
                  </a:cubicBezTo>
                  <a:lnTo>
                    <a:pt x="f281" y="f64"/>
                  </a:lnTo>
                  <a:cubicBezTo>
                    <a:pt x="f282" y="f116"/>
                    <a:pt x="f283" y="f116"/>
                    <a:pt x="f284" y="f112"/>
                  </a:cubicBezTo>
                  <a:lnTo>
                    <a:pt x="f285" y="f286"/>
                  </a:lnTo>
                  <a:cubicBezTo>
                    <a:pt x="f287" y="f112"/>
                    <a:pt x="f288" y="f41"/>
                    <a:pt x="f289" y="f39"/>
                  </a:cubicBezTo>
                  <a:cubicBezTo>
                    <a:pt x="f290" y="f140"/>
                    <a:pt x="f291" y="f67"/>
                    <a:pt x="f292" y="f57"/>
                  </a:cubicBezTo>
                  <a:cubicBezTo>
                    <a:pt x="f293" y="f67"/>
                    <a:pt x="f294" y="f47"/>
                    <a:pt x="f295" y="f112"/>
                  </a:cubicBezTo>
                  <a:lnTo>
                    <a:pt x="f296" y="f121"/>
                  </a:lnTo>
                  <a:cubicBezTo>
                    <a:pt x="f297" y="f61"/>
                    <a:pt x="f298" y="f78"/>
                    <a:pt x="f299" y="f49"/>
                  </a:cubicBezTo>
                  <a:cubicBezTo>
                    <a:pt x="f300" y="f49"/>
                    <a:pt x="f301" y="f98"/>
                    <a:pt x="f302" y="f61"/>
                  </a:cubicBezTo>
                  <a:cubicBezTo>
                    <a:pt x="f303" y="f47"/>
                    <a:pt x="f304" y="f305"/>
                    <a:pt x="f306" y="f307"/>
                  </a:cubicBezTo>
                  <a:cubicBezTo>
                    <a:pt x="f308" y="f307"/>
                    <a:pt x="f309" y="f158"/>
                    <a:pt x="f310" y="f176"/>
                  </a:cubicBezTo>
                  <a:cubicBezTo>
                    <a:pt x="f311" y="f262"/>
                    <a:pt x="f312" y="f78"/>
                    <a:pt x="f313" y="f112"/>
                  </a:cubicBezTo>
                  <a:cubicBezTo>
                    <a:pt x="f314" y="f45"/>
                    <a:pt x="f315" y="f54"/>
                    <a:pt x="f316" y="f78"/>
                  </a:cubicBezTo>
                  <a:cubicBezTo>
                    <a:pt x="f317" y="f80"/>
                    <a:pt x="f318" y="f67"/>
                    <a:pt x="f319" y="f112"/>
                  </a:cubicBezTo>
                  <a:cubicBezTo>
                    <a:pt x="f320" y="f52"/>
                    <a:pt x="f321" y="f67"/>
                    <a:pt x="f322" y="f76"/>
                  </a:cubicBezTo>
                  <a:cubicBezTo>
                    <a:pt x="f323" y="f52"/>
                    <a:pt x="f324" y="f54"/>
                    <a:pt x="f325" y="f54"/>
                  </a:cubicBezTo>
                  <a:cubicBezTo>
                    <a:pt x="f326" y="f140"/>
                    <a:pt x="f327" y="f173"/>
                    <a:pt x="f328" y="f156"/>
                  </a:cubicBezTo>
                  <a:cubicBezTo>
                    <a:pt x="f329" y="f176"/>
                    <a:pt x="f330" y="f154"/>
                    <a:pt x="f331" y="f142"/>
                  </a:cubicBezTo>
                  <a:cubicBezTo>
                    <a:pt x="f332" y="f196"/>
                    <a:pt x="f333" y="f35"/>
                    <a:pt x="f334" y="f35"/>
                  </a:cubicBezTo>
                  <a:cubicBezTo>
                    <a:pt x="f335" y="f37"/>
                    <a:pt x="f336" y="f74"/>
                    <a:pt x="f337" y="f78"/>
                  </a:cubicBezTo>
                  <a:cubicBezTo>
                    <a:pt x="f338" y="f76"/>
                    <a:pt x="f339" y="f140"/>
                    <a:pt x="f340" y="f140"/>
                  </a:cubicBezTo>
                  <a:cubicBezTo>
                    <a:pt x="f341" y="f80"/>
                    <a:pt x="f342" y="f74"/>
                    <a:pt x="f343" y="f47"/>
                  </a:cubicBezTo>
                  <a:cubicBezTo>
                    <a:pt x="f344" y="f78"/>
                    <a:pt x="f345" y="f76"/>
                    <a:pt x="f346" y="f140"/>
                  </a:cubicBezTo>
                  <a:cubicBezTo>
                    <a:pt x="f347" y="f196"/>
                    <a:pt x="f340" y="f37"/>
                    <a:pt x="f348" y="f74"/>
                  </a:cubicBezTo>
                  <a:cubicBezTo>
                    <a:pt x="f348" y="f142"/>
                    <a:pt x="f349" y="f305"/>
                    <a:pt x="f350" y="f166"/>
                  </a:cubicBezTo>
                  <a:cubicBezTo>
                    <a:pt x="f351" y="f307"/>
                    <a:pt x="f352" y="f171"/>
                    <a:pt x="f353" y="f158"/>
                  </a:cubicBezTo>
                  <a:cubicBezTo>
                    <a:pt x="f354" y="f171"/>
                    <a:pt x="f355" y="f20"/>
                    <a:pt x="f356" y="f269"/>
                  </a:cubicBezTo>
                  <a:cubicBezTo>
                    <a:pt x="f357" y="f162"/>
                    <a:pt x="f29" y="f358"/>
                    <a:pt x="f359" y="f193"/>
                  </a:cubicBezTo>
                  <a:cubicBezTo>
                    <a:pt x="f360" y="f142"/>
                    <a:pt x="f361" y="f358"/>
                    <a:pt x="f362" y="f358"/>
                  </a:cubicBezTo>
                  <a:lnTo>
                    <a:pt x="f363" y="f173"/>
                  </a:lnTo>
                  <a:cubicBezTo>
                    <a:pt x="f364" y="f154"/>
                    <a:pt x="f365" y="f142"/>
                    <a:pt x="f366" y="f154"/>
                  </a:cubicBezTo>
                  <a:cubicBezTo>
                    <a:pt x="f367" y="f35"/>
                    <a:pt x="f368" y="f142"/>
                    <a:pt x="f369" y="f39"/>
                  </a:cubicBezTo>
                  <a:cubicBezTo>
                    <a:pt x="f370" y="f41"/>
                    <a:pt x="f371" y="f196"/>
                    <a:pt x="f372" y="f154"/>
                  </a:cubicBezTo>
                  <a:lnTo>
                    <a:pt x="f373" y="f154"/>
                  </a:lnTo>
                  <a:cubicBezTo>
                    <a:pt x="f374" y="f156"/>
                    <a:pt x="f375" y="f171"/>
                    <a:pt x="f376" y="f305"/>
                  </a:cubicBezTo>
                  <a:cubicBezTo>
                    <a:pt x="f377" y="f267"/>
                    <a:pt x="f378" y="f269"/>
                    <a:pt x="f379" y="f164"/>
                  </a:cubicBezTo>
                  <a:lnTo>
                    <a:pt x="f380" y="f158"/>
                  </a:lnTo>
                  <a:cubicBezTo>
                    <a:pt x="f381" y="f160"/>
                    <a:pt x="f382" y="f162"/>
                    <a:pt x="f383" y="f160"/>
                  </a:cubicBezTo>
                  <a:cubicBezTo>
                    <a:pt x="f384" y="f267"/>
                    <a:pt x="f385" y="f154"/>
                    <a:pt x="f386" y="f305"/>
                  </a:cubicBezTo>
                  <a:lnTo>
                    <a:pt x="f387" y="f164"/>
                  </a:lnTo>
                  <a:cubicBezTo>
                    <a:pt x="f388" y="f269"/>
                    <a:pt x="f389" y="f20"/>
                    <a:pt x="f6" y="f16"/>
                  </a:cubicBezTo>
                  <a:cubicBezTo>
                    <a:pt x="f390" y="f391"/>
                    <a:pt x="f392" y="f27"/>
                    <a:pt x="f393" y="f394"/>
                  </a:cubicBezTo>
                  <a:cubicBezTo>
                    <a:pt x="f395" y="f396"/>
                    <a:pt x="f397" y="f394"/>
                    <a:pt x="f398" y="f396"/>
                  </a:cubicBezTo>
                  <a:cubicBezTo>
                    <a:pt x="f381" y="f391"/>
                    <a:pt x="f399" y="f18"/>
                    <a:pt x="f400" y="f401"/>
                  </a:cubicBezTo>
                  <a:cubicBezTo>
                    <a:pt x="f402" y="f394"/>
                    <a:pt x="f403" y="f404"/>
                    <a:pt x="f405" y="f391"/>
                  </a:cubicBezTo>
                  <a:cubicBezTo>
                    <a:pt x="f406" y="f404"/>
                    <a:pt x="f407" y="f31"/>
                    <a:pt x="f408" y="f31"/>
                  </a:cubicBezTo>
                  <a:lnTo>
                    <a:pt x="f375" y="f31"/>
                  </a:lnTo>
                  <a:lnTo>
                    <a:pt x="f408" y="f31"/>
                  </a:lnTo>
                  <a:cubicBezTo>
                    <a:pt x="f409" y="f31"/>
                    <a:pt x="f409" y="f33"/>
                    <a:pt x="f410" y="f31"/>
                  </a:cubicBezTo>
                  <a:cubicBezTo>
                    <a:pt x="f411" y="f33"/>
                    <a:pt x="f412" y="f20"/>
                    <a:pt x="f413" y="f18"/>
                  </a:cubicBezTo>
                  <a:cubicBezTo>
                    <a:pt x="f410" y="f269"/>
                    <a:pt x="f414" y="f269"/>
                    <a:pt x="f415" y="f307"/>
                  </a:cubicBezTo>
                  <a:cubicBezTo>
                    <a:pt x="f416" y="f417"/>
                    <a:pt x="f418" y="f269"/>
                    <a:pt x="f419" y="f396"/>
                  </a:cubicBezTo>
                  <a:lnTo>
                    <a:pt x="f420" y="f417"/>
                  </a:lnTo>
                  <a:cubicBezTo>
                    <a:pt x="f421" y="f27"/>
                    <a:pt x="f25" y="f20"/>
                    <a:pt x="f422" y="f404"/>
                  </a:cubicBezTo>
                  <a:lnTo>
                    <a:pt x="f423" y="f404"/>
                  </a:lnTo>
                  <a:cubicBezTo>
                    <a:pt x="f424" y="f425"/>
                    <a:pt x="f426" y="f401"/>
                    <a:pt x="f427" y="f394"/>
                  </a:cubicBezTo>
                  <a:cubicBezTo>
                    <a:pt x="f428" y="f425"/>
                    <a:pt x="f429" y="f20"/>
                    <a:pt x="f430" y="f391"/>
                  </a:cubicBezTo>
                  <a:lnTo>
                    <a:pt x="f351" y="f33"/>
                  </a:lnTo>
                  <a:lnTo>
                    <a:pt x="f431" y="f31"/>
                  </a:lnTo>
                  <a:cubicBezTo>
                    <a:pt x="f432" y="f404"/>
                    <a:pt x="f433" y="f434"/>
                    <a:pt x="f435" y="f404"/>
                  </a:cubicBezTo>
                  <a:cubicBezTo>
                    <a:pt x="f436" y="f31"/>
                    <a:pt x="f437" y="f33"/>
                    <a:pt x="f438" y="f31"/>
                  </a:cubicBezTo>
                  <a:lnTo>
                    <a:pt x="f439" y="f425"/>
                  </a:lnTo>
                  <a:cubicBezTo>
                    <a:pt x="f440" y="f394"/>
                    <a:pt x="f441" y="f11"/>
                    <a:pt x="f442" y="f425"/>
                  </a:cubicBezTo>
                  <a:cubicBezTo>
                    <a:pt x="f443" y="f444"/>
                    <a:pt x="f445" y="f446"/>
                    <a:pt x="f447" y="f9"/>
                  </a:cubicBezTo>
                  <a:lnTo>
                    <a:pt x="f448" y="f425"/>
                  </a:lnTo>
                  <a:cubicBezTo>
                    <a:pt x="f449" y="f425"/>
                    <a:pt x="f450" y="f394"/>
                    <a:pt x="f451" y="f404"/>
                  </a:cubicBezTo>
                  <a:lnTo>
                    <a:pt x="f452" y="f16"/>
                  </a:lnTo>
                  <a:cubicBezTo>
                    <a:pt x="f453" y="f434"/>
                    <a:pt x="f454" y="f31"/>
                    <a:pt x="f455" y="f33"/>
                  </a:cubicBezTo>
                  <a:cubicBezTo>
                    <a:pt x="f284" y="f404"/>
                    <a:pt x="f456" y="f404"/>
                    <a:pt x="f457" y="f31"/>
                  </a:cubicBezTo>
                  <a:cubicBezTo>
                    <a:pt x="f458" y="f459"/>
                    <a:pt x="f460" y="f434"/>
                    <a:pt x="f461" y="f31"/>
                  </a:cubicBezTo>
                  <a:cubicBezTo>
                    <a:pt x="f462" y="f33"/>
                    <a:pt x="f463" y="f33"/>
                    <a:pt x="f464" y="f31"/>
                  </a:cubicBezTo>
                  <a:cubicBezTo>
                    <a:pt x="f465" y="f31"/>
                    <a:pt x="f466" y="f31"/>
                    <a:pt x="f260" y="f404"/>
                  </a:cubicBezTo>
                  <a:lnTo>
                    <a:pt x="f467" y="f404"/>
                  </a:lnTo>
                  <a:lnTo>
                    <a:pt x="f468" y="f394"/>
                  </a:lnTo>
                  <a:cubicBezTo>
                    <a:pt x="f469" y="f391"/>
                    <a:pt x="f470" y="f404"/>
                    <a:pt x="f471" y="f404"/>
                  </a:cubicBezTo>
                  <a:cubicBezTo>
                    <a:pt x="f469" y="f404"/>
                    <a:pt x="f472" y="f31"/>
                    <a:pt x="f473" y="f33"/>
                  </a:cubicBezTo>
                  <a:lnTo>
                    <a:pt x="f474" y="f425"/>
                  </a:lnTo>
                  <a:lnTo>
                    <a:pt x="f475" y="f425"/>
                  </a:lnTo>
                  <a:cubicBezTo>
                    <a:pt x="f476" y="f13"/>
                    <a:pt x="f477" y="f391"/>
                    <a:pt x="f478" y="f20"/>
                  </a:cubicBezTo>
                  <a:cubicBezTo>
                    <a:pt x="f477" y="f18"/>
                    <a:pt x="f479" y="f16"/>
                    <a:pt x="f480" y="f27"/>
                  </a:cubicBezTo>
                  <a:cubicBezTo>
                    <a:pt x="f481" y="f394"/>
                    <a:pt x="f482" y="f269"/>
                    <a:pt x="f483" y="f404"/>
                  </a:cubicBezTo>
                  <a:cubicBezTo>
                    <a:pt x="f484" y="f18"/>
                    <a:pt x="f485" y="f20"/>
                    <a:pt x="f486" y="f164"/>
                  </a:cubicBezTo>
                  <a:cubicBezTo>
                    <a:pt x="f487" y="f417"/>
                    <a:pt x="f243" y="f417"/>
                    <a:pt x="f488" y="f417"/>
                  </a:cubicBezTo>
                  <a:cubicBezTo>
                    <a:pt x="f489" y="f269"/>
                    <a:pt x="f490" y="f434"/>
                    <a:pt x="f242" y="f417"/>
                  </a:cubicBezTo>
                  <a:lnTo>
                    <a:pt x="f491" y="f18"/>
                  </a:lnTo>
                  <a:lnTo>
                    <a:pt x="f492" y="f164"/>
                  </a:lnTo>
                  <a:cubicBezTo>
                    <a:pt x="f493" y="f434"/>
                    <a:pt x="f494" y="f27"/>
                    <a:pt x="f495" y="f31"/>
                  </a:cubicBezTo>
                  <a:cubicBezTo>
                    <a:pt x="f496" y="f434"/>
                    <a:pt x="f497" y="f18"/>
                    <a:pt x="f498" y="f307"/>
                  </a:cubicBezTo>
                  <a:lnTo>
                    <a:pt x="f499" y="f396"/>
                  </a:lnTo>
                  <a:cubicBezTo>
                    <a:pt x="f500" y="f396"/>
                    <a:pt x="f501" y="f164"/>
                    <a:pt x="f502" y="f269"/>
                  </a:cubicBezTo>
                  <a:cubicBezTo>
                    <a:pt x="f503" y="f31"/>
                    <a:pt x="f504" y="f396"/>
                    <a:pt x="f505" y="f404"/>
                  </a:cubicBezTo>
                  <a:cubicBezTo>
                    <a:pt x="f506" y="f164"/>
                    <a:pt x="f507" y="f446"/>
                    <a:pt x="f508" y="f18"/>
                  </a:cubicBezTo>
                  <a:cubicBezTo>
                    <a:pt x="f509" y="f31"/>
                    <a:pt x="f510" y="f391"/>
                    <a:pt x="f511" y="f425"/>
                  </a:cubicBezTo>
                  <a:cubicBezTo>
                    <a:pt x="f512" y="f391"/>
                    <a:pt x="f513" y="f9"/>
                    <a:pt x="f514" y="f404"/>
                  </a:cubicBezTo>
                  <a:cubicBezTo>
                    <a:pt x="f515" y="f425"/>
                    <a:pt x="f516" y="f401"/>
                    <a:pt x="f517" y="f446"/>
                  </a:cubicBezTo>
                  <a:cubicBezTo>
                    <a:pt x="f518" y="f446"/>
                    <a:pt x="f519" y="f401"/>
                    <a:pt x="f520" y="f13"/>
                  </a:cubicBezTo>
                  <a:cubicBezTo>
                    <a:pt x="f521" y="f11"/>
                    <a:pt x="f522" y="f9"/>
                    <a:pt x="f523" y="f459"/>
                  </a:cubicBezTo>
                  <a:cubicBezTo>
                    <a:pt x="f170" y="f459"/>
                    <a:pt x="f524" y="f404"/>
                    <a:pt x="f172" y="f434"/>
                  </a:cubicBezTo>
                  <a:cubicBezTo>
                    <a:pt x="f525" y="f18"/>
                    <a:pt x="f526" y="f16"/>
                    <a:pt x="f527" y="f417"/>
                  </a:cubicBezTo>
                  <a:cubicBezTo>
                    <a:pt x="f528" y="f396"/>
                    <a:pt x="f529" y="f18"/>
                    <a:pt x="f179" y="f18"/>
                  </a:cubicBezTo>
                  <a:cubicBezTo>
                    <a:pt x="f530" y="f20"/>
                    <a:pt x="f531" y="f391"/>
                    <a:pt x="f532" y="f27"/>
                  </a:cubicBezTo>
                  <a:cubicBezTo>
                    <a:pt x="f533" y="f18"/>
                    <a:pt x="f534" y="f16"/>
                    <a:pt x="f535" y="f27"/>
                  </a:cubicBezTo>
                  <a:cubicBezTo>
                    <a:pt x="f536" y="f16"/>
                    <a:pt x="f537" y="f16"/>
                    <a:pt x="f538" y="f16"/>
                  </a:cubicBezTo>
                  <a:lnTo>
                    <a:pt x="f539" y="f27"/>
                  </a:lnTo>
                  <a:cubicBezTo>
                    <a:pt x="f540" y="f267"/>
                    <a:pt x="f541" y="f434"/>
                    <a:pt x="f542" y="f269"/>
                  </a:cubicBezTo>
                  <a:lnTo>
                    <a:pt x="f543" y="f434"/>
                  </a:lnTo>
                  <a:cubicBezTo>
                    <a:pt x="f544" y="f33"/>
                    <a:pt x="f545" y="f307"/>
                    <a:pt x="f546" y="f18"/>
                  </a:cubicBezTo>
                  <a:lnTo>
                    <a:pt x="f547" y="f269"/>
                  </a:lnTo>
                  <a:cubicBezTo>
                    <a:pt x="f548" y="f171"/>
                    <a:pt x="f549" y="f33"/>
                    <a:pt x="f550" y="f27"/>
                  </a:cubicBezTo>
                  <a:lnTo>
                    <a:pt x="f551" y="f269"/>
                  </a:lnTo>
                  <a:cubicBezTo>
                    <a:pt x="f552" y="f166"/>
                    <a:pt x="f553" y="f13"/>
                    <a:pt x="f554" y="f11"/>
                  </a:cubicBezTo>
                  <a:cubicBezTo>
                    <a:pt x="f555" y="f9"/>
                    <a:pt x="f556" y="f9"/>
                    <a:pt x="f557" y="f459"/>
                  </a:cubicBezTo>
                  <a:cubicBezTo>
                    <a:pt x="f558" y="f559"/>
                    <a:pt x="f560" y="f425"/>
                    <a:pt x="f561" y="f391"/>
                  </a:cubicBezTo>
                  <a:cubicBezTo>
                    <a:pt x="f562" y="f13"/>
                    <a:pt x="f563" y="f564"/>
                    <a:pt x="f565" y="f566"/>
                  </a:cubicBezTo>
                  <a:cubicBezTo>
                    <a:pt x="f567" y="f444"/>
                    <a:pt x="f568" y="f404"/>
                    <a:pt x="f569" y="f11"/>
                  </a:cubicBezTo>
                  <a:cubicBezTo>
                    <a:pt x="f570" y="f401"/>
                    <a:pt x="f571" y="f391"/>
                    <a:pt x="f572" y="f31"/>
                  </a:cubicBezTo>
                  <a:cubicBezTo>
                    <a:pt x="f573" y="f31"/>
                    <a:pt x="f574" y="f564"/>
                    <a:pt x="f575" y="f391"/>
                  </a:cubicBezTo>
                  <a:cubicBezTo>
                    <a:pt x="f576" y="f394"/>
                    <a:pt x="f577" y="f425"/>
                    <a:pt x="f577" y="f401"/>
                  </a:cubicBezTo>
                  <a:cubicBezTo>
                    <a:pt x="f578" y="f391"/>
                    <a:pt x="f579" y="f404"/>
                    <a:pt x="f580" y="f18"/>
                  </a:cubicBezTo>
                  <a:cubicBezTo>
                    <a:pt x="f66" y="f581"/>
                    <a:pt x="f582" y="f164"/>
                    <a:pt x="f583" y="f401"/>
                  </a:cubicBezTo>
                  <a:lnTo>
                    <a:pt x="f584" y="f425"/>
                  </a:lnTo>
                  <a:lnTo>
                    <a:pt x="f585" y="f13"/>
                  </a:lnTo>
                  <a:cubicBezTo>
                    <a:pt x="f586" y="f446"/>
                    <a:pt x="f587" y="f394"/>
                    <a:pt x="f588" y="f33"/>
                  </a:cubicBezTo>
                  <a:cubicBezTo>
                    <a:pt x="f589" y="f404"/>
                    <a:pt x="f590" y="f391"/>
                    <a:pt x="f591" y="f394"/>
                  </a:cubicBezTo>
                  <a:cubicBezTo>
                    <a:pt x="f592" y="f13"/>
                    <a:pt x="f593" y="f13"/>
                    <a:pt x="f594" y="f20"/>
                  </a:cubicBezTo>
                  <a:lnTo>
                    <a:pt x="f595" y="f394"/>
                  </a:lnTo>
                  <a:cubicBezTo>
                    <a:pt x="f596" y="f31"/>
                    <a:pt x="f597" y="f564"/>
                    <a:pt x="f598" y="f13"/>
                  </a:cubicBezTo>
                  <a:cubicBezTo>
                    <a:pt x="f599" y="f13"/>
                    <a:pt x="f600" y="f446"/>
                    <a:pt x="f601" y="f11"/>
                  </a:cubicBezTo>
                  <a:cubicBezTo>
                    <a:pt x="f602" y="f391"/>
                    <a:pt x="f603" y="f5"/>
                    <a:pt x="f604" y="f425"/>
                  </a:cubicBezTo>
                  <a:lnTo>
                    <a:pt x="f605" y="f31"/>
                  </a:lnTo>
                  <a:cubicBezTo>
                    <a:pt x="f606" y="f20"/>
                    <a:pt x="f607" y="f269"/>
                    <a:pt x="f608" y="f164"/>
                  </a:cubicBezTo>
                  <a:cubicBezTo>
                    <a:pt x="f609" y="f166"/>
                    <a:pt x="f610" y="f396"/>
                    <a:pt x="f611" y="f27"/>
                  </a:cubicBezTo>
                  <a:lnTo>
                    <a:pt x="f612" y="f396"/>
                  </a:lnTo>
                  <a:cubicBezTo>
                    <a:pt x="f613" y="f425"/>
                    <a:pt x="f614" y="f20"/>
                    <a:pt x="f615" y="f401"/>
                  </a:cubicBezTo>
                  <a:cubicBezTo>
                    <a:pt x="f616" y="f425"/>
                    <a:pt x="f617" y="f459"/>
                    <a:pt x="f618" y="f564"/>
                  </a:cubicBezTo>
                  <a:lnTo>
                    <a:pt x="f619" y="f394"/>
                  </a:lnTo>
                  <a:lnTo>
                    <a:pt x="f620" y="f425"/>
                  </a:lnTo>
                  <a:cubicBezTo>
                    <a:pt x="f621" y="f13"/>
                    <a:pt x="f622" y="f459"/>
                    <a:pt x="f623" y="f9"/>
                  </a:cubicBezTo>
                  <a:cubicBezTo>
                    <a:pt x="f624" y="f581"/>
                    <a:pt x="f625" y="f13"/>
                    <a:pt x="f626" y="f425"/>
                  </a:cubicBezTo>
                  <a:cubicBezTo>
                    <a:pt x="f627" y="f446"/>
                    <a:pt x="f628" y="f566"/>
                    <a:pt x="f629" y="f566"/>
                  </a:cubicBezTo>
                  <a:lnTo>
                    <a:pt x="f630" y="f566"/>
                  </a:lnTo>
                  <a:lnTo>
                    <a:pt x="f631" y="f566"/>
                  </a:lnTo>
                  <a:cubicBezTo>
                    <a:pt x="f632" y="f9"/>
                    <a:pt x="f633" y="f13"/>
                    <a:pt x="f634" y="f13"/>
                  </a:cubicBezTo>
                  <a:cubicBezTo>
                    <a:pt x="f635" y="f11"/>
                    <a:pt x="f636" y="f564"/>
                    <a:pt x="f637" y="f564"/>
                  </a:cubicBezTo>
                  <a:cubicBezTo>
                    <a:pt x="f638" y="f564"/>
                    <a:pt x="f639" y="f566"/>
                    <a:pt x="f640" y="f564"/>
                  </a:cubicBezTo>
                  <a:lnTo>
                    <a:pt x="f641" y="f566"/>
                  </a:lnTo>
                  <a:lnTo>
                    <a:pt x="f642" y="f13"/>
                  </a:lnTo>
                  <a:cubicBezTo>
                    <a:pt x="f643" y="f394"/>
                    <a:pt x="f644" y="f13"/>
                    <a:pt x="f645" y="f31"/>
                  </a:cubicBezTo>
                  <a:cubicBezTo>
                    <a:pt x="f646" y="f459"/>
                    <a:pt x="f647" y="f425"/>
                    <a:pt x="f648" y="f446"/>
                  </a:cubicBezTo>
                  <a:cubicBezTo>
                    <a:pt x="f649" y="f394"/>
                    <a:pt x="f650" y="f394"/>
                    <a:pt x="f651" y="f425"/>
                  </a:cubicBezTo>
                  <a:cubicBezTo>
                    <a:pt x="f652" y="f391"/>
                    <a:pt x="f653" y="f16"/>
                    <a:pt x="f654" y="f18"/>
                  </a:cubicBezTo>
                  <a:cubicBezTo>
                    <a:pt x="f655" y="f459"/>
                    <a:pt x="f656" y="f394"/>
                    <a:pt x="f657" y="f566"/>
                  </a:cubicBezTo>
                  <a:cubicBezTo>
                    <a:pt x="f658" y="f13"/>
                    <a:pt x="f659" y="f564"/>
                    <a:pt x="f660" y="f391"/>
                  </a:cubicBezTo>
                  <a:cubicBezTo>
                    <a:pt x="f661" y="f394"/>
                    <a:pt x="f662" y="f446"/>
                    <a:pt x="f663" y="f459"/>
                  </a:cubicBezTo>
                  <a:cubicBezTo>
                    <a:pt x="f664" y="f401"/>
                    <a:pt x="f665" y="f581"/>
                    <a:pt x="f666" y="f566"/>
                  </a:cubicBezTo>
                  <a:cubicBezTo>
                    <a:pt x="f667" y="f459"/>
                    <a:pt x="f668" y="f11"/>
                    <a:pt x="f669" y="f401"/>
                  </a:cubicBezTo>
                  <a:lnTo>
                    <a:pt x="f670" y="f581"/>
                  </a:lnTo>
                  <a:cubicBezTo>
                    <a:pt x="f671" y="f566"/>
                    <a:pt x="f672" y="f425"/>
                    <a:pt x="f673" y="f459"/>
                  </a:cubicBezTo>
                  <a:cubicBezTo>
                    <a:pt x="f674" y="f11"/>
                    <a:pt x="f675" y="f13"/>
                    <a:pt x="f676" y="f13"/>
                  </a:cubicBezTo>
                  <a:cubicBezTo>
                    <a:pt x="f677" y="f444"/>
                    <a:pt x="f678" y="f33"/>
                    <a:pt x="f679" y="f444"/>
                  </a:cubicBezTo>
                  <a:cubicBezTo>
                    <a:pt x="f680" y="f566"/>
                    <a:pt x="f681" y="f564"/>
                    <a:pt x="f682" y="f564"/>
                  </a:cubicBezTo>
                  <a:cubicBezTo>
                    <a:pt x="f683" y="f459"/>
                    <a:pt x="f684" y="f446"/>
                    <a:pt x="f685" y="f425"/>
                  </a:cubicBezTo>
                  <a:lnTo>
                    <a:pt x="f686" y="f564"/>
                  </a:lnTo>
                  <a:cubicBezTo>
                    <a:pt x="f687" y="f425"/>
                    <a:pt x="f20" y="f564"/>
                    <a:pt x="f459" y="f425"/>
                  </a:cubicBezTo>
                  <a:lnTo>
                    <a:pt x="f142" y="f13"/>
                  </a:lnTo>
                  <a:cubicBezTo>
                    <a:pt x="f5" y="f20"/>
                    <a:pt x="f688" y="f164"/>
                    <a:pt x="f689" y="f176"/>
                  </a:cubicBezTo>
                  <a:cubicBezTo>
                    <a:pt x="f690" y="f166"/>
                    <a:pt x="f691" y="f52"/>
                    <a:pt x="f692" y="f173"/>
                  </a:cubicBezTo>
                  <a:cubicBezTo>
                    <a:pt x="f693" y="f154"/>
                    <a:pt x="f694" y="f142"/>
                    <a:pt x="f695" y="f262"/>
                  </a:cubicBezTo>
                  <a:cubicBezTo>
                    <a:pt x="f696" y="f193"/>
                    <a:pt x="f697" y="f173"/>
                    <a:pt x="f698" y="f154"/>
                  </a:cubicBezTo>
                  <a:lnTo>
                    <a:pt x="f699" y="f142"/>
                  </a:lnTo>
                  <a:cubicBezTo>
                    <a:pt x="f700" y="f154"/>
                    <a:pt x="f701" y="f41"/>
                    <a:pt x="f702" y="f37"/>
                  </a:cubicBezTo>
                  <a:lnTo>
                    <a:pt x="f703" y="f196"/>
                  </a:lnTo>
                  <a:cubicBezTo>
                    <a:pt x="f704" y="f262"/>
                    <a:pt x="f705" y="f41"/>
                    <a:pt x="f706" y="f35"/>
                  </a:cubicBezTo>
                  <a:cubicBezTo>
                    <a:pt x="f707" y="f173"/>
                    <a:pt x="f708" y="f35"/>
                    <a:pt x="f709" y="f176"/>
                  </a:cubicBezTo>
                  <a:cubicBezTo>
                    <a:pt x="f710" y="f37"/>
                    <a:pt x="f711" y="f176"/>
                    <a:pt x="f712" y="f140"/>
                  </a:cubicBezTo>
                  <a:cubicBezTo>
                    <a:pt x="f713" y="f74"/>
                    <a:pt x="f714" y="f262"/>
                    <a:pt x="f715" y="f262"/>
                  </a:cubicBezTo>
                  <a:lnTo>
                    <a:pt x="f716" y="f39"/>
                  </a:lnTo>
                  <a:lnTo>
                    <a:pt x="f717" y="f196"/>
                  </a:lnTo>
                  <a:cubicBezTo>
                    <a:pt x="f718" y="f262"/>
                    <a:pt x="f719" y="f37"/>
                    <a:pt x="f720" y="f74"/>
                  </a:cubicBezTo>
                  <a:cubicBezTo>
                    <a:pt x="f721" y="f74"/>
                    <a:pt x="f722" y="f52"/>
                    <a:pt x="f723" y="f52"/>
                  </a:cubicBezTo>
                  <a:cubicBezTo>
                    <a:pt x="f670" y="f80"/>
                    <a:pt x="f666" y="f74"/>
                    <a:pt x="f724" y="f52"/>
                  </a:cubicBezTo>
                  <a:lnTo>
                    <a:pt x="f725" y="f140"/>
                  </a:lnTo>
                  <a:cubicBezTo>
                    <a:pt x="f726" y="f35"/>
                    <a:pt x="f727" y="f52"/>
                    <a:pt x="f660" y="f41"/>
                  </a:cubicBezTo>
                  <a:lnTo>
                    <a:pt x="f728" y="f142"/>
                  </a:lnTo>
                  <a:cubicBezTo>
                    <a:pt x="f657" y="f176"/>
                    <a:pt x="f729" y="f41"/>
                    <a:pt x="f730" y="f196"/>
                  </a:cubicBezTo>
                  <a:lnTo>
                    <a:pt x="f731" y="f262"/>
                  </a:lnTo>
                  <a:cubicBezTo>
                    <a:pt x="f732" y="f154"/>
                    <a:pt x="f733" y="f193"/>
                    <a:pt x="f734" y="f154"/>
                  </a:cubicBezTo>
                  <a:cubicBezTo>
                    <a:pt x="f735" y="f196"/>
                    <a:pt x="f736" y="f35"/>
                    <a:pt x="f737" y="f140"/>
                  </a:cubicBezTo>
                  <a:cubicBezTo>
                    <a:pt x="f738" y="f262"/>
                    <a:pt x="f739" y="f41"/>
                    <a:pt x="f740" y="f156"/>
                  </a:cubicBezTo>
                  <a:lnTo>
                    <a:pt x="f741" y="f154"/>
                  </a:lnTo>
                  <a:cubicBezTo>
                    <a:pt x="f742" y="f156"/>
                    <a:pt x="f743" y="f358"/>
                    <a:pt x="f744" y="f171"/>
                  </a:cubicBezTo>
                  <a:cubicBezTo>
                    <a:pt x="f745" y="f176"/>
                    <a:pt x="f746" y="f193"/>
                    <a:pt x="f747" y="f41"/>
                  </a:cubicBezTo>
                  <a:cubicBezTo>
                    <a:pt x="f748" y="f78"/>
                    <a:pt x="f749" y="f156"/>
                    <a:pt x="f750" y="f140"/>
                  </a:cubicBezTo>
                  <a:cubicBezTo>
                    <a:pt x="f751" y="f176"/>
                    <a:pt x="f752" y="f196"/>
                    <a:pt x="f753" y="f154"/>
                  </a:cubicBezTo>
                  <a:cubicBezTo>
                    <a:pt x="f754" y="f156"/>
                    <a:pt x="f755" y="f305"/>
                    <a:pt x="f756" y="f158"/>
                  </a:cubicBezTo>
                  <a:cubicBezTo>
                    <a:pt x="f757" y="f158"/>
                    <a:pt x="f758" y="f39"/>
                    <a:pt x="f759" y="f39"/>
                  </a:cubicBezTo>
                  <a:cubicBezTo>
                    <a:pt x="f760" y="f39"/>
                    <a:pt x="f760" y="f37"/>
                    <a:pt x="f14" y="f37"/>
                  </a:cubicBezTo>
                  <a:cubicBezTo>
                    <a:pt x="f761" y="f52"/>
                    <a:pt x="f762" y="f262"/>
                    <a:pt x="f763" y="f140"/>
                  </a:cubicBezTo>
                  <a:cubicBezTo>
                    <a:pt x="f631" y="f196"/>
                    <a:pt x="f764" y="f140"/>
                    <a:pt x="f765" y="f154"/>
                  </a:cubicBezTo>
                  <a:lnTo>
                    <a:pt x="f766" y="f196"/>
                  </a:lnTo>
                  <a:cubicBezTo>
                    <a:pt x="f767" y="f154"/>
                    <a:pt x="f768" y="f160"/>
                    <a:pt x="f769" y="f358"/>
                  </a:cubicBezTo>
                  <a:cubicBezTo>
                    <a:pt x="f618" y="f176"/>
                    <a:pt x="f770" y="f193"/>
                    <a:pt x="f771" y="f154"/>
                  </a:cubicBezTo>
                  <a:cubicBezTo>
                    <a:pt x="f772" y="f262"/>
                    <a:pt x="f773" y="f193"/>
                    <a:pt x="f774" y="f142"/>
                  </a:cubicBezTo>
                  <a:cubicBezTo>
                    <a:pt x="f619" y="f74"/>
                    <a:pt x="f775" y="f262"/>
                    <a:pt x="f776" y="f74"/>
                  </a:cubicBezTo>
                  <a:cubicBezTo>
                    <a:pt x="f777" y="f78"/>
                    <a:pt x="f778" y="f262"/>
                    <a:pt x="f779" y="f78"/>
                  </a:cubicBezTo>
                  <a:cubicBezTo>
                    <a:pt x="f780" y="f142"/>
                    <a:pt x="f781" y="f54"/>
                    <a:pt x="f782" y="f35"/>
                  </a:cubicBezTo>
                  <a:lnTo>
                    <a:pt x="f783" y="f52"/>
                  </a:lnTo>
                  <a:cubicBezTo>
                    <a:pt x="f784" y="f74"/>
                    <a:pt x="f785" y="f37"/>
                    <a:pt x="f786" y="f37"/>
                  </a:cubicBezTo>
                  <a:lnTo>
                    <a:pt x="f787" y="f54"/>
                  </a:lnTo>
                  <a:cubicBezTo>
                    <a:pt x="f788" y="f140"/>
                    <a:pt x="f789" y="f67"/>
                    <a:pt x="f790" y="f45"/>
                  </a:cubicBezTo>
                  <a:cubicBezTo>
                    <a:pt x="f791" y="f45"/>
                    <a:pt x="f792" y="f74"/>
                    <a:pt x="f793" y="f39"/>
                  </a:cubicBezTo>
                  <a:cubicBezTo>
                    <a:pt x="f794" y="f154"/>
                    <a:pt x="f795" y="f49"/>
                    <a:pt x="f796" y="f112"/>
                  </a:cubicBezTo>
                  <a:cubicBezTo>
                    <a:pt x="f797" y="f112"/>
                    <a:pt x="f798" y="f54"/>
                    <a:pt x="f799" y="f76"/>
                  </a:cubicBezTo>
                  <a:cubicBezTo>
                    <a:pt x="f800" y="f78"/>
                    <a:pt x="f801" y="f80"/>
                    <a:pt x="f802" y="f112"/>
                  </a:cubicBezTo>
                  <a:cubicBezTo>
                    <a:pt x="f803" y="f47"/>
                    <a:pt x="f804" y="f78"/>
                    <a:pt x="f805" y="f74"/>
                  </a:cubicBezTo>
                  <a:cubicBezTo>
                    <a:pt x="f806" y="f45"/>
                    <a:pt x="f807" y="f37"/>
                    <a:pt x="f808" y="f35"/>
                  </a:cubicBezTo>
                  <a:lnTo>
                    <a:pt x="f808" y="f52"/>
                  </a:lnTo>
                  <a:cubicBezTo>
                    <a:pt x="f809" y="f54"/>
                    <a:pt x="f810" y="f154"/>
                    <a:pt x="f811" y="f41"/>
                  </a:cubicBezTo>
                  <a:lnTo>
                    <a:pt x="f812" y="f52"/>
                  </a:lnTo>
                  <a:lnTo>
                    <a:pt x="f813" y="f74"/>
                  </a:lnTo>
                  <a:lnTo>
                    <a:pt x="f814" y="f80"/>
                  </a:lnTo>
                  <a:cubicBezTo>
                    <a:pt x="f815" y="f52"/>
                    <a:pt x="f816" y="f76"/>
                    <a:pt x="f817" y="f54"/>
                  </a:cubicBezTo>
                  <a:cubicBezTo>
                    <a:pt x="f818" y="f74"/>
                    <a:pt x="f819" y="f41"/>
                    <a:pt x="f820" y="f41"/>
                  </a:cubicBezTo>
                  <a:cubicBezTo>
                    <a:pt x="f821" y="f37"/>
                    <a:pt x="f822" y="f74"/>
                    <a:pt x="f823" y="f140"/>
                  </a:cubicBezTo>
                  <a:cubicBezTo>
                    <a:pt x="f824" y="f76"/>
                    <a:pt x="f825" y="f45"/>
                    <a:pt x="f826" y="f52"/>
                  </a:cubicBezTo>
                  <a:cubicBezTo>
                    <a:pt x="f827" y="f78"/>
                    <a:pt x="f828" y="f54"/>
                    <a:pt x="f829" y="f45"/>
                  </a:cubicBezTo>
                  <a:cubicBezTo>
                    <a:pt x="f830" y="f67"/>
                    <a:pt x="f831" y="f47"/>
                    <a:pt x="f832" y="f47"/>
                  </a:cubicBezTo>
                  <a:cubicBezTo>
                    <a:pt x="f833" y="f47"/>
                    <a:pt x="f834" y="f45"/>
                    <a:pt x="f835" y="f45"/>
                  </a:cubicBezTo>
                  <a:lnTo>
                    <a:pt x="f836" y="f140"/>
                  </a:lnTo>
                  <a:cubicBezTo>
                    <a:pt x="f837" y="f52"/>
                    <a:pt x="f838" y="f76"/>
                    <a:pt x="f839" y="f54"/>
                  </a:cubicBezTo>
                  <a:cubicBezTo>
                    <a:pt x="f840" y="f78"/>
                    <a:pt x="f841" y="f52"/>
                    <a:pt x="f842" y="f52"/>
                  </a:cubicBezTo>
                  <a:cubicBezTo>
                    <a:pt x="f843" y="f80"/>
                    <a:pt x="f844" y="f67"/>
                    <a:pt x="f845" y="f57"/>
                  </a:cubicBezTo>
                  <a:lnTo>
                    <a:pt x="f598" y="f45"/>
                  </a:lnTo>
                  <a:cubicBezTo>
                    <a:pt x="f846" y="f112"/>
                    <a:pt x="f847" y="f57"/>
                    <a:pt x="f848" y="f116"/>
                  </a:cubicBezTo>
                  <a:cubicBezTo>
                    <a:pt x="f849" y="f61"/>
                    <a:pt x="f850" y="f80"/>
                    <a:pt x="f851" y="f112"/>
                  </a:cubicBezTo>
                  <a:cubicBezTo>
                    <a:pt x="f852" y="f112"/>
                    <a:pt x="f853" y="f47"/>
                    <a:pt x="f854" y="f45"/>
                  </a:cubicBezTo>
                  <a:cubicBezTo>
                    <a:pt x="f855" y="f112"/>
                    <a:pt x="f856" y="f116"/>
                    <a:pt x="f857" y="f47"/>
                  </a:cubicBezTo>
                  <a:lnTo>
                    <a:pt x="f858" y="f286"/>
                  </a:lnTo>
                  <a:cubicBezTo>
                    <a:pt x="f859" y="f116"/>
                    <a:pt x="f860" y="f80"/>
                    <a:pt x="f861" y="f78"/>
                  </a:cubicBezTo>
                  <a:cubicBezTo>
                    <a:pt x="f862" y="f52"/>
                    <a:pt x="f863" y="f67"/>
                    <a:pt x="f864" y="f57"/>
                  </a:cubicBezTo>
                  <a:cubicBezTo>
                    <a:pt x="f865" y="f112"/>
                    <a:pt x="f866" y="f74"/>
                    <a:pt x="f867" y="f45"/>
                  </a:cubicBezTo>
                  <a:cubicBezTo>
                    <a:pt x="f868" y="f112"/>
                    <a:pt x="f869" y="f45"/>
                    <a:pt x="f55" y="f4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5" name="Freeform 63">
              <a:extLst>
                <a:ext uri="{FF2B5EF4-FFF2-40B4-BE49-F238E27FC236}">
                  <a16:creationId xmlns:a16="http://schemas.microsoft.com/office/drawing/2014/main" id="{E4A9815D-F279-42DA-9917-CEE0C0A17FA0}"/>
                </a:ext>
              </a:extLst>
            </p:cNvPr>
            <p:cNvSpPr/>
            <p:nvPr/>
          </p:nvSpPr>
          <p:spPr>
            <a:xfrm>
              <a:off x="7508879" y="1560021"/>
              <a:ext cx="11109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"/>
                <a:gd name="f7" fmla="val 3"/>
                <a:gd name="f8" fmla="val 8"/>
                <a:gd name="f9" fmla="val 2"/>
                <a:gd name="f10" fmla="val 7"/>
                <a:gd name="f11" fmla="val 1"/>
                <a:gd name="f12" fmla="val 6"/>
                <a:gd name="f13" fmla="+- 0 0 -90"/>
                <a:gd name="f14" fmla="*/ f3 1 12"/>
                <a:gd name="f15" fmla="*/ f4 1 3"/>
                <a:gd name="f16" fmla="+- f7 0 f5"/>
                <a:gd name="f17" fmla="+- f6 0 f5"/>
                <a:gd name="f18" fmla="*/ f13 f0 1"/>
                <a:gd name="f19" fmla="*/ f16 1 3"/>
                <a:gd name="f20" fmla="*/ f17 1 12"/>
                <a:gd name="f21" fmla="*/ 12 f17 1"/>
                <a:gd name="f22" fmla="*/ 3 f16 1"/>
                <a:gd name="f23" fmla="*/ 6 f17 1"/>
                <a:gd name="f24" fmla="*/ 0 f16 1"/>
                <a:gd name="f25" fmla="*/ f18 1 f2"/>
                <a:gd name="f26" fmla="*/ f21 1 12"/>
                <a:gd name="f27" fmla="*/ f22 1 3"/>
                <a:gd name="f28" fmla="*/ f23 1 12"/>
                <a:gd name="f29" fmla="*/ f24 1 3"/>
                <a:gd name="f30" fmla="*/ 0 1 f20"/>
                <a:gd name="f31" fmla="*/ f6 1 f20"/>
                <a:gd name="f32" fmla="*/ 0 1 f19"/>
                <a:gd name="f33" fmla="*/ f7 1 f19"/>
                <a:gd name="f34" fmla="+- f25 0 f1"/>
                <a:gd name="f35" fmla="*/ f26 1 f20"/>
                <a:gd name="f36" fmla="*/ f27 1 f19"/>
                <a:gd name="f37" fmla="*/ f28 1 f20"/>
                <a:gd name="f38" fmla="*/ f29 1 f19"/>
                <a:gd name="f39" fmla="*/ f30 f14 1"/>
                <a:gd name="f40" fmla="*/ f31 f14 1"/>
                <a:gd name="f41" fmla="*/ f33 f15 1"/>
                <a:gd name="f42" fmla="*/ f32 f15 1"/>
                <a:gd name="f43" fmla="*/ f35 f14 1"/>
                <a:gd name="f44" fmla="*/ f36 f15 1"/>
                <a:gd name="f45" fmla="*/ f37 f14 1"/>
                <a:gd name="f46" fmla="*/ f38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3" y="f44"/>
                </a:cxn>
                <a:cxn ang="f34">
                  <a:pos x="f43" y="f44"/>
                </a:cxn>
                <a:cxn ang="f34">
                  <a:pos x="f45" y="f46"/>
                </a:cxn>
                <a:cxn ang="f34">
                  <a:pos x="f43" y="f44"/>
                </a:cxn>
              </a:cxnLst>
              <a:rect l="f39" t="f42" r="f40" b="f41"/>
              <a:pathLst>
                <a:path w="12" h="3">
                  <a:moveTo>
                    <a:pt x="f6" y="f7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5"/>
                  </a:cubicBezTo>
                  <a:cubicBezTo>
                    <a:pt x="f11" y="f11"/>
                    <a:pt x="f5" y="f9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6" name="Freeform 64">
              <a:extLst>
                <a:ext uri="{FF2B5EF4-FFF2-40B4-BE49-F238E27FC236}">
                  <a16:creationId xmlns:a16="http://schemas.microsoft.com/office/drawing/2014/main" id="{73771923-C9C2-4750-93F2-D3130ECE779F}"/>
                </a:ext>
              </a:extLst>
            </p:cNvPr>
            <p:cNvSpPr/>
            <p:nvPr/>
          </p:nvSpPr>
          <p:spPr>
            <a:xfrm>
              <a:off x="5434014" y="1567400"/>
              <a:ext cx="4764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3"/>
                <a:gd name="f9" fmla="+- 0 0 -90"/>
                <a:gd name="f10" fmla="*/ f3 1 5"/>
                <a:gd name="f11" fmla="*/ f4 1 1"/>
                <a:gd name="f12" fmla="+- f7 0 f5"/>
                <a:gd name="f13" fmla="+- f6 0 f5"/>
                <a:gd name="f14" fmla="*/ f9 f0 1"/>
                <a:gd name="f15" fmla="*/ f13 1 5"/>
                <a:gd name="f16" fmla="*/ 5 f13 1"/>
                <a:gd name="f17" fmla="*/ 1 f12 1"/>
                <a:gd name="f18" fmla="*/ 3 f13 1"/>
                <a:gd name="f19" fmla="*/ 0 f12 1"/>
                <a:gd name="f20" fmla="*/ 0 f13 1"/>
                <a:gd name="f21" fmla="*/ 0 1 f12"/>
                <a:gd name="f22" fmla="*/ f7 1 f12"/>
                <a:gd name="f23" fmla="*/ f14 1 f2"/>
                <a:gd name="f24" fmla="*/ f16 1 5"/>
                <a:gd name="f25" fmla="*/ f18 1 5"/>
                <a:gd name="f26" fmla="*/ f20 1 5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39"/>
                </a:cxn>
                <a:cxn ang="f33">
                  <a:pos x="f41" y="f39"/>
                </a:cxn>
              </a:cxnLst>
              <a:rect l="f37" t="f32" r="f38" b="f31"/>
              <a:pathLst>
                <a:path w="5" h="1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cubicBezTo>
                    <a:pt x="f7" y="f7"/>
                    <a:pt x="f7" y="f7"/>
                    <a:pt x="f5" y="f7"/>
                  </a:cubicBez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7" name="Freeform 65">
              <a:extLst>
                <a:ext uri="{FF2B5EF4-FFF2-40B4-BE49-F238E27FC236}">
                  <a16:creationId xmlns:a16="http://schemas.microsoft.com/office/drawing/2014/main" id="{33489069-31C8-4CC9-99D5-F6B0B919A132}"/>
                </a:ext>
              </a:extLst>
            </p:cNvPr>
            <p:cNvSpPr/>
            <p:nvPr/>
          </p:nvSpPr>
          <p:spPr>
            <a:xfrm>
              <a:off x="9672642" y="1567400"/>
              <a:ext cx="25402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3"/>
                <a:gd name="f8" fmla="val 13"/>
                <a:gd name="f9" fmla="val 2"/>
                <a:gd name="f10" fmla="val 6"/>
                <a:gd name="f11" fmla="val 1"/>
                <a:gd name="f12" fmla="+- 0 0 -90"/>
                <a:gd name="f13" fmla="*/ f3 1 27"/>
                <a:gd name="f14" fmla="*/ f4 1 3"/>
                <a:gd name="f15" fmla="+- f7 0 f5"/>
                <a:gd name="f16" fmla="+- f6 0 f5"/>
                <a:gd name="f17" fmla="*/ f12 f0 1"/>
                <a:gd name="f18" fmla="*/ f15 1 3"/>
                <a:gd name="f19" fmla="*/ f16 1 27"/>
                <a:gd name="f20" fmla="*/ 27 f16 1"/>
                <a:gd name="f21" fmla="*/ 3 f15 1"/>
                <a:gd name="f22" fmla="*/ 1 f16 1"/>
                <a:gd name="f23" fmla="*/ 0 f15 1"/>
                <a:gd name="f24" fmla="*/ f17 1 f2"/>
                <a:gd name="f25" fmla="*/ f20 1 27"/>
                <a:gd name="f26" fmla="*/ f21 1 3"/>
                <a:gd name="f27" fmla="*/ f22 1 27"/>
                <a:gd name="f28" fmla="*/ f23 1 3"/>
                <a:gd name="f29" fmla="*/ 0 1 f19"/>
                <a:gd name="f30" fmla="*/ f6 1 f19"/>
                <a:gd name="f31" fmla="*/ 0 1 f18"/>
                <a:gd name="f32" fmla="*/ f7 1 f18"/>
                <a:gd name="f33" fmla="+- f24 0 f1"/>
                <a:gd name="f34" fmla="*/ f25 1 f19"/>
                <a:gd name="f35" fmla="*/ f26 1 f18"/>
                <a:gd name="f36" fmla="*/ f27 1 f19"/>
                <a:gd name="f37" fmla="*/ f28 1 f18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2" y="f43"/>
                </a:cxn>
                <a:cxn ang="f33">
                  <a:pos x="f44" y="f45"/>
                </a:cxn>
                <a:cxn ang="f33">
                  <a:pos x="f42" y="f43"/>
                </a:cxn>
              </a:cxnLst>
              <a:rect l="f38" t="f41" r="f39" b="f40"/>
              <a:pathLst>
                <a:path w="27" h="3">
                  <a:moveTo>
                    <a:pt x="f6" y="f7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1" y="f5"/>
                  </a:cubicBezTo>
                  <a:cubicBezTo>
                    <a:pt x="f5" y="f11"/>
                    <a:pt x="f10" y="f9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8" name="Freeform 66">
              <a:extLst>
                <a:ext uri="{FF2B5EF4-FFF2-40B4-BE49-F238E27FC236}">
                  <a16:creationId xmlns:a16="http://schemas.microsoft.com/office/drawing/2014/main" id="{0016961C-214D-4601-B6FB-E4A4E1E6DBB4}"/>
                </a:ext>
              </a:extLst>
            </p:cNvPr>
            <p:cNvSpPr/>
            <p:nvPr/>
          </p:nvSpPr>
          <p:spPr>
            <a:xfrm>
              <a:off x="10966454" y="1529242"/>
              <a:ext cx="39684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3"/>
                <a:gd name="f8" fmla="val 1"/>
                <a:gd name="f9" fmla="val 20"/>
                <a:gd name="f10" fmla="val 27"/>
                <a:gd name="f11" fmla="val 2"/>
                <a:gd name="f12" fmla="val 38"/>
                <a:gd name="f13" fmla="val 37"/>
                <a:gd name="f14" fmla="val 29"/>
                <a:gd name="f15" fmla="+- 0 0 -90"/>
                <a:gd name="f16" fmla="*/ f3 1 42"/>
                <a:gd name="f17" fmla="*/ f4 1 3"/>
                <a:gd name="f18" fmla="+- f7 0 f5"/>
                <a:gd name="f19" fmla="+- f6 0 f5"/>
                <a:gd name="f20" fmla="*/ f15 f0 1"/>
                <a:gd name="f21" fmla="*/ f18 1 3"/>
                <a:gd name="f22" fmla="*/ f19 1 42"/>
                <a:gd name="f23" fmla="*/ 42 f19 1"/>
                <a:gd name="f24" fmla="*/ 0 f18 1"/>
                <a:gd name="f25" fmla="*/ 0 f19 1"/>
                <a:gd name="f26" fmla="*/ 1 f18 1"/>
                <a:gd name="f27" fmla="*/ 38 f19 1"/>
                <a:gd name="f28" fmla="*/ 3 f18 1"/>
                <a:gd name="f29" fmla="*/ f20 1 f2"/>
                <a:gd name="f30" fmla="*/ f23 1 42"/>
                <a:gd name="f31" fmla="*/ f24 1 3"/>
                <a:gd name="f32" fmla="*/ f25 1 42"/>
                <a:gd name="f33" fmla="*/ f26 1 3"/>
                <a:gd name="f34" fmla="*/ f27 1 42"/>
                <a:gd name="f35" fmla="*/ f28 1 3"/>
                <a:gd name="f36" fmla="*/ 0 1 f22"/>
                <a:gd name="f37" fmla="*/ f6 1 f22"/>
                <a:gd name="f38" fmla="*/ 0 1 f21"/>
                <a:gd name="f39" fmla="*/ f7 1 f21"/>
                <a:gd name="f40" fmla="+- f29 0 f1"/>
                <a:gd name="f41" fmla="*/ f30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1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6"/>
                </a:cxn>
                <a:cxn ang="f40">
                  <a:pos x="f51" y="f52"/>
                </a:cxn>
              </a:cxnLst>
              <a:rect l="f47" t="f50" r="f48" b="f49"/>
              <a:pathLst>
                <a:path w="42" h="3">
                  <a:moveTo>
                    <a:pt x="f6" y="f5"/>
                  </a:moveTo>
                  <a:lnTo>
                    <a:pt x="f6" y="f5"/>
                  </a:lnTo>
                  <a:lnTo>
                    <a:pt x="f5" y="f8"/>
                  </a:lnTo>
                  <a:cubicBezTo>
                    <a:pt x="f9" y="f8"/>
                    <a:pt x="f10" y="f11"/>
                    <a:pt x="f12" y="f7"/>
                  </a:cubicBezTo>
                  <a:cubicBezTo>
                    <a:pt x="f13" y="f11"/>
                    <a:pt x="f14" y="f5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9" name="Freeform 67">
              <a:extLst>
                <a:ext uri="{FF2B5EF4-FFF2-40B4-BE49-F238E27FC236}">
                  <a16:creationId xmlns:a16="http://schemas.microsoft.com/office/drawing/2014/main" id="{A6C43864-8954-4EAA-BA1F-CED2E4E8ADCB}"/>
                </a:ext>
              </a:extLst>
            </p:cNvPr>
            <p:cNvSpPr/>
            <p:nvPr/>
          </p:nvSpPr>
          <p:spPr>
            <a:xfrm>
              <a:off x="11329992" y="1552632"/>
              <a:ext cx="44448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3"/>
                <a:gd name="f8" fmla="val 27"/>
                <a:gd name="f9" fmla="val 33"/>
                <a:gd name="f10" fmla="val 2"/>
                <a:gd name="f11" fmla="val 40"/>
                <a:gd name="f12" fmla="val 44"/>
                <a:gd name="f13" fmla="val 18"/>
                <a:gd name="f14" fmla="+- 0 0 -90"/>
                <a:gd name="f15" fmla="*/ f3 1 46"/>
                <a:gd name="f16" fmla="*/ f4 1 3"/>
                <a:gd name="f17" fmla="+- f7 0 f5"/>
                <a:gd name="f18" fmla="+- f6 0 f5"/>
                <a:gd name="f19" fmla="*/ f14 f0 1"/>
                <a:gd name="f20" fmla="*/ f17 1 3"/>
                <a:gd name="f21" fmla="*/ f18 1 46"/>
                <a:gd name="f22" fmla="*/ 27 f18 1"/>
                <a:gd name="f23" fmla="*/ 3 f17 1"/>
                <a:gd name="f24" fmla="*/ 46 f18 1"/>
                <a:gd name="f25" fmla="*/ 2 f17 1"/>
                <a:gd name="f26" fmla="*/ 44 f18 1"/>
                <a:gd name="f27" fmla="*/ 0 f17 1"/>
                <a:gd name="f28" fmla="*/ f19 1 f2"/>
                <a:gd name="f29" fmla="*/ f22 1 46"/>
                <a:gd name="f30" fmla="*/ f23 1 3"/>
                <a:gd name="f31" fmla="*/ f24 1 46"/>
                <a:gd name="f32" fmla="*/ f25 1 3"/>
                <a:gd name="f33" fmla="*/ f26 1 46"/>
                <a:gd name="f34" fmla="*/ f27 1 3"/>
                <a:gd name="f35" fmla="*/ 0 1 f21"/>
                <a:gd name="f36" fmla="*/ f6 1 f21"/>
                <a:gd name="f37" fmla="*/ 0 1 f20"/>
                <a:gd name="f38" fmla="*/ f7 1 f20"/>
                <a:gd name="f39" fmla="+- f28 0 f1"/>
                <a:gd name="f40" fmla="*/ f29 1 f21"/>
                <a:gd name="f41" fmla="*/ f30 1 f20"/>
                <a:gd name="f42" fmla="*/ f31 1 f21"/>
                <a:gd name="f43" fmla="*/ f32 1 f20"/>
                <a:gd name="f44" fmla="*/ f33 1 f21"/>
                <a:gd name="f45" fmla="*/ f34 1 f20"/>
                <a:gd name="f46" fmla="*/ f35 f15 1"/>
                <a:gd name="f47" fmla="*/ f36 f15 1"/>
                <a:gd name="f48" fmla="*/ f38 f16 1"/>
                <a:gd name="f49" fmla="*/ f37 f16 1"/>
                <a:gd name="f50" fmla="*/ f40 f15 1"/>
                <a:gd name="f51" fmla="*/ f41 f16 1"/>
                <a:gd name="f52" fmla="*/ f42 f15 1"/>
                <a:gd name="f53" fmla="*/ f43 f16 1"/>
                <a:gd name="f54" fmla="*/ f44 f15 1"/>
                <a:gd name="f55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50" y="f51"/>
                </a:cxn>
                <a:cxn ang="f39">
                  <a:pos x="f50" y="f51"/>
                </a:cxn>
                <a:cxn ang="f39">
                  <a:pos x="f52" y="f53"/>
                </a:cxn>
                <a:cxn ang="f39">
                  <a:pos x="f54" y="f55"/>
                </a:cxn>
                <a:cxn ang="f39">
                  <a:pos x="f50" y="f51"/>
                </a:cxn>
              </a:cxnLst>
              <a:rect l="f46" t="f49" r="f47" b="f48"/>
              <a:pathLst>
                <a:path w="46" h="3">
                  <a:moveTo>
                    <a:pt x="f8" y="f7"/>
                  </a:moveTo>
                  <a:lnTo>
                    <a:pt x="f8" y="f7"/>
                  </a:lnTo>
                  <a:cubicBezTo>
                    <a:pt x="f9" y="f10"/>
                    <a:pt x="f11" y="f7"/>
                    <a:pt x="f6" y="f10"/>
                  </a:cubicBezTo>
                  <a:lnTo>
                    <a:pt x="f12" y="f5"/>
                  </a:lnTo>
                  <a:cubicBezTo>
                    <a:pt x="f13" y="f5"/>
                    <a:pt x="f5" y="f10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0" name="Freeform 68">
              <a:extLst>
                <a:ext uri="{FF2B5EF4-FFF2-40B4-BE49-F238E27FC236}">
                  <a16:creationId xmlns:a16="http://schemas.microsoft.com/office/drawing/2014/main" id="{1A2B77D2-F600-420F-8FE6-E6224A46E3A7}"/>
                </a:ext>
              </a:extLst>
            </p:cNvPr>
            <p:cNvSpPr/>
            <p:nvPr/>
          </p:nvSpPr>
          <p:spPr>
            <a:xfrm>
              <a:off x="11042651" y="1540325"/>
              <a:ext cx="60322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"/>
                <a:gd name="f7" fmla="val 7"/>
                <a:gd name="f8" fmla="val 3"/>
                <a:gd name="f9" fmla="val 30"/>
                <a:gd name="f10" fmla="val 6"/>
                <a:gd name="f11" fmla="val 60"/>
                <a:gd name="f12" fmla="val 5"/>
                <a:gd name="f13" fmla="val 54"/>
                <a:gd name="f14" fmla="val 31"/>
                <a:gd name="f15" fmla="val 1"/>
                <a:gd name="f16" fmla="+- 0 0 -90"/>
                <a:gd name="f17" fmla="*/ f3 1 63"/>
                <a:gd name="f18" fmla="*/ f4 1 7"/>
                <a:gd name="f19" fmla="+- f7 0 f5"/>
                <a:gd name="f20" fmla="+- f6 0 f5"/>
                <a:gd name="f21" fmla="*/ f16 f0 1"/>
                <a:gd name="f22" fmla="*/ f20 1 63"/>
                <a:gd name="f23" fmla="*/ f19 1 7"/>
                <a:gd name="f24" fmla="*/ 0 f20 1"/>
                <a:gd name="f25" fmla="*/ 3 f19 1"/>
                <a:gd name="f26" fmla="*/ 60 f20 1"/>
                <a:gd name="f27" fmla="*/ 5 f19 1"/>
                <a:gd name="f28" fmla="*/ 54 f20 1"/>
                <a:gd name="f29" fmla="*/ f21 1 f2"/>
                <a:gd name="f30" fmla="*/ f24 1 63"/>
                <a:gd name="f31" fmla="*/ f25 1 7"/>
                <a:gd name="f32" fmla="*/ f26 1 63"/>
                <a:gd name="f33" fmla="*/ f27 1 7"/>
                <a:gd name="f34" fmla="*/ f28 1 63"/>
                <a:gd name="f35" fmla="*/ 0 1 f22"/>
                <a:gd name="f36" fmla="*/ f6 1 f22"/>
                <a:gd name="f37" fmla="*/ 0 1 f23"/>
                <a:gd name="f38" fmla="*/ f7 1 f23"/>
                <a:gd name="f39" fmla="+- f29 0 f1"/>
                <a:gd name="f40" fmla="*/ f30 1 f22"/>
                <a:gd name="f41" fmla="*/ f31 1 f23"/>
                <a:gd name="f42" fmla="*/ f32 1 f22"/>
                <a:gd name="f43" fmla="*/ f33 1 f23"/>
                <a:gd name="f44" fmla="*/ f34 1 f22"/>
                <a:gd name="f45" fmla="*/ f35 f17 1"/>
                <a:gd name="f46" fmla="*/ f36 f17 1"/>
                <a:gd name="f47" fmla="*/ f38 f18 1"/>
                <a:gd name="f48" fmla="*/ f37 f18 1"/>
                <a:gd name="f49" fmla="*/ f40 f17 1"/>
                <a:gd name="f50" fmla="*/ f41 f18 1"/>
                <a:gd name="f51" fmla="*/ f42 f17 1"/>
                <a:gd name="f52" fmla="*/ f43 f18 1"/>
                <a:gd name="f53" fmla="*/ f4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49" y="f50"/>
                </a:cxn>
                <a:cxn ang="f39">
                  <a:pos x="f49" y="f50"/>
                </a:cxn>
                <a:cxn ang="f39">
                  <a:pos x="f51" y="f52"/>
                </a:cxn>
                <a:cxn ang="f39">
                  <a:pos x="f53" y="f52"/>
                </a:cxn>
                <a:cxn ang="f39">
                  <a:pos x="f49" y="f50"/>
                </a:cxn>
              </a:cxnLst>
              <a:rect l="f45" t="f48" r="f46" b="f47"/>
              <a:pathLst>
                <a:path w="63" h="7">
                  <a:moveTo>
                    <a:pt x="f5" y="f8"/>
                  </a:moveTo>
                  <a:lnTo>
                    <a:pt x="f5" y="f8"/>
                  </a:lnTo>
                  <a:cubicBezTo>
                    <a:pt x="f8" y="f7"/>
                    <a:pt x="f9" y="f10"/>
                    <a:pt x="f11" y="f12"/>
                  </a:cubicBezTo>
                  <a:lnTo>
                    <a:pt x="f13" y="f12"/>
                  </a:lnTo>
                  <a:cubicBezTo>
                    <a:pt x="f6" y="f5"/>
                    <a:pt x="f14" y="f15"/>
                    <a:pt x="f5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1" name="Freeform 69">
              <a:extLst>
                <a:ext uri="{FF2B5EF4-FFF2-40B4-BE49-F238E27FC236}">
                  <a16:creationId xmlns:a16="http://schemas.microsoft.com/office/drawing/2014/main" id="{8BF557C9-6D09-4D8F-8F18-21E433FEE675}"/>
                </a:ext>
              </a:extLst>
            </p:cNvPr>
            <p:cNvSpPr/>
            <p:nvPr/>
          </p:nvSpPr>
          <p:spPr>
            <a:xfrm>
              <a:off x="11106146" y="1542784"/>
              <a:ext cx="28575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2"/>
                <a:gd name="f8" fmla="val 10"/>
                <a:gd name="f9" fmla="val 19"/>
                <a:gd name="f10" fmla="val 28"/>
                <a:gd name="f11" fmla="val 17"/>
                <a:gd name="f12" fmla="+- 0 0 -90"/>
                <a:gd name="f13" fmla="*/ f3 1 31"/>
                <a:gd name="f14" fmla="*/ f4 1 2"/>
                <a:gd name="f15" fmla="+- f7 0 f5"/>
                <a:gd name="f16" fmla="+- f6 0 f5"/>
                <a:gd name="f17" fmla="*/ f12 f0 1"/>
                <a:gd name="f18" fmla="*/ f15 1 2"/>
                <a:gd name="f19" fmla="*/ f16 1 31"/>
                <a:gd name="f20" fmla="*/ 0 f16 1"/>
                <a:gd name="f21" fmla="*/ 2 f15 1"/>
                <a:gd name="f22" fmla="*/ 28 f16 1"/>
                <a:gd name="f23" fmla="*/ f17 1 f2"/>
                <a:gd name="f24" fmla="*/ f20 1 31"/>
                <a:gd name="f25" fmla="*/ f21 1 2"/>
                <a:gd name="f26" fmla="*/ f22 1 31"/>
                <a:gd name="f27" fmla="*/ 0 1 f19"/>
                <a:gd name="f28" fmla="*/ f6 1 f19"/>
                <a:gd name="f29" fmla="*/ 0 1 f18"/>
                <a:gd name="f30" fmla="*/ f7 1 f18"/>
                <a:gd name="f31" fmla="+- f23 0 f1"/>
                <a:gd name="f32" fmla="*/ f24 1 f19"/>
                <a:gd name="f33" fmla="*/ f25 1 f18"/>
                <a:gd name="f34" fmla="*/ f26 1 f19"/>
                <a:gd name="f35" fmla="*/ f27 f13 1"/>
                <a:gd name="f36" fmla="*/ f28 f13 1"/>
                <a:gd name="f37" fmla="*/ f30 f14 1"/>
                <a:gd name="f38" fmla="*/ f29 f14 1"/>
                <a:gd name="f39" fmla="*/ f32 f13 1"/>
                <a:gd name="f40" fmla="*/ f33 f14 1"/>
                <a:gd name="f41" fmla="*/ f34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9" y="f40"/>
                </a:cxn>
                <a:cxn ang="f31">
                  <a:pos x="f39" y="f40"/>
                </a:cxn>
                <a:cxn ang="f31">
                  <a:pos x="f41" y="f40"/>
                </a:cxn>
                <a:cxn ang="f31">
                  <a:pos x="f39" y="f40"/>
                </a:cxn>
              </a:cxnLst>
              <a:rect l="f35" t="f38" r="f36" b="f37"/>
              <a:pathLst>
                <a:path w="31" h="2">
                  <a:moveTo>
                    <a:pt x="f5" y="f7"/>
                  </a:moveTo>
                  <a:lnTo>
                    <a:pt x="f5" y="f7"/>
                  </a:lnTo>
                  <a:cubicBezTo>
                    <a:pt x="f8" y="f7"/>
                    <a:pt x="f9" y="f7"/>
                    <a:pt x="f10" y="f7"/>
                  </a:cubicBezTo>
                  <a:cubicBezTo>
                    <a:pt x="f6" y="f5"/>
                    <a:pt x="f11" y="f7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2" name="Freeform 70">
              <a:extLst>
                <a:ext uri="{FF2B5EF4-FFF2-40B4-BE49-F238E27FC236}">
                  <a16:creationId xmlns:a16="http://schemas.microsoft.com/office/drawing/2014/main" id="{6C344A37-62D4-4FFF-9D70-C9C30A3E1BF3}"/>
                </a:ext>
              </a:extLst>
            </p:cNvPr>
            <p:cNvSpPr/>
            <p:nvPr/>
          </p:nvSpPr>
          <p:spPr>
            <a:xfrm>
              <a:off x="10679113" y="1525557"/>
              <a:ext cx="103190" cy="98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9"/>
                <a:gd name="f7" fmla="val 12"/>
                <a:gd name="f8" fmla="val 77"/>
                <a:gd name="f9" fmla="val 9"/>
                <a:gd name="f10" fmla="val 91"/>
                <a:gd name="f11" fmla="val 10"/>
                <a:gd name="f12" fmla="val 86"/>
                <a:gd name="f13" fmla="val 4"/>
                <a:gd name="f14" fmla="val 94"/>
                <a:gd name="f15" fmla="val 6"/>
                <a:gd name="f16" fmla="+- 0 0 -90"/>
                <a:gd name="f17" fmla="*/ f3 1 109"/>
                <a:gd name="f18" fmla="*/ f4 1 12"/>
                <a:gd name="f19" fmla="+- f7 0 f5"/>
                <a:gd name="f20" fmla="+- f6 0 f5"/>
                <a:gd name="f21" fmla="*/ f16 f0 1"/>
                <a:gd name="f22" fmla="*/ f20 1 109"/>
                <a:gd name="f23" fmla="*/ f19 1 12"/>
                <a:gd name="f24" fmla="*/ 77 f20 1"/>
                <a:gd name="f25" fmla="*/ 9 f19 1"/>
                <a:gd name="f26" fmla="*/ 94 f20 1"/>
                <a:gd name="f27" fmla="*/ 6 f19 1"/>
                <a:gd name="f28" fmla="*/ f21 1 f2"/>
                <a:gd name="f29" fmla="*/ f24 1 109"/>
                <a:gd name="f30" fmla="*/ f25 1 12"/>
                <a:gd name="f31" fmla="*/ f26 1 109"/>
                <a:gd name="f32" fmla="*/ f27 1 12"/>
                <a:gd name="f33" fmla="*/ 0 1 f22"/>
                <a:gd name="f34" fmla="*/ f6 1 f22"/>
                <a:gd name="f35" fmla="*/ 0 1 f23"/>
                <a:gd name="f36" fmla="*/ f7 1 f23"/>
                <a:gd name="f37" fmla="+- f28 0 f1"/>
                <a:gd name="f38" fmla="*/ f29 1 f22"/>
                <a:gd name="f39" fmla="*/ f30 1 f23"/>
                <a:gd name="f40" fmla="*/ f31 1 f22"/>
                <a:gd name="f41" fmla="*/ f32 1 f23"/>
                <a:gd name="f42" fmla="*/ f33 f17 1"/>
                <a:gd name="f43" fmla="*/ f34 f17 1"/>
                <a:gd name="f44" fmla="*/ f36 f18 1"/>
                <a:gd name="f45" fmla="*/ f35 f18 1"/>
                <a:gd name="f46" fmla="*/ f38 f17 1"/>
                <a:gd name="f47" fmla="*/ f39 f18 1"/>
                <a:gd name="f48" fmla="*/ f40 f17 1"/>
                <a:gd name="f49" fmla="*/ f41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6" y="f47"/>
                </a:cxn>
                <a:cxn ang="f37">
                  <a:pos x="f46" y="f47"/>
                </a:cxn>
                <a:cxn ang="f37">
                  <a:pos x="f48" y="f49"/>
                </a:cxn>
                <a:cxn ang="f37">
                  <a:pos x="f46" y="f47"/>
                </a:cxn>
              </a:cxnLst>
              <a:rect l="f42" t="f45" r="f43" b="f44"/>
              <a:pathLst>
                <a:path w="109" h="12">
                  <a:moveTo>
                    <a:pt x="f8" y="f9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14" y="f15"/>
                  </a:cubicBezTo>
                  <a:cubicBezTo>
                    <a:pt x="f6" y="f5"/>
                    <a:pt x="f5" y="f7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3" name="Freeform 71">
              <a:extLst>
                <a:ext uri="{FF2B5EF4-FFF2-40B4-BE49-F238E27FC236}">
                  <a16:creationId xmlns:a16="http://schemas.microsoft.com/office/drawing/2014/main" id="{02504ED3-A84A-4818-B1D7-E2952FD6C79D}"/>
                </a:ext>
              </a:extLst>
            </p:cNvPr>
            <p:cNvSpPr/>
            <p:nvPr/>
          </p:nvSpPr>
          <p:spPr>
            <a:xfrm>
              <a:off x="11039478" y="1550173"/>
              <a:ext cx="26983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5"/>
                <a:gd name="f8" fmla="val 16"/>
                <a:gd name="f9" fmla="val 4"/>
                <a:gd name="f10" fmla="+- 0 0 -90"/>
                <a:gd name="f11" fmla="*/ f3 1 27"/>
                <a:gd name="f12" fmla="*/ f4 1 5"/>
                <a:gd name="f13" fmla="+- f7 0 f5"/>
                <a:gd name="f14" fmla="+- f6 0 f5"/>
                <a:gd name="f15" fmla="*/ f10 f0 1"/>
                <a:gd name="f16" fmla="*/ f13 1 5"/>
                <a:gd name="f17" fmla="*/ f14 1 27"/>
                <a:gd name="f18" fmla="*/ 27 f14 1"/>
                <a:gd name="f19" fmla="*/ 5 f13 1"/>
                <a:gd name="f20" fmla="*/ 16 f14 1"/>
                <a:gd name="f21" fmla="*/ 0 f13 1"/>
                <a:gd name="f22" fmla="*/ 0 f14 1"/>
                <a:gd name="f23" fmla="*/ 4 f13 1"/>
                <a:gd name="f24" fmla="*/ f15 1 f2"/>
                <a:gd name="f25" fmla="*/ f18 1 27"/>
                <a:gd name="f26" fmla="*/ f19 1 5"/>
                <a:gd name="f27" fmla="*/ f20 1 27"/>
                <a:gd name="f28" fmla="*/ f21 1 5"/>
                <a:gd name="f29" fmla="*/ f22 1 27"/>
                <a:gd name="f30" fmla="*/ f23 1 5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27" h="5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lnTo>
                    <a:pt x="f5" y="f9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4" name="Freeform 72">
              <a:extLst>
                <a:ext uri="{FF2B5EF4-FFF2-40B4-BE49-F238E27FC236}">
                  <a16:creationId xmlns:a16="http://schemas.microsoft.com/office/drawing/2014/main" id="{9060D877-A1DB-4D1D-B044-23B2BF726FDB}"/>
                </a:ext>
              </a:extLst>
            </p:cNvPr>
            <p:cNvSpPr/>
            <p:nvPr/>
          </p:nvSpPr>
          <p:spPr>
            <a:xfrm>
              <a:off x="10841034" y="1548938"/>
              <a:ext cx="58741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3"/>
                <a:gd name="f8" fmla="val 1"/>
                <a:gd name="f9" fmla="val 2"/>
                <a:gd name="f10" fmla="val 49"/>
                <a:gd name="f11" fmla="val 48"/>
                <a:gd name="f12" fmla="val 54"/>
                <a:gd name="f13" fmla="val 32"/>
                <a:gd name="f14" fmla="+- 0 0 -90"/>
                <a:gd name="f15" fmla="*/ f3 1 61"/>
                <a:gd name="f16" fmla="*/ f4 1 3"/>
                <a:gd name="f17" fmla="+- f7 0 f5"/>
                <a:gd name="f18" fmla="+- f6 0 f5"/>
                <a:gd name="f19" fmla="*/ f14 f0 1"/>
                <a:gd name="f20" fmla="*/ f17 1 3"/>
                <a:gd name="f21" fmla="*/ f18 1 61"/>
                <a:gd name="f22" fmla="*/ 1 f18 1"/>
                <a:gd name="f23" fmla="*/ 2 f17 1"/>
                <a:gd name="f24" fmla="*/ 49 f18 1"/>
                <a:gd name="f25" fmla="*/ 3 f17 1"/>
                <a:gd name="f26" fmla="*/ 61 f18 1"/>
                <a:gd name="f27" fmla="*/ f19 1 f2"/>
                <a:gd name="f28" fmla="*/ f22 1 61"/>
                <a:gd name="f29" fmla="*/ f23 1 3"/>
                <a:gd name="f30" fmla="*/ f24 1 61"/>
                <a:gd name="f31" fmla="*/ f25 1 3"/>
                <a:gd name="f32" fmla="*/ f26 1 61"/>
                <a:gd name="f33" fmla="*/ 0 1 f21"/>
                <a:gd name="f34" fmla="*/ f6 1 f21"/>
                <a:gd name="f35" fmla="*/ 0 1 f20"/>
                <a:gd name="f36" fmla="*/ f7 1 f20"/>
                <a:gd name="f37" fmla="+- f27 0 f1"/>
                <a:gd name="f38" fmla="*/ f28 1 f21"/>
                <a:gd name="f39" fmla="*/ f29 1 f20"/>
                <a:gd name="f40" fmla="*/ f30 1 f21"/>
                <a:gd name="f41" fmla="*/ f31 1 f20"/>
                <a:gd name="f42" fmla="*/ f32 1 f21"/>
                <a:gd name="f43" fmla="*/ f33 f15 1"/>
                <a:gd name="f44" fmla="*/ f34 f15 1"/>
                <a:gd name="f45" fmla="*/ f36 f16 1"/>
                <a:gd name="f46" fmla="*/ f35 f16 1"/>
                <a:gd name="f47" fmla="*/ f38 f15 1"/>
                <a:gd name="f48" fmla="*/ f39 f16 1"/>
                <a:gd name="f49" fmla="*/ f40 f15 1"/>
                <a:gd name="f50" fmla="*/ f41 f16 1"/>
                <a:gd name="f51" fmla="*/ f4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7" y="f48"/>
                </a:cxn>
                <a:cxn ang="f37">
                  <a:pos x="f47" y="f48"/>
                </a:cxn>
                <a:cxn ang="f37">
                  <a:pos x="f49" y="f50"/>
                </a:cxn>
                <a:cxn ang="f37">
                  <a:pos x="f51" y="f48"/>
                </a:cxn>
                <a:cxn ang="f37">
                  <a:pos x="f47" y="f48"/>
                </a:cxn>
              </a:cxnLst>
              <a:rect l="f43" t="f46" r="f44" b="f45"/>
              <a:pathLst>
                <a:path w="61" h="3">
                  <a:moveTo>
                    <a:pt x="f8" y="f9"/>
                  </a:moveTo>
                  <a:lnTo>
                    <a:pt x="f8" y="f9"/>
                  </a:lnTo>
                  <a:lnTo>
                    <a:pt x="f10" y="f7"/>
                  </a:lnTo>
                  <a:cubicBezTo>
                    <a:pt x="f11" y="f9"/>
                    <a:pt x="f12" y="f9"/>
                    <a:pt x="f6" y="f9"/>
                  </a:cubicBezTo>
                  <a:cubicBezTo>
                    <a:pt x="f13" y="f8"/>
                    <a:pt x="f5" y="f5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5" name="Freeform 73">
              <a:extLst>
                <a:ext uri="{FF2B5EF4-FFF2-40B4-BE49-F238E27FC236}">
                  <a16:creationId xmlns:a16="http://schemas.microsoft.com/office/drawing/2014/main" id="{AEB3A217-120F-4CF5-A172-BDADD862B7AA}"/>
                </a:ext>
              </a:extLst>
            </p:cNvPr>
            <p:cNvSpPr/>
            <p:nvPr/>
          </p:nvSpPr>
          <p:spPr>
            <a:xfrm>
              <a:off x="10899776" y="1550173"/>
              <a:ext cx="36511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1"/>
                <a:gd name="f8" fmla="val 15"/>
                <a:gd name="f9" fmla="val 30"/>
                <a:gd name="f10" fmla="val 12"/>
                <a:gd name="f11" fmla="+- 0 0 -90"/>
                <a:gd name="f12" fmla="*/ f3 1 38"/>
                <a:gd name="f13" fmla="*/ f4 1 1"/>
                <a:gd name="f14" fmla="+- f7 0 f5"/>
                <a:gd name="f15" fmla="+- f6 0 f5"/>
                <a:gd name="f16" fmla="*/ f11 f0 1"/>
                <a:gd name="f17" fmla="*/ f15 1 38"/>
                <a:gd name="f18" fmla="*/ 0 f15 1"/>
                <a:gd name="f19" fmla="*/ 1 f14 1"/>
                <a:gd name="f20" fmla="*/ 38 f15 1"/>
                <a:gd name="f21" fmla="*/ 0 f14 1"/>
                <a:gd name="f22" fmla="*/ 0 1 f14"/>
                <a:gd name="f23" fmla="*/ f7 1 f14"/>
                <a:gd name="f24" fmla="*/ f16 1 f2"/>
                <a:gd name="f25" fmla="*/ f18 1 38"/>
                <a:gd name="f26" fmla="*/ f20 1 38"/>
                <a:gd name="f27" fmla="*/ f19 1 f14"/>
                <a:gd name="f28" fmla="*/ f21 1 f14"/>
                <a:gd name="f29" fmla="*/ 0 1 f17"/>
                <a:gd name="f30" fmla="*/ f6 1 f17"/>
                <a:gd name="f31" fmla="*/ f23 f13 1"/>
                <a:gd name="f32" fmla="*/ f22 f13 1"/>
                <a:gd name="f33" fmla="+- f24 0 f1"/>
                <a:gd name="f34" fmla="*/ f25 1 f17"/>
                <a:gd name="f35" fmla="*/ f26 1 f17"/>
                <a:gd name="f36" fmla="*/ f29 f12 1"/>
                <a:gd name="f37" fmla="*/ f30 f12 1"/>
                <a:gd name="f38" fmla="*/ f27 f13 1"/>
                <a:gd name="f39" fmla="*/ f28 f13 1"/>
                <a:gd name="f40" fmla="*/ f34 f12 1"/>
                <a:gd name="f41" fmla="*/ f3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0" y="f38"/>
                </a:cxn>
                <a:cxn ang="f33">
                  <a:pos x="f40" y="f38"/>
                </a:cxn>
                <a:cxn ang="f33">
                  <a:pos x="f41" y="f39"/>
                </a:cxn>
                <a:cxn ang="f33">
                  <a:pos x="f40" y="f38"/>
                </a:cxn>
              </a:cxnLst>
              <a:rect l="f36" t="f32" r="f37" b="f31"/>
              <a:pathLst>
                <a:path w="38" h="1">
                  <a:moveTo>
                    <a:pt x="f5" y="f7"/>
                  </a:moveTo>
                  <a:lnTo>
                    <a:pt x="f5" y="f7"/>
                  </a:lnTo>
                  <a:cubicBezTo>
                    <a:pt x="f8" y="f7"/>
                    <a:pt x="f9" y="f7"/>
                    <a:pt x="f6" y="f5"/>
                  </a:cubicBezTo>
                  <a:cubicBezTo>
                    <a:pt x="f9" y="f5"/>
                    <a:pt x="f10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6" name="Freeform 74">
              <a:extLst>
                <a:ext uri="{FF2B5EF4-FFF2-40B4-BE49-F238E27FC236}">
                  <a16:creationId xmlns:a16="http://schemas.microsoft.com/office/drawing/2014/main" id="{80614F5C-EE1E-4238-95D1-BD96AB16BD08}"/>
                </a:ext>
              </a:extLst>
            </p:cNvPr>
            <p:cNvSpPr/>
            <p:nvPr/>
          </p:nvSpPr>
          <p:spPr>
            <a:xfrm>
              <a:off x="10958517" y="1555092"/>
              <a:ext cx="4604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1"/>
                <a:gd name="f8" fmla="val 33"/>
                <a:gd name="f9" fmla="+- 0 0 -90"/>
                <a:gd name="f10" fmla="*/ f3 1 47"/>
                <a:gd name="f11" fmla="*/ f4 1 1"/>
                <a:gd name="f12" fmla="+- f7 0 f5"/>
                <a:gd name="f13" fmla="+- f6 0 f5"/>
                <a:gd name="f14" fmla="*/ f9 f0 1"/>
                <a:gd name="f15" fmla="*/ f13 1 47"/>
                <a:gd name="f16" fmla="*/ 47 f13 1"/>
                <a:gd name="f17" fmla="*/ 1 f12 1"/>
                <a:gd name="f18" fmla="*/ 33 f13 1"/>
                <a:gd name="f19" fmla="*/ 0 f12 1"/>
                <a:gd name="f20" fmla="*/ 0 f13 1"/>
                <a:gd name="f21" fmla="*/ 0 1 f12"/>
                <a:gd name="f22" fmla="*/ f7 1 f12"/>
                <a:gd name="f23" fmla="*/ f14 1 f2"/>
                <a:gd name="f24" fmla="*/ f16 1 47"/>
                <a:gd name="f25" fmla="*/ f18 1 47"/>
                <a:gd name="f26" fmla="*/ f20 1 47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47" h="1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lnTo>
                    <a:pt x="f5" y="f5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7" name="Freeform 75">
              <a:extLst>
                <a:ext uri="{FF2B5EF4-FFF2-40B4-BE49-F238E27FC236}">
                  <a16:creationId xmlns:a16="http://schemas.microsoft.com/office/drawing/2014/main" id="{3566E7D9-3A10-4E19-B83C-504A120FD814}"/>
                </a:ext>
              </a:extLst>
            </p:cNvPr>
            <p:cNvSpPr/>
            <p:nvPr/>
          </p:nvSpPr>
          <p:spPr>
            <a:xfrm>
              <a:off x="10304465" y="1548938"/>
              <a:ext cx="61914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4"/>
                <a:gd name="f8" fmla="val 57"/>
                <a:gd name="f9" fmla="val 5"/>
                <a:gd name="f10" fmla="val 1"/>
                <a:gd name="f11" fmla="val 3"/>
                <a:gd name="f12" fmla="val 14"/>
                <a:gd name="f13" fmla="val 33"/>
                <a:gd name="f14" fmla="val 45"/>
                <a:gd name="f15" fmla="val 2"/>
                <a:gd name="f16" fmla="+- 0 0 -90"/>
                <a:gd name="f17" fmla="*/ f3 1 65"/>
                <a:gd name="f18" fmla="*/ f4 1 4"/>
                <a:gd name="f19" fmla="+- f7 0 f5"/>
                <a:gd name="f20" fmla="+- f6 0 f5"/>
                <a:gd name="f21" fmla="*/ f16 f0 1"/>
                <a:gd name="f22" fmla="*/ f19 1 4"/>
                <a:gd name="f23" fmla="*/ f20 1 65"/>
                <a:gd name="f24" fmla="*/ 57 f20 1"/>
                <a:gd name="f25" fmla="*/ 0 f19 1"/>
                <a:gd name="f26" fmla="*/ 5 f20 1"/>
                <a:gd name="f27" fmla="*/ 1 f19 1"/>
                <a:gd name="f28" fmla="*/ 33 f20 1"/>
                <a:gd name="f29" fmla="*/ 4 f19 1"/>
                <a:gd name="f30" fmla="*/ f21 1 f2"/>
                <a:gd name="f31" fmla="*/ f24 1 65"/>
                <a:gd name="f32" fmla="*/ f25 1 4"/>
                <a:gd name="f33" fmla="*/ f26 1 65"/>
                <a:gd name="f34" fmla="*/ f27 1 4"/>
                <a:gd name="f35" fmla="*/ f28 1 65"/>
                <a:gd name="f36" fmla="*/ f29 1 4"/>
                <a:gd name="f37" fmla="*/ 0 1 f23"/>
                <a:gd name="f38" fmla="*/ f6 1 f23"/>
                <a:gd name="f39" fmla="*/ 0 1 f22"/>
                <a:gd name="f40" fmla="*/ f7 1 f22"/>
                <a:gd name="f41" fmla="+- f30 0 f1"/>
                <a:gd name="f42" fmla="*/ f31 1 f23"/>
                <a:gd name="f43" fmla="*/ f32 1 f22"/>
                <a:gd name="f44" fmla="*/ f33 1 f23"/>
                <a:gd name="f45" fmla="*/ f34 1 f22"/>
                <a:gd name="f46" fmla="*/ f35 1 f23"/>
                <a:gd name="f47" fmla="*/ f36 1 f22"/>
                <a:gd name="f48" fmla="*/ f37 f17 1"/>
                <a:gd name="f49" fmla="*/ f38 f17 1"/>
                <a:gd name="f50" fmla="*/ f40 f18 1"/>
                <a:gd name="f51" fmla="*/ f39 f18 1"/>
                <a:gd name="f52" fmla="*/ f42 f17 1"/>
                <a:gd name="f53" fmla="*/ f43 f18 1"/>
                <a:gd name="f54" fmla="*/ f44 f17 1"/>
                <a:gd name="f55" fmla="*/ f45 f18 1"/>
                <a:gd name="f56" fmla="*/ f46 f17 1"/>
                <a:gd name="f57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2" y="f53"/>
                </a:cxn>
                <a:cxn ang="f41">
                  <a:pos x="f52" y="f53"/>
                </a:cxn>
                <a:cxn ang="f41">
                  <a:pos x="f54" y="f55"/>
                </a:cxn>
                <a:cxn ang="f41">
                  <a:pos x="f56" y="f57"/>
                </a:cxn>
                <a:cxn ang="f41">
                  <a:pos x="f52" y="f53"/>
                </a:cxn>
              </a:cxnLst>
              <a:rect l="f48" t="f51" r="f49" b="f50"/>
              <a:pathLst>
                <a:path w="65" h="4">
                  <a:moveTo>
                    <a:pt x="f8" y="f5"/>
                  </a:moveTo>
                  <a:lnTo>
                    <a:pt x="f8" y="f5"/>
                  </a:lnTo>
                  <a:lnTo>
                    <a:pt x="f9" y="f10"/>
                  </a:lnTo>
                  <a:cubicBezTo>
                    <a:pt x="f5" y="f11"/>
                    <a:pt x="f12" y="f7"/>
                    <a:pt x="f13" y="f7"/>
                  </a:cubicBezTo>
                  <a:cubicBezTo>
                    <a:pt x="f14" y="f15"/>
                    <a:pt x="f6" y="f15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8" name="Freeform 76">
              <a:extLst>
                <a:ext uri="{FF2B5EF4-FFF2-40B4-BE49-F238E27FC236}">
                  <a16:creationId xmlns:a16="http://schemas.microsoft.com/office/drawing/2014/main" id="{7F8D4702-0389-48F4-A826-D2D137C53B43}"/>
                </a:ext>
              </a:extLst>
            </p:cNvPr>
            <p:cNvSpPr/>
            <p:nvPr/>
          </p:nvSpPr>
          <p:spPr>
            <a:xfrm>
              <a:off x="10483852" y="1557561"/>
              <a:ext cx="23810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7"/>
                <a:gd name="f8" fmla="val 4"/>
                <a:gd name="f9" fmla="val 11"/>
                <a:gd name="f10" fmla="val 3"/>
                <a:gd name="f11" fmla="val 10"/>
                <a:gd name="f12" fmla="val 2"/>
                <a:gd name="f13" fmla="+- 0 0 -90"/>
                <a:gd name="f14" fmla="*/ f3 1 25"/>
                <a:gd name="f15" fmla="*/ f4 1 7"/>
                <a:gd name="f16" fmla="+- f7 0 f5"/>
                <a:gd name="f17" fmla="+- f6 0 f5"/>
                <a:gd name="f18" fmla="*/ f13 f0 1"/>
                <a:gd name="f19" fmla="*/ f17 1 25"/>
                <a:gd name="f20" fmla="*/ f16 1 7"/>
                <a:gd name="f21" fmla="*/ 25 f17 1"/>
                <a:gd name="f22" fmla="*/ 4 f16 1"/>
                <a:gd name="f23" fmla="*/ 2 f17 1"/>
                <a:gd name="f24" fmla="*/ 0 f16 1"/>
                <a:gd name="f25" fmla="*/ 0 f17 1"/>
                <a:gd name="f26" fmla="*/ 7 f16 1"/>
                <a:gd name="f27" fmla="*/ f18 1 f2"/>
                <a:gd name="f28" fmla="*/ f21 1 25"/>
                <a:gd name="f29" fmla="*/ f22 1 7"/>
                <a:gd name="f30" fmla="*/ f23 1 25"/>
                <a:gd name="f31" fmla="*/ f24 1 7"/>
                <a:gd name="f32" fmla="*/ f25 1 25"/>
                <a:gd name="f33" fmla="*/ f26 1 7"/>
                <a:gd name="f34" fmla="*/ 0 1 f19"/>
                <a:gd name="f35" fmla="*/ f6 1 f19"/>
                <a:gd name="f36" fmla="*/ 0 1 f20"/>
                <a:gd name="f37" fmla="*/ f7 1 f20"/>
                <a:gd name="f38" fmla="+- f27 0 f1"/>
                <a:gd name="f39" fmla="*/ f28 1 f19"/>
                <a:gd name="f40" fmla="*/ f29 1 f20"/>
                <a:gd name="f41" fmla="*/ f30 1 f19"/>
                <a:gd name="f42" fmla="*/ f31 1 f20"/>
                <a:gd name="f43" fmla="*/ f32 1 f19"/>
                <a:gd name="f44" fmla="*/ f33 1 f20"/>
                <a:gd name="f45" fmla="*/ f34 f14 1"/>
                <a:gd name="f46" fmla="*/ f35 f14 1"/>
                <a:gd name="f47" fmla="*/ f37 f15 1"/>
                <a:gd name="f48" fmla="*/ f36 f15 1"/>
                <a:gd name="f49" fmla="*/ f39 f14 1"/>
                <a:gd name="f50" fmla="*/ f40 f15 1"/>
                <a:gd name="f51" fmla="*/ f41 f14 1"/>
                <a:gd name="f52" fmla="*/ f42 f15 1"/>
                <a:gd name="f53" fmla="*/ f43 f14 1"/>
                <a:gd name="f54" fmla="*/ f4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9" y="f50"/>
                </a:cxn>
                <a:cxn ang="f38">
                  <a:pos x="f49" y="f50"/>
                </a:cxn>
                <a:cxn ang="f38">
                  <a:pos x="f51" y="f52"/>
                </a:cxn>
                <a:cxn ang="f38">
                  <a:pos x="f53" y="f54"/>
                </a:cxn>
                <a:cxn ang="f38">
                  <a:pos x="f49" y="f50"/>
                </a:cxn>
              </a:cxnLst>
              <a:rect l="f45" t="f48" r="f46" b="f47"/>
              <a:pathLst>
                <a:path w="25" h="7">
                  <a:moveTo>
                    <a:pt x="f6" y="f8"/>
                  </a:moveTo>
                  <a:lnTo>
                    <a:pt x="f6" y="f8"/>
                  </a:lnTo>
                  <a:cubicBezTo>
                    <a:pt x="f9" y="f10"/>
                    <a:pt x="f11" y="f12"/>
                    <a:pt x="f12" y="f5"/>
                  </a:cubicBezTo>
                  <a:lnTo>
                    <a:pt x="f5" y="f7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9" name="Freeform 77">
              <a:extLst>
                <a:ext uri="{FF2B5EF4-FFF2-40B4-BE49-F238E27FC236}">
                  <a16:creationId xmlns:a16="http://schemas.microsoft.com/office/drawing/2014/main" id="{C2D59BA8-F664-4E6F-B2B7-B590030FBC9D}"/>
                </a:ext>
              </a:extLst>
            </p:cNvPr>
            <p:cNvSpPr/>
            <p:nvPr/>
          </p:nvSpPr>
          <p:spPr>
            <a:xfrm>
              <a:off x="10291764" y="1563715"/>
              <a:ext cx="117472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3"/>
                <a:gd name="f7" fmla="val 4"/>
                <a:gd name="f8" fmla="val 75"/>
                <a:gd name="f9" fmla="val 70"/>
                <a:gd name="f10" fmla="val 1"/>
                <a:gd name="f11" fmla="val 66"/>
                <a:gd name="f12" fmla="val 71"/>
                <a:gd name="f13" fmla="val 2"/>
                <a:gd name="f14" fmla="+- 0 0 -90"/>
                <a:gd name="f15" fmla="*/ f3 1 123"/>
                <a:gd name="f16" fmla="*/ f4 1 4"/>
                <a:gd name="f17" fmla="+- f7 0 f5"/>
                <a:gd name="f18" fmla="+- f6 0 f5"/>
                <a:gd name="f19" fmla="*/ f14 f0 1"/>
                <a:gd name="f20" fmla="*/ f17 1 4"/>
                <a:gd name="f21" fmla="*/ f18 1 123"/>
                <a:gd name="f22" fmla="*/ 75 f18 1"/>
                <a:gd name="f23" fmla="*/ 0 f17 1"/>
                <a:gd name="f24" fmla="*/ 66 f18 1"/>
                <a:gd name="f25" fmla="*/ 4 f17 1"/>
                <a:gd name="f26" fmla="*/ f19 1 f2"/>
                <a:gd name="f27" fmla="*/ f22 1 123"/>
                <a:gd name="f28" fmla="*/ f23 1 4"/>
                <a:gd name="f29" fmla="*/ f24 1 123"/>
                <a:gd name="f30" fmla="*/ f25 1 4"/>
                <a:gd name="f31" fmla="*/ 0 1 f21"/>
                <a:gd name="f32" fmla="*/ f6 1 f21"/>
                <a:gd name="f33" fmla="*/ 0 1 f20"/>
                <a:gd name="f34" fmla="*/ f7 1 f20"/>
                <a:gd name="f35" fmla="+- f26 0 f1"/>
                <a:gd name="f36" fmla="*/ f27 1 f21"/>
                <a:gd name="f37" fmla="*/ f28 1 f20"/>
                <a:gd name="f38" fmla="*/ f29 1 f21"/>
                <a:gd name="f39" fmla="*/ f30 1 f20"/>
                <a:gd name="f40" fmla="*/ f31 f15 1"/>
                <a:gd name="f41" fmla="*/ f32 f15 1"/>
                <a:gd name="f42" fmla="*/ f34 f16 1"/>
                <a:gd name="f43" fmla="*/ f33 f16 1"/>
                <a:gd name="f44" fmla="*/ f36 f15 1"/>
                <a:gd name="f45" fmla="*/ f37 f16 1"/>
                <a:gd name="f46" fmla="*/ f38 f15 1"/>
                <a:gd name="f47" fmla="*/ f39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4" y="f45"/>
                </a:cxn>
                <a:cxn ang="f35">
                  <a:pos x="f44" y="f45"/>
                </a:cxn>
                <a:cxn ang="f35">
                  <a:pos x="f46" y="f47"/>
                </a:cxn>
                <a:cxn ang="f35">
                  <a:pos x="f44" y="f45"/>
                </a:cxn>
              </a:cxnLst>
              <a:rect l="f40" t="f43" r="f41" b="f42"/>
              <a:pathLst>
                <a:path w="123" h="4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5" y="f7"/>
                    <a:pt x="f11" y="f7"/>
                  </a:cubicBezTo>
                  <a:cubicBezTo>
                    <a:pt x="f12" y="f13"/>
                    <a:pt x="f6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0" name="Freeform 78">
              <a:extLst>
                <a:ext uri="{FF2B5EF4-FFF2-40B4-BE49-F238E27FC236}">
                  <a16:creationId xmlns:a16="http://schemas.microsoft.com/office/drawing/2014/main" id="{A80A1652-D9D0-4E42-A597-D5EA48B0321D}"/>
                </a:ext>
              </a:extLst>
            </p:cNvPr>
            <p:cNvSpPr/>
            <p:nvPr/>
          </p:nvSpPr>
          <p:spPr>
            <a:xfrm>
              <a:off x="9621838" y="1546479"/>
              <a:ext cx="11109" cy="86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10"/>
                <a:gd name="f8" fmla="val 12"/>
                <a:gd name="f9" fmla="+- 0 0 -90"/>
                <a:gd name="f10" fmla="*/ f3 1 13"/>
                <a:gd name="f11" fmla="*/ f4 1 10"/>
                <a:gd name="f12" fmla="+- f7 0 f5"/>
                <a:gd name="f13" fmla="+- f6 0 f5"/>
                <a:gd name="f14" fmla="*/ f9 f0 1"/>
                <a:gd name="f15" fmla="*/ f12 1 10"/>
                <a:gd name="f16" fmla="*/ f13 1 13"/>
                <a:gd name="f17" fmla="*/ 0 f13 1"/>
                <a:gd name="f18" fmla="*/ 10 f12 1"/>
                <a:gd name="f19" fmla="*/ 13 f13 1"/>
                <a:gd name="f20" fmla="*/ 12 f13 1"/>
                <a:gd name="f21" fmla="*/ 0 f12 1"/>
                <a:gd name="f22" fmla="*/ f14 1 f2"/>
                <a:gd name="f23" fmla="*/ f17 1 13"/>
                <a:gd name="f24" fmla="*/ f18 1 10"/>
                <a:gd name="f25" fmla="*/ f19 1 13"/>
                <a:gd name="f26" fmla="*/ f20 1 13"/>
                <a:gd name="f27" fmla="*/ f21 1 10"/>
                <a:gd name="f28" fmla="*/ 0 1 f16"/>
                <a:gd name="f29" fmla="*/ f6 1 f16"/>
                <a:gd name="f30" fmla="*/ 0 1 f15"/>
                <a:gd name="f31" fmla="*/ f7 1 f15"/>
                <a:gd name="f32" fmla="+- f22 0 f1"/>
                <a:gd name="f33" fmla="*/ f23 1 f16"/>
                <a:gd name="f34" fmla="*/ f24 1 f15"/>
                <a:gd name="f35" fmla="*/ f25 1 f16"/>
                <a:gd name="f36" fmla="*/ f26 1 f16"/>
                <a:gd name="f37" fmla="*/ f27 1 f15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0 1"/>
                <a:gd name="f46" fmla="*/ f3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2" y="f43"/>
                </a:cxn>
                <a:cxn ang="f32">
                  <a:pos x="f44" y="f43"/>
                </a:cxn>
                <a:cxn ang="f32">
                  <a:pos x="f45" y="f46"/>
                </a:cxn>
                <a:cxn ang="f32">
                  <a:pos x="f42" y="f43"/>
                </a:cxn>
              </a:cxnLst>
              <a:rect l="f38" t="f41" r="f39" b="f40"/>
              <a:pathLst>
                <a:path w="13" h="10">
                  <a:moveTo>
                    <a:pt x="f5" y="f7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8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1" name="Freeform 79">
              <a:extLst>
                <a:ext uri="{FF2B5EF4-FFF2-40B4-BE49-F238E27FC236}">
                  <a16:creationId xmlns:a16="http://schemas.microsoft.com/office/drawing/2014/main" id="{38EC53CF-59F6-4396-B14C-0785E8A25E60}"/>
                </a:ext>
              </a:extLst>
            </p:cNvPr>
            <p:cNvSpPr/>
            <p:nvPr/>
          </p:nvSpPr>
          <p:spPr>
            <a:xfrm>
              <a:off x="8951911" y="1568634"/>
              <a:ext cx="96834" cy="86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1"/>
                <a:gd name="f7" fmla="val 10"/>
                <a:gd name="f8" fmla="val 16"/>
                <a:gd name="f9" fmla="val 8"/>
                <a:gd name="f10" fmla="val 78"/>
                <a:gd name="f11" fmla="val 31"/>
                <a:gd name="f12" fmla="val 1"/>
                <a:gd name="f13" fmla="val 86"/>
                <a:gd name="f14" fmla="val 4"/>
                <a:gd name="f15" fmla="val 2"/>
                <a:gd name="f16" fmla="val 41"/>
                <a:gd name="f17" fmla="val 56"/>
                <a:gd name="f18" fmla="val 19"/>
                <a:gd name="f19" fmla="+- 0 0 -90"/>
                <a:gd name="f20" fmla="*/ f3 1 101"/>
                <a:gd name="f21" fmla="*/ f4 1 10"/>
                <a:gd name="f22" fmla="+- f7 0 f5"/>
                <a:gd name="f23" fmla="+- f6 0 f5"/>
                <a:gd name="f24" fmla="*/ f19 f0 1"/>
                <a:gd name="f25" fmla="*/ f22 1 10"/>
                <a:gd name="f26" fmla="*/ f23 1 101"/>
                <a:gd name="f27" fmla="*/ 16 f23 1"/>
                <a:gd name="f28" fmla="*/ 8 f22 1"/>
                <a:gd name="f29" fmla="*/ 86 f23 1"/>
                <a:gd name="f30" fmla="*/ 4 f22 1"/>
                <a:gd name="f31" fmla="*/ 56 f23 1"/>
                <a:gd name="f32" fmla="*/ 0 f22 1"/>
                <a:gd name="f33" fmla="*/ f24 1 f2"/>
                <a:gd name="f34" fmla="*/ f27 1 101"/>
                <a:gd name="f35" fmla="*/ f28 1 10"/>
                <a:gd name="f36" fmla="*/ f29 1 101"/>
                <a:gd name="f37" fmla="*/ f30 1 10"/>
                <a:gd name="f38" fmla="*/ f31 1 101"/>
                <a:gd name="f39" fmla="*/ f32 1 10"/>
                <a:gd name="f40" fmla="*/ 0 1 f26"/>
                <a:gd name="f41" fmla="*/ f6 1 f26"/>
                <a:gd name="f42" fmla="*/ 0 1 f25"/>
                <a:gd name="f43" fmla="*/ f7 1 f25"/>
                <a:gd name="f44" fmla="+- f33 0 f1"/>
                <a:gd name="f45" fmla="*/ f34 1 f26"/>
                <a:gd name="f46" fmla="*/ f35 1 f25"/>
                <a:gd name="f47" fmla="*/ f36 1 f26"/>
                <a:gd name="f48" fmla="*/ f37 1 f25"/>
                <a:gd name="f49" fmla="*/ f38 1 f26"/>
                <a:gd name="f50" fmla="*/ f39 1 f25"/>
                <a:gd name="f51" fmla="*/ f40 f20 1"/>
                <a:gd name="f52" fmla="*/ f41 f20 1"/>
                <a:gd name="f53" fmla="*/ f43 f21 1"/>
                <a:gd name="f54" fmla="*/ f42 f21 1"/>
                <a:gd name="f55" fmla="*/ f45 f20 1"/>
                <a:gd name="f56" fmla="*/ f46 f21 1"/>
                <a:gd name="f57" fmla="*/ f47 f20 1"/>
                <a:gd name="f58" fmla="*/ f48 f21 1"/>
                <a:gd name="f59" fmla="*/ f49 f20 1"/>
                <a:gd name="f60" fmla="*/ f50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55" y="f56"/>
                </a:cxn>
                <a:cxn ang="f44">
                  <a:pos x="f55" y="f56"/>
                </a:cxn>
                <a:cxn ang="f44">
                  <a:pos x="f57" y="f58"/>
                </a:cxn>
                <a:cxn ang="f44">
                  <a:pos x="f59" y="f60"/>
                </a:cxn>
                <a:cxn ang="f44">
                  <a:pos x="f55" y="f56"/>
                </a:cxn>
              </a:cxnLst>
              <a:rect l="f51" t="f54" r="f52" b="f53"/>
              <a:pathLst>
                <a:path w="101" h="10">
                  <a:moveTo>
                    <a:pt x="f8" y="f9"/>
                  </a:moveTo>
                  <a:lnTo>
                    <a:pt x="f8" y="f9"/>
                  </a:lnTo>
                  <a:cubicBezTo>
                    <a:pt x="f10" y="f7"/>
                    <a:pt x="f11" y="f12"/>
                    <a:pt x="f13" y="f14"/>
                  </a:cubicBezTo>
                  <a:cubicBezTo>
                    <a:pt x="f6" y="f15"/>
                    <a:pt x="f16" y="f15"/>
                    <a:pt x="f17" y="f5"/>
                  </a:cubicBezTo>
                  <a:cubicBezTo>
                    <a:pt x="f18" y="f15"/>
                    <a:pt x="f5" y="f12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2" name="Freeform 80">
              <a:extLst>
                <a:ext uri="{FF2B5EF4-FFF2-40B4-BE49-F238E27FC236}">
                  <a16:creationId xmlns:a16="http://schemas.microsoft.com/office/drawing/2014/main" id="{4C06AF90-2C01-45E1-9613-1E3CB99C2D04}"/>
                </a:ext>
              </a:extLst>
            </p:cNvPr>
            <p:cNvSpPr/>
            <p:nvPr/>
          </p:nvSpPr>
          <p:spPr>
            <a:xfrm>
              <a:off x="9005889" y="1566175"/>
              <a:ext cx="17465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"/>
                <a:gd name="f7" fmla="val 2"/>
                <a:gd name="f8" fmla="val 8"/>
                <a:gd name="f9" fmla="val 1"/>
                <a:gd name="f10" fmla="val 3"/>
                <a:gd name="f11" fmla="+- 0 0 -90"/>
                <a:gd name="f12" fmla="*/ f3 1 19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19"/>
                <a:gd name="f19" fmla="*/ 0 f15 1"/>
                <a:gd name="f20" fmla="*/ 2 f14 1"/>
                <a:gd name="f21" fmla="*/ 19 f15 1"/>
                <a:gd name="f22" fmla="*/ 0 f14 1"/>
                <a:gd name="f23" fmla="*/ f16 1 f2"/>
                <a:gd name="f24" fmla="*/ f19 1 19"/>
                <a:gd name="f25" fmla="*/ f20 1 2"/>
                <a:gd name="f26" fmla="*/ f21 1 19"/>
                <a:gd name="f27" fmla="*/ f22 1 2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19" h="2">
                  <a:moveTo>
                    <a:pt x="f5" y="f7"/>
                  </a:moveTo>
                  <a:lnTo>
                    <a:pt x="f5" y="f7"/>
                  </a:lnTo>
                  <a:lnTo>
                    <a:pt x="f6" y="f5"/>
                  </a:lnTo>
                  <a:cubicBezTo>
                    <a:pt x="f8" y="f9"/>
                    <a:pt x="f10" y="f9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3" name="Freeform 81">
              <a:extLst>
                <a:ext uri="{FF2B5EF4-FFF2-40B4-BE49-F238E27FC236}">
                  <a16:creationId xmlns:a16="http://schemas.microsoft.com/office/drawing/2014/main" id="{FBA62A2D-E456-4AB5-86CE-68B998FB2FCD}"/>
                </a:ext>
              </a:extLst>
            </p:cNvPr>
            <p:cNvSpPr/>
            <p:nvPr/>
          </p:nvSpPr>
          <p:spPr>
            <a:xfrm>
              <a:off x="1587498" y="1516934"/>
              <a:ext cx="38103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4"/>
                <a:gd name="f8" fmla="val 2"/>
                <a:gd name="f9" fmla="val 25"/>
                <a:gd name="f10" fmla="+- 0 0 -90"/>
                <a:gd name="f11" fmla="*/ f3 1 39"/>
                <a:gd name="f12" fmla="*/ f4 1 4"/>
                <a:gd name="f13" fmla="+- f7 0 f5"/>
                <a:gd name="f14" fmla="+- f6 0 f5"/>
                <a:gd name="f15" fmla="*/ f10 f0 1"/>
                <a:gd name="f16" fmla="*/ f13 1 4"/>
                <a:gd name="f17" fmla="*/ f14 1 39"/>
                <a:gd name="f18" fmla="*/ 39 f14 1"/>
                <a:gd name="f19" fmla="*/ 2 f13 1"/>
                <a:gd name="f20" fmla="*/ 0 f14 1"/>
                <a:gd name="f21" fmla="*/ 0 f13 1"/>
                <a:gd name="f22" fmla="*/ 25 f14 1"/>
                <a:gd name="f23" fmla="*/ 4 f13 1"/>
                <a:gd name="f24" fmla="*/ f15 1 f2"/>
                <a:gd name="f25" fmla="*/ f18 1 39"/>
                <a:gd name="f26" fmla="*/ f19 1 4"/>
                <a:gd name="f27" fmla="*/ f20 1 39"/>
                <a:gd name="f28" fmla="*/ f21 1 4"/>
                <a:gd name="f29" fmla="*/ f22 1 39"/>
                <a:gd name="f30" fmla="*/ f23 1 4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39" h="4">
                  <a:moveTo>
                    <a:pt x="f6" y="f8"/>
                  </a:moveTo>
                  <a:lnTo>
                    <a:pt x="f6" y="f8"/>
                  </a:lnTo>
                  <a:lnTo>
                    <a:pt x="f5" y="f5"/>
                  </a:lnTo>
                  <a:lnTo>
                    <a:pt x="f9" y="f7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4" name="Freeform 82">
              <a:extLst>
                <a:ext uri="{FF2B5EF4-FFF2-40B4-BE49-F238E27FC236}">
                  <a16:creationId xmlns:a16="http://schemas.microsoft.com/office/drawing/2014/main" id="{972E1EA6-4705-4E48-B267-37F2D2928120}"/>
                </a:ext>
              </a:extLst>
            </p:cNvPr>
            <p:cNvSpPr/>
            <p:nvPr/>
          </p:nvSpPr>
          <p:spPr>
            <a:xfrm>
              <a:off x="1522411" y="1519394"/>
              <a:ext cx="30166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"/>
                <a:gd name="f7" fmla="val 6"/>
                <a:gd name="f8" fmla="val 23"/>
                <a:gd name="f9" fmla="val 5"/>
                <a:gd name="f10" fmla="val 8"/>
                <a:gd name="f11" fmla="val 26"/>
                <a:gd name="f12" fmla="+- 0 0 -90"/>
                <a:gd name="f13" fmla="*/ f3 1 32"/>
                <a:gd name="f14" fmla="*/ f4 1 6"/>
                <a:gd name="f15" fmla="+- f7 0 f5"/>
                <a:gd name="f16" fmla="+- f6 0 f5"/>
                <a:gd name="f17" fmla="*/ f12 f0 1"/>
                <a:gd name="f18" fmla="*/ f15 1 6"/>
                <a:gd name="f19" fmla="*/ f16 1 32"/>
                <a:gd name="f20" fmla="*/ 32 f16 1"/>
                <a:gd name="f21" fmla="*/ 6 f15 1"/>
                <a:gd name="f22" fmla="*/ 23 f16 1"/>
                <a:gd name="f23" fmla="*/ 0 f15 1"/>
                <a:gd name="f24" fmla="*/ 0 f16 1"/>
                <a:gd name="f25" fmla="*/ 5 f15 1"/>
                <a:gd name="f26" fmla="*/ f17 1 f2"/>
                <a:gd name="f27" fmla="*/ f20 1 32"/>
                <a:gd name="f28" fmla="*/ f21 1 6"/>
                <a:gd name="f29" fmla="*/ f22 1 32"/>
                <a:gd name="f30" fmla="*/ f23 1 6"/>
                <a:gd name="f31" fmla="*/ f24 1 32"/>
                <a:gd name="f32" fmla="*/ f25 1 6"/>
                <a:gd name="f33" fmla="*/ 0 1 f19"/>
                <a:gd name="f34" fmla="*/ f6 1 f19"/>
                <a:gd name="f35" fmla="*/ 0 1 f18"/>
                <a:gd name="f36" fmla="*/ f7 1 f18"/>
                <a:gd name="f37" fmla="+- f26 0 f1"/>
                <a:gd name="f38" fmla="*/ f27 1 f19"/>
                <a:gd name="f39" fmla="*/ f28 1 f18"/>
                <a:gd name="f40" fmla="*/ f29 1 f19"/>
                <a:gd name="f41" fmla="*/ f30 1 f18"/>
                <a:gd name="f42" fmla="*/ f31 1 f19"/>
                <a:gd name="f43" fmla="*/ f32 1 f18"/>
                <a:gd name="f44" fmla="*/ f33 f13 1"/>
                <a:gd name="f45" fmla="*/ f34 f13 1"/>
                <a:gd name="f46" fmla="*/ f36 f14 1"/>
                <a:gd name="f47" fmla="*/ f35 f14 1"/>
                <a:gd name="f48" fmla="*/ f38 f13 1"/>
                <a:gd name="f49" fmla="*/ f39 f14 1"/>
                <a:gd name="f50" fmla="*/ f40 f13 1"/>
                <a:gd name="f51" fmla="*/ f41 f14 1"/>
                <a:gd name="f52" fmla="*/ f42 f13 1"/>
                <a:gd name="f53" fmla="*/ f43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8" y="f49"/>
                </a:cxn>
                <a:cxn ang="f37">
                  <a:pos x="f48" y="f49"/>
                </a:cxn>
                <a:cxn ang="f37">
                  <a:pos x="f50" y="f51"/>
                </a:cxn>
                <a:cxn ang="f37">
                  <a:pos x="f52" y="f53"/>
                </a:cxn>
                <a:cxn ang="f37">
                  <a:pos x="f48" y="f49"/>
                </a:cxn>
              </a:cxnLst>
              <a:rect l="f44" t="f47" r="f45" b="f46"/>
              <a:pathLst>
                <a:path w="32" h="6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lnTo>
                    <a:pt x="f5" y="f9"/>
                  </a:lnTo>
                  <a:cubicBezTo>
                    <a:pt x="f10" y="f9"/>
                    <a:pt x="f11" y="f9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5" name="Freeform 83">
              <a:extLst>
                <a:ext uri="{FF2B5EF4-FFF2-40B4-BE49-F238E27FC236}">
                  <a16:creationId xmlns:a16="http://schemas.microsoft.com/office/drawing/2014/main" id="{1C0E8FE6-D89A-4AA3-A6FD-8F9195C5C557}"/>
                </a:ext>
              </a:extLst>
            </p:cNvPr>
            <p:cNvSpPr/>
            <p:nvPr/>
          </p:nvSpPr>
          <p:spPr>
            <a:xfrm>
              <a:off x="6650038" y="1573563"/>
              <a:ext cx="33339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"/>
                <a:gd name="f7" fmla="val 4"/>
                <a:gd name="f8" fmla="val 31"/>
                <a:gd name="f9" fmla="val 2"/>
                <a:gd name="f10" fmla="val 28"/>
                <a:gd name="f11" fmla="val 1"/>
                <a:gd name="f12" fmla="val 18"/>
                <a:gd name="f13" fmla="+- 0 0 -90"/>
                <a:gd name="f14" fmla="*/ f3 1 34"/>
                <a:gd name="f15" fmla="*/ f4 1 4"/>
                <a:gd name="f16" fmla="+- f7 0 f5"/>
                <a:gd name="f17" fmla="+- f6 0 f5"/>
                <a:gd name="f18" fmla="*/ f13 f0 1"/>
                <a:gd name="f19" fmla="*/ f16 1 4"/>
                <a:gd name="f20" fmla="*/ f17 1 34"/>
                <a:gd name="f21" fmla="*/ 31 f17 1"/>
                <a:gd name="f22" fmla="*/ 4 f16 1"/>
                <a:gd name="f23" fmla="*/ 34 f17 1"/>
                <a:gd name="f24" fmla="*/ 2 f16 1"/>
                <a:gd name="f25" fmla="*/ 0 f17 1"/>
                <a:gd name="f26" fmla="*/ 0 f16 1"/>
                <a:gd name="f27" fmla="*/ f18 1 f2"/>
                <a:gd name="f28" fmla="*/ f21 1 34"/>
                <a:gd name="f29" fmla="*/ f22 1 4"/>
                <a:gd name="f30" fmla="*/ f23 1 34"/>
                <a:gd name="f31" fmla="*/ f24 1 4"/>
                <a:gd name="f32" fmla="*/ f25 1 34"/>
                <a:gd name="f33" fmla="*/ f26 1 4"/>
                <a:gd name="f34" fmla="*/ 0 1 f20"/>
                <a:gd name="f35" fmla="*/ f6 1 f20"/>
                <a:gd name="f36" fmla="*/ 0 1 f19"/>
                <a:gd name="f37" fmla="*/ f7 1 f19"/>
                <a:gd name="f38" fmla="+- f27 0 f1"/>
                <a:gd name="f39" fmla="*/ f28 1 f20"/>
                <a:gd name="f40" fmla="*/ f29 1 f19"/>
                <a:gd name="f41" fmla="*/ f30 1 f20"/>
                <a:gd name="f42" fmla="*/ f31 1 f19"/>
                <a:gd name="f43" fmla="*/ f32 1 f20"/>
                <a:gd name="f44" fmla="*/ f33 1 f19"/>
                <a:gd name="f45" fmla="*/ f34 f14 1"/>
                <a:gd name="f46" fmla="*/ f35 f14 1"/>
                <a:gd name="f47" fmla="*/ f37 f15 1"/>
                <a:gd name="f48" fmla="*/ f36 f15 1"/>
                <a:gd name="f49" fmla="*/ f39 f14 1"/>
                <a:gd name="f50" fmla="*/ f40 f15 1"/>
                <a:gd name="f51" fmla="*/ f41 f14 1"/>
                <a:gd name="f52" fmla="*/ f42 f15 1"/>
                <a:gd name="f53" fmla="*/ f43 f14 1"/>
                <a:gd name="f54" fmla="*/ f4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9" y="f50"/>
                </a:cxn>
                <a:cxn ang="f38">
                  <a:pos x="f49" y="f50"/>
                </a:cxn>
                <a:cxn ang="f38">
                  <a:pos x="f51" y="f52"/>
                </a:cxn>
                <a:cxn ang="f38">
                  <a:pos x="f53" y="f54"/>
                </a:cxn>
                <a:cxn ang="f38">
                  <a:pos x="f49" y="f50"/>
                </a:cxn>
              </a:cxnLst>
              <a:rect l="f45" t="f48" r="f46" b="f47"/>
              <a:pathLst>
                <a:path w="34" h="4">
                  <a:moveTo>
                    <a:pt x="f8" y="f7"/>
                  </a:moveTo>
                  <a:lnTo>
                    <a:pt x="f8" y="f7"/>
                  </a:lnTo>
                  <a:lnTo>
                    <a:pt x="f6" y="f9"/>
                  </a:lnTo>
                  <a:cubicBezTo>
                    <a:pt x="f10" y="f11"/>
                    <a:pt x="f12" y="f11"/>
                    <a:pt x="f5" y="f5"/>
                  </a:cubicBez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6" name="Freeform 84">
              <a:extLst>
                <a:ext uri="{FF2B5EF4-FFF2-40B4-BE49-F238E27FC236}">
                  <a16:creationId xmlns:a16="http://schemas.microsoft.com/office/drawing/2014/main" id="{78A2A3A7-EE78-464D-B661-05197F7A4733}"/>
                </a:ext>
              </a:extLst>
            </p:cNvPr>
            <p:cNvSpPr/>
            <p:nvPr/>
          </p:nvSpPr>
          <p:spPr>
            <a:xfrm>
              <a:off x="6162671" y="1566175"/>
              <a:ext cx="15873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"/>
                <a:gd name="f7" fmla="val 6"/>
                <a:gd name="f8" fmla="val 8"/>
                <a:gd name="f9" fmla="+- 0 0 -90"/>
                <a:gd name="f10" fmla="*/ f3 1 17"/>
                <a:gd name="f11" fmla="*/ f4 1 6"/>
                <a:gd name="f12" fmla="+- f7 0 f5"/>
                <a:gd name="f13" fmla="+- f6 0 f5"/>
                <a:gd name="f14" fmla="*/ f9 f0 1"/>
                <a:gd name="f15" fmla="*/ f12 1 6"/>
                <a:gd name="f16" fmla="*/ f13 1 17"/>
                <a:gd name="f17" fmla="*/ 8 f13 1"/>
                <a:gd name="f18" fmla="*/ 6 f12 1"/>
                <a:gd name="f19" fmla="*/ 17 f13 1"/>
                <a:gd name="f20" fmla="*/ 0 f13 1"/>
                <a:gd name="f21" fmla="*/ 0 f12 1"/>
                <a:gd name="f22" fmla="*/ f14 1 f2"/>
                <a:gd name="f23" fmla="*/ f17 1 17"/>
                <a:gd name="f24" fmla="*/ f18 1 6"/>
                <a:gd name="f25" fmla="*/ f19 1 17"/>
                <a:gd name="f26" fmla="*/ f20 1 17"/>
                <a:gd name="f27" fmla="*/ f21 1 6"/>
                <a:gd name="f28" fmla="*/ 0 1 f16"/>
                <a:gd name="f29" fmla="*/ f6 1 f16"/>
                <a:gd name="f30" fmla="*/ 0 1 f15"/>
                <a:gd name="f31" fmla="*/ f7 1 f15"/>
                <a:gd name="f32" fmla="+- f22 0 f1"/>
                <a:gd name="f33" fmla="*/ f23 1 f16"/>
                <a:gd name="f34" fmla="*/ f24 1 f15"/>
                <a:gd name="f35" fmla="*/ f25 1 f16"/>
                <a:gd name="f36" fmla="*/ f26 1 f16"/>
                <a:gd name="f37" fmla="*/ f27 1 f15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0 1"/>
                <a:gd name="f46" fmla="*/ f3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2" y="f43"/>
                </a:cxn>
                <a:cxn ang="f32">
                  <a:pos x="f44" y="f43"/>
                </a:cxn>
                <a:cxn ang="f32">
                  <a:pos x="f45" y="f46"/>
                </a:cxn>
                <a:cxn ang="f32">
                  <a:pos x="f42" y="f43"/>
                </a:cxn>
              </a:cxnLst>
              <a:rect l="f38" t="f41" r="f39" b="f40"/>
              <a:pathLst>
                <a:path w="17" h="6">
                  <a:moveTo>
                    <a:pt x="f8" y="f7"/>
                  </a:moveTo>
                  <a:lnTo>
                    <a:pt x="f8" y="f7"/>
                  </a:lnTo>
                  <a:lnTo>
                    <a:pt x="f6" y="f7"/>
                  </a:lnTo>
                  <a:lnTo>
                    <a:pt x="f5" y="f5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7" name="Freeform 85">
              <a:extLst>
                <a:ext uri="{FF2B5EF4-FFF2-40B4-BE49-F238E27FC236}">
                  <a16:creationId xmlns:a16="http://schemas.microsoft.com/office/drawing/2014/main" id="{0B6D63E5-55AF-414A-A83E-61F6F01AC728}"/>
                </a:ext>
              </a:extLst>
            </p:cNvPr>
            <p:cNvSpPr/>
            <p:nvPr/>
          </p:nvSpPr>
          <p:spPr>
            <a:xfrm>
              <a:off x="5738810" y="1571094"/>
              <a:ext cx="60322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"/>
                <a:gd name="f7" fmla="val 8"/>
                <a:gd name="f8" fmla="val 5"/>
                <a:gd name="f9" fmla="val 7"/>
                <a:gd name="f10" fmla="val 23"/>
                <a:gd name="f11" fmla="val 45"/>
                <a:gd name="f12" fmla="val 6"/>
                <a:gd name="f13" fmla="+- 0 0 -90"/>
                <a:gd name="f14" fmla="*/ f3 1 63"/>
                <a:gd name="f15" fmla="*/ f4 1 8"/>
                <a:gd name="f16" fmla="+- f7 0 f5"/>
                <a:gd name="f17" fmla="+- f6 0 f5"/>
                <a:gd name="f18" fmla="*/ f13 f0 1"/>
                <a:gd name="f19" fmla="*/ f16 1 8"/>
                <a:gd name="f20" fmla="*/ f17 1 63"/>
                <a:gd name="f21" fmla="*/ 5 f17 1"/>
                <a:gd name="f22" fmla="*/ 7 f16 1"/>
                <a:gd name="f23" fmla="*/ 63 f17 1"/>
                <a:gd name="f24" fmla="*/ f18 1 f2"/>
                <a:gd name="f25" fmla="*/ f21 1 63"/>
                <a:gd name="f26" fmla="*/ f22 1 8"/>
                <a:gd name="f27" fmla="*/ f23 1 63"/>
                <a:gd name="f28" fmla="*/ 0 1 f20"/>
                <a:gd name="f29" fmla="*/ f6 1 f20"/>
                <a:gd name="f30" fmla="*/ 0 1 f19"/>
                <a:gd name="f31" fmla="*/ f7 1 f19"/>
                <a:gd name="f32" fmla="+- f24 0 f1"/>
                <a:gd name="f33" fmla="*/ f25 1 f20"/>
                <a:gd name="f34" fmla="*/ f26 1 f19"/>
                <a:gd name="f35" fmla="*/ f27 1 f20"/>
                <a:gd name="f36" fmla="*/ f28 f14 1"/>
                <a:gd name="f37" fmla="*/ f29 f14 1"/>
                <a:gd name="f38" fmla="*/ f31 f15 1"/>
                <a:gd name="f39" fmla="*/ f30 f15 1"/>
                <a:gd name="f40" fmla="*/ f33 f14 1"/>
                <a:gd name="f41" fmla="*/ f34 f15 1"/>
                <a:gd name="f42" fmla="*/ f35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0" y="f41"/>
                </a:cxn>
                <a:cxn ang="f32">
                  <a:pos x="f40" y="f41"/>
                </a:cxn>
                <a:cxn ang="f32">
                  <a:pos x="f42" y="f41"/>
                </a:cxn>
                <a:cxn ang="f32">
                  <a:pos x="f40" y="f41"/>
                </a:cxn>
              </a:cxnLst>
              <a:rect l="f36" t="f39" r="f37" b="f38"/>
              <a:pathLst>
                <a:path w="63" h="8">
                  <a:moveTo>
                    <a:pt x="f8" y="f9"/>
                  </a:moveTo>
                  <a:lnTo>
                    <a:pt x="f8" y="f9"/>
                  </a:lnTo>
                  <a:cubicBezTo>
                    <a:pt x="f10" y="f7"/>
                    <a:pt x="f11" y="f12"/>
                    <a:pt x="f6" y="f9"/>
                  </a:cubicBezTo>
                  <a:cubicBezTo>
                    <a:pt x="f10" y="f7"/>
                    <a:pt x="f5" y="f5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</p:grpSp>
      <p:sp>
        <p:nvSpPr>
          <p:cNvPr id="78" name="Content Placeholder 2">
            <a:extLst>
              <a:ext uri="{FF2B5EF4-FFF2-40B4-BE49-F238E27FC236}">
                <a16:creationId xmlns:a16="http://schemas.microsoft.com/office/drawing/2014/main" id="{16AC3D56-197E-4396-9146-0D96B4E3AE8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522411" y="1904996"/>
            <a:ext cx="4419596" cy="42672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9" name="Content Placeholder 3">
            <a:extLst>
              <a:ext uri="{FF2B5EF4-FFF2-40B4-BE49-F238E27FC236}">
                <a16:creationId xmlns:a16="http://schemas.microsoft.com/office/drawing/2014/main" id="{4F110023-51BF-4B2C-8464-0AC571718ADF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246815" y="1904996"/>
            <a:ext cx="4419596" cy="42672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0" name="Footer Placeholder 5">
            <a:extLst>
              <a:ext uri="{FF2B5EF4-FFF2-40B4-BE49-F238E27FC236}">
                <a16:creationId xmlns:a16="http://schemas.microsoft.com/office/drawing/2014/main" id="{1384A524-5BD6-4AD0-8AC3-9052D45BA8F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 lang="en-GB"/>
            </a:lvl1pPr>
          </a:lstStyle>
          <a:p>
            <a:pPr lvl="0"/>
            <a:r>
              <a:rPr lang="en-GB"/>
              <a:t>Aisling Snedker RD   Clinicaldietitian.ie </a:t>
            </a:r>
          </a:p>
        </p:txBody>
      </p:sp>
      <p:sp>
        <p:nvSpPr>
          <p:cNvPr id="81" name="Date Placeholder 4">
            <a:extLst>
              <a:ext uri="{FF2B5EF4-FFF2-40B4-BE49-F238E27FC236}">
                <a16:creationId xmlns:a16="http://schemas.microsoft.com/office/drawing/2014/main" id="{15BC605C-60A3-4F8B-9BA2-0356A0EA77F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3AE136-711F-4B74-91B2-8347B345D18F}" type="datetime1">
              <a:rPr lang="en-US"/>
              <a:pPr lvl="0"/>
              <a:t>1/14/2023</a:t>
            </a:fld>
            <a:endParaRPr lang="en-US"/>
          </a:p>
        </p:txBody>
      </p:sp>
      <p:sp>
        <p:nvSpPr>
          <p:cNvPr id="82" name="Slide Number Placeholder 6">
            <a:extLst>
              <a:ext uri="{FF2B5EF4-FFF2-40B4-BE49-F238E27FC236}">
                <a16:creationId xmlns:a16="http://schemas.microsoft.com/office/drawing/2014/main" id="{BD41A72D-4182-4E65-8CDA-D19849E1CB3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lang="en-GB"/>
            </a:lvl1pPr>
          </a:lstStyle>
          <a:p>
            <a:pPr lvl="0"/>
            <a:fld id="{C9C11419-94CC-48F6-8328-88B0645A0AB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793095"/>
      </p:ext>
    </p:extLst>
  </p:cSld>
  <p:clrMapOvr>
    <a:masterClrMapping/>
  </p:clrMapOvr>
  <p:transition spd="med">
    <p:fade/>
  </p:transition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3AD83-8ED6-4DA1-AFB7-C258A8285B4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grpSp>
        <p:nvGrpSpPr>
          <p:cNvPr id="3" name="line" descr="Line graphic">
            <a:extLst>
              <a:ext uri="{FF2B5EF4-FFF2-40B4-BE49-F238E27FC236}">
                <a16:creationId xmlns:a16="http://schemas.microsoft.com/office/drawing/2014/main" id="{4FBF8D40-23E6-4C05-A18F-623547FBFC80}"/>
              </a:ext>
            </a:extLst>
          </p:cNvPr>
          <p:cNvGrpSpPr/>
          <p:nvPr/>
        </p:nvGrpSpPr>
        <p:grpSpPr>
          <a:xfrm>
            <a:off x="1522411" y="1514475"/>
            <a:ext cx="10569567" cy="64008"/>
            <a:chOff x="1522411" y="1514475"/>
            <a:chExt cx="10569567" cy="64008"/>
          </a:xfrm>
        </p:grpSpPr>
        <p:sp>
          <p:nvSpPr>
            <p:cNvPr id="4" name="Freeform 160">
              <a:extLst>
                <a:ext uri="{FF2B5EF4-FFF2-40B4-BE49-F238E27FC236}">
                  <a16:creationId xmlns:a16="http://schemas.microsoft.com/office/drawing/2014/main" id="{E0D416EF-9C46-4710-9BF4-71090D020450}"/>
                </a:ext>
              </a:extLst>
            </p:cNvPr>
            <p:cNvSpPr/>
            <p:nvPr/>
          </p:nvSpPr>
          <p:spPr>
            <a:xfrm>
              <a:off x="12028483" y="1525557"/>
              <a:ext cx="63495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7"/>
                <a:gd name="f7" fmla="val 6"/>
                <a:gd name="f8" fmla="val 30"/>
                <a:gd name="f9" fmla="val 3"/>
                <a:gd name="f10" fmla="val 60"/>
                <a:gd name="f11" fmla="val 2"/>
                <a:gd name="f12" fmla="val 26"/>
                <a:gd name="f13" fmla="val 1"/>
                <a:gd name="f14" fmla="val 39"/>
                <a:gd name="f15" fmla="val 8"/>
                <a:gd name="f16" fmla="+- 0 0 -90"/>
                <a:gd name="f17" fmla="*/ f3 1 67"/>
                <a:gd name="f18" fmla="*/ f4 1 6"/>
                <a:gd name="f19" fmla="+- f7 0 f5"/>
                <a:gd name="f20" fmla="+- f6 0 f5"/>
                <a:gd name="f21" fmla="*/ f16 f0 1"/>
                <a:gd name="f22" fmla="*/ f19 1 6"/>
                <a:gd name="f23" fmla="*/ f20 1 67"/>
                <a:gd name="f24" fmla="*/ 30 f20 1"/>
                <a:gd name="f25" fmla="*/ 6 f19 1"/>
                <a:gd name="f26" fmla="*/ 67 f20 1"/>
                <a:gd name="f27" fmla="*/ 3 f19 1"/>
                <a:gd name="f28" fmla="*/ 39 f20 1"/>
                <a:gd name="f29" fmla="*/ 0 f19 1"/>
                <a:gd name="f30" fmla="*/ f21 1 f2"/>
                <a:gd name="f31" fmla="*/ f24 1 67"/>
                <a:gd name="f32" fmla="*/ f25 1 6"/>
                <a:gd name="f33" fmla="*/ f26 1 67"/>
                <a:gd name="f34" fmla="*/ f27 1 6"/>
                <a:gd name="f35" fmla="*/ f28 1 67"/>
                <a:gd name="f36" fmla="*/ f29 1 6"/>
                <a:gd name="f37" fmla="*/ 0 1 f23"/>
                <a:gd name="f38" fmla="*/ f6 1 f23"/>
                <a:gd name="f39" fmla="*/ 0 1 f22"/>
                <a:gd name="f40" fmla="*/ f7 1 f22"/>
                <a:gd name="f41" fmla="+- f30 0 f1"/>
                <a:gd name="f42" fmla="*/ f31 1 f23"/>
                <a:gd name="f43" fmla="*/ f32 1 f22"/>
                <a:gd name="f44" fmla="*/ f33 1 f23"/>
                <a:gd name="f45" fmla="*/ f34 1 f22"/>
                <a:gd name="f46" fmla="*/ f35 1 f23"/>
                <a:gd name="f47" fmla="*/ f36 1 f22"/>
                <a:gd name="f48" fmla="*/ f37 f17 1"/>
                <a:gd name="f49" fmla="*/ f38 f17 1"/>
                <a:gd name="f50" fmla="*/ f40 f18 1"/>
                <a:gd name="f51" fmla="*/ f39 f18 1"/>
                <a:gd name="f52" fmla="*/ f42 f17 1"/>
                <a:gd name="f53" fmla="*/ f43 f18 1"/>
                <a:gd name="f54" fmla="*/ f44 f17 1"/>
                <a:gd name="f55" fmla="*/ f45 f18 1"/>
                <a:gd name="f56" fmla="*/ f46 f17 1"/>
                <a:gd name="f57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2" y="f53"/>
                </a:cxn>
                <a:cxn ang="f41">
                  <a:pos x="f52" y="f53"/>
                </a:cxn>
                <a:cxn ang="f41">
                  <a:pos x="f54" y="f55"/>
                </a:cxn>
                <a:cxn ang="f41">
                  <a:pos x="f56" y="f57"/>
                </a:cxn>
                <a:cxn ang="f41">
                  <a:pos x="f52" y="f53"/>
                </a:cxn>
              </a:cxnLst>
              <a:rect l="f48" t="f51" r="f49" b="f50"/>
              <a:pathLst>
                <a:path w="67" h="6">
                  <a:moveTo>
                    <a:pt x="f8" y="f7"/>
                  </a:moveTo>
                  <a:lnTo>
                    <a:pt x="f8" y="f7"/>
                  </a:lnTo>
                  <a:lnTo>
                    <a:pt x="f6" y="f9"/>
                  </a:lnTo>
                  <a:cubicBezTo>
                    <a:pt x="f10" y="f11"/>
                    <a:pt x="f12" y="f13"/>
                    <a:pt x="f14" y="f5"/>
                  </a:cubicBezTo>
                  <a:cubicBezTo>
                    <a:pt x="f5" y="f13"/>
                    <a:pt x="f15" y="f9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" name="Freeform 161">
              <a:extLst>
                <a:ext uri="{FF2B5EF4-FFF2-40B4-BE49-F238E27FC236}">
                  <a16:creationId xmlns:a16="http://schemas.microsoft.com/office/drawing/2014/main" id="{4FA5A3F4-F05F-4EE3-AD61-0FC1733B0FFE}"/>
                </a:ext>
              </a:extLst>
            </p:cNvPr>
            <p:cNvSpPr/>
            <p:nvPr/>
          </p:nvSpPr>
          <p:spPr>
            <a:xfrm>
              <a:off x="12022138" y="1532936"/>
              <a:ext cx="1904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2"/>
                <a:gd name="f8" fmla="val 1"/>
                <a:gd name="f9" fmla="val 16"/>
                <a:gd name="f10" fmla="val 11"/>
                <a:gd name="f11" fmla="+- 0 0 -90"/>
                <a:gd name="f12" fmla="*/ f3 1 20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20"/>
                <a:gd name="f19" fmla="*/ 0 f15 1"/>
                <a:gd name="f20" fmla="*/ 2 f14 1"/>
                <a:gd name="f21" fmla="*/ 20 f15 1"/>
                <a:gd name="f22" fmla="*/ 1 f14 1"/>
                <a:gd name="f23" fmla="*/ f16 1 f2"/>
                <a:gd name="f24" fmla="*/ f19 1 20"/>
                <a:gd name="f25" fmla="*/ f20 1 2"/>
                <a:gd name="f26" fmla="*/ f21 1 20"/>
                <a:gd name="f27" fmla="*/ f22 1 2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20" h="2">
                  <a:moveTo>
                    <a:pt x="f5" y="f7"/>
                  </a:moveTo>
                  <a:lnTo>
                    <a:pt x="f5" y="f7"/>
                  </a:lnTo>
                  <a:lnTo>
                    <a:pt x="f6" y="f8"/>
                  </a:lnTo>
                  <a:cubicBezTo>
                    <a:pt x="f9" y="f5"/>
                    <a:pt x="f10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" name="Freeform 162">
              <a:extLst>
                <a:ext uri="{FF2B5EF4-FFF2-40B4-BE49-F238E27FC236}">
                  <a16:creationId xmlns:a16="http://schemas.microsoft.com/office/drawing/2014/main" id="{52469761-AD8E-4B55-85DB-11FD08468915}"/>
                </a:ext>
              </a:extLst>
            </p:cNvPr>
            <p:cNvSpPr/>
            <p:nvPr/>
          </p:nvSpPr>
          <p:spPr>
            <a:xfrm>
              <a:off x="12041184" y="1531711"/>
              <a:ext cx="39684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6"/>
                <a:gd name="f8" fmla="val 2"/>
                <a:gd name="f9" fmla="val 5"/>
                <a:gd name="f10" fmla="val 3"/>
                <a:gd name="f11" fmla="val 19"/>
                <a:gd name="f12" fmla="val 1"/>
                <a:gd name="f13" fmla="val 15"/>
                <a:gd name="f14" fmla="val 23"/>
                <a:gd name="f15" fmla="+- 0 0 -90"/>
                <a:gd name="f16" fmla="*/ f3 1 41"/>
                <a:gd name="f17" fmla="*/ f4 1 6"/>
                <a:gd name="f18" fmla="+- f7 0 f5"/>
                <a:gd name="f19" fmla="+- f6 0 f5"/>
                <a:gd name="f20" fmla="*/ f15 f0 1"/>
                <a:gd name="f21" fmla="*/ f18 1 6"/>
                <a:gd name="f22" fmla="*/ f19 1 41"/>
                <a:gd name="f23" fmla="*/ 41 f19 1"/>
                <a:gd name="f24" fmla="*/ 0 f18 1"/>
                <a:gd name="f25" fmla="*/ 0 f19 1"/>
                <a:gd name="f26" fmla="*/ 2 f18 1"/>
                <a:gd name="f27" fmla="*/ 19 f19 1"/>
                <a:gd name="f28" fmla="*/ 1 f18 1"/>
                <a:gd name="f29" fmla="*/ f20 1 f2"/>
                <a:gd name="f30" fmla="*/ f23 1 41"/>
                <a:gd name="f31" fmla="*/ f24 1 6"/>
                <a:gd name="f32" fmla="*/ f25 1 41"/>
                <a:gd name="f33" fmla="*/ f26 1 6"/>
                <a:gd name="f34" fmla="*/ f27 1 41"/>
                <a:gd name="f35" fmla="*/ f28 1 6"/>
                <a:gd name="f36" fmla="*/ 0 1 f22"/>
                <a:gd name="f37" fmla="*/ f6 1 f22"/>
                <a:gd name="f38" fmla="*/ 0 1 f21"/>
                <a:gd name="f39" fmla="*/ f7 1 f21"/>
                <a:gd name="f40" fmla="+- f29 0 f1"/>
                <a:gd name="f41" fmla="*/ f30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1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6"/>
                </a:cxn>
                <a:cxn ang="f40">
                  <a:pos x="f51" y="f52"/>
                </a:cxn>
              </a:cxnLst>
              <a:rect l="f47" t="f50" r="f48" b="f49"/>
              <a:pathLst>
                <a:path w="41" h="6">
                  <a:moveTo>
                    <a:pt x="f6" y="f5"/>
                  </a:moveTo>
                  <a:lnTo>
                    <a:pt x="f6" y="f5"/>
                  </a:lnTo>
                  <a:lnTo>
                    <a:pt x="f5" y="f8"/>
                  </a:lnTo>
                  <a:cubicBezTo>
                    <a:pt x="f9" y="f10"/>
                    <a:pt x="f7" y="f7"/>
                    <a:pt x="f11" y="f12"/>
                  </a:cubicBezTo>
                  <a:cubicBezTo>
                    <a:pt x="f13" y="f10"/>
                    <a:pt x="f14" y="f12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" name="Freeform 15">
              <a:extLst>
                <a:ext uri="{FF2B5EF4-FFF2-40B4-BE49-F238E27FC236}">
                  <a16:creationId xmlns:a16="http://schemas.microsoft.com/office/drawing/2014/main" id="{CBB00C74-1C50-43D8-AA3D-252904C002DA}"/>
                </a:ext>
              </a:extLst>
            </p:cNvPr>
            <p:cNvSpPr/>
            <p:nvPr/>
          </p:nvSpPr>
          <p:spPr>
            <a:xfrm>
              <a:off x="11831641" y="1526782"/>
              <a:ext cx="42857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"/>
                <a:gd name="f7" fmla="val 6"/>
                <a:gd name="f8" fmla="val 2"/>
                <a:gd name="f9" fmla="val 1"/>
                <a:gd name="f10" fmla="val 15"/>
                <a:gd name="f11" fmla="val 4"/>
                <a:gd name="f12" fmla="val 18"/>
                <a:gd name="f13" fmla="val 31"/>
                <a:gd name="f14" fmla="val 3"/>
                <a:gd name="f15" fmla="+- 0 0 -90"/>
                <a:gd name="f16" fmla="*/ f3 1 45"/>
                <a:gd name="f17" fmla="*/ f4 1 6"/>
                <a:gd name="f18" fmla="+- f7 0 f5"/>
                <a:gd name="f19" fmla="+- f6 0 f5"/>
                <a:gd name="f20" fmla="*/ f15 f0 1"/>
                <a:gd name="f21" fmla="*/ f18 1 6"/>
                <a:gd name="f22" fmla="*/ f19 1 45"/>
                <a:gd name="f23" fmla="*/ 2 f19 1"/>
                <a:gd name="f24" fmla="*/ 0 f18 1"/>
                <a:gd name="f25" fmla="*/ 18 f19 1"/>
                <a:gd name="f26" fmla="*/ 6 f18 1"/>
                <a:gd name="f27" fmla="*/ 45 f19 1"/>
                <a:gd name="f28" fmla="*/ 4 f18 1"/>
                <a:gd name="f29" fmla="*/ f20 1 f2"/>
                <a:gd name="f30" fmla="*/ f23 1 45"/>
                <a:gd name="f31" fmla="*/ f24 1 6"/>
                <a:gd name="f32" fmla="*/ f25 1 45"/>
                <a:gd name="f33" fmla="*/ f26 1 6"/>
                <a:gd name="f34" fmla="*/ f27 1 45"/>
                <a:gd name="f35" fmla="*/ f28 1 6"/>
                <a:gd name="f36" fmla="*/ 0 1 f22"/>
                <a:gd name="f37" fmla="*/ f6 1 f22"/>
                <a:gd name="f38" fmla="*/ 0 1 f21"/>
                <a:gd name="f39" fmla="*/ f7 1 f21"/>
                <a:gd name="f40" fmla="+- f29 0 f1"/>
                <a:gd name="f41" fmla="*/ f30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1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6"/>
                </a:cxn>
                <a:cxn ang="f40">
                  <a:pos x="f51" y="f52"/>
                </a:cxn>
              </a:cxnLst>
              <a:rect l="f47" t="f50" r="f48" b="f49"/>
              <a:pathLst>
                <a:path w="45" h="6">
                  <a:moveTo>
                    <a:pt x="f8" y="f5"/>
                  </a:moveTo>
                  <a:lnTo>
                    <a:pt x="f8" y="f5"/>
                  </a:lnTo>
                  <a:cubicBezTo>
                    <a:pt x="f5" y="f9"/>
                    <a:pt x="f10" y="f11"/>
                    <a:pt x="f12" y="f7"/>
                  </a:cubicBezTo>
                  <a:lnTo>
                    <a:pt x="f6" y="f11"/>
                  </a:lnTo>
                  <a:cubicBezTo>
                    <a:pt x="f13" y="f14"/>
                    <a:pt x="f11" y="f8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" name="Freeform 16">
              <a:extLst>
                <a:ext uri="{FF2B5EF4-FFF2-40B4-BE49-F238E27FC236}">
                  <a16:creationId xmlns:a16="http://schemas.microsoft.com/office/drawing/2014/main" id="{C7B05DDE-3E9E-4AE5-8686-1B5D793D6D33}"/>
                </a:ext>
              </a:extLst>
            </p:cNvPr>
            <p:cNvSpPr/>
            <p:nvPr/>
          </p:nvSpPr>
          <p:spPr>
            <a:xfrm>
              <a:off x="11809411" y="1531711"/>
              <a:ext cx="41276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"/>
                <a:gd name="f8" fmla="val 42"/>
                <a:gd name="f9" fmla="val 37"/>
                <a:gd name="f10" fmla="val 2"/>
                <a:gd name="f11" fmla="+- 0 0 -90"/>
                <a:gd name="f12" fmla="*/ f3 1 44"/>
                <a:gd name="f13" fmla="*/ f4 1 3"/>
                <a:gd name="f14" fmla="+- f7 0 f5"/>
                <a:gd name="f15" fmla="+- f6 0 f5"/>
                <a:gd name="f16" fmla="*/ f11 f0 1"/>
                <a:gd name="f17" fmla="*/ f14 1 3"/>
                <a:gd name="f18" fmla="*/ f15 1 44"/>
                <a:gd name="f19" fmla="*/ 42 f15 1"/>
                <a:gd name="f20" fmla="*/ 0 f14 1"/>
                <a:gd name="f21" fmla="*/ 0 f15 1"/>
                <a:gd name="f22" fmla="*/ 3 f14 1"/>
                <a:gd name="f23" fmla="*/ f16 1 f2"/>
                <a:gd name="f24" fmla="*/ f19 1 44"/>
                <a:gd name="f25" fmla="*/ f20 1 3"/>
                <a:gd name="f26" fmla="*/ f21 1 44"/>
                <a:gd name="f27" fmla="*/ f22 1 3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44" h="3">
                  <a:moveTo>
                    <a:pt x="f8" y="f5"/>
                  </a:moveTo>
                  <a:lnTo>
                    <a:pt x="f8" y="f5"/>
                  </a:lnTo>
                  <a:lnTo>
                    <a:pt x="f5" y="f7"/>
                  </a:lnTo>
                  <a:cubicBezTo>
                    <a:pt x="f9" y="f7"/>
                    <a:pt x="f6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" name="Freeform 17">
              <a:extLst>
                <a:ext uri="{FF2B5EF4-FFF2-40B4-BE49-F238E27FC236}">
                  <a16:creationId xmlns:a16="http://schemas.microsoft.com/office/drawing/2014/main" id="{D2FBEBE8-592D-4376-BD91-D5BB9CF61574}"/>
                </a:ext>
              </a:extLst>
            </p:cNvPr>
            <p:cNvSpPr/>
            <p:nvPr/>
          </p:nvSpPr>
          <p:spPr>
            <a:xfrm>
              <a:off x="12003091" y="1537865"/>
              <a:ext cx="77788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2"/>
                <a:gd name="f7" fmla="val 5"/>
                <a:gd name="f8" fmla="val 14"/>
                <a:gd name="f9" fmla="+- 0 0 -90"/>
                <a:gd name="f10" fmla="*/ f3 1 82"/>
                <a:gd name="f11" fmla="*/ f4 1 5"/>
                <a:gd name="f12" fmla="+- f7 0 f5"/>
                <a:gd name="f13" fmla="+- f6 0 f5"/>
                <a:gd name="f14" fmla="*/ f9 f0 1"/>
                <a:gd name="f15" fmla="*/ f12 1 5"/>
                <a:gd name="f16" fmla="*/ f13 1 82"/>
                <a:gd name="f17" fmla="*/ 14 f13 1"/>
                <a:gd name="f18" fmla="*/ 5 f12 1"/>
                <a:gd name="f19" fmla="*/ 82 f13 1"/>
                <a:gd name="f20" fmla="*/ 0 f12 1"/>
                <a:gd name="f21" fmla="*/ 0 f13 1"/>
                <a:gd name="f22" fmla="*/ f14 1 f2"/>
                <a:gd name="f23" fmla="*/ f17 1 82"/>
                <a:gd name="f24" fmla="*/ f18 1 5"/>
                <a:gd name="f25" fmla="*/ f19 1 82"/>
                <a:gd name="f26" fmla="*/ f20 1 5"/>
                <a:gd name="f27" fmla="*/ f21 1 82"/>
                <a:gd name="f28" fmla="*/ 0 1 f16"/>
                <a:gd name="f29" fmla="*/ f6 1 f16"/>
                <a:gd name="f30" fmla="*/ 0 1 f15"/>
                <a:gd name="f31" fmla="*/ f7 1 f15"/>
                <a:gd name="f32" fmla="+- f22 0 f1"/>
                <a:gd name="f33" fmla="*/ f23 1 f16"/>
                <a:gd name="f34" fmla="*/ f24 1 f15"/>
                <a:gd name="f35" fmla="*/ f25 1 f16"/>
                <a:gd name="f36" fmla="*/ f26 1 f15"/>
                <a:gd name="f37" fmla="*/ f27 1 f16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1 1"/>
                <a:gd name="f46" fmla="*/ f3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2" y="f43"/>
                </a:cxn>
                <a:cxn ang="f32">
                  <a:pos x="f44" y="f45"/>
                </a:cxn>
                <a:cxn ang="f32">
                  <a:pos x="f46" y="f43"/>
                </a:cxn>
                <a:cxn ang="f32">
                  <a:pos x="f42" y="f43"/>
                </a:cxn>
              </a:cxnLst>
              <a:rect l="f38" t="f41" r="f39" b="f40"/>
              <a:pathLst>
                <a:path w="82" h="5">
                  <a:moveTo>
                    <a:pt x="f8" y="f7"/>
                  </a:moveTo>
                  <a:lnTo>
                    <a:pt x="f8" y="f7"/>
                  </a:lnTo>
                  <a:lnTo>
                    <a:pt x="f6" y="f5"/>
                  </a:lnTo>
                  <a:lnTo>
                    <a:pt x="f5" y="f7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" name="Freeform 18">
              <a:extLst>
                <a:ext uri="{FF2B5EF4-FFF2-40B4-BE49-F238E27FC236}">
                  <a16:creationId xmlns:a16="http://schemas.microsoft.com/office/drawing/2014/main" id="{73DEB2F3-BF33-4222-AA4A-5D83BC69C0A3}"/>
                </a:ext>
              </a:extLst>
            </p:cNvPr>
            <p:cNvSpPr/>
            <p:nvPr/>
          </p:nvSpPr>
          <p:spPr>
            <a:xfrm>
              <a:off x="11664945" y="1523088"/>
              <a:ext cx="39684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5"/>
                <a:gd name="f8" fmla="val 19"/>
                <a:gd name="f9" fmla="val 4"/>
                <a:gd name="f10" fmla="+- 0 0 -90"/>
                <a:gd name="f11" fmla="*/ f3 1 42"/>
                <a:gd name="f12" fmla="*/ f4 1 5"/>
                <a:gd name="f13" fmla="+- f7 0 f5"/>
                <a:gd name="f14" fmla="+- f6 0 f5"/>
                <a:gd name="f15" fmla="*/ f10 f0 1"/>
                <a:gd name="f16" fmla="*/ f13 1 5"/>
                <a:gd name="f17" fmla="*/ f14 1 42"/>
                <a:gd name="f18" fmla="*/ 19 f14 1"/>
                <a:gd name="f19" fmla="*/ 4 f13 1"/>
                <a:gd name="f20" fmla="*/ 42 f14 1"/>
                <a:gd name="f21" fmla="*/ 0 f13 1"/>
                <a:gd name="f22" fmla="*/ 0 f14 1"/>
                <a:gd name="f23" fmla="*/ 5 f13 1"/>
                <a:gd name="f24" fmla="*/ f15 1 f2"/>
                <a:gd name="f25" fmla="*/ f18 1 42"/>
                <a:gd name="f26" fmla="*/ f19 1 5"/>
                <a:gd name="f27" fmla="*/ f20 1 42"/>
                <a:gd name="f28" fmla="*/ f21 1 5"/>
                <a:gd name="f29" fmla="*/ f22 1 42"/>
                <a:gd name="f30" fmla="*/ f23 1 5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42" h="5">
                  <a:moveTo>
                    <a:pt x="f8" y="f9"/>
                  </a:moveTo>
                  <a:lnTo>
                    <a:pt x="f8" y="f9"/>
                  </a:lnTo>
                  <a:lnTo>
                    <a:pt x="f6" y="f5"/>
                  </a:lnTo>
                  <a:lnTo>
                    <a:pt x="f5" y="f7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3BB10A1E-62BF-4D13-929E-E42CF6F9A1CE}"/>
                </a:ext>
              </a:extLst>
            </p:cNvPr>
            <p:cNvSpPr/>
            <p:nvPr/>
          </p:nvSpPr>
          <p:spPr>
            <a:xfrm>
              <a:off x="11506196" y="1521863"/>
              <a:ext cx="92070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8"/>
                <a:gd name="f7" fmla="val 6"/>
                <a:gd name="f8" fmla="val 81"/>
                <a:gd name="f9" fmla="val 3"/>
                <a:gd name="f10" fmla="val 57"/>
                <a:gd name="f11" fmla="val 1"/>
                <a:gd name="f12" fmla="val 75"/>
                <a:gd name="f13" fmla="val 47"/>
                <a:gd name="f14" fmla="val 22"/>
                <a:gd name="f15" fmla="val 2"/>
                <a:gd name="f16" fmla="val 5"/>
                <a:gd name="f17" fmla="val 24"/>
                <a:gd name="f18" fmla="val 49"/>
                <a:gd name="f19" fmla="val 4"/>
                <a:gd name="f20" fmla="+- 0 0 -90"/>
                <a:gd name="f21" fmla="*/ f3 1 98"/>
                <a:gd name="f22" fmla="*/ f4 1 6"/>
                <a:gd name="f23" fmla="+- f7 0 f5"/>
                <a:gd name="f24" fmla="+- f6 0 f5"/>
                <a:gd name="f25" fmla="*/ f20 f0 1"/>
                <a:gd name="f26" fmla="*/ f23 1 6"/>
                <a:gd name="f27" fmla="*/ f24 1 98"/>
                <a:gd name="f28" fmla="*/ 81 f24 1"/>
                <a:gd name="f29" fmla="*/ 6 f23 1"/>
                <a:gd name="f30" fmla="*/ 75 f24 1"/>
                <a:gd name="f31" fmla="*/ 0 f23 1"/>
                <a:gd name="f32" fmla="*/ 0 f24 1"/>
                <a:gd name="f33" fmla="*/ 5 f23 1"/>
                <a:gd name="f34" fmla="*/ f25 1 f2"/>
                <a:gd name="f35" fmla="*/ f28 1 98"/>
                <a:gd name="f36" fmla="*/ f29 1 6"/>
                <a:gd name="f37" fmla="*/ f30 1 98"/>
                <a:gd name="f38" fmla="*/ f31 1 6"/>
                <a:gd name="f39" fmla="*/ f32 1 98"/>
                <a:gd name="f40" fmla="*/ f33 1 6"/>
                <a:gd name="f41" fmla="*/ 0 1 f27"/>
                <a:gd name="f42" fmla="*/ f6 1 f27"/>
                <a:gd name="f43" fmla="*/ 0 1 f26"/>
                <a:gd name="f44" fmla="*/ f7 1 f26"/>
                <a:gd name="f45" fmla="+- f34 0 f1"/>
                <a:gd name="f46" fmla="*/ f35 1 f27"/>
                <a:gd name="f47" fmla="*/ f36 1 f26"/>
                <a:gd name="f48" fmla="*/ f37 1 f27"/>
                <a:gd name="f49" fmla="*/ f38 1 f26"/>
                <a:gd name="f50" fmla="*/ f39 1 f27"/>
                <a:gd name="f51" fmla="*/ f40 1 f26"/>
                <a:gd name="f52" fmla="*/ f41 f21 1"/>
                <a:gd name="f53" fmla="*/ f42 f21 1"/>
                <a:gd name="f54" fmla="*/ f44 f22 1"/>
                <a:gd name="f55" fmla="*/ f43 f22 1"/>
                <a:gd name="f56" fmla="*/ f46 f21 1"/>
                <a:gd name="f57" fmla="*/ f47 f22 1"/>
                <a:gd name="f58" fmla="*/ f48 f21 1"/>
                <a:gd name="f59" fmla="*/ f49 f22 1"/>
                <a:gd name="f60" fmla="*/ f50 f21 1"/>
                <a:gd name="f61" fmla="*/ f51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56" y="f57"/>
                </a:cxn>
                <a:cxn ang="f45">
                  <a:pos x="f56" y="f57"/>
                </a:cxn>
                <a:cxn ang="f45">
                  <a:pos x="f58" y="f59"/>
                </a:cxn>
                <a:cxn ang="f45">
                  <a:pos x="f60" y="f61"/>
                </a:cxn>
                <a:cxn ang="f45">
                  <a:pos x="f56" y="f57"/>
                </a:cxn>
              </a:cxnLst>
              <a:rect l="f52" t="f55" r="f53" b="f54"/>
              <a:pathLst>
                <a:path w="98" h="6">
                  <a:moveTo>
                    <a:pt x="f8" y="f7"/>
                  </a:moveTo>
                  <a:lnTo>
                    <a:pt x="f8" y="f7"/>
                  </a:lnTo>
                  <a:cubicBezTo>
                    <a:pt x="f6" y="f9"/>
                    <a:pt x="f10" y="f11"/>
                    <a:pt x="f12" y="f5"/>
                  </a:cubicBezTo>
                  <a:cubicBezTo>
                    <a:pt x="f13" y="f5"/>
                    <a:pt x="f14" y="f15"/>
                    <a:pt x="f5" y="f16"/>
                  </a:cubicBezTo>
                  <a:cubicBezTo>
                    <a:pt x="f17" y="f9"/>
                    <a:pt x="f18" y="f19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52FEE4F0-F515-471B-8D63-AB8368ACF64D}"/>
                </a:ext>
              </a:extLst>
            </p:cNvPr>
            <p:cNvSpPr/>
            <p:nvPr/>
          </p:nvSpPr>
          <p:spPr>
            <a:xfrm>
              <a:off x="11471276" y="1525557"/>
              <a:ext cx="34920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3"/>
                <a:gd name="f8" fmla="val 11"/>
                <a:gd name="f9" fmla="val 2"/>
                <a:gd name="f10" fmla="val 23"/>
                <a:gd name="f11" fmla="val 1"/>
                <a:gd name="f12" fmla="val 24"/>
                <a:gd name="f13" fmla="val 12"/>
                <a:gd name="f14" fmla="+- 0 0 -90"/>
                <a:gd name="f15" fmla="*/ f3 1 36"/>
                <a:gd name="f16" fmla="*/ f4 1 3"/>
                <a:gd name="f17" fmla="+- f7 0 f5"/>
                <a:gd name="f18" fmla="+- f6 0 f5"/>
                <a:gd name="f19" fmla="*/ f14 f0 1"/>
                <a:gd name="f20" fmla="*/ f17 1 3"/>
                <a:gd name="f21" fmla="*/ f18 1 36"/>
                <a:gd name="f22" fmla="*/ 0 f18 1"/>
                <a:gd name="f23" fmla="*/ 3 f17 1"/>
                <a:gd name="f24" fmla="*/ 36 f18 1"/>
                <a:gd name="f25" fmla="*/ 0 f17 1"/>
                <a:gd name="f26" fmla="*/ f19 1 f2"/>
                <a:gd name="f27" fmla="*/ f22 1 36"/>
                <a:gd name="f28" fmla="*/ f23 1 3"/>
                <a:gd name="f29" fmla="*/ f24 1 36"/>
                <a:gd name="f30" fmla="*/ f25 1 3"/>
                <a:gd name="f31" fmla="*/ 0 1 f21"/>
                <a:gd name="f32" fmla="*/ f6 1 f21"/>
                <a:gd name="f33" fmla="*/ 0 1 f20"/>
                <a:gd name="f34" fmla="*/ f7 1 f20"/>
                <a:gd name="f35" fmla="+- f26 0 f1"/>
                <a:gd name="f36" fmla="*/ f27 1 f21"/>
                <a:gd name="f37" fmla="*/ f28 1 f20"/>
                <a:gd name="f38" fmla="*/ f29 1 f21"/>
                <a:gd name="f39" fmla="*/ f30 1 f20"/>
                <a:gd name="f40" fmla="*/ f31 f15 1"/>
                <a:gd name="f41" fmla="*/ f32 f15 1"/>
                <a:gd name="f42" fmla="*/ f34 f16 1"/>
                <a:gd name="f43" fmla="*/ f33 f16 1"/>
                <a:gd name="f44" fmla="*/ f36 f15 1"/>
                <a:gd name="f45" fmla="*/ f37 f16 1"/>
                <a:gd name="f46" fmla="*/ f38 f15 1"/>
                <a:gd name="f47" fmla="*/ f39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4" y="f45"/>
                </a:cxn>
                <a:cxn ang="f35">
                  <a:pos x="f44" y="f45"/>
                </a:cxn>
                <a:cxn ang="f35">
                  <a:pos x="f46" y="f47"/>
                </a:cxn>
                <a:cxn ang="f35">
                  <a:pos x="f44" y="f45"/>
                </a:cxn>
              </a:cxnLst>
              <a:rect l="f40" t="f43" r="f41" b="f42"/>
              <a:pathLst>
                <a:path w="36" h="3">
                  <a:moveTo>
                    <a:pt x="f5" y="f7"/>
                  </a:moveTo>
                  <a:lnTo>
                    <a:pt x="f5" y="f7"/>
                  </a:lnTo>
                  <a:cubicBezTo>
                    <a:pt x="f8" y="f9"/>
                    <a:pt x="f10" y="f11"/>
                    <a:pt x="f6" y="f5"/>
                  </a:cubicBezTo>
                  <a:cubicBezTo>
                    <a:pt x="f12" y="f5"/>
                    <a:pt x="f13" y="f11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C52F2E1C-1D55-4F79-81F7-447F82887195}"/>
                </a:ext>
              </a:extLst>
            </p:cNvPr>
            <p:cNvSpPr/>
            <p:nvPr/>
          </p:nvSpPr>
          <p:spPr>
            <a:xfrm>
              <a:off x="11710985" y="1529242"/>
              <a:ext cx="30166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"/>
                <a:gd name="f7" fmla="val 5"/>
                <a:gd name="f8" fmla="val 29"/>
                <a:gd name="f9" fmla="val 4"/>
                <a:gd name="f10" fmla="val 23"/>
                <a:gd name="f11" fmla="val 1"/>
                <a:gd name="f12" fmla="val 16"/>
                <a:gd name="f13" fmla="+- 0 0 -90"/>
                <a:gd name="f14" fmla="*/ f3 1 32"/>
                <a:gd name="f15" fmla="*/ f4 1 5"/>
                <a:gd name="f16" fmla="+- f7 0 f5"/>
                <a:gd name="f17" fmla="+- f6 0 f5"/>
                <a:gd name="f18" fmla="*/ f13 f0 1"/>
                <a:gd name="f19" fmla="*/ f16 1 5"/>
                <a:gd name="f20" fmla="*/ f17 1 32"/>
                <a:gd name="f21" fmla="*/ 32 f17 1"/>
                <a:gd name="f22" fmla="*/ 5 f16 1"/>
                <a:gd name="f23" fmla="*/ 0 f17 1"/>
                <a:gd name="f24" fmla="*/ 0 f16 1"/>
                <a:gd name="f25" fmla="*/ 16 f17 1"/>
                <a:gd name="f26" fmla="*/ f18 1 f2"/>
                <a:gd name="f27" fmla="*/ f21 1 32"/>
                <a:gd name="f28" fmla="*/ f22 1 5"/>
                <a:gd name="f29" fmla="*/ f23 1 32"/>
                <a:gd name="f30" fmla="*/ f24 1 5"/>
                <a:gd name="f31" fmla="*/ f25 1 32"/>
                <a:gd name="f32" fmla="*/ 0 1 f20"/>
                <a:gd name="f33" fmla="*/ f6 1 f20"/>
                <a:gd name="f34" fmla="*/ 0 1 f19"/>
                <a:gd name="f35" fmla="*/ f7 1 f19"/>
                <a:gd name="f36" fmla="+- f26 0 f1"/>
                <a:gd name="f37" fmla="*/ f27 1 f20"/>
                <a:gd name="f38" fmla="*/ f28 1 f19"/>
                <a:gd name="f39" fmla="*/ f29 1 f20"/>
                <a:gd name="f40" fmla="*/ f30 1 f19"/>
                <a:gd name="f41" fmla="*/ f31 1 f20"/>
                <a:gd name="f42" fmla="*/ f32 f14 1"/>
                <a:gd name="f43" fmla="*/ f33 f14 1"/>
                <a:gd name="f44" fmla="*/ f35 f15 1"/>
                <a:gd name="f45" fmla="*/ f34 f15 1"/>
                <a:gd name="f46" fmla="*/ f37 f14 1"/>
                <a:gd name="f47" fmla="*/ f38 f15 1"/>
                <a:gd name="f48" fmla="*/ f39 f14 1"/>
                <a:gd name="f49" fmla="*/ f40 f15 1"/>
                <a:gd name="f50" fmla="*/ f4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46" y="f47"/>
                </a:cxn>
                <a:cxn ang="f36">
                  <a:pos x="f46" y="f47"/>
                </a:cxn>
                <a:cxn ang="f36">
                  <a:pos x="f48" y="f49"/>
                </a:cxn>
                <a:cxn ang="f36">
                  <a:pos x="f50" y="f47"/>
                </a:cxn>
                <a:cxn ang="f36">
                  <a:pos x="f46" y="f47"/>
                </a:cxn>
              </a:cxnLst>
              <a:rect l="f42" t="f45" r="f43" b="f44"/>
              <a:pathLst>
                <a:path w="32" h="5">
                  <a:moveTo>
                    <a:pt x="f6" y="f7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5" y="f5"/>
                  </a:cubicBezTo>
                  <a:lnTo>
                    <a:pt x="f12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04737055-8266-4649-B819-327575EC22C8}"/>
                </a:ext>
              </a:extLst>
            </p:cNvPr>
            <p:cNvSpPr/>
            <p:nvPr/>
          </p:nvSpPr>
          <p:spPr>
            <a:xfrm>
              <a:off x="11691939" y="1532936"/>
              <a:ext cx="34920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1"/>
                <a:gd name="f8" fmla="val 35"/>
                <a:gd name="f9" fmla="+- 0 0 -90"/>
                <a:gd name="f10" fmla="*/ f3 1 36"/>
                <a:gd name="f11" fmla="*/ f4 1 1"/>
                <a:gd name="f12" fmla="+- f7 0 f5"/>
                <a:gd name="f13" fmla="+- f6 0 f5"/>
                <a:gd name="f14" fmla="*/ f9 f0 1"/>
                <a:gd name="f15" fmla="*/ f13 1 36"/>
                <a:gd name="f16" fmla="*/ 36 f13 1"/>
                <a:gd name="f17" fmla="*/ 1 f12 1"/>
                <a:gd name="f18" fmla="*/ 35 f13 1"/>
                <a:gd name="f19" fmla="*/ 0 f13 1"/>
                <a:gd name="f20" fmla="*/ 0 f12 1"/>
                <a:gd name="f21" fmla="*/ 0 1 f12"/>
                <a:gd name="f22" fmla="*/ f7 1 f12"/>
                <a:gd name="f23" fmla="*/ f14 1 f2"/>
                <a:gd name="f24" fmla="*/ f16 1 36"/>
                <a:gd name="f25" fmla="*/ f18 1 36"/>
                <a:gd name="f26" fmla="*/ f19 1 36"/>
                <a:gd name="f27" fmla="*/ f17 1 f12"/>
                <a:gd name="f28" fmla="*/ f20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39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36" h="1">
                  <a:moveTo>
                    <a:pt x="f6" y="f7"/>
                  </a:moveTo>
                  <a:lnTo>
                    <a:pt x="f6" y="f7"/>
                  </a:lnTo>
                  <a:lnTo>
                    <a:pt x="f8" y="f7"/>
                  </a:lnTo>
                  <a:lnTo>
                    <a:pt x="f5" y="f5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627DF0B5-C43F-402F-8E4F-7B2CF142F89B}"/>
                </a:ext>
              </a:extLst>
            </p:cNvPr>
            <p:cNvSpPr/>
            <p:nvPr/>
          </p:nvSpPr>
          <p:spPr>
            <a:xfrm>
              <a:off x="11741152" y="1534171"/>
              <a:ext cx="4764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4762"/>
                <a:gd name="f8" fmla="val 1905"/>
                <a:gd name="f9" fmla="val 2857"/>
                <a:gd name="f10" fmla="+- 0 0 -90"/>
                <a:gd name="f11" fmla="abs f3"/>
                <a:gd name="f12" fmla="abs f4"/>
                <a:gd name="f13" fmla="abs f5"/>
                <a:gd name="f14" fmla="*/ f3 1 4762"/>
                <a:gd name="f15" fmla="val f6"/>
                <a:gd name="f16" fmla="+- f6 0 f6"/>
                <a:gd name="f17" fmla="+- f7 0 f6"/>
                <a:gd name="f18" fmla="*/ f10 f0 1"/>
                <a:gd name="f19" fmla="?: f11 f3 1"/>
                <a:gd name="f20" fmla="?: f12 f4 1"/>
                <a:gd name="f21" fmla="?: f13 f5 1"/>
                <a:gd name="f22" fmla="*/ f17 1 4762"/>
                <a:gd name="f23" fmla="*/ f16 1 0"/>
                <a:gd name="f24" fmla="*/ f18 1 f2"/>
                <a:gd name="f25" fmla="*/ f19 1 4762"/>
                <a:gd name="f26" fmla="*/ f20 1 21600"/>
                <a:gd name="f27" fmla="*/ 21600 f20 1"/>
                <a:gd name="f28" fmla="*/ 4762 1 f22"/>
                <a:gd name="f29" fmla="*/ 0 1 f23"/>
                <a:gd name="f30" fmla="*/ 0 1 f22"/>
                <a:gd name="f31" fmla="*/ 1 1 f23"/>
                <a:gd name="f32" fmla="+- f24 0 f1"/>
                <a:gd name="f33" fmla="min f26 f25"/>
                <a:gd name="f34" fmla="*/ f27 1 f21"/>
                <a:gd name="f35" fmla="*/ f30 f14 1"/>
                <a:gd name="f36" fmla="*/ f28 f14 1"/>
                <a:gd name="f37" fmla="val f34"/>
                <a:gd name="f38" fmla="*/ f6 f33 1"/>
                <a:gd name="f39" fmla="+- f37 0 f15"/>
                <a:gd name="f40" fmla="*/ f39 1 0"/>
                <a:gd name="f41" fmla="*/ f31 f40 1"/>
                <a:gd name="f42" fmla="*/ f29 f40 1"/>
                <a:gd name="f43" fmla="*/ f42 f33 1"/>
                <a:gd name="f44" fmla="*/ f41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6" y="f43"/>
                </a:cxn>
                <a:cxn ang="f32">
                  <a:pos x="f36" y="f43"/>
                </a:cxn>
                <a:cxn ang="f32">
                  <a:pos x="f35" y="f43"/>
                </a:cxn>
                <a:cxn ang="f32">
                  <a:pos x="f36" y="f43"/>
                </a:cxn>
              </a:cxnLst>
              <a:rect l="f35" t="f43" r="f36" b="f44"/>
              <a:pathLst>
                <a:path w="4762">
                  <a:moveTo>
                    <a:pt x="f7" y="f38"/>
                  </a:moveTo>
                  <a:lnTo>
                    <a:pt x="f7" y="f38"/>
                  </a:lnTo>
                  <a:lnTo>
                    <a:pt x="f6" y="f38"/>
                  </a:lnTo>
                  <a:cubicBezTo>
                    <a:pt x="f8" y="f38"/>
                    <a:pt x="f9" y="f38"/>
                    <a:pt x="f7" y="f3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6" name="Freeform 24">
              <a:extLst>
                <a:ext uri="{FF2B5EF4-FFF2-40B4-BE49-F238E27FC236}">
                  <a16:creationId xmlns:a16="http://schemas.microsoft.com/office/drawing/2014/main" id="{0296860C-8BEF-4C6D-AD9F-958D7F91725A}"/>
                </a:ext>
              </a:extLst>
            </p:cNvPr>
            <p:cNvSpPr/>
            <p:nvPr/>
          </p:nvSpPr>
          <p:spPr>
            <a:xfrm>
              <a:off x="11841159" y="1537865"/>
              <a:ext cx="71432" cy="86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"/>
                <a:gd name="f7" fmla="val 9"/>
                <a:gd name="f8" fmla="val 51"/>
                <a:gd name="f9" fmla="val 3"/>
                <a:gd name="f10" fmla="val 5"/>
                <a:gd name="f11" fmla="val 49"/>
                <a:gd name="f12" fmla="val 66"/>
                <a:gd name="f13" fmla="val 6"/>
                <a:gd name="f14" fmla="val 38"/>
                <a:gd name="f15" fmla="val 4"/>
                <a:gd name="f16" fmla="+- 0 0 -90"/>
                <a:gd name="f17" fmla="*/ f3 1 75"/>
                <a:gd name="f18" fmla="*/ f4 1 9"/>
                <a:gd name="f19" fmla="+- f7 0 f5"/>
                <a:gd name="f20" fmla="+- f6 0 f5"/>
                <a:gd name="f21" fmla="*/ f16 f0 1"/>
                <a:gd name="f22" fmla="*/ f20 1 75"/>
                <a:gd name="f23" fmla="*/ f19 1 9"/>
                <a:gd name="f24" fmla="*/ 75 f20 1"/>
                <a:gd name="f25" fmla="*/ 0 f19 1"/>
                <a:gd name="f26" fmla="*/ 49 f20 1"/>
                <a:gd name="f27" fmla="*/ 9 f19 1"/>
                <a:gd name="f28" fmla="*/ f21 1 f2"/>
                <a:gd name="f29" fmla="*/ f24 1 75"/>
                <a:gd name="f30" fmla="*/ f25 1 9"/>
                <a:gd name="f31" fmla="*/ f26 1 75"/>
                <a:gd name="f32" fmla="*/ f27 1 9"/>
                <a:gd name="f33" fmla="*/ 0 1 f22"/>
                <a:gd name="f34" fmla="*/ f6 1 f22"/>
                <a:gd name="f35" fmla="*/ 0 1 f23"/>
                <a:gd name="f36" fmla="*/ f7 1 f23"/>
                <a:gd name="f37" fmla="+- f28 0 f1"/>
                <a:gd name="f38" fmla="*/ f29 1 f22"/>
                <a:gd name="f39" fmla="*/ f30 1 f23"/>
                <a:gd name="f40" fmla="*/ f31 1 f22"/>
                <a:gd name="f41" fmla="*/ f32 1 f23"/>
                <a:gd name="f42" fmla="*/ f33 f17 1"/>
                <a:gd name="f43" fmla="*/ f34 f17 1"/>
                <a:gd name="f44" fmla="*/ f36 f18 1"/>
                <a:gd name="f45" fmla="*/ f35 f18 1"/>
                <a:gd name="f46" fmla="*/ f38 f17 1"/>
                <a:gd name="f47" fmla="*/ f39 f18 1"/>
                <a:gd name="f48" fmla="*/ f40 f17 1"/>
                <a:gd name="f49" fmla="*/ f41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6" y="f47"/>
                </a:cxn>
                <a:cxn ang="f37">
                  <a:pos x="f46" y="f47"/>
                </a:cxn>
                <a:cxn ang="f37">
                  <a:pos x="f48" y="f49"/>
                </a:cxn>
                <a:cxn ang="f37">
                  <a:pos x="f46" y="f47"/>
                </a:cxn>
              </a:cxnLst>
              <a:rect l="f42" t="f45" r="f43" b="f44"/>
              <a:pathLst>
                <a:path w="75" h="9">
                  <a:moveTo>
                    <a:pt x="f6" y="f5"/>
                  </a:moveTo>
                  <a:lnTo>
                    <a:pt x="f6" y="f5"/>
                  </a:lnTo>
                  <a:cubicBezTo>
                    <a:pt x="f8" y="f9"/>
                    <a:pt x="f5" y="f10"/>
                    <a:pt x="f11" y="f7"/>
                  </a:cubicBezTo>
                  <a:cubicBezTo>
                    <a:pt x="f12" y="f13"/>
                    <a:pt x="f14" y="f15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7" name="Freeform 25">
              <a:extLst>
                <a:ext uri="{FF2B5EF4-FFF2-40B4-BE49-F238E27FC236}">
                  <a16:creationId xmlns:a16="http://schemas.microsoft.com/office/drawing/2014/main" id="{B4BE41E0-DC32-4B4A-9974-DA2239FE22A3}"/>
                </a:ext>
              </a:extLst>
            </p:cNvPr>
            <p:cNvSpPr/>
            <p:nvPr/>
          </p:nvSpPr>
          <p:spPr>
            <a:xfrm>
              <a:off x="11764963" y="1535396"/>
              <a:ext cx="44448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4"/>
                <a:gd name="f8" fmla="val 3"/>
                <a:gd name="f9" fmla="val 44"/>
                <a:gd name="f10" fmla="val 43"/>
                <a:gd name="f11" fmla="val 35"/>
                <a:gd name="f12" fmla="val 1"/>
                <a:gd name="f13" fmla="+- 0 0 -90"/>
                <a:gd name="f14" fmla="*/ f3 1 47"/>
                <a:gd name="f15" fmla="*/ f4 1 4"/>
                <a:gd name="f16" fmla="+- f7 0 f5"/>
                <a:gd name="f17" fmla="+- f6 0 f5"/>
                <a:gd name="f18" fmla="*/ f13 f0 1"/>
                <a:gd name="f19" fmla="*/ f16 1 4"/>
                <a:gd name="f20" fmla="*/ f17 1 47"/>
                <a:gd name="f21" fmla="*/ 0 f17 1"/>
                <a:gd name="f22" fmla="*/ 3 f16 1"/>
                <a:gd name="f23" fmla="*/ 44 f17 1"/>
                <a:gd name="f24" fmla="*/ 4 f16 1"/>
                <a:gd name="f25" fmla="*/ 47 f17 1"/>
                <a:gd name="f26" fmla="*/ 0 f16 1"/>
                <a:gd name="f27" fmla="*/ f18 1 f2"/>
                <a:gd name="f28" fmla="*/ f21 1 47"/>
                <a:gd name="f29" fmla="*/ f22 1 4"/>
                <a:gd name="f30" fmla="*/ f23 1 47"/>
                <a:gd name="f31" fmla="*/ f24 1 4"/>
                <a:gd name="f32" fmla="*/ f25 1 47"/>
                <a:gd name="f33" fmla="*/ f26 1 4"/>
                <a:gd name="f34" fmla="*/ 0 1 f20"/>
                <a:gd name="f35" fmla="*/ f6 1 f20"/>
                <a:gd name="f36" fmla="*/ 0 1 f19"/>
                <a:gd name="f37" fmla="*/ f7 1 f19"/>
                <a:gd name="f38" fmla="+- f27 0 f1"/>
                <a:gd name="f39" fmla="*/ f28 1 f20"/>
                <a:gd name="f40" fmla="*/ f29 1 f19"/>
                <a:gd name="f41" fmla="*/ f30 1 f20"/>
                <a:gd name="f42" fmla="*/ f31 1 f19"/>
                <a:gd name="f43" fmla="*/ f32 1 f20"/>
                <a:gd name="f44" fmla="*/ f33 1 f19"/>
                <a:gd name="f45" fmla="*/ f34 f14 1"/>
                <a:gd name="f46" fmla="*/ f35 f14 1"/>
                <a:gd name="f47" fmla="*/ f37 f15 1"/>
                <a:gd name="f48" fmla="*/ f36 f15 1"/>
                <a:gd name="f49" fmla="*/ f39 f14 1"/>
                <a:gd name="f50" fmla="*/ f40 f15 1"/>
                <a:gd name="f51" fmla="*/ f41 f14 1"/>
                <a:gd name="f52" fmla="*/ f42 f15 1"/>
                <a:gd name="f53" fmla="*/ f43 f14 1"/>
                <a:gd name="f54" fmla="*/ f4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9" y="f50"/>
                </a:cxn>
                <a:cxn ang="f38">
                  <a:pos x="f49" y="f50"/>
                </a:cxn>
                <a:cxn ang="f38">
                  <a:pos x="f51" y="f52"/>
                </a:cxn>
                <a:cxn ang="f38">
                  <a:pos x="f53" y="f54"/>
                </a:cxn>
                <a:cxn ang="f38">
                  <a:pos x="f49" y="f50"/>
                </a:cxn>
              </a:cxnLst>
              <a:rect l="f45" t="f48" r="f46" b="f47"/>
              <a:pathLst>
                <a:path w="47" h="4">
                  <a:moveTo>
                    <a:pt x="f5" y="f8"/>
                  </a:moveTo>
                  <a:lnTo>
                    <a:pt x="f5" y="f8"/>
                  </a:lnTo>
                  <a:lnTo>
                    <a:pt x="f9" y="f7"/>
                  </a:lnTo>
                  <a:cubicBezTo>
                    <a:pt x="f10" y="f8"/>
                    <a:pt x="f11" y="f12"/>
                    <a:pt x="f6" y="f5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8" name="Freeform 26">
              <a:extLst>
                <a:ext uri="{FF2B5EF4-FFF2-40B4-BE49-F238E27FC236}">
                  <a16:creationId xmlns:a16="http://schemas.microsoft.com/office/drawing/2014/main" id="{13EE6414-F849-46D5-AA67-BAFEAA1496BA}"/>
                </a:ext>
              </a:extLst>
            </p:cNvPr>
            <p:cNvSpPr/>
            <p:nvPr/>
          </p:nvSpPr>
          <p:spPr>
            <a:xfrm>
              <a:off x="11744325" y="1537865"/>
              <a:ext cx="20638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"/>
                <a:gd name="f7" fmla="val 2"/>
                <a:gd name="f8" fmla="val 5"/>
                <a:gd name="f9" fmla="+- 0 0 -90"/>
                <a:gd name="f10" fmla="*/ f3 1 22"/>
                <a:gd name="f11" fmla="*/ f4 1 2"/>
                <a:gd name="f12" fmla="+- f7 0 f5"/>
                <a:gd name="f13" fmla="+- f6 0 f5"/>
                <a:gd name="f14" fmla="*/ f9 f0 1"/>
                <a:gd name="f15" fmla="*/ f12 1 2"/>
                <a:gd name="f16" fmla="*/ f13 1 22"/>
                <a:gd name="f17" fmla="*/ 0 f13 1"/>
                <a:gd name="f18" fmla="*/ 2 f12 1"/>
                <a:gd name="f19" fmla="*/ 22 f13 1"/>
                <a:gd name="f20" fmla="*/ 0 f12 1"/>
                <a:gd name="f21" fmla="*/ 5 f13 1"/>
                <a:gd name="f22" fmla="*/ f14 1 f2"/>
                <a:gd name="f23" fmla="*/ f17 1 22"/>
                <a:gd name="f24" fmla="*/ f18 1 2"/>
                <a:gd name="f25" fmla="*/ f19 1 22"/>
                <a:gd name="f26" fmla="*/ f20 1 2"/>
                <a:gd name="f27" fmla="*/ f21 1 22"/>
                <a:gd name="f28" fmla="*/ 0 1 f16"/>
                <a:gd name="f29" fmla="*/ f6 1 f16"/>
                <a:gd name="f30" fmla="*/ 0 1 f15"/>
                <a:gd name="f31" fmla="*/ f7 1 f15"/>
                <a:gd name="f32" fmla="+- f22 0 f1"/>
                <a:gd name="f33" fmla="*/ f23 1 f16"/>
                <a:gd name="f34" fmla="*/ f24 1 f15"/>
                <a:gd name="f35" fmla="*/ f25 1 f16"/>
                <a:gd name="f36" fmla="*/ f26 1 f15"/>
                <a:gd name="f37" fmla="*/ f27 1 f16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1 1"/>
                <a:gd name="f46" fmla="*/ f3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2" y="f43"/>
                </a:cxn>
                <a:cxn ang="f32">
                  <a:pos x="f44" y="f45"/>
                </a:cxn>
                <a:cxn ang="f32">
                  <a:pos x="f46" y="f45"/>
                </a:cxn>
                <a:cxn ang="f32">
                  <a:pos x="f42" y="f43"/>
                </a:cxn>
              </a:cxnLst>
              <a:rect l="f38" t="f41" r="f39" b="f40"/>
              <a:pathLst>
                <a:path w="22" h="2">
                  <a:moveTo>
                    <a:pt x="f5" y="f7"/>
                  </a:moveTo>
                  <a:lnTo>
                    <a:pt x="f5" y="f7"/>
                  </a:lnTo>
                  <a:lnTo>
                    <a:pt x="f6" y="f5"/>
                  </a:lnTo>
                  <a:lnTo>
                    <a:pt x="f8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9" name="Freeform 27">
              <a:extLst>
                <a:ext uri="{FF2B5EF4-FFF2-40B4-BE49-F238E27FC236}">
                  <a16:creationId xmlns:a16="http://schemas.microsoft.com/office/drawing/2014/main" id="{63FA93D3-484B-438D-9C3C-14E6A46C15CA}"/>
                </a:ext>
              </a:extLst>
            </p:cNvPr>
            <p:cNvSpPr/>
            <p:nvPr/>
          </p:nvSpPr>
          <p:spPr>
            <a:xfrm>
              <a:off x="11482385" y="1531711"/>
              <a:ext cx="85725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0"/>
                <a:gd name="f7" fmla="val 4"/>
                <a:gd name="f8" fmla="val 63"/>
                <a:gd name="f9" fmla="val 44"/>
                <a:gd name="f10" fmla="val 2"/>
                <a:gd name="f11" fmla="val 23"/>
                <a:gd name="f12" fmla="val 25"/>
                <a:gd name="f13" fmla="val 3"/>
                <a:gd name="f14" fmla="val 51"/>
                <a:gd name="f15" fmla="val 76"/>
                <a:gd name="f16" fmla="val 79"/>
                <a:gd name="f17" fmla="+- 0 0 -90"/>
                <a:gd name="f18" fmla="*/ f3 1 90"/>
                <a:gd name="f19" fmla="*/ f4 1 4"/>
                <a:gd name="f20" fmla="+- f7 0 f5"/>
                <a:gd name="f21" fmla="+- f6 0 f5"/>
                <a:gd name="f22" fmla="*/ f17 f0 1"/>
                <a:gd name="f23" fmla="*/ f20 1 4"/>
                <a:gd name="f24" fmla="*/ f21 1 90"/>
                <a:gd name="f25" fmla="*/ 63 f21 1"/>
                <a:gd name="f26" fmla="*/ 0 f20 1"/>
                <a:gd name="f27" fmla="*/ 0 f21 1"/>
                <a:gd name="f28" fmla="*/ 2 f20 1"/>
                <a:gd name="f29" fmla="*/ 76 f21 1"/>
                <a:gd name="f30" fmla="*/ 4 f20 1"/>
                <a:gd name="f31" fmla="*/ f22 1 f2"/>
                <a:gd name="f32" fmla="*/ f25 1 90"/>
                <a:gd name="f33" fmla="*/ f26 1 4"/>
                <a:gd name="f34" fmla="*/ f27 1 90"/>
                <a:gd name="f35" fmla="*/ f28 1 4"/>
                <a:gd name="f36" fmla="*/ f29 1 90"/>
                <a:gd name="f37" fmla="*/ f30 1 4"/>
                <a:gd name="f38" fmla="*/ 0 1 f24"/>
                <a:gd name="f39" fmla="*/ f6 1 f24"/>
                <a:gd name="f40" fmla="*/ 0 1 f23"/>
                <a:gd name="f41" fmla="*/ f7 1 f23"/>
                <a:gd name="f42" fmla="+- f31 0 f1"/>
                <a:gd name="f43" fmla="*/ f32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f18 1"/>
                <a:gd name="f50" fmla="*/ f39 f18 1"/>
                <a:gd name="f51" fmla="*/ f41 f19 1"/>
                <a:gd name="f52" fmla="*/ f40 f19 1"/>
                <a:gd name="f53" fmla="*/ f43 f18 1"/>
                <a:gd name="f54" fmla="*/ f44 f19 1"/>
                <a:gd name="f55" fmla="*/ f45 f18 1"/>
                <a:gd name="f56" fmla="*/ f46 f19 1"/>
                <a:gd name="f57" fmla="*/ f47 f18 1"/>
                <a:gd name="f58" fmla="*/ f48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53" y="f54"/>
                </a:cxn>
                <a:cxn ang="f42">
                  <a:pos x="f53" y="f54"/>
                </a:cxn>
                <a:cxn ang="f42">
                  <a:pos x="f55" y="f56"/>
                </a:cxn>
                <a:cxn ang="f42">
                  <a:pos x="f57" y="f58"/>
                </a:cxn>
                <a:cxn ang="f42">
                  <a:pos x="f53" y="f54"/>
                </a:cxn>
              </a:cxnLst>
              <a:rect l="f49" t="f52" r="f50" b="f51"/>
              <a:pathLst>
                <a:path w="90" h="4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11" y="f10"/>
                    <a:pt x="f5" y="f10"/>
                  </a:cubicBezTo>
                  <a:cubicBezTo>
                    <a:pt x="f12" y="f13"/>
                    <a:pt x="f14" y="f7"/>
                    <a:pt x="f15" y="f7"/>
                  </a:cubicBezTo>
                  <a:cubicBezTo>
                    <a:pt x="f16" y="f10"/>
                    <a:pt x="f6" y="f5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0" name="Freeform 28">
              <a:extLst>
                <a:ext uri="{FF2B5EF4-FFF2-40B4-BE49-F238E27FC236}">
                  <a16:creationId xmlns:a16="http://schemas.microsoft.com/office/drawing/2014/main" id="{D6B932DF-1AAA-465C-837A-796383676637}"/>
                </a:ext>
              </a:extLst>
            </p:cNvPr>
            <p:cNvSpPr/>
            <p:nvPr/>
          </p:nvSpPr>
          <p:spPr>
            <a:xfrm>
              <a:off x="11626852" y="1532936"/>
              <a:ext cx="4764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3"/>
                <a:gd name="f9" fmla="+- 0 0 -90"/>
                <a:gd name="f10" fmla="*/ f3 1 5"/>
                <a:gd name="f11" fmla="*/ f4 1 1"/>
                <a:gd name="f12" fmla="+- f7 0 f5"/>
                <a:gd name="f13" fmla="+- f6 0 f5"/>
                <a:gd name="f14" fmla="*/ f9 f0 1"/>
                <a:gd name="f15" fmla="*/ f13 1 5"/>
                <a:gd name="f16" fmla="*/ 5 f13 1"/>
                <a:gd name="f17" fmla="*/ 0 f12 1"/>
                <a:gd name="f18" fmla="*/ 0 f13 1"/>
                <a:gd name="f19" fmla="*/ 1 f12 1"/>
                <a:gd name="f20" fmla="*/ 0 1 f12"/>
                <a:gd name="f21" fmla="*/ f7 1 f12"/>
                <a:gd name="f22" fmla="*/ f14 1 f2"/>
                <a:gd name="f23" fmla="*/ f16 1 5"/>
                <a:gd name="f24" fmla="*/ f18 1 5"/>
                <a:gd name="f25" fmla="*/ f17 1 f12"/>
                <a:gd name="f26" fmla="*/ f19 1 f12"/>
                <a:gd name="f27" fmla="*/ 0 1 f15"/>
                <a:gd name="f28" fmla="*/ f6 1 f15"/>
                <a:gd name="f29" fmla="*/ f21 f11 1"/>
                <a:gd name="f30" fmla="*/ f20 f11 1"/>
                <a:gd name="f31" fmla="+- f22 0 f1"/>
                <a:gd name="f32" fmla="*/ f23 1 f15"/>
                <a:gd name="f33" fmla="*/ f24 1 f15"/>
                <a:gd name="f34" fmla="*/ f27 f10 1"/>
                <a:gd name="f35" fmla="*/ f28 f10 1"/>
                <a:gd name="f36" fmla="*/ f25 f11 1"/>
                <a:gd name="f37" fmla="*/ f26 f11 1"/>
                <a:gd name="f38" fmla="*/ f32 f10 1"/>
                <a:gd name="f39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8" y="f36"/>
                </a:cxn>
                <a:cxn ang="f31">
                  <a:pos x="f38" y="f36"/>
                </a:cxn>
                <a:cxn ang="f31">
                  <a:pos x="f39" y="f37"/>
                </a:cxn>
                <a:cxn ang="f31">
                  <a:pos x="f38" y="f36"/>
                </a:cxn>
              </a:cxnLst>
              <a:rect l="f34" t="f30" r="f35" b="f29"/>
              <a:pathLst>
                <a:path w="5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cubicBezTo>
                    <a:pt x="f8" y="f7"/>
                    <a:pt x="f6" y="f7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1" name="Freeform 29">
              <a:extLst>
                <a:ext uri="{FF2B5EF4-FFF2-40B4-BE49-F238E27FC236}">
                  <a16:creationId xmlns:a16="http://schemas.microsoft.com/office/drawing/2014/main" id="{E3995C63-E31F-449A-A8EC-A2BDFDC93B90}"/>
                </a:ext>
              </a:extLst>
            </p:cNvPr>
            <p:cNvSpPr/>
            <p:nvPr/>
          </p:nvSpPr>
          <p:spPr>
            <a:xfrm>
              <a:off x="11261722" y="1534171"/>
              <a:ext cx="4764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4"/>
                <a:gd name="f9" fmla="+- 0 0 -90"/>
                <a:gd name="f10" fmla="*/ f3 1 5"/>
                <a:gd name="f11" fmla="*/ f4 1 1"/>
                <a:gd name="f12" fmla="+- f7 0 f5"/>
                <a:gd name="f13" fmla="+- f6 0 f5"/>
                <a:gd name="f14" fmla="*/ f9 f0 1"/>
                <a:gd name="f15" fmla="*/ f13 1 5"/>
                <a:gd name="f16" fmla="*/ 0 f13 1"/>
                <a:gd name="f17" fmla="*/ 0 f12 1"/>
                <a:gd name="f18" fmla="*/ 4 f13 1"/>
                <a:gd name="f19" fmla="*/ 1 f12 1"/>
                <a:gd name="f20" fmla="*/ 5 f13 1"/>
                <a:gd name="f21" fmla="*/ 0 1 f12"/>
                <a:gd name="f22" fmla="*/ f7 1 f12"/>
                <a:gd name="f23" fmla="*/ f14 1 f2"/>
                <a:gd name="f24" fmla="*/ f16 1 5"/>
                <a:gd name="f25" fmla="*/ f18 1 5"/>
                <a:gd name="f26" fmla="*/ f20 1 5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39"/>
                </a:cxn>
                <a:cxn ang="f33">
                  <a:pos x="f41" y="f39"/>
                </a:cxn>
              </a:cxnLst>
              <a:rect l="f37" t="f32" r="f38" b="f31"/>
              <a:pathLst>
                <a:path w="5" h="1">
                  <a:moveTo>
                    <a:pt x="f5" y="f5"/>
                  </a:moveTo>
                  <a:lnTo>
                    <a:pt x="f5" y="f5"/>
                  </a:lnTo>
                  <a:lnTo>
                    <a:pt x="f8" y="f7"/>
                  </a:lnTo>
                  <a:cubicBezTo>
                    <a:pt x="f8" y="f7"/>
                    <a:pt x="f8" y="f5"/>
                    <a:pt x="f6" y="f5"/>
                  </a:cubicBezTo>
                  <a:lnTo>
                    <a:pt x="f5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2" name="Freeform 30">
              <a:extLst>
                <a:ext uri="{FF2B5EF4-FFF2-40B4-BE49-F238E27FC236}">
                  <a16:creationId xmlns:a16="http://schemas.microsoft.com/office/drawing/2014/main" id="{7FBD30B0-35AC-4310-91EE-8A8B8B6BA761}"/>
                </a:ext>
              </a:extLst>
            </p:cNvPr>
            <p:cNvSpPr/>
            <p:nvPr/>
          </p:nvSpPr>
          <p:spPr>
            <a:xfrm>
              <a:off x="11553828" y="1534171"/>
              <a:ext cx="44448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2"/>
                <a:gd name="f8" fmla="val 6"/>
                <a:gd name="f9" fmla="val 25"/>
                <a:gd name="f10" fmla="val 36"/>
                <a:gd name="f11" fmla="val 1"/>
                <a:gd name="f12" fmla="val 33"/>
                <a:gd name="f13" fmla="val 18"/>
                <a:gd name="f14" fmla="+- 0 0 -90"/>
                <a:gd name="f15" fmla="*/ f3 1 47"/>
                <a:gd name="f16" fmla="*/ f4 1 2"/>
                <a:gd name="f17" fmla="+- f7 0 f5"/>
                <a:gd name="f18" fmla="+- f6 0 f5"/>
                <a:gd name="f19" fmla="*/ f14 f0 1"/>
                <a:gd name="f20" fmla="*/ f17 1 2"/>
                <a:gd name="f21" fmla="*/ f18 1 47"/>
                <a:gd name="f22" fmla="*/ 6 f18 1"/>
                <a:gd name="f23" fmla="*/ 2 f17 1"/>
                <a:gd name="f24" fmla="*/ 47 f18 1"/>
                <a:gd name="f25" fmla="*/ 0 f17 1"/>
                <a:gd name="f26" fmla="*/ 2 f18 1"/>
                <a:gd name="f27" fmla="*/ 1 f17 1"/>
                <a:gd name="f28" fmla="*/ f19 1 f2"/>
                <a:gd name="f29" fmla="*/ f22 1 47"/>
                <a:gd name="f30" fmla="*/ f23 1 2"/>
                <a:gd name="f31" fmla="*/ f24 1 47"/>
                <a:gd name="f32" fmla="*/ f25 1 2"/>
                <a:gd name="f33" fmla="*/ f26 1 47"/>
                <a:gd name="f34" fmla="*/ f27 1 2"/>
                <a:gd name="f35" fmla="*/ 0 1 f21"/>
                <a:gd name="f36" fmla="*/ f6 1 f21"/>
                <a:gd name="f37" fmla="*/ 0 1 f20"/>
                <a:gd name="f38" fmla="*/ f7 1 f20"/>
                <a:gd name="f39" fmla="+- f28 0 f1"/>
                <a:gd name="f40" fmla="*/ f29 1 f21"/>
                <a:gd name="f41" fmla="*/ f30 1 f20"/>
                <a:gd name="f42" fmla="*/ f31 1 f21"/>
                <a:gd name="f43" fmla="*/ f32 1 f20"/>
                <a:gd name="f44" fmla="*/ f33 1 f21"/>
                <a:gd name="f45" fmla="*/ f34 1 f20"/>
                <a:gd name="f46" fmla="*/ f35 f15 1"/>
                <a:gd name="f47" fmla="*/ f36 f15 1"/>
                <a:gd name="f48" fmla="*/ f38 f16 1"/>
                <a:gd name="f49" fmla="*/ f37 f16 1"/>
                <a:gd name="f50" fmla="*/ f40 f15 1"/>
                <a:gd name="f51" fmla="*/ f41 f16 1"/>
                <a:gd name="f52" fmla="*/ f42 f15 1"/>
                <a:gd name="f53" fmla="*/ f43 f16 1"/>
                <a:gd name="f54" fmla="*/ f44 f15 1"/>
                <a:gd name="f55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50" y="f51"/>
                </a:cxn>
                <a:cxn ang="f39">
                  <a:pos x="f50" y="f51"/>
                </a:cxn>
                <a:cxn ang="f39">
                  <a:pos x="f52" y="f53"/>
                </a:cxn>
                <a:cxn ang="f39">
                  <a:pos x="f54" y="f55"/>
                </a:cxn>
                <a:cxn ang="f39">
                  <a:pos x="f50" y="f51"/>
                </a:cxn>
              </a:cxnLst>
              <a:rect l="f46" t="f49" r="f47" b="f48"/>
              <a:pathLst>
                <a:path w="47" h="2">
                  <a:moveTo>
                    <a:pt x="f8" y="f7"/>
                  </a:moveTo>
                  <a:lnTo>
                    <a:pt x="f8" y="f7"/>
                  </a:lnTo>
                  <a:cubicBezTo>
                    <a:pt x="f9" y="f7"/>
                    <a:pt x="f10" y="f11"/>
                    <a:pt x="f6" y="f5"/>
                  </a:cubicBezTo>
                  <a:cubicBezTo>
                    <a:pt x="f12" y="f5"/>
                    <a:pt x="f13" y="f11"/>
                    <a:pt x="f7" y="f11"/>
                  </a:cubicBezTo>
                  <a:cubicBezTo>
                    <a:pt x="f5" y="f11"/>
                    <a:pt x="f5" y="f7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3" name="Freeform 31">
              <a:extLst>
                <a:ext uri="{FF2B5EF4-FFF2-40B4-BE49-F238E27FC236}">
                  <a16:creationId xmlns:a16="http://schemas.microsoft.com/office/drawing/2014/main" id="{44D3E9E1-E573-4661-9DCF-E928E47E99D2}"/>
                </a:ext>
              </a:extLst>
            </p:cNvPr>
            <p:cNvSpPr/>
            <p:nvPr/>
          </p:nvSpPr>
          <p:spPr>
            <a:xfrm>
              <a:off x="11409361" y="1529242"/>
              <a:ext cx="31747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"/>
                <a:gd name="f7" fmla="val 3"/>
                <a:gd name="f8" fmla="val 1"/>
                <a:gd name="f9" fmla="val 10"/>
                <a:gd name="f10" fmla="val 2"/>
                <a:gd name="f11" fmla="val 21"/>
                <a:gd name="f12" fmla="val 23"/>
                <a:gd name="f13" fmla="+- 0 0 -90"/>
                <a:gd name="f14" fmla="*/ f3 1 33"/>
                <a:gd name="f15" fmla="*/ f4 1 3"/>
                <a:gd name="f16" fmla="+- f7 0 f5"/>
                <a:gd name="f17" fmla="+- f6 0 f5"/>
                <a:gd name="f18" fmla="*/ f13 f0 1"/>
                <a:gd name="f19" fmla="*/ f16 1 3"/>
                <a:gd name="f20" fmla="*/ f17 1 33"/>
                <a:gd name="f21" fmla="*/ 0 f17 1"/>
                <a:gd name="f22" fmla="*/ 1 f16 1"/>
                <a:gd name="f23" fmla="*/ 33 f17 1"/>
                <a:gd name="f24" fmla="*/ 3 f16 1"/>
                <a:gd name="f25" fmla="*/ f18 1 f2"/>
                <a:gd name="f26" fmla="*/ f21 1 33"/>
                <a:gd name="f27" fmla="*/ f22 1 3"/>
                <a:gd name="f28" fmla="*/ f23 1 33"/>
                <a:gd name="f29" fmla="*/ f24 1 3"/>
                <a:gd name="f30" fmla="*/ 0 1 f20"/>
                <a:gd name="f31" fmla="*/ f6 1 f20"/>
                <a:gd name="f32" fmla="*/ 0 1 f19"/>
                <a:gd name="f33" fmla="*/ f7 1 f19"/>
                <a:gd name="f34" fmla="+- f25 0 f1"/>
                <a:gd name="f35" fmla="*/ f26 1 f20"/>
                <a:gd name="f36" fmla="*/ f27 1 f19"/>
                <a:gd name="f37" fmla="*/ f28 1 f20"/>
                <a:gd name="f38" fmla="*/ f29 1 f19"/>
                <a:gd name="f39" fmla="*/ f30 f14 1"/>
                <a:gd name="f40" fmla="*/ f31 f14 1"/>
                <a:gd name="f41" fmla="*/ f33 f15 1"/>
                <a:gd name="f42" fmla="*/ f32 f15 1"/>
                <a:gd name="f43" fmla="*/ f35 f14 1"/>
                <a:gd name="f44" fmla="*/ f36 f15 1"/>
                <a:gd name="f45" fmla="*/ f37 f14 1"/>
                <a:gd name="f46" fmla="*/ f38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3" y="f44"/>
                </a:cxn>
                <a:cxn ang="f34">
                  <a:pos x="f43" y="f44"/>
                </a:cxn>
                <a:cxn ang="f34">
                  <a:pos x="f45" y="f46"/>
                </a:cxn>
                <a:cxn ang="f34">
                  <a:pos x="f43" y="f44"/>
                </a:cxn>
              </a:cxnLst>
              <a:rect l="f39" t="f42" r="f40" b="f41"/>
              <a:pathLst>
                <a:path w="33" h="3">
                  <a:moveTo>
                    <a:pt x="f5" y="f8"/>
                  </a:moveTo>
                  <a:lnTo>
                    <a:pt x="f5" y="f8"/>
                  </a:lnTo>
                  <a:cubicBezTo>
                    <a:pt x="f9" y="f10"/>
                    <a:pt x="f11" y="f7"/>
                    <a:pt x="f6" y="f7"/>
                  </a:cubicBezTo>
                  <a:cubicBezTo>
                    <a:pt x="f12" y="f10"/>
                    <a:pt x="f7" y="f5"/>
                    <a:pt x="f5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4" name="Freeform 32">
              <a:extLst>
                <a:ext uri="{FF2B5EF4-FFF2-40B4-BE49-F238E27FC236}">
                  <a16:creationId xmlns:a16="http://schemas.microsoft.com/office/drawing/2014/main" id="{590CB7FA-7664-427C-BAEB-17A6F0B00E88}"/>
                </a:ext>
              </a:extLst>
            </p:cNvPr>
            <p:cNvSpPr/>
            <p:nvPr/>
          </p:nvSpPr>
          <p:spPr>
            <a:xfrm>
              <a:off x="11618915" y="1531711"/>
              <a:ext cx="6345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"/>
                <a:gd name="f7" fmla="val 1"/>
                <a:gd name="f8" fmla="val 3"/>
                <a:gd name="f9" fmla="+- 0 0 -90"/>
                <a:gd name="f10" fmla="*/ f3 1 6"/>
                <a:gd name="f11" fmla="*/ f4 1 1"/>
                <a:gd name="f12" fmla="+- f7 0 f5"/>
                <a:gd name="f13" fmla="+- f6 0 f5"/>
                <a:gd name="f14" fmla="*/ f9 f0 1"/>
                <a:gd name="f15" fmla="*/ f13 1 6"/>
                <a:gd name="f16" fmla="*/ 3 f13 1"/>
                <a:gd name="f17" fmla="*/ 1 f12 1"/>
                <a:gd name="f18" fmla="*/ 6 f13 1"/>
                <a:gd name="f19" fmla="*/ 0 1 f12"/>
                <a:gd name="f20" fmla="*/ f7 1 f12"/>
                <a:gd name="f21" fmla="*/ f14 1 f2"/>
                <a:gd name="f22" fmla="*/ f16 1 6"/>
                <a:gd name="f23" fmla="*/ f18 1 6"/>
                <a:gd name="f24" fmla="*/ f17 1 f12"/>
                <a:gd name="f25" fmla="*/ 0 1 f15"/>
                <a:gd name="f26" fmla="*/ f6 1 f15"/>
                <a:gd name="f27" fmla="*/ f20 f11 1"/>
                <a:gd name="f28" fmla="*/ f19 f11 1"/>
                <a:gd name="f29" fmla="+- f21 0 f1"/>
                <a:gd name="f30" fmla="*/ f22 1 f15"/>
                <a:gd name="f31" fmla="*/ f23 1 f15"/>
                <a:gd name="f32" fmla="*/ f25 f10 1"/>
                <a:gd name="f33" fmla="*/ f26 f10 1"/>
                <a:gd name="f34" fmla="*/ f24 f11 1"/>
                <a:gd name="f35" fmla="*/ f30 f10 1"/>
                <a:gd name="f36" fmla="*/ f31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5" y="f34"/>
                </a:cxn>
                <a:cxn ang="f29">
                  <a:pos x="f35" y="f34"/>
                </a:cxn>
                <a:cxn ang="f29">
                  <a:pos x="f36" y="f34"/>
                </a:cxn>
                <a:cxn ang="f29">
                  <a:pos x="f35" y="f34"/>
                </a:cxn>
              </a:cxnLst>
              <a:rect l="f32" t="f28" r="f33" b="f27"/>
              <a:pathLst>
                <a:path w="6" h="1">
                  <a:moveTo>
                    <a:pt x="f8" y="f7"/>
                  </a:moveTo>
                  <a:lnTo>
                    <a:pt x="f8" y="f7"/>
                  </a:lnTo>
                  <a:lnTo>
                    <a:pt x="f6" y="f7"/>
                  </a:lnTo>
                  <a:cubicBezTo>
                    <a:pt x="f5" y="f5"/>
                    <a:pt x="f5" y="f7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5" name="Freeform 33">
              <a:extLst>
                <a:ext uri="{FF2B5EF4-FFF2-40B4-BE49-F238E27FC236}">
                  <a16:creationId xmlns:a16="http://schemas.microsoft.com/office/drawing/2014/main" id="{19A1BC33-AE57-4EC4-8518-1F3EBBA1F8AA}"/>
                </a:ext>
              </a:extLst>
            </p:cNvPr>
            <p:cNvSpPr/>
            <p:nvPr/>
          </p:nvSpPr>
          <p:spPr>
            <a:xfrm>
              <a:off x="11598277" y="1531711"/>
              <a:ext cx="28575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3"/>
                <a:gd name="f8" fmla="val 25"/>
                <a:gd name="f9" fmla="val 15"/>
                <a:gd name="f10" fmla="val 1"/>
                <a:gd name="f11" fmla="val 8"/>
                <a:gd name="f12" fmla="val 2"/>
                <a:gd name="f13" fmla="val 11"/>
                <a:gd name="f14" fmla="val 22"/>
                <a:gd name="f15" fmla="val 29"/>
                <a:gd name="f16" fmla="val 27"/>
                <a:gd name="f17" fmla="+- 0 0 -90"/>
                <a:gd name="f18" fmla="*/ f3 1 31"/>
                <a:gd name="f19" fmla="*/ f4 1 3"/>
                <a:gd name="f20" fmla="+- f7 0 f5"/>
                <a:gd name="f21" fmla="+- f6 0 f5"/>
                <a:gd name="f22" fmla="*/ f17 f0 1"/>
                <a:gd name="f23" fmla="*/ f20 1 3"/>
                <a:gd name="f24" fmla="*/ f21 1 31"/>
                <a:gd name="f25" fmla="*/ 25 f21 1"/>
                <a:gd name="f26" fmla="*/ 0 f20 1"/>
                <a:gd name="f27" fmla="*/ 0 f21 1"/>
                <a:gd name="f28" fmla="*/ 3 f20 1"/>
                <a:gd name="f29" fmla="*/ 31 f21 1"/>
                <a:gd name="f30" fmla="*/ 2 f20 1"/>
                <a:gd name="f31" fmla="*/ f22 1 f2"/>
                <a:gd name="f32" fmla="*/ f25 1 31"/>
                <a:gd name="f33" fmla="*/ f26 1 3"/>
                <a:gd name="f34" fmla="*/ f27 1 31"/>
                <a:gd name="f35" fmla="*/ f28 1 3"/>
                <a:gd name="f36" fmla="*/ f29 1 31"/>
                <a:gd name="f37" fmla="*/ f30 1 3"/>
                <a:gd name="f38" fmla="*/ 0 1 f24"/>
                <a:gd name="f39" fmla="*/ f6 1 f24"/>
                <a:gd name="f40" fmla="*/ 0 1 f23"/>
                <a:gd name="f41" fmla="*/ f7 1 f23"/>
                <a:gd name="f42" fmla="+- f31 0 f1"/>
                <a:gd name="f43" fmla="*/ f32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f18 1"/>
                <a:gd name="f50" fmla="*/ f39 f18 1"/>
                <a:gd name="f51" fmla="*/ f41 f19 1"/>
                <a:gd name="f52" fmla="*/ f40 f19 1"/>
                <a:gd name="f53" fmla="*/ f43 f18 1"/>
                <a:gd name="f54" fmla="*/ f44 f19 1"/>
                <a:gd name="f55" fmla="*/ f45 f18 1"/>
                <a:gd name="f56" fmla="*/ f46 f19 1"/>
                <a:gd name="f57" fmla="*/ f47 f18 1"/>
                <a:gd name="f58" fmla="*/ f48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53" y="f54"/>
                </a:cxn>
                <a:cxn ang="f42">
                  <a:pos x="f53" y="f54"/>
                </a:cxn>
                <a:cxn ang="f42">
                  <a:pos x="f55" y="f56"/>
                </a:cxn>
                <a:cxn ang="f42">
                  <a:pos x="f57" y="f58"/>
                </a:cxn>
                <a:cxn ang="f42">
                  <a:pos x="f53" y="f54"/>
                </a:cxn>
              </a:cxnLst>
              <a:rect l="f49" t="f52" r="f50" b="f51"/>
              <a:pathLst>
                <a:path w="31" h="3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11" y="f12"/>
                    <a:pt x="f5" y="f7"/>
                  </a:cubicBezTo>
                  <a:cubicBezTo>
                    <a:pt x="f13" y="f7"/>
                    <a:pt x="f14" y="f12"/>
                    <a:pt x="f6" y="f12"/>
                  </a:cubicBezTo>
                  <a:cubicBezTo>
                    <a:pt x="f15" y="f10"/>
                    <a:pt x="f16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6" name="Freeform 34">
              <a:extLst>
                <a:ext uri="{FF2B5EF4-FFF2-40B4-BE49-F238E27FC236}">
                  <a16:creationId xmlns:a16="http://schemas.microsoft.com/office/drawing/2014/main" id="{8BEA1E2B-15E2-4EB0-AD7D-DE2E5DA83607}"/>
                </a:ext>
              </a:extLst>
            </p:cNvPr>
            <p:cNvSpPr/>
            <p:nvPr/>
          </p:nvSpPr>
          <p:spPr>
            <a:xfrm>
              <a:off x="11137904" y="1534171"/>
              <a:ext cx="188915" cy="233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8"/>
                <a:gd name="f7" fmla="val 27"/>
                <a:gd name="f8" fmla="val 60"/>
                <a:gd name="f9" fmla="val 63"/>
                <a:gd name="f10" fmla="val 23"/>
                <a:gd name="f11" fmla="val 113"/>
                <a:gd name="f12" fmla="val 19"/>
                <a:gd name="f13" fmla="val 156"/>
                <a:gd name="f14" fmla="val 24"/>
                <a:gd name="f15" fmla="val 21"/>
                <a:gd name="f16" fmla="val 171"/>
                <a:gd name="f17" fmla="val 7"/>
                <a:gd name="f18" fmla="val 134"/>
                <a:gd name="f19" fmla="val 133"/>
                <a:gd name="f20" fmla="val 2"/>
                <a:gd name="f21" fmla="val 3"/>
                <a:gd name="f22" fmla="val 89"/>
                <a:gd name="f23" fmla="val 6"/>
                <a:gd name="f24" fmla="val 104"/>
                <a:gd name="f25" fmla="val 8"/>
                <a:gd name="f26" fmla="val 186"/>
                <a:gd name="f27" fmla="val 11"/>
                <a:gd name="f28" fmla="val 149"/>
                <a:gd name="f29" fmla="val 14"/>
                <a:gd name="f30" fmla="val 91"/>
                <a:gd name="f31" fmla="val 16"/>
                <a:gd name="f32" fmla="val 102"/>
                <a:gd name="f33" fmla="val 13"/>
                <a:gd name="f34" fmla="val 74"/>
                <a:gd name="f35" fmla="val 97"/>
                <a:gd name="f36" fmla="val 18"/>
                <a:gd name="f37" fmla="val 25"/>
                <a:gd name="f38" fmla="val 64"/>
                <a:gd name="f39" fmla="val 46"/>
                <a:gd name="f40" fmla="val 26"/>
                <a:gd name="f41" fmla="+- 0 0 -90"/>
                <a:gd name="f42" fmla="*/ f3 1 198"/>
                <a:gd name="f43" fmla="*/ f4 1 27"/>
                <a:gd name="f44" fmla="+- f7 0 f5"/>
                <a:gd name="f45" fmla="+- f6 0 f5"/>
                <a:gd name="f46" fmla="*/ f41 f0 1"/>
                <a:gd name="f47" fmla="*/ f45 1 198"/>
                <a:gd name="f48" fmla="*/ f44 1 27"/>
                <a:gd name="f49" fmla="*/ 60 f45 1"/>
                <a:gd name="f50" fmla="*/ 27 f44 1"/>
                <a:gd name="f51" fmla="*/ 156 f45 1"/>
                <a:gd name="f52" fmla="*/ 24 f44 1"/>
                <a:gd name="f53" fmla="*/ 134 f45 1"/>
                <a:gd name="f54" fmla="*/ 0 f44 1"/>
                <a:gd name="f55" fmla="*/ 89 f45 1"/>
                <a:gd name="f56" fmla="*/ 6 f44 1"/>
                <a:gd name="f57" fmla="*/ 149 f45 1"/>
                <a:gd name="f58" fmla="*/ 14 f44 1"/>
                <a:gd name="f59" fmla="*/ 74 f45 1"/>
                <a:gd name="f60" fmla="*/ 11 f44 1"/>
                <a:gd name="f61" fmla="*/ 13 f45 1"/>
                <a:gd name="f62" fmla="*/ 25 f44 1"/>
                <a:gd name="f63" fmla="*/ 63 f45 1"/>
                <a:gd name="f64" fmla="*/ 23 f44 1"/>
                <a:gd name="f65" fmla="*/ f46 1 f2"/>
                <a:gd name="f66" fmla="*/ f49 1 198"/>
                <a:gd name="f67" fmla="*/ f50 1 27"/>
                <a:gd name="f68" fmla="*/ f51 1 198"/>
                <a:gd name="f69" fmla="*/ f52 1 27"/>
                <a:gd name="f70" fmla="*/ f53 1 198"/>
                <a:gd name="f71" fmla="*/ f54 1 27"/>
                <a:gd name="f72" fmla="*/ f55 1 198"/>
                <a:gd name="f73" fmla="*/ f56 1 27"/>
                <a:gd name="f74" fmla="*/ f57 1 198"/>
                <a:gd name="f75" fmla="*/ f58 1 27"/>
                <a:gd name="f76" fmla="*/ f59 1 198"/>
                <a:gd name="f77" fmla="*/ f60 1 27"/>
                <a:gd name="f78" fmla="*/ f61 1 198"/>
                <a:gd name="f79" fmla="*/ f62 1 27"/>
                <a:gd name="f80" fmla="*/ f63 1 198"/>
                <a:gd name="f81" fmla="*/ f64 1 27"/>
                <a:gd name="f82" fmla="*/ 0 1 f47"/>
                <a:gd name="f83" fmla="*/ f6 1 f47"/>
                <a:gd name="f84" fmla="*/ 0 1 f48"/>
                <a:gd name="f85" fmla="*/ f7 1 f48"/>
                <a:gd name="f86" fmla="+- f65 0 f1"/>
                <a:gd name="f87" fmla="*/ f66 1 f47"/>
                <a:gd name="f88" fmla="*/ f67 1 f48"/>
                <a:gd name="f89" fmla="*/ f68 1 f47"/>
                <a:gd name="f90" fmla="*/ f69 1 f48"/>
                <a:gd name="f91" fmla="*/ f70 1 f47"/>
                <a:gd name="f92" fmla="*/ f71 1 f48"/>
                <a:gd name="f93" fmla="*/ f72 1 f47"/>
                <a:gd name="f94" fmla="*/ f73 1 f48"/>
                <a:gd name="f95" fmla="*/ f74 1 f47"/>
                <a:gd name="f96" fmla="*/ f75 1 f48"/>
                <a:gd name="f97" fmla="*/ f76 1 f47"/>
                <a:gd name="f98" fmla="*/ f77 1 f48"/>
                <a:gd name="f99" fmla="*/ f78 1 f47"/>
                <a:gd name="f100" fmla="*/ f79 1 f48"/>
                <a:gd name="f101" fmla="*/ f80 1 f47"/>
                <a:gd name="f102" fmla="*/ f81 1 f48"/>
                <a:gd name="f103" fmla="*/ f82 f42 1"/>
                <a:gd name="f104" fmla="*/ f83 f42 1"/>
                <a:gd name="f105" fmla="*/ f85 f43 1"/>
                <a:gd name="f106" fmla="*/ f84 f43 1"/>
                <a:gd name="f107" fmla="*/ f87 f42 1"/>
                <a:gd name="f108" fmla="*/ f88 f43 1"/>
                <a:gd name="f109" fmla="*/ f89 f42 1"/>
                <a:gd name="f110" fmla="*/ f90 f43 1"/>
                <a:gd name="f111" fmla="*/ f91 f42 1"/>
                <a:gd name="f112" fmla="*/ f92 f43 1"/>
                <a:gd name="f113" fmla="*/ f93 f42 1"/>
                <a:gd name="f114" fmla="*/ f94 f43 1"/>
                <a:gd name="f115" fmla="*/ f95 f42 1"/>
                <a:gd name="f116" fmla="*/ f96 f43 1"/>
                <a:gd name="f117" fmla="*/ f97 f42 1"/>
                <a:gd name="f118" fmla="*/ f98 f43 1"/>
                <a:gd name="f119" fmla="*/ f99 f42 1"/>
                <a:gd name="f120" fmla="*/ f100 f43 1"/>
                <a:gd name="f121" fmla="*/ f101 f42 1"/>
                <a:gd name="f122" fmla="*/ f102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6">
                  <a:pos x="f107" y="f108"/>
                </a:cxn>
                <a:cxn ang="f86">
                  <a:pos x="f107" y="f108"/>
                </a:cxn>
                <a:cxn ang="f86">
                  <a:pos x="f109" y="f110"/>
                </a:cxn>
                <a:cxn ang="f86">
                  <a:pos x="f111" y="f112"/>
                </a:cxn>
                <a:cxn ang="f86">
                  <a:pos x="f113" y="f114"/>
                </a:cxn>
                <a:cxn ang="f86">
                  <a:pos x="f115" y="f116"/>
                </a:cxn>
                <a:cxn ang="f86">
                  <a:pos x="f117" y="f118"/>
                </a:cxn>
                <a:cxn ang="f86">
                  <a:pos x="f119" y="f120"/>
                </a:cxn>
                <a:cxn ang="f86">
                  <a:pos x="f121" y="f122"/>
                </a:cxn>
                <a:cxn ang="f86">
                  <a:pos x="f107" y="f108"/>
                </a:cxn>
              </a:cxnLst>
              <a:rect l="f103" t="f106" r="f104" b="f105"/>
              <a:pathLst>
                <a:path w="198" h="27">
                  <a:moveTo>
                    <a:pt x="f8" y="f7"/>
                  </a:moveTo>
                  <a:lnTo>
                    <a:pt x="f8" y="f7"/>
                  </a:lnTo>
                  <a:cubicBezTo>
                    <a:pt x="f9" y="f10"/>
                    <a:pt x="f11" y="f12"/>
                    <a:pt x="f13" y="f14"/>
                  </a:cubicBezTo>
                  <a:cubicBezTo>
                    <a:pt x="f6" y="f15"/>
                    <a:pt x="f16" y="f17"/>
                    <a:pt x="f18" y="f5"/>
                  </a:cubicBezTo>
                  <a:cubicBezTo>
                    <a:pt x="f19" y="f20"/>
                    <a:pt x="f19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27"/>
                  </a:cubicBezTo>
                  <a:cubicBezTo>
                    <a:pt x="f35" y="f31"/>
                    <a:pt x="f5" y="f36"/>
                    <a:pt x="f33" y="f37"/>
                  </a:cubicBezTo>
                  <a:lnTo>
                    <a:pt x="f9" y="f10"/>
                  </a:lnTo>
                  <a:cubicBezTo>
                    <a:pt x="f38" y="f14"/>
                    <a:pt x="f39" y="f40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7" name="Freeform 35">
              <a:extLst>
                <a:ext uri="{FF2B5EF4-FFF2-40B4-BE49-F238E27FC236}">
                  <a16:creationId xmlns:a16="http://schemas.microsoft.com/office/drawing/2014/main" id="{BFCBC261-F9F8-4519-81C9-CF2FDB95D73C}"/>
                </a:ext>
              </a:extLst>
            </p:cNvPr>
            <p:cNvSpPr/>
            <p:nvPr/>
          </p:nvSpPr>
          <p:spPr>
            <a:xfrm>
              <a:off x="11266486" y="1529242"/>
              <a:ext cx="95253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"/>
                <a:gd name="f7" fmla="val 6"/>
                <a:gd name="f8" fmla="val 82"/>
                <a:gd name="f9" fmla="val 79"/>
                <a:gd name="f10" fmla="val 5"/>
                <a:gd name="f11" fmla="val 65"/>
                <a:gd name="f12" fmla="val 4"/>
                <a:gd name="f13" fmla="val 38"/>
                <a:gd name="f14" fmla="val 8"/>
                <a:gd name="f15" fmla="val 2"/>
                <a:gd name="f16" fmla="val 88"/>
                <a:gd name="f17" fmla="+- 0 0 -90"/>
                <a:gd name="f18" fmla="*/ f3 1 100"/>
                <a:gd name="f19" fmla="*/ f4 1 6"/>
                <a:gd name="f20" fmla="+- f7 0 f5"/>
                <a:gd name="f21" fmla="+- f6 0 f5"/>
                <a:gd name="f22" fmla="*/ f17 f0 1"/>
                <a:gd name="f23" fmla="*/ f20 1 6"/>
                <a:gd name="f24" fmla="*/ f21 1 100"/>
                <a:gd name="f25" fmla="*/ 82 f21 1"/>
                <a:gd name="f26" fmla="*/ 6 f20 1"/>
                <a:gd name="f27" fmla="*/ 100 f21 1"/>
                <a:gd name="f28" fmla="*/ 38 f21 1"/>
                <a:gd name="f29" fmla="*/ 0 f20 1"/>
                <a:gd name="f30" fmla="*/ 0 f21 1"/>
                <a:gd name="f31" fmla="*/ 5 f20 1"/>
                <a:gd name="f32" fmla="*/ 88 f21 1"/>
                <a:gd name="f33" fmla="*/ f22 1 f2"/>
                <a:gd name="f34" fmla="*/ f25 1 100"/>
                <a:gd name="f35" fmla="*/ f26 1 6"/>
                <a:gd name="f36" fmla="*/ f27 1 100"/>
                <a:gd name="f37" fmla="*/ f28 1 100"/>
                <a:gd name="f38" fmla="*/ f29 1 6"/>
                <a:gd name="f39" fmla="*/ f30 1 100"/>
                <a:gd name="f40" fmla="*/ f31 1 6"/>
                <a:gd name="f41" fmla="*/ f32 1 100"/>
                <a:gd name="f42" fmla="*/ 0 1 f24"/>
                <a:gd name="f43" fmla="*/ f6 1 f24"/>
                <a:gd name="f44" fmla="*/ 0 1 f23"/>
                <a:gd name="f45" fmla="*/ f7 1 f23"/>
                <a:gd name="f46" fmla="+- f33 0 f1"/>
                <a:gd name="f47" fmla="*/ f34 1 f24"/>
                <a:gd name="f48" fmla="*/ f35 1 f23"/>
                <a:gd name="f49" fmla="*/ f36 1 f24"/>
                <a:gd name="f50" fmla="*/ f37 1 f24"/>
                <a:gd name="f51" fmla="*/ f38 1 f23"/>
                <a:gd name="f52" fmla="*/ f39 1 f24"/>
                <a:gd name="f53" fmla="*/ f40 1 f23"/>
                <a:gd name="f54" fmla="*/ f41 1 f24"/>
                <a:gd name="f55" fmla="*/ f42 f18 1"/>
                <a:gd name="f56" fmla="*/ f43 f18 1"/>
                <a:gd name="f57" fmla="*/ f45 f19 1"/>
                <a:gd name="f58" fmla="*/ f44 f19 1"/>
                <a:gd name="f59" fmla="*/ f47 f18 1"/>
                <a:gd name="f60" fmla="*/ f48 f19 1"/>
                <a:gd name="f61" fmla="*/ f49 f18 1"/>
                <a:gd name="f62" fmla="*/ f50 f18 1"/>
                <a:gd name="f63" fmla="*/ f51 f19 1"/>
                <a:gd name="f64" fmla="*/ f52 f18 1"/>
                <a:gd name="f65" fmla="*/ f53 f19 1"/>
                <a:gd name="f66" fmla="*/ f5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59" y="f60"/>
                </a:cxn>
                <a:cxn ang="f46">
                  <a:pos x="f59" y="f60"/>
                </a:cxn>
                <a:cxn ang="f46">
                  <a:pos x="f61" y="f60"/>
                </a:cxn>
                <a:cxn ang="f46">
                  <a:pos x="f62" y="f63"/>
                </a:cxn>
                <a:cxn ang="f46">
                  <a:pos x="f64" y="f65"/>
                </a:cxn>
                <a:cxn ang="f46">
                  <a:pos x="f66" y="f60"/>
                </a:cxn>
                <a:cxn ang="f46">
                  <a:pos x="f59" y="f60"/>
                </a:cxn>
              </a:cxnLst>
              <a:rect l="f55" t="f58" r="f56" b="f57"/>
              <a:pathLst>
                <a:path w="100" h="6">
                  <a:moveTo>
                    <a:pt x="f8" y="f7"/>
                  </a:moveTo>
                  <a:lnTo>
                    <a:pt x="f8" y="f7"/>
                  </a:lnTo>
                  <a:lnTo>
                    <a:pt x="f6" y="f7"/>
                  </a:lnTo>
                  <a:cubicBezTo>
                    <a:pt x="f9" y="f10"/>
                    <a:pt x="f11" y="f12"/>
                    <a:pt x="f13" y="f5"/>
                  </a:cubicBezTo>
                  <a:cubicBezTo>
                    <a:pt x="f14" y="f15"/>
                    <a:pt x="f15" y="f12"/>
                    <a:pt x="f5" y="f10"/>
                  </a:cubicBezTo>
                  <a:lnTo>
                    <a:pt x="f16" y="f7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8" name="Freeform 36">
              <a:extLst>
                <a:ext uri="{FF2B5EF4-FFF2-40B4-BE49-F238E27FC236}">
                  <a16:creationId xmlns:a16="http://schemas.microsoft.com/office/drawing/2014/main" id="{72B0D86C-85A9-45DA-8A1B-C18D6EF1B2F4}"/>
                </a:ext>
              </a:extLst>
            </p:cNvPr>
            <p:cNvSpPr/>
            <p:nvPr/>
          </p:nvSpPr>
          <p:spPr>
            <a:xfrm>
              <a:off x="11361740" y="1531711"/>
              <a:ext cx="134938" cy="123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2"/>
                <a:gd name="f7" fmla="val 14"/>
                <a:gd name="f8" fmla="val 80"/>
                <a:gd name="f9" fmla="val 3"/>
                <a:gd name="f10" fmla="val 66"/>
                <a:gd name="f11" fmla="val 7"/>
                <a:gd name="f12" fmla="val 23"/>
                <a:gd name="f13" fmla="val 9"/>
                <a:gd name="f14" fmla="val 49"/>
                <a:gd name="f15" fmla="val 102"/>
                <a:gd name="f16" fmla="val 86"/>
                <a:gd name="f17" fmla="val 10"/>
                <a:gd name="f18" fmla="val 118"/>
                <a:gd name="f19" fmla="val 8"/>
                <a:gd name="f20" fmla="val 33"/>
                <a:gd name="f21" fmla="val 6"/>
                <a:gd name="f22" fmla="val 81"/>
                <a:gd name="f23" fmla="val 97"/>
                <a:gd name="f24" fmla="val 112"/>
                <a:gd name="f25" fmla="val 2"/>
                <a:gd name="f26" fmla="val 127"/>
                <a:gd name="f27" fmla="val 111"/>
                <a:gd name="f28" fmla="val 1"/>
                <a:gd name="f29" fmla="val 83"/>
                <a:gd name="f30" fmla="val 85"/>
                <a:gd name="f31" fmla="val 89"/>
                <a:gd name="f32" fmla="val 90"/>
                <a:gd name="f33" fmla="val 84"/>
                <a:gd name="f34" fmla="val 82"/>
                <a:gd name="f35" fmla="val 56"/>
                <a:gd name="f36" fmla="val 76"/>
                <a:gd name="f37" fmla="val 18"/>
                <a:gd name="f38" fmla="val 40"/>
                <a:gd name="f39" fmla="+- 0 0 -90"/>
                <a:gd name="f40" fmla="*/ f3 1 142"/>
                <a:gd name="f41" fmla="*/ f4 1 14"/>
                <a:gd name="f42" fmla="+- f7 0 f5"/>
                <a:gd name="f43" fmla="+- f6 0 f5"/>
                <a:gd name="f44" fmla="*/ f39 f0 1"/>
                <a:gd name="f45" fmla="*/ f43 1 142"/>
                <a:gd name="f46" fmla="*/ f42 1 14"/>
                <a:gd name="f47" fmla="*/ 80 f43 1"/>
                <a:gd name="f48" fmla="*/ 3 f42 1"/>
                <a:gd name="f49" fmla="*/ 49 f43 1"/>
                <a:gd name="f50" fmla="*/ 14 f42 1"/>
                <a:gd name="f51" fmla="*/ 118 f43 1"/>
                <a:gd name="f52" fmla="*/ 8 f42 1"/>
                <a:gd name="f53" fmla="*/ 81 f43 1"/>
                <a:gd name="f54" fmla="*/ 127 f43 1"/>
                <a:gd name="f55" fmla="*/ 2 f42 1"/>
                <a:gd name="f56" fmla="*/ 83 f43 1"/>
                <a:gd name="f57" fmla="*/ 0 f42 1"/>
                <a:gd name="f58" fmla="*/ 85 f43 1"/>
                <a:gd name="f59" fmla="*/ 1 f42 1"/>
                <a:gd name="f60" fmla="*/ 86 f43 1"/>
                <a:gd name="f61" fmla="*/ 84 f43 1"/>
                <a:gd name="f62" fmla="*/ 0 f43 1"/>
                <a:gd name="f63" fmla="*/ f44 1 f2"/>
                <a:gd name="f64" fmla="*/ f47 1 142"/>
                <a:gd name="f65" fmla="*/ f48 1 14"/>
                <a:gd name="f66" fmla="*/ f49 1 142"/>
                <a:gd name="f67" fmla="*/ f50 1 14"/>
                <a:gd name="f68" fmla="*/ f51 1 142"/>
                <a:gd name="f69" fmla="*/ f52 1 14"/>
                <a:gd name="f70" fmla="*/ f53 1 142"/>
                <a:gd name="f71" fmla="*/ f54 1 142"/>
                <a:gd name="f72" fmla="*/ f55 1 14"/>
                <a:gd name="f73" fmla="*/ f56 1 142"/>
                <a:gd name="f74" fmla="*/ f57 1 14"/>
                <a:gd name="f75" fmla="*/ f58 1 142"/>
                <a:gd name="f76" fmla="*/ f59 1 14"/>
                <a:gd name="f77" fmla="*/ f60 1 142"/>
                <a:gd name="f78" fmla="*/ f61 1 142"/>
                <a:gd name="f79" fmla="*/ f62 1 142"/>
                <a:gd name="f80" fmla="*/ 0 1 f45"/>
                <a:gd name="f81" fmla="*/ f6 1 f45"/>
                <a:gd name="f82" fmla="*/ 0 1 f46"/>
                <a:gd name="f83" fmla="*/ f7 1 f46"/>
                <a:gd name="f84" fmla="+- f63 0 f1"/>
                <a:gd name="f85" fmla="*/ f64 1 f45"/>
                <a:gd name="f86" fmla="*/ f65 1 f46"/>
                <a:gd name="f87" fmla="*/ f66 1 f45"/>
                <a:gd name="f88" fmla="*/ f67 1 f46"/>
                <a:gd name="f89" fmla="*/ f68 1 f45"/>
                <a:gd name="f90" fmla="*/ f69 1 f46"/>
                <a:gd name="f91" fmla="*/ f70 1 f45"/>
                <a:gd name="f92" fmla="*/ f71 1 f45"/>
                <a:gd name="f93" fmla="*/ f72 1 f46"/>
                <a:gd name="f94" fmla="*/ f73 1 f45"/>
                <a:gd name="f95" fmla="*/ f74 1 f46"/>
                <a:gd name="f96" fmla="*/ f75 1 f45"/>
                <a:gd name="f97" fmla="*/ f76 1 f46"/>
                <a:gd name="f98" fmla="*/ f77 1 f45"/>
                <a:gd name="f99" fmla="*/ f78 1 f45"/>
                <a:gd name="f100" fmla="*/ f79 1 f45"/>
                <a:gd name="f101" fmla="*/ f80 f40 1"/>
                <a:gd name="f102" fmla="*/ f81 f40 1"/>
                <a:gd name="f103" fmla="*/ f83 f41 1"/>
                <a:gd name="f104" fmla="*/ f82 f41 1"/>
                <a:gd name="f105" fmla="*/ f85 f40 1"/>
                <a:gd name="f106" fmla="*/ f86 f41 1"/>
                <a:gd name="f107" fmla="*/ f87 f40 1"/>
                <a:gd name="f108" fmla="*/ f88 f41 1"/>
                <a:gd name="f109" fmla="*/ f89 f40 1"/>
                <a:gd name="f110" fmla="*/ f90 f41 1"/>
                <a:gd name="f111" fmla="*/ f91 f40 1"/>
                <a:gd name="f112" fmla="*/ f92 f40 1"/>
                <a:gd name="f113" fmla="*/ f93 f41 1"/>
                <a:gd name="f114" fmla="*/ f94 f40 1"/>
                <a:gd name="f115" fmla="*/ f95 f41 1"/>
                <a:gd name="f116" fmla="*/ f96 f40 1"/>
                <a:gd name="f117" fmla="*/ f97 f41 1"/>
                <a:gd name="f118" fmla="*/ f98 f40 1"/>
                <a:gd name="f119" fmla="*/ f99 f40 1"/>
                <a:gd name="f120" fmla="*/ f10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4">
                  <a:pos x="f105" y="f106"/>
                </a:cxn>
                <a:cxn ang="f84">
                  <a:pos x="f105" y="f106"/>
                </a:cxn>
                <a:cxn ang="f84">
                  <a:pos x="f107" y="f108"/>
                </a:cxn>
                <a:cxn ang="f84">
                  <a:pos x="f109" y="f110"/>
                </a:cxn>
                <a:cxn ang="f84">
                  <a:pos x="f111" y="f106"/>
                </a:cxn>
                <a:cxn ang="f84">
                  <a:pos x="f112" y="f113"/>
                </a:cxn>
                <a:cxn ang="f84">
                  <a:pos x="f114" y="f115"/>
                </a:cxn>
                <a:cxn ang="f84">
                  <a:pos x="f116" y="f117"/>
                </a:cxn>
                <a:cxn ang="f84">
                  <a:pos x="f116" y="f117"/>
                </a:cxn>
                <a:cxn ang="f84">
                  <a:pos x="f116" y="f117"/>
                </a:cxn>
                <a:cxn ang="f84">
                  <a:pos x="f118" y="f117"/>
                </a:cxn>
                <a:cxn ang="f84">
                  <a:pos x="f119" y="f117"/>
                </a:cxn>
                <a:cxn ang="f84">
                  <a:pos x="f105" y="f106"/>
                </a:cxn>
                <a:cxn ang="f84">
                  <a:pos x="f119" y="f117"/>
                </a:cxn>
                <a:cxn ang="f84">
                  <a:pos x="f116" y="f117"/>
                </a:cxn>
                <a:cxn ang="f84">
                  <a:pos x="f116" y="f117"/>
                </a:cxn>
                <a:cxn ang="f84">
                  <a:pos x="f120" y="f106"/>
                </a:cxn>
                <a:cxn ang="f84">
                  <a:pos x="f105" y="f106"/>
                </a:cxn>
              </a:cxnLst>
              <a:rect l="f101" t="f104" r="f102" b="f103"/>
              <a:pathLst>
                <a:path w="142" h="14">
                  <a:moveTo>
                    <a:pt x="f8" y="f9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14" y="f7"/>
                  </a:cubicBezTo>
                  <a:cubicBezTo>
                    <a:pt x="f15" y="f7"/>
                    <a:pt x="f16" y="f17"/>
                    <a:pt x="f18" y="f19"/>
                  </a:cubicBezTo>
                  <a:cubicBezTo>
                    <a:pt x="f20" y="f13"/>
                    <a:pt x="f6" y="f21"/>
                    <a:pt x="f22" y="f9"/>
                  </a:cubicBezTo>
                  <a:cubicBezTo>
                    <a:pt x="f23" y="f9"/>
                    <a:pt x="f24" y="f25"/>
                    <a:pt x="f26" y="f25"/>
                  </a:cubicBezTo>
                  <a:cubicBezTo>
                    <a:pt x="f27" y="f25"/>
                    <a:pt x="f23" y="f28"/>
                    <a:pt x="f29" y="f5"/>
                  </a:cubicBezTo>
                  <a:lnTo>
                    <a:pt x="f30" y="f28"/>
                  </a:lnTo>
                  <a:lnTo>
                    <a:pt x="f30" y="f28"/>
                  </a:lnTo>
                  <a:cubicBezTo>
                    <a:pt x="f30" y="f28"/>
                    <a:pt x="f30" y="f28"/>
                    <a:pt x="f30" y="f28"/>
                  </a:cubicBezTo>
                  <a:cubicBezTo>
                    <a:pt x="f31" y="f28"/>
                    <a:pt x="f32" y="f28"/>
                    <a:pt x="f16" y="f28"/>
                  </a:cubicBezTo>
                  <a:lnTo>
                    <a:pt x="f33" y="f28"/>
                  </a:lnTo>
                  <a:cubicBezTo>
                    <a:pt x="f29" y="f25"/>
                    <a:pt x="f34" y="f25"/>
                    <a:pt x="f8" y="f9"/>
                  </a:cubicBezTo>
                  <a:cubicBezTo>
                    <a:pt x="f35" y="f25"/>
                    <a:pt x="f36" y="f25"/>
                    <a:pt x="f33" y="f28"/>
                  </a:cubicBezTo>
                  <a:cubicBezTo>
                    <a:pt x="f33" y="f28"/>
                    <a:pt x="f30" y="f28"/>
                    <a:pt x="f30" y="f28"/>
                  </a:cubicBezTo>
                  <a:lnTo>
                    <a:pt x="f30" y="f28"/>
                  </a:lnTo>
                  <a:lnTo>
                    <a:pt x="f5" y="f9"/>
                  </a:lnTo>
                  <a:cubicBezTo>
                    <a:pt x="f37" y="f9"/>
                    <a:pt x="f38" y="f9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9" name="Freeform 37">
              <a:extLst>
                <a:ext uri="{FF2B5EF4-FFF2-40B4-BE49-F238E27FC236}">
                  <a16:creationId xmlns:a16="http://schemas.microsoft.com/office/drawing/2014/main" id="{6CA2DD9E-E93E-493E-84A0-874DFCEB610A}"/>
                </a:ext>
              </a:extLst>
            </p:cNvPr>
            <p:cNvSpPr/>
            <p:nvPr/>
          </p:nvSpPr>
          <p:spPr>
            <a:xfrm>
              <a:off x="11834814" y="1552632"/>
              <a:ext cx="9528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"/>
                <a:gd name="f7" fmla="val 1"/>
                <a:gd name="f8" fmla="val 8"/>
                <a:gd name="f9" fmla="val 2"/>
                <a:gd name="f10" fmla="+- 0 0 -90"/>
                <a:gd name="f11" fmla="*/ f3 1 11"/>
                <a:gd name="f12" fmla="*/ f4 1 1"/>
                <a:gd name="f13" fmla="+- f7 0 f5"/>
                <a:gd name="f14" fmla="+- f6 0 f5"/>
                <a:gd name="f15" fmla="*/ f10 f0 1"/>
                <a:gd name="f16" fmla="*/ f14 1 11"/>
                <a:gd name="f17" fmla="*/ 11 f14 1"/>
                <a:gd name="f18" fmla="*/ 1 f13 1"/>
                <a:gd name="f19" fmla="*/ 8 f14 1"/>
                <a:gd name="f20" fmla="*/ 0 f13 1"/>
                <a:gd name="f21" fmla="*/ 0 1 f13"/>
                <a:gd name="f22" fmla="*/ f7 1 f13"/>
                <a:gd name="f23" fmla="*/ f15 1 f2"/>
                <a:gd name="f24" fmla="*/ f17 1 11"/>
                <a:gd name="f25" fmla="*/ f19 1 11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11" h="1">
                  <a:moveTo>
                    <a:pt x="f6" y="f7"/>
                  </a:moveTo>
                  <a:lnTo>
                    <a:pt x="f6" y="f7"/>
                  </a:lnTo>
                  <a:cubicBezTo>
                    <a:pt x="f8" y="f7"/>
                    <a:pt x="f8" y="f7"/>
                    <a:pt x="f8" y="f5"/>
                  </a:cubicBezTo>
                  <a:cubicBezTo>
                    <a:pt x="f9" y="f7"/>
                    <a:pt x="f5" y="f7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0" name="Freeform 38">
              <a:extLst>
                <a:ext uri="{FF2B5EF4-FFF2-40B4-BE49-F238E27FC236}">
                  <a16:creationId xmlns:a16="http://schemas.microsoft.com/office/drawing/2014/main" id="{06C9C1B8-AF8C-4B24-A194-7915162BD7EF}"/>
                </a:ext>
              </a:extLst>
            </p:cNvPr>
            <p:cNvSpPr/>
            <p:nvPr/>
          </p:nvSpPr>
          <p:spPr>
            <a:xfrm>
              <a:off x="11764963" y="1542784"/>
              <a:ext cx="117472" cy="98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2"/>
                <a:gd name="f7" fmla="val 12"/>
                <a:gd name="f8" fmla="val 48"/>
                <a:gd name="f9" fmla="val 11"/>
                <a:gd name="f10" fmla="val 54"/>
                <a:gd name="f11" fmla="val 10"/>
                <a:gd name="f12" fmla="val 59"/>
                <a:gd name="f13" fmla="val 8"/>
                <a:gd name="f14" fmla="val 79"/>
                <a:gd name="f15" fmla="val 9"/>
                <a:gd name="f16" fmla="val 96"/>
                <a:gd name="f17" fmla="val 80"/>
                <a:gd name="f18" fmla="val 92"/>
                <a:gd name="f19" fmla="val 84"/>
                <a:gd name="f20" fmla="val 7"/>
                <a:gd name="f21" fmla="val 78"/>
                <a:gd name="f22" fmla="val 44"/>
                <a:gd name="f23" fmla="val 6"/>
                <a:gd name="f24" fmla="val 1"/>
                <a:gd name="f25" fmla="val 16"/>
                <a:gd name="f26" fmla="val 4"/>
                <a:gd name="f27" fmla="val 25"/>
                <a:gd name="f28" fmla="+- 0 0 -90"/>
                <a:gd name="f29" fmla="*/ f3 1 122"/>
                <a:gd name="f30" fmla="*/ f4 1 12"/>
                <a:gd name="f31" fmla="+- f7 0 f5"/>
                <a:gd name="f32" fmla="+- f6 0 f5"/>
                <a:gd name="f33" fmla="*/ f28 f0 1"/>
                <a:gd name="f34" fmla="*/ f32 1 122"/>
                <a:gd name="f35" fmla="*/ f31 1 12"/>
                <a:gd name="f36" fmla="*/ 48 f32 1"/>
                <a:gd name="f37" fmla="*/ 11 f31 1"/>
                <a:gd name="f38" fmla="*/ 79 f32 1"/>
                <a:gd name="f39" fmla="*/ 9 f31 1"/>
                <a:gd name="f40" fmla="*/ 80 f32 1"/>
                <a:gd name="f41" fmla="*/ 12 f31 1"/>
                <a:gd name="f42" fmla="*/ 84 f32 1"/>
                <a:gd name="f43" fmla="*/ 7 f31 1"/>
                <a:gd name="f44" fmla="*/ 78 f32 1"/>
                <a:gd name="f45" fmla="*/ 8 f31 1"/>
                <a:gd name="f46" fmla="*/ 6 f32 1"/>
                <a:gd name="f47" fmla="*/ 0 f31 1"/>
                <a:gd name="f48" fmla="*/ f33 1 f2"/>
                <a:gd name="f49" fmla="*/ f36 1 122"/>
                <a:gd name="f50" fmla="*/ f37 1 12"/>
                <a:gd name="f51" fmla="*/ f38 1 122"/>
                <a:gd name="f52" fmla="*/ f39 1 12"/>
                <a:gd name="f53" fmla="*/ f40 1 122"/>
                <a:gd name="f54" fmla="*/ f41 1 12"/>
                <a:gd name="f55" fmla="*/ f42 1 122"/>
                <a:gd name="f56" fmla="*/ f43 1 12"/>
                <a:gd name="f57" fmla="*/ f44 1 122"/>
                <a:gd name="f58" fmla="*/ f45 1 12"/>
                <a:gd name="f59" fmla="*/ f46 1 122"/>
                <a:gd name="f60" fmla="*/ f47 1 12"/>
                <a:gd name="f61" fmla="*/ 0 1 f34"/>
                <a:gd name="f62" fmla="*/ f6 1 f34"/>
                <a:gd name="f63" fmla="*/ 0 1 f35"/>
                <a:gd name="f64" fmla="*/ f7 1 f35"/>
                <a:gd name="f65" fmla="+- f48 0 f1"/>
                <a:gd name="f66" fmla="*/ f49 1 f34"/>
                <a:gd name="f67" fmla="*/ f50 1 f35"/>
                <a:gd name="f68" fmla="*/ f51 1 f34"/>
                <a:gd name="f69" fmla="*/ f52 1 f35"/>
                <a:gd name="f70" fmla="*/ f53 1 f34"/>
                <a:gd name="f71" fmla="*/ f54 1 f35"/>
                <a:gd name="f72" fmla="*/ f55 1 f34"/>
                <a:gd name="f73" fmla="*/ f56 1 f35"/>
                <a:gd name="f74" fmla="*/ f57 1 f34"/>
                <a:gd name="f75" fmla="*/ f58 1 f35"/>
                <a:gd name="f76" fmla="*/ f59 1 f34"/>
                <a:gd name="f77" fmla="*/ f60 1 f35"/>
                <a:gd name="f78" fmla="*/ f61 f29 1"/>
                <a:gd name="f79" fmla="*/ f62 f29 1"/>
                <a:gd name="f80" fmla="*/ f64 f30 1"/>
                <a:gd name="f81" fmla="*/ f63 f30 1"/>
                <a:gd name="f82" fmla="*/ f66 f29 1"/>
                <a:gd name="f83" fmla="*/ f67 f30 1"/>
                <a:gd name="f84" fmla="*/ f68 f29 1"/>
                <a:gd name="f85" fmla="*/ f69 f30 1"/>
                <a:gd name="f86" fmla="*/ f70 f29 1"/>
                <a:gd name="f87" fmla="*/ f71 f30 1"/>
                <a:gd name="f88" fmla="*/ f72 f29 1"/>
                <a:gd name="f89" fmla="*/ f73 f30 1"/>
                <a:gd name="f90" fmla="*/ f74 f29 1"/>
                <a:gd name="f91" fmla="*/ f75 f30 1"/>
                <a:gd name="f92" fmla="*/ f76 f29 1"/>
                <a:gd name="f93" fmla="*/ f7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5">
                  <a:pos x="f82" y="f83"/>
                </a:cxn>
                <a:cxn ang="f65">
                  <a:pos x="f82" y="f83"/>
                </a:cxn>
                <a:cxn ang="f65">
                  <a:pos x="f84" y="f85"/>
                </a:cxn>
                <a:cxn ang="f65">
                  <a:pos x="f86" y="f87"/>
                </a:cxn>
                <a:cxn ang="f65">
                  <a:pos x="f88" y="f89"/>
                </a:cxn>
                <a:cxn ang="f65">
                  <a:pos x="f90" y="f91"/>
                </a:cxn>
                <a:cxn ang="f65">
                  <a:pos x="f92" y="f93"/>
                </a:cxn>
                <a:cxn ang="f65">
                  <a:pos x="f82" y="f83"/>
                </a:cxn>
              </a:cxnLst>
              <a:rect l="f78" t="f81" r="f79" b="f80"/>
              <a:pathLst>
                <a:path w="122" h="12">
                  <a:moveTo>
                    <a:pt x="f8" y="f9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14" y="f15"/>
                  </a:cubicBezTo>
                  <a:cubicBezTo>
                    <a:pt x="f16" y="f11"/>
                    <a:pt x="f14" y="f9"/>
                    <a:pt x="f17" y="f7"/>
                  </a:cubicBezTo>
                  <a:cubicBezTo>
                    <a:pt x="f18" y="f9"/>
                    <a:pt x="f6" y="f15"/>
                    <a:pt x="f19" y="f20"/>
                  </a:cubicBezTo>
                  <a:lnTo>
                    <a:pt x="f21" y="f13"/>
                  </a:lnTo>
                  <a:cubicBezTo>
                    <a:pt x="f22" y="f23"/>
                    <a:pt x="f5" y="f24"/>
                    <a:pt x="f23" y="f5"/>
                  </a:cubicBezTo>
                  <a:cubicBezTo>
                    <a:pt x="f25" y="f26"/>
                    <a:pt x="f27" y="f20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1" name="Freeform 39">
              <a:extLst>
                <a:ext uri="{FF2B5EF4-FFF2-40B4-BE49-F238E27FC236}">
                  <a16:creationId xmlns:a16="http://schemas.microsoft.com/office/drawing/2014/main" id="{BDD8E155-3964-4C35-AA8D-5C9E169266D1}"/>
                </a:ext>
              </a:extLst>
            </p:cNvPr>
            <p:cNvSpPr/>
            <p:nvPr/>
          </p:nvSpPr>
          <p:spPr>
            <a:xfrm>
              <a:off x="11555409" y="1544019"/>
              <a:ext cx="69851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4"/>
                <a:gd name="f7" fmla="val 6"/>
                <a:gd name="f8" fmla="val 70"/>
                <a:gd name="f9" fmla="val 2"/>
                <a:gd name="f10" fmla="val 36"/>
                <a:gd name="f11" fmla="val 34"/>
                <a:gd name="f12" fmla="val 4"/>
                <a:gd name="f13" fmla="val 65"/>
                <a:gd name="f14" fmla="+- 0 0 -90"/>
                <a:gd name="f15" fmla="*/ f3 1 74"/>
                <a:gd name="f16" fmla="*/ f4 1 6"/>
                <a:gd name="f17" fmla="+- f7 0 f5"/>
                <a:gd name="f18" fmla="+- f6 0 f5"/>
                <a:gd name="f19" fmla="*/ f14 f0 1"/>
                <a:gd name="f20" fmla="*/ f17 1 6"/>
                <a:gd name="f21" fmla="*/ f18 1 74"/>
                <a:gd name="f22" fmla="*/ 70 f18 1"/>
                <a:gd name="f23" fmla="*/ 0 f17 1"/>
                <a:gd name="f24" fmla="*/ 0 f18 1"/>
                <a:gd name="f25" fmla="*/ 2 f17 1"/>
                <a:gd name="f26" fmla="*/ 36 f18 1"/>
                <a:gd name="f27" fmla="*/ 6 f17 1"/>
                <a:gd name="f28" fmla="*/ 34 f18 1"/>
                <a:gd name="f29" fmla="*/ 4 f17 1"/>
                <a:gd name="f30" fmla="*/ f19 1 f2"/>
                <a:gd name="f31" fmla="*/ f22 1 74"/>
                <a:gd name="f32" fmla="*/ f23 1 6"/>
                <a:gd name="f33" fmla="*/ f24 1 74"/>
                <a:gd name="f34" fmla="*/ f25 1 6"/>
                <a:gd name="f35" fmla="*/ f26 1 74"/>
                <a:gd name="f36" fmla="*/ f27 1 6"/>
                <a:gd name="f37" fmla="*/ f28 1 74"/>
                <a:gd name="f38" fmla="*/ f29 1 6"/>
                <a:gd name="f39" fmla="*/ 0 1 f21"/>
                <a:gd name="f40" fmla="*/ f6 1 f21"/>
                <a:gd name="f41" fmla="*/ 0 1 f20"/>
                <a:gd name="f42" fmla="*/ f7 1 f20"/>
                <a:gd name="f43" fmla="+- f30 0 f1"/>
                <a:gd name="f44" fmla="*/ f31 1 f21"/>
                <a:gd name="f45" fmla="*/ f32 1 f20"/>
                <a:gd name="f46" fmla="*/ f33 1 f21"/>
                <a:gd name="f47" fmla="*/ f34 1 f20"/>
                <a:gd name="f48" fmla="*/ f35 1 f21"/>
                <a:gd name="f49" fmla="*/ f36 1 f20"/>
                <a:gd name="f50" fmla="*/ f37 1 f21"/>
                <a:gd name="f51" fmla="*/ f38 1 f20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6 1"/>
                <a:gd name="f62" fmla="*/ f50 f15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61"/>
                </a:cxn>
                <a:cxn ang="f43">
                  <a:pos x="f62" y="f63"/>
                </a:cxn>
                <a:cxn ang="f43">
                  <a:pos x="f56" y="f57"/>
                </a:cxn>
              </a:cxnLst>
              <a:rect l="f52" t="f55" r="f53" b="f54"/>
              <a:pathLst>
                <a:path w="74" h="6">
                  <a:moveTo>
                    <a:pt x="f8" y="f5"/>
                  </a:moveTo>
                  <a:lnTo>
                    <a:pt x="f8" y="f5"/>
                  </a:lnTo>
                  <a:lnTo>
                    <a:pt x="f5" y="f9"/>
                  </a:lnTo>
                  <a:lnTo>
                    <a:pt x="f10" y="f7"/>
                  </a:lnTo>
                  <a:lnTo>
                    <a:pt x="f11" y="f12"/>
                  </a:lnTo>
                  <a:cubicBezTo>
                    <a:pt x="f6" y="f12"/>
                    <a:pt x="f13" y="f9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2" name="Freeform 40">
              <a:extLst>
                <a:ext uri="{FF2B5EF4-FFF2-40B4-BE49-F238E27FC236}">
                  <a16:creationId xmlns:a16="http://schemas.microsoft.com/office/drawing/2014/main" id="{EF1EE994-E97B-4E6C-AC86-10930770FA94}"/>
                </a:ext>
              </a:extLst>
            </p:cNvPr>
            <p:cNvSpPr/>
            <p:nvPr/>
          </p:nvSpPr>
          <p:spPr>
            <a:xfrm>
              <a:off x="11223629" y="1528017"/>
              <a:ext cx="38103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7"/>
                <a:gd name="f8" fmla="val 31"/>
                <a:gd name="f9" fmla="val 5"/>
                <a:gd name="f10" fmla="+- 0 0 -90"/>
                <a:gd name="f11" fmla="*/ f3 1 40"/>
                <a:gd name="f12" fmla="*/ f4 1 7"/>
                <a:gd name="f13" fmla="+- f7 0 f5"/>
                <a:gd name="f14" fmla="+- f6 0 f5"/>
                <a:gd name="f15" fmla="*/ f10 f0 1"/>
                <a:gd name="f16" fmla="*/ f14 1 40"/>
                <a:gd name="f17" fmla="*/ f13 1 7"/>
                <a:gd name="f18" fmla="*/ 31 f14 1"/>
                <a:gd name="f19" fmla="*/ 5 f13 1"/>
                <a:gd name="f20" fmla="*/ 40 f14 1"/>
                <a:gd name="f21" fmla="*/ 0 f13 1"/>
                <a:gd name="f22" fmla="*/ 0 f14 1"/>
                <a:gd name="f23" fmla="*/ 7 f13 1"/>
                <a:gd name="f24" fmla="*/ f15 1 f2"/>
                <a:gd name="f25" fmla="*/ f18 1 40"/>
                <a:gd name="f26" fmla="*/ f19 1 7"/>
                <a:gd name="f27" fmla="*/ f20 1 40"/>
                <a:gd name="f28" fmla="*/ f21 1 7"/>
                <a:gd name="f29" fmla="*/ f22 1 40"/>
                <a:gd name="f30" fmla="*/ f23 1 7"/>
                <a:gd name="f31" fmla="*/ 0 1 f16"/>
                <a:gd name="f32" fmla="*/ f6 1 f16"/>
                <a:gd name="f33" fmla="*/ 0 1 f17"/>
                <a:gd name="f34" fmla="*/ f7 1 f17"/>
                <a:gd name="f35" fmla="+- f24 0 f1"/>
                <a:gd name="f36" fmla="*/ f25 1 f16"/>
                <a:gd name="f37" fmla="*/ f26 1 f17"/>
                <a:gd name="f38" fmla="*/ f27 1 f16"/>
                <a:gd name="f39" fmla="*/ f28 1 f17"/>
                <a:gd name="f40" fmla="*/ f29 1 f16"/>
                <a:gd name="f41" fmla="*/ f30 1 f17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40" h="7">
                  <a:moveTo>
                    <a:pt x="f8" y="f9"/>
                  </a:moveTo>
                  <a:lnTo>
                    <a:pt x="f8" y="f9"/>
                  </a:lnTo>
                  <a:lnTo>
                    <a:pt x="f6" y="f5"/>
                  </a:lnTo>
                  <a:lnTo>
                    <a:pt x="f5" y="f7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3" name="Freeform 41">
              <a:extLst>
                <a:ext uri="{FF2B5EF4-FFF2-40B4-BE49-F238E27FC236}">
                  <a16:creationId xmlns:a16="http://schemas.microsoft.com/office/drawing/2014/main" id="{F1269ADF-9962-48FA-B59D-03C3363F3F71}"/>
                </a:ext>
              </a:extLst>
            </p:cNvPr>
            <p:cNvSpPr/>
            <p:nvPr/>
          </p:nvSpPr>
          <p:spPr>
            <a:xfrm>
              <a:off x="11145841" y="1529242"/>
              <a:ext cx="22229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4"/>
                <a:gd name="f8" fmla="val 21"/>
                <a:gd name="f9" fmla="val 3"/>
                <a:gd name="f10" fmla="+- 0 0 -90"/>
                <a:gd name="f11" fmla="*/ f3 1 24"/>
                <a:gd name="f12" fmla="*/ f4 1 4"/>
                <a:gd name="f13" fmla="+- f7 0 f5"/>
                <a:gd name="f14" fmla="+- f6 0 f5"/>
                <a:gd name="f15" fmla="*/ f10 f0 1"/>
                <a:gd name="f16" fmla="*/ f13 1 4"/>
                <a:gd name="f17" fmla="*/ f14 1 24"/>
                <a:gd name="f18" fmla="*/ 21 f14 1"/>
                <a:gd name="f19" fmla="*/ 4 f13 1"/>
                <a:gd name="f20" fmla="*/ 24 f14 1"/>
                <a:gd name="f21" fmla="*/ 0 f13 1"/>
                <a:gd name="f22" fmla="*/ 0 f14 1"/>
                <a:gd name="f23" fmla="*/ 3 f13 1"/>
                <a:gd name="f24" fmla="*/ f15 1 f2"/>
                <a:gd name="f25" fmla="*/ f18 1 24"/>
                <a:gd name="f26" fmla="*/ f19 1 4"/>
                <a:gd name="f27" fmla="*/ f20 1 24"/>
                <a:gd name="f28" fmla="*/ f21 1 4"/>
                <a:gd name="f29" fmla="*/ f22 1 24"/>
                <a:gd name="f30" fmla="*/ f23 1 4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24" h="4">
                  <a:moveTo>
                    <a:pt x="f8" y="f7"/>
                  </a:moveTo>
                  <a:lnTo>
                    <a:pt x="f8" y="f7"/>
                  </a:lnTo>
                  <a:lnTo>
                    <a:pt x="f6" y="f5"/>
                  </a:lnTo>
                  <a:lnTo>
                    <a:pt x="f5" y="f9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4" name="Freeform 42">
              <a:extLst>
                <a:ext uri="{FF2B5EF4-FFF2-40B4-BE49-F238E27FC236}">
                  <a16:creationId xmlns:a16="http://schemas.microsoft.com/office/drawing/2014/main" id="{6920B383-80D6-48C4-81C8-20BD71A93620}"/>
                </a:ext>
              </a:extLst>
            </p:cNvPr>
            <p:cNvSpPr/>
            <p:nvPr/>
          </p:nvSpPr>
          <p:spPr>
            <a:xfrm>
              <a:off x="6197602" y="1566175"/>
              <a:ext cx="20638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1"/>
                <a:gd name="f8" fmla="val 10"/>
                <a:gd name="f9" fmla="val 16"/>
                <a:gd name="f10" fmla="+- 0 0 -90"/>
                <a:gd name="f11" fmla="*/ f3 1 21"/>
                <a:gd name="f12" fmla="*/ f4 1 1"/>
                <a:gd name="f13" fmla="+- f7 0 f5"/>
                <a:gd name="f14" fmla="+- f6 0 f5"/>
                <a:gd name="f15" fmla="*/ f10 f0 1"/>
                <a:gd name="f16" fmla="*/ f14 1 21"/>
                <a:gd name="f17" fmla="*/ 21 f14 1"/>
                <a:gd name="f18" fmla="*/ 0 f13 1"/>
                <a:gd name="f19" fmla="*/ 0 f14 1"/>
                <a:gd name="f20" fmla="*/ 1 f13 1"/>
                <a:gd name="f21" fmla="*/ 0 1 f13"/>
                <a:gd name="f22" fmla="*/ f7 1 f13"/>
                <a:gd name="f23" fmla="*/ f15 1 f2"/>
                <a:gd name="f24" fmla="*/ f17 1 21"/>
                <a:gd name="f25" fmla="*/ f19 1 21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21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cubicBezTo>
                    <a:pt x="f8" y="f5"/>
                    <a:pt x="f9" y="f5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5" name="Freeform 43">
              <a:extLst>
                <a:ext uri="{FF2B5EF4-FFF2-40B4-BE49-F238E27FC236}">
                  <a16:creationId xmlns:a16="http://schemas.microsoft.com/office/drawing/2014/main" id="{2D79B5F0-7A42-4B93-89A6-8C1C2CCFD2E5}"/>
                </a:ext>
              </a:extLst>
            </p:cNvPr>
            <p:cNvSpPr/>
            <p:nvPr/>
          </p:nvSpPr>
          <p:spPr>
            <a:xfrm>
              <a:off x="6356351" y="1564940"/>
              <a:ext cx="9528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"/>
                <a:gd name="f7" fmla="val 2"/>
                <a:gd name="f8" fmla="val 6"/>
                <a:gd name="f9" fmla="val 3"/>
                <a:gd name="f10" fmla="val 1"/>
                <a:gd name="f11" fmla="+- 0 0 -90"/>
                <a:gd name="f12" fmla="*/ f3 1 10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10"/>
                <a:gd name="f19" fmla="*/ 6 f15 1"/>
                <a:gd name="f20" fmla="*/ 2 f14 1"/>
                <a:gd name="f21" fmla="*/ 10 f15 1"/>
                <a:gd name="f22" fmla="*/ 0 f14 1"/>
                <a:gd name="f23" fmla="*/ f16 1 f2"/>
                <a:gd name="f24" fmla="*/ f19 1 10"/>
                <a:gd name="f25" fmla="*/ f20 1 2"/>
                <a:gd name="f26" fmla="*/ f21 1 10"/>
                <a:gd name="f27" fmla="*/ f22 1 2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10" h="2">
                  <a:moveTo>
                    <a:pt x="f8" y="f7"/>
                  </a:moveTo>
                  <a:lnTo>
                    <a:pt x="f8" y="f7"/>
                  </a:lnTo>
                  <a:lnTo>
                    <a:pt x="f6" y="f5"/>
                  </a:lnTo>
                  <a:cubicBezTo>
                    <a:pt x="f9" y="f10"/>
                    <a:pt x="f5" y="f7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6" name="Freeform 44">
              <a:extLst>
                <a:ext uri="{FF2B5EF4-FFF2-40B4-BE49-F238E27FC236}">
                  <a16:creationId xmlns:a16="http://schemas.microsoft.com/office/drawing/2014/main" id="{3BC8C6C6-2235-4A57-A57E-6B27B9A34A82}"/>
                </a:ext>
              </a:extLst>
            </p:cNvPr>
            <p:cNvSpPr/>
            <p:nvPr/>
          </p:nvSpPr>
          <p:spPr>
            <a:xfrm>
              <a:off x="8950320" y="1521863"/>
              <a:ext cx="61914" cy="73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9"/>
                <a:gd name="f8" fmla="val 34"/>
                <a:gd name="f9" fmla="val 5"/>
                <a:gd name="f10" fmla="val 4"/>
                <a:gd name="f11" fmla="val 13"/>
                <a:gd name="f12" fmla="val 8"/>
                <a:gd name="f13" fmla="val 35"/>
                <a:gd name="f14" fmla="val 7"/>
                <a:gd name="f15" fmla="val 51"/>
                <a:gd name="f16" fmla="+- 0 0 -90"/>
                <a:gd name="f17" fmla="*/ f3 1 65"/>
                <a:gd name="f18" fmla="*/ f4 1 9"/>
                <a:gd name="f19" fmla="+- f7 0 f5"/>
                <a:gd name="f20" fmla="+- f6 0 f5"/>
                <a:gd name="f21" fmla="*/ f16 f0 1"/>
                <a:gd name="f22" fmla="*/ f20 1 65"/>
                <a:gd name="f23" fmla="*/ f19 1 9"/>
                <a:gd name="f24" fmla="*/ 65 f20 1"/>
                <a:gd name="f25" fmla="*/ 9 f19 1"/>
                <a:gd name="f26" fmla="*/ 4 f20 1"/>
                <a:gd name="f27" fmla="*/ 4 f19 1"/>
                <a:gd name="f28" fmla="*/ 13 f20 1"/>
                <a:gd name="f29" fmla="*/ 8 f19 1"/>
                <a:gd name="f30" fmla="*/ f21 1 f2"/>
                <a:gd name="f31" fmla="*/ f24 1 65"/>
                <a:gd name="f32" fmla="*/ f25 1 9"/>
                <a:gd name="f33" fmla="*/ f26 1 65"/>
                <a:gd name="f34" fmla="*/ f27 1 9"/>
                <a:gd name="f35" fmla="*/ f28 1 65"/>
                <a:gd name="f36" fmla="*/ f29 1 9"/>
                <a:gd name="f37" fmla="*/ 0 1 f22"/>
                <a:gd name="f38" fmla="*/ f6 1 f22"/>
                <a:gd name="f39" fmla="*/ 0 1 f23"/>
                <a:gd name="f40" fmla="*/ f7 1 f23"/>
                <a:gd name="f41" fmla="+- f30 0 f1"/>
                <a:gd name="f42" fmla="*/ f31 1 f22"/>
                <a:gd name="f43" fmla="*/ f32 1 f23"/>
                <a:gd name="f44" fmla="*/ f33 1 f22"/>
                <a:gd name="f45" fmla="*/ f34 1 f23"/>
                <a:gd name="f46" fmla="*/ f35 1 f22"/>
                <a:gd name="f47" fmla="*/ f36 1 f23"/>
                <a:gd name="f48" fmla="*/ f37 f17 1"/>
                <a:gd name="f49" fmla="*/ f38 f17 1"/>
                <a:gd name="f50" fmla="*/ f40 f18 1"/>
                <a:gd name="f51" fmla="*/ f39 f18 1"/>
                <a:gd name="f52" fmla="*/ f42 f17 1"/>
                <a:gd name="f53" fmla="*/ f43 f18 1"/>
                <a:gd name="f54" fmla="*/ f44 f17 1"/>
                <a:gd name="f55" fmla="*/ f45 f18 1"/>
                <a:gd name="f56" fmla="*/ f46 f17 1"/>
                <a:gd name="f57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2" y="f53"/>
                </a:cxn>
                <a:cxn ang="f41">
                  <a:pos x="f52" y="f53"/>
                </a:cxn>
                <a:cxn ang="f41">
                  <a:pos x="f54" y="f55"/>
                </a:cxn>
                <a:cxn ang="f41">
                  <a:pos x="f56" y="f57"/>
                </a:cxn>
                <a:cxn ang="f41">
                  <a:pos x="f52" y="f53"/>
                </a:cxn>
              </a:cxnLst>
              <a:rect l="f48" t="f51" r="f49" b="f50"/>
              <a:pathLst>
                <a:path w="65" h="9">
                  <a:moveTo>
                    <a:pt x="f6" y="f7"/>
                  </a:moveTo>
                  <a:lnTo>
                    <a:pt x="f6" y="f7"/>
                  </a:lnTo>
                  <a:cubicBezTo>
                    <a:pt x="f8" y="f9"/>
                    <a:pt x="f5" y="f5"/>
                    <a:pt x="f10" y="f10"/>
                  </a:cubicBezTo>
                  <a:lnTo>
                    <a:pt x="f11" y="f12"/>
                  </a:lnTo>
                  <a:cubicBezTo>
                    <a:pt x="f13" y="f14"/>
                    <a:pt x="f15" y="f12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7" name="Freeform 45">
              <a:extLst>
                <a:ext uri="{FF2B5EF4-FFF2-40B4-BE49-F238E27FC236}">
                  <a16:creationId xmlns:a16="http://schemas.microsoft.com/office/drawing/2014/main" id="{FEB4AC2E-21C0-448E-BBAB-6A74BAE68654}"/>
                </a:ext>
              </a:extLst>
            </p:cNvPr>
            <p:cNvSpPr/>
            <p:nvPr/>
          </p:nvSpPr>
          <p:spPr>
            <a:xfrm>
              <a:off x="7537454" y="1546479"/>
              <a:ext cx="28575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4"/>
                <a:gd name="f8" fmla="val 3"/>
                <a:gd name="f9" fmla="val 9"/>
                <a:gd name="f10" fmla="+- 0 0 -90"/>
                <a:gd name="f11" fmla="*/ f3 1 29"/>
                <a:gd name="f12" fmla="*/ f4 1 4"/>
                <a:gd name="f13" fmla="+- f7 0 f5"/>
                <a:gd name="f14" fmla="+- f6 0 f5"/>
                <a:gd name="f15" fmla="*/ f10 f0 1"/>
                <a:gd name="f16" fmla="*/ f13 1 4"/>
                <a:gd name="f17" fmla="*/ f14 1 29"/>
                <a:gd name="f18" fmla="*/ 0 f14 1"/>
                <a:gd name="f19" fmla="*/ 3 f13 1"/>
                <a:gd name="f20" fmla="*/ 9 f14 1"/>
                <a:gd name="f21" fmla="*/ 4 f13 1"/>
                <a:gd name="f22" fmla="*/ 29 f14 1"/>
                <a:gd name="f23" fmla="*/ 0 f13 1"/>
                <a:gd name="f24" fmla="*/ f15 1 f2"/>
                <a:gd name="f25" fmla="*/ f18 1 29"/>
                <a:gd name="f26" fmla="*/ f19 1 4"/>
                <a:gd name="f27" fmla="*/ f20 1 29"/>
                <a:gd name="f28" fmla="*/ f21 1 4"/>
                <a:gd name="f29" fmla="*/ f22 1 29"/>
                <a:gd name="f30" fmla="*/ f23 1 4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29" h="4">
                  <a:moveTo>
                    <a:pt x="f5" y="f8"/>
                  </a:moveTo>
                  <a:lnTo>
                    <a:pt x="f5" y="f8"/>
                  </a:lnTo>
                  <a:lnTo>
                    <a:pt x="f9" y="f7"/>
                  </a:lnTo>
                  <a:lnTo>
                    <a:pt x="f6" y="f5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8" name="Freeform 46">
              <a:extLst>
                <a:ext uri="{FF2B5EF4-FFF2-40B4-BE49-F238E27FC236}">
                  <a16:creationId xmlns:a16="http://schemas.microsoft.com/office/drawing/2014/main" id="{5BBC803A-2D2C-4088-B158-385CBB3A53A1}"/>
                </a:ext>
              </a:extLst>
            </p:cNvPr>
            <p:cNvSpPr/>
            <p:nvPr/>
          </p:nvSpPr>
          <p:spPr>
            <a:xfrm>
              <a:off x="7478713" y="1562481"/>
              <a:ext cx="38103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3"/>
                <a:gd name="f8" fmla="val 9"/>
                <a:gd name="f9" fmla="val 1"/>
                <a:gd name="f10" fmla="val 22"/>
                <a:gd name="f11" fmla="val 2"/>
                <a:gd name="f12" fmla="+- 0 0 -90"/>
                <a:gd name="f13" fmla="*/ f3 1 40"/>
                <a:gd name="f14" fmla="*/ f4 1 3"/>
                <a:gd name="f15" fmla="+- f7 0 f5"/>
                <a:gd name="f16" fmla="+- f6 0 f5"/>
                <a:gd name="f17" fmla="*/ f12 f0 1"/>
                <a:gd name="f18" fmla="*/ f15 1 3"/>
                <a:gd name="f19" fmla="*/ f16 1 40"/>
                <a:gd name="f20" fmla="*/ 40 f16 1"/>
                <a:gd name="f21" fmla="*/ 3 f15 1"/>
                <a:gd name="f22" fmla="*/ 0 f16 1"/>
                <a:gd name="f23" fmla="*/ 0 f15 1"/>
                <a:gd name="f24" fmla="*/ f17 1 f2"/>
                <a:gd name="f25" fmla="*/ f20 1 40"/>
                <a:gd name="f26" fmla="*/ f21 1 3"/>
                <a:gd name="f27" fmla="*/ f22 1 40"/>
                <a:gd name="f28" fmla="*/ f23 1 3"/>
                <a:gd name="f29" fmla="*/ 0 1 f19"/>
                <a:gd name="f30" fmla="*/ f6 1 f19"/>
                <a:gd name="f31" fmla="*/ 0 1 f18"/>
                <a:gd name="f32" fmla="*/ f7 1 f18"/>
                <a:gd name="f33" fmla="+- f24 0 f1"/>
                <a:gd name="f34" fmla="*/ f25 1 f19"/>
                <a:gd name="f35" fmla="*/ f26 1 f18"/>
                <a:gd name="f36" fmla="*/ f27 1 f19"/>
                <a:gd name="f37" fmla="*/ f28 1 f18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2" y="f43"/>
                </a:cxn>
                <a:cxn ang="f33">
                  <a:pos x="f44" y="f45"/>
                </a:cxn>
                <a:cxn ang="f33">
                  <a:pos x="f42" y="f43"/>
                </a:cxn>
              </a:cxnLst>
              <a:rect l="f38" t="f41" r="f39" b="f40"/>
              <a:pathLst>
                <a:path w="40" h="3">
                  <a:moveTo>
                    <a:pt x="f6" y="f7"/>
                  </a:moveTo>
                  <a:lnTo>
                    <a:pt x="f6" y="f7"/>
                  </a:lnTo>
                  <a:lnTo>
                    <a:pt x="f5" y="f5"/>
                  </a:lnTo>
                  <a:cubicBezTo>
                    <a:pt x="f8" y="f9"/>
                    <a:pt x="f10" y="f11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9" name="Freeform 47">
              <a:extLst>
                <a:ext uri="{FF2B5EF4-FFF2-40B4-BE49-F238E27FC236}">
                  <a16:creationId xmlns:a16="http://schemas.microsoft.com/office/drawing/2014/main" id="{D4A0F224-D0DB-49EF-81CD-D43BF6981CF0}"/>
                </a:ext>
              </a:extLst>
            </p:cNvPr>
            <p:cNvSpPr/>
            <p:nvPr/>
          </p:nvSpPr>
          <p:spPr>
            <a:xfrm>
              <a:off x="5410203" y="1568634"/>
              <a:ext cx="36511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5"/>
                <a:gd name="f8" fmla="val 24"/>
                <a:gd name="f9" fmla="val 21"/>
                <a:gd name="f10" fmla="val 3"/>
                <a:gd name="f11" fmla="+- 0 0 -90"/>
                <a:gd name="f12" fmla="*/ f3 1 38"/>
                <a:gd name="f13" fmla="*/ f4 1 5"/>
                <a:gd name="f14" fmla="+- f7 0 f5"/>
                <a:gd name="f15" fmla="+- f6 0 f5"/>
                <a:gd name="f16" fmla="*/ f11 f0 1"/>
                <a:gd name="f17" fmla="*/ f14 1 5"/>
                <a:gd name="f18" fmla="*/ f15 1 38"/>
                <a:gd name="f19" fmla="*/ 24 f15 1"/>
                <a:gd name="f20" fmla="*/ 0 f14 1"/>
                <a:gd name="f21" fmla="*/ 0 f15 1"/>
                <a:gd name="f22" fmla="*/ 5 f14 1"/>
                <a:gd name="f23" fmla="*/ f16 1 f2"/>
                <a:gd name="f24" fmla="*/ f19 1 38"/>
                <a:gd name="f25" fmla="*/ f20 1 5"/>
                <a:gd name="f26" fmla="*/ f21 1 38"/>
                <a:gd name="f27" fmla="*/ f22 1 5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38" h="5">
                  <a:moveTo>
                    <a:pt x="f8" y="f5"/>
                  </a:moveTo>
                  <a:lnTo>
                    <a:pt x="f8" y="f5"/>
                  </a:lnTo>
                  <a:lnTo>
                    <a:pt x="f5" y="f7"/>
                  </a:lnTo>
                  <a:cubicBezTo>
                    <a:pt x="f6" y="f7"/>
                    <a:pt x="f9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0" name="Freeform 48">
              <a:extLst>
                <a:ext uri="{FF2B5EF4-FFF2-40B4-BE49-F238E27FC236}">
                  <a16:creationId xmlns:a16="http://schemas.microsoft.com/office/drawing/2014/main" id="{D88FEE7D-FFC7-4C51-ADDF-DB8EFCF9F746}"/>
                </a:ext>
              </a:extLst>
            </p:cNvPr>
            <p:cNvSpPr/>
            <p:nvPr/>
          </p:nvSpPr>
          <p:spPr>
            <a:xfrm>
              <a:off x="10206039" y="1530477"/>
              <a:ext cx="61914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6"/>
                <a:gd name="f8" fmla="val 3"/>
                <a:gd name="f9" fmla="val 39"/>
                <a:gd name="f10" fmla="val 1"/>
                <a:gd name="f11" fmla="val 18"/>
                <a:gd name="f12" fmla="val 32"/>
                <a:gd name="f13" fmla="val 2"/>
                <a:gd name="f14" fmla="val 57"/>
                <a:gd name="f15" fmla="+- 0 0 -90"/>
                <a:gd name="f16" fmla="*/ f3 1 65"/>
                <a:gd name="f17" fmla="*/ f4 1 6"/>
                <a:gd name="f18" fmla="+- f7 0 f5"/>
                <a:gd name="f19" fmla="+- f6 0 f5"/>
                <a:gd name="f20" fmla="*/ f15 f0 1"/>
                <a:gd name="f21" fmla="*/ f18 1 6"/>
                <a:gd name="f22" fmla="*/ f19 1 65"/>
                <a:gd name="f23" fmla="*/ 65 f19 1"/>
                <a:gd name="f24" fmla="*/ 3 f18 1"/>
                <a:gd name="f25" fmla="*/ 0 f19 1"/>
                <a:gd name="f26" fmla="*/ 0 f18 1"/>
                <a:gd name="f27" fmla="*/ f20 1 f2"/>
                <a:gd name="f28" fmla="*/ f23 1 65"/>
                <a:gd name="f29" fmla="*/ f24 1 6"/>
                <a:gd name="f30" fmla="*/ f25 1 65"/>
                <a:gd name="f31" fmla="*/ f26 1 6"/>
                <a:gd name="f32" fmla="*/ 0 1 f22"/>
                <a:gd name="f33" fmla="*/ f6 1 f22"/>
                <a:gd name="f34" fmla="*/ 0 1 f21"/>
                <a:gd name="f35" fmla="*/ f7 1 f21"/>
                <a:gd name="f36" fmla="+- f27 0 f1"/>
                <a:gd name="f37" fmla="*/ f28 1 f22"/>
                <a:gd name="f38" fmla="*/ f29 1 f21"/>
                <a:gd name="f39" fmla="*/ f30 1 f22"/>
                <a:gd name="f40" fmla="*/ f31 1 f21"/>
                <a:gd name="f41" fmla="*/ f32 f16 1"/>
                <a:gd name="f42" fmla="*/ f33 f16 1"/>
                <a:gd name="f43" fmla="*/ f35 f17 1"/>
                <a:gd name="f44" fmla="*/ f34 f17 1"/>
                <a:gd name="f45" fmla="*/ f37 f16 1"/>
                <a:gd name="f46" fmla="*/ f38 f17 1"/>
                <a:gd name="f47" fmla="*/ f39 f16 1"/>
                <a:gd name="f48" fmla="*/ f40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45" y="f46"/>
                </a:cxn>
                <a:cxn ang="f36">
                  <a:pos x="f45" y="f46"/>
                </a:cxn>
                <a:cxn ang="f36">
                  <a:pos x="f47" y="f48"/>
                </a:cxn>
                <a:cxn ang="f36">
                  <a:pos x="f45" y="f46"/>
                </a:cxn>
              </a:cxnLst>
              <a:rect l="f41" t="f44" r="f42" b="f43"/>
              <a:pathLst>
                <a:path w="65" h="6">
                  <a:moveTo>
                    <a:pt x="f6" y="f8"/>
                  </a:moveTo>
                  <a:lnTo>
                    <a:pt x="f6" y="f8"/>
                  </a:lnTo>
                  <a:cubicBezTo>
                    <a:pt x="f9" y="f10"/>
                    <a:pt x="f11" y="f5"/>
                    <a:pt x="f5" y="f5"/>
                  </a:cubicBezTo>
                  <a:cubicBezTo>
                    <a:pt x="f12" y="f13"/>
                    <a:pt x="f14" y="f7"/>
                    <a:pt x="f6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1" name="Freeform 49">
              <a:extLst>
                <a:ext uri="{FF2B5EF4-FFF2-40B4-BE49-F238E27FC236}">
                  <a16:creationId xmlns:a16="http://schemas.microsoft.com/office/drawing/2014/main" id="{C94D82B4-66AA-4AD3-AF09-6DD5175A0695}"/>
                </a:ext>
              </a:extLst>
            </p:cNvPr>
            <p:cNvSpPr/>
            <p:nvPr/>
          </p:nvSpPr>
          <p:spPr>
            <a:xfrm>
              <a:off x="6257925" y="1525557"/>
              <a:ext cx="19046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2"/>
                <a:gd name="f8" fmla="val 18"/>
                <a:gd name="f9" fmla="val 5"/>
                <a:gd name="f10" fmla="val 1"/>
                <a:gd name="f11" fmla="val 13"/>
                <a:gd name="f12" fmla="+- 0 0 -90"/>
                <a:gd name="f13" fmla="*/ f3 1 21"/>
                <a:gd name="f14" fmla="*/ f4 1 2"/>
                <a:gd name="f15" fmla="+- f7 0 f5"/>
                <a:gd name="f16" fmla="+- f6 0 f5"/>
                <a:gd name="f17" fmla="*/ f12 f0 1"/>
                <a:gd name="f18" fmla="*/ f15 1 2"/>
                <a:gd name="f19" fmla="*/ f16 1 21"/>
                <a:gd name="f20" fmla="*/ 18 f16 1"/>
                <a:gd name="f21" fmla="*/ 0 f15 1"/>
                <a:gd name="f22" fmla="*/ 0 f16 1"/>
                <a:gd name="f23" fmla="*/ 2 f15 1"/>
                <a:gd name="f24" fmla="*/ f17 1 f2"/>
                <a:gd name="f25" fmla="*/ f20 1 21"/>
                <a:gd name="f26" fmla="*/ f21 1 2"/>
                <a:gd name="f27" fmla="*/ f22 1 21"/>
                <a:gd name="f28" fmla="*/ f23 1 2"/>
                <a:gd name="f29" fmla="*/ 0 1 f19"/>
                <a:gd name="f30" fmla="*/ f6 1 f19"/>
                <a:gd name="f31" fmla="*/ 0 1 f18"/>
                <a:gd name="f32" fmla="*/ f7 1 f18"/>
                <a:gd name="f33" fmla="+- f24 0 f1"/>
                <a:gd name="f34" fmla="*/ f25 1 f19"/>
                <a:gd name="f35" fmla="*/ f26 1 f18"/>
                <a:gd name="f36" fmla="*/ f27 1 f19"/>
                <a:gd name="f37" fmla="*/ f28 1 f18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2" y="f43"/>
                </a:cxn>
                <a:cxn ang="f33">
                  <a:pos x="f44" y="f45"/>
                </a:cxn>
                <a:cxn ang="f33">
                  <a:pos x="f42" y="f43"/>
                </a:cxn>
              </a:cxnLst>
              <a:rect l="f38" t="f41" r="f39" b="f40"/>
              <a:pathLst>
                <a:path w="21" h="2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5" y="f7"/>
                    <a:pt x="f5" y="f7"/>
                  </a:cubicBezTo>
                  <a:cubicBezTo>
                    <a:pt x="f11" y="f7"/>
                    <a:pt x="f6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2" name="Freeform 50">
              <a:extLst>
                <a:ext uri="{FF2B5EF4-FFF2-40B4-BE49-F238E27FC236}">
                  <a16:creationId xmlns:a16="http://schemas.microsoft.com/office/drawing/2014/main" id="{ABC7296F-EC9E-4E0E-8C09-DCFB5FA4094A}"/>
                </a:ext>
              </a:extLst>
            </p:cNvPr>
            <p:cNvSpPr/>
            <p:nvPr/>
          </p:nvSpPr>
          <p:spPr>
            <a:xfrm>
              <a:off x="10134596" y="1528017"/>
              <a:ext cx="71432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"/>
                <a:gd name="f7" fmla="val 4"/>
                <a:gd name="f8" fmla="val 3"/>
                <a:gd name="f9" fmla="val 13"/>
                <a:gd name="f10" fmla="val 32"/>
                <a:gd name="f11" fmla="val 52"/>
                <a:gd name="f12" fmla="val 2"/>
                <a:gd name="f13" fmla="val 1"/>
                <a:gd name="f14" fmla="val 25"/>
                <a:gd name="f15" fmla="+- 0 0 -90"/>
                <a:gd name="f16" fmla="*/ f3 1 75"/>
                <a:gd name="f17" fmla="*/ f4 1 4"/>
                <a:gd name="f18" fmla="+- f7 0 f5"/>
                <a:gd name="f19" fmla="+- f6 0 f5"/>
                <a:gd name="f20" fmla="*/ f15 f0 1"/>
                <a:gd name="f21" fmla="*/ f18 1 4"/>
                <a:gd name="f22" fmla="*/ f19 1 75"/>
                <a:gd name="f23" fmla="*/ 0 f19 1"/>
                <a:gd name="f24" fmla="*/ 3 f18 1"/>
                <a:gd name="f25" fmla="*/ 13 f19 1"/>
                <a:gd name="f26" fmla="*/ 4 f18 1"/>
                <a:gd name="f27" fmla="*/ 75 f19 1"/>
                <a:gd name="f28" fmla="*/ f20 1 f2"/>
                <a:gd name="f29" fmla="*/ f23 1 75"/>
                <a:gd name="f30" fmla="*/ f24 1 4"/>
                <a:gd name="f31" fmla="*/ f25 1 75"/>
                <a:gd name="f32" fmla="*/ f26 1 4"/>
                <a:gd name="f33" fmla="*/ f27 1 75"/>
                <a:gd name="f34" fmla="*/ 0 1 f22"/>
                <a:gd name="f35" fmla="*/ f6 1 f22"/>
                <a:gd name="f36" fmla="*/ 0 1 f21"/>
                <a:gd name="f37" fmla="*/ f7 1 f21"/>
                <a:gd name="f38" fmla="+- f28 0 f1"/>
                <a:gd name="f39" fmla="*/ f29 1 f22"/>
                <a:gd name="f40" fmla="*/ f30 1 f21"/>
                <a:gd name="f41" fmla="*/ f31 1 f22"/>
                <a:gd name="f42" fmla="*/ f32 1 f21"/>
                <a:gd name="f43" fmla="*/ f33 1 f22"/>
                <a:gd name="f44" fmla="*/ f34 f16 1"/>
                <a:gd name="f45" fmla="*/ f35 f16 1"/>
                <a:gd name="f46" fmla="*/ f37 f17 1"/>
                <a:gd name="f47" fmla="*/ f36 f17 1"/>
                <a:gd name="f48" fmla="*/ f39 f16 1"/>
                <a:gd name="f49" fmla="*/ f40 f17 1"/>
                <a:gd name="f50" fmla="*/ f41 f16 1"/>
                <a:gd name="f51" fmla="*/ f42 f17 1"/>
                <a:gd name="f52" fmla="*/ f4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8" y="f49"/>
                </a:cxn>
                <a:cxn ang="f38">
                  <a:pos x="f48" y="f49"/>
                </a:cxn>
                <a:cxn ang="f38">
                  <a:pos x="f50" y="f51"/>
                </a:cxn>
                <a:cxn ang="f38">
                  <a:pos x="f52" y="f49"/>
                </a:cxn>
                <a:cxn ang="f38">
                  <a:pos x="f48" y="f49"/>
                </a:cxn>
              </a:cxnLst>
              <a:rect l="f44" t="f47" r="f45" b="f46"/>
              <a:pathLst>
                <a:path w="75" h="4">
                  <a:moveTo>
                    <a:pt x="f5" y="f8"/>
                  </a:moveTo>
                  <a:lnTo>
                    <a:pt x="f5" y="f8"/>
                  </a:lnTo>
                  <a:lnTo>
                    <a:pt x="f9" y="f7"/>
                  </a:lnTo>
                  <a:cubicBezTo>
                    <a:pt x="f10" y="f8"/>
                    <a:pt x="f11" y="f12"/>
                    <a:pt x="f6" y="f8"/>
                  </a:cubicBezTo>
                  <a:cubicBezTo>
                    <a:pt x="f11" y="f13"/>
                    <a:pt x="f14" y="f5"/>
                    <a:pt x="f5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3" name="Freeform 51">
              <a:extLst>
                <a:ext uri="{FF2B5EF4-FFF2-40B4-BE49-F238E27FC236}">
                  <a16:creationId xmlns:a16="http://schemas.microsoft.com/office/drawing/2014/main" id="{819EE7EA-72FE-4284-A142-DA960812D434}"/>
                </a:ext>
              </a:extLst>
            </p:cNvPr>
            <p:cNvSpPr/>
            <p:nvPr/>
          </p:nvSpPr>
          <p:spPr>
            <a:xfrm>
              <a:off x="2582859" y="1560021"/>
              <a:ext cx="793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1"/>
                <a:gd name="f8" fmla="val 3"/>
                <a:gd name="f9" fmla="+- 0 0 -90"/>
                <a:gd name="f10" fmla="*/ f3 1 8"/>
                <a:gd name="f11" fmla="*/ f4 1 1"/>
                <a:gd name="f12" fmla="+- f7 0 f5"/>
                <a:gd name="f13" fmla="+- f6 0 f5"/>
                <a:gd name="f14" fmla="*/ f9 f0 1"/>
                <a:gd name="f15" fmla="*/ f13 1 8"/>
                <a:gd name="f16" fmla="*/ 8 f13 1"/>
                <a:gd name="f17" fmla="*/ 1 f12 1"/>
                <a:gd name="f18" fmla="*/ 1 f13 1"/>
                <a:gd name="f19" fmla="*/ 0 f12 1"/>
                <a:gd name="f20" fmla="*/ 0 1 f12"/>
                <a:gd name="f21" fmla="*/ f7 1 f12"/>
                <a:gd name="f22" fmla="*/ f14 1 f2"/>
                <a:gd name="f23" fmla="*/ f16 1 8"/>
                <a:gd name="f24" fmla="*/ f18 1 8"/>
                <a:gd name="f25" fmla="*/ f17 1 f12"/>
                <a:gd name="f26" fmla="*/ f19 1 f12"/>
                <a:gd name="f27" fmla="*/ 0 1 f15"/>
                <a:gd name="f28" fmla="*/ f6 1 f15"/>
                <a:gd name="f29" fmla="*/ f21 f11 1"/>
                <a:gd name="f30" fmla="*/ f20 f11 1"/>
                <a:gd name="f31" fmla="+- f22 0 f1"/>
                <a:gd name="f32" fmla="*/ f23 1 f15"/>
                <a:gd name="f33" fmla="*/ f24 1 f15"/>
                <a:gd name="f34" fmla="*/ f27 f10 1"/>
                <a:gd name="f35" fmla="*/ f28 f10 1"/>
                <a:gd name="f36" fmla="*/ f25 f11 1"/>
                <a:gd name="f37" fmla="*/ f26 f11 1"/>
                <a:gd name="f38" fmla="*/ f32 f10 1"/>
                <a:gd name="f39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8" y="f36"/>
                </a:cxn>
                <a:cxn ang="f31">
                  <a:pos x="f38" y="f36"/>
                </a:cxn>
                <a:cxn ang="f31">
                  <a:pos x="f39" y="f37"/>
                </a:cxn>
                <a:cxn ang="f31">
                  <a:pos x="f38" y="f36"/>
                </a:cxn>
              </a:cxnLst>
              <a:rect l="f34" t="f30" r="f35" b="f29"/>
              <a:pathLst>
                <a:path w="8" h="1">
                  <a:moveTo>
                    <a:pt x="f6" y="f7"/>
                  </a:moveTo>
                  <a:lnTo>
                    <a:pt x="f6" y="f7"/>
                  </a:lnTo>
                  <a:lnTo>
                    <a:pt x="f7" y="f5"/>
                  </a:lnTo>
                  <a:cubicBezTo>
                    <a:pt x="f5" y="f7"/>
                    <a:pt x="f8" y="f7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4" name="Freeform 52">
              <a:extLst>
                <a:ext uri="{FF2B5EF4-FFF2-40B4-BE49-F238E27FC236}">
                  <a16:creationId xmlns:a16="http://schemas.microsoft.com/office/drawing/2014/main" id="{F83E1BD4-9F22-47F1-9168-4F822EE5944E}"/>
                </a:ext>
              </a:extLst>
            </p:cNvPr>
            <p:cNvSpPr/>
            <p:nvPr/>
          </p:nvSpPr>
          <p:spPr>
            <a:xfrm>
              <a:off x="1762121" y="1521863"/>
              <a:ext cx="34920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1"/>
                <a:gd name="f8" fmla="val 9"/>
                <a:gd name="f9" fmla="val 23"/>
                <a:gd name="f10" fmla="val 29"/>
                <a:gd name="f11" fmla="val 19"/>
                <a:gd name="f12" fmla="+- 0 0 -90"/>
                <a:gd name="f13" fmla="*/ f3 1 36"/>
                <a:gd name="f14" fmla="*/ f4 1 1"/>
                <a:gd name="f15" fmla="+- f7 0 f5"/>
                <a:gd name="f16" fmla="+- f6 0 f5"/>
                <a:gd name="f17" fmla="*/ f12 f0 1"/>
                <a:gd name="f18" fmla="*/ f16 1 36"/>
                <a:gd name="f19" fmla="*/ 0 f16 1"/>
                <a:gd name="f20" fmla="*/ 1 f15 1"/>
                <a:gd name="f21" fmla="*/ 36 f16 1"/>
                <a:gd name="f22" fmla="*/ 0 1 f15"/>
                <a:gd name="f23" fmla="*/ f7 1 f15"/>
                <a:gd name="f24" fmla="*/ f17 1 f2"/>
                <a:gd name="f25" fmla="*/ f19 1 36"/>
                <a:gd name="f26" fmla="*/ f21 1 36"/>
                <a:gd name="f27" fmla="*/ f20 1 f15"/>
                <a:gd name="f28" fmla="*/ 0 1 f18"/>
                <a:gd name="f29" fmla="*/ f6 1 f18"/>
                <a:gd name="f30" fmla="*/ f23 f14 1"/>
                <a:gd name="f31" fmla="*/ f22 f14 1"/>
                <a:gd name="f32" fmla="+- f24 0 f1"/>
                <a:gd name="f33" fmla="*/ f25 1 f18"/>
                <a:gd name="f34" fmla="*/ f26 1 f18"/>
                <a:gd name="f35" fmla="*/ f28 f13 1"/>
                <a:gd name="f36" fmla="*/ f29 f13 1"/>
                <a:gd name="f37" fmla="*/ f27 f14 1"/>
                <a:gd name="f38" fmla="*/ f33 f13 1"/>
                <a:gd name="f39" fmla="*/ f34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8" y="f37"/>
                </a:cxn>
                <a:cxn ang="f32">
                  <a:pos x="f38" y="f37"/>
                </a:cxn>
                <a:cxn ang="f32">
                  <a:pos x="f39" y="f37"/>
                </a:cxn>
                <a:cxn ang="f32">
                  <a:pos x="f38" y="f37"/>
                </a:cxn>
              </a:cxnLst>
              <a:rect l="f35" t="f31" r="f36" b="f30"/>
              <a:pathLst>
                <a:path w="36" h="1">
                  <a:moveTo>
                    <a:pt x="f5" y="f7"/>
                  </a:moveTo>
                  <a:lnTo>
                    <a:pt x="f5" y="f7"/>
                  </a:lnTo>
                  <a:cubicBezTo>
                    <a:pt x="f8" y="f7"/>
                    <a:pt x="f9" y="f7"/>
                    <a:pt x="f6" y="f7"/>
                  </a:cubicBezTo>
                  <a:cubicBezTo>
                    <a:pt x="f10" y="f5"/>
                    <a:pt x="f11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5" name="Freeform 53">
              <a:extLst>
                <a:ext uri="{FF2B5EF4-FFF2-40B4-BE49-F238E27FC236}">
                  <a16:creationId xmlns:a16="http://schemas.microsoft.com/office/drawing/2014/main" id="{0F3BCC01-5C15-4BE7-8750-BD6F13D0C70A}"/>
                </a:ext>
              </a:extLst>
            </p:cNvPr>
            <p:cNvSpPr/>
            <p:nvPr/>
          </p:nvSpPr>
          <p:spPr>
            <a:xfrm>
              <a:off x="10812459" y="1529242"/>
              <a:ext cx="1904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1"/>
                <a:gd name="f8" fmla="val 3"/>
                <a:gd name="f9" fmla="+- 0 0 -90"/>
                <a:gd name="f10" fmla="*/ f3 1 20"/>
                <a:gd name="f11" fmla="*/ f4 1 1"/>
                <a:gd name="f12" fmla="+- f7 0 f5"/>
                <a:gd name="f13" fmla="+- f6 0 f5"/>
                <a:gd name="f14" fmla="*/ f9 f0 1"/>
                <a:gd name="f15" fmla="*/ f13 1 20"/>
                <a:gd name="f16" fmla="*/ 0 f13 1"/>
                <a:gd name="f17" fmla="*/ 1 f12 1"/>
                <a:gd name="f18" fmla="*/ 0 1 f12"/>
                <a:gd name="f19" fmla="*/ f7 1 f12"/>
                <a:gd name="f20" fmla="*/ f14 1 f2"/>
                <a:gd name="f21" fmla="*/ f16 1 20"/>
                <a:gd name="f22" fmla="*/ f17 1 f12"/>
                <a:gd name="f23" fmla="*/ 0 1 f15"/>
                <a:gd name="f24" fmla="*/ f6 1 f15"/>
                <a:gd name="f25" fmla="*/ f19 f11 1"/>
                <a:gd name="f26" fmla="*/ f18 f11 1"/>
                <a:gd name="f27" fmla="+- f20 0 f1"/>
                <a:gd name="f28" fmla="*/ f21 1 f15"/>
                <a:gd name="f29" fmla="*/ f23 f10 1"/>
                <a:gd name="f30" fmla="*/ f24 f10 1"/>
                <a:gd name="f31" fmla="*/ f22 f11 1"/>
                <a:gd name="f32" fmla="*/ f28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32" y="f31"/>
                </a:cxn>
                <a:cxn ang="f27">
                  <a:pos x="f32" y="f31"/>
                </a:cxn>
                <a:cxn ang="f27">
                  <a:pos x="f32" y="f31"/>
                </a:cxn>
              </a:cxnLst>
              <a:rect l="f29" t="f26" r="f30" b="f25"/>
              <a:pathLst>
                <a:path w="20" h="1">
                  <a:moveTo>
                    <a:pt x="f5" y="f7"/>
                  </a:moveTo>
                  <a:lnTo>
                    <a:pt x="f5" y="f7"/>
                  </a:lnTo>
                  <a:cubicBezTo>
                    <a:pt x="f6" y="f7"/>
                    <a:pt x="f8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6" name="Freeform 54">
              <a:extLst>
                <a:ext uri="{FF2B5EF4-FFF2-40B4-BE49-F238E27FC236}">
                  <a16:creationId xmlns:a16="http://schemas.microsoft.com/office/drawing/2014/main" id="{C3197D66-41A3-4411-8D9E-E5216CF4E4F4}"/>
                </a:ext>
              </a:extLst>
            </p:cNvPr>
            <p:cNvSpPr/>
            <p:nvPr/>
          </p:nvSpPr>
          <p:spPr>
            <a:xfrm>
              <a:off x="10896603" y="1545244"/>
              <a:ext cx="7936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3"/>
                <a:gd name="f8" fmla="val 4"/>
                <a:gd name="f9" fmla="val 1"/>
                <a:gd name="f10" fmla="val 2"/>
                <a:gd name="f11" fmla="+- 0 0 -90"/>
                <a:gd name="f12" fmla="*/ f3 1 8"/>
                <a:gd name="f13" fmla="*/ f4 1 3"/>
                <a:gd name="f14" fmla="+- f7 0 f5"/>
                <a:gd name="f15" fmla="+- f6 0 f5"/>
                <a:gd name="f16" fmla="*/ f11 f0 1"/>
                <a:gd name="f17" fmla="*/ f14 1 3"/>
                <a:gd name="f18" fmla="*/ f15 1 8"/>
                <a:gd name="f19" fmla="*/ 8 f15 1"/>
                <a:gd name="f20" fmla="*/ 0 f14 1"/>
                <a:gd name="f21" fmla="*/ 0 f15 1"/>
                <a:gd name="f22" fmla="*/ 3 f14 1"/>
                <a:gd name="f23" fmla="*/ f16 1 f2"/>
                <a:gd name="f24" fmla="*/ f19 1 8"/>
                <a:gd name="f25" fmla="*/ f20 1 3"/>
                <a:gd name="f26" fmla="*/ f21 1 8"/>
                <a:gd name="f27" fmla="*/ f22 1 3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8" h="3">
                  <a:moveTo>
                    <a:pt x="f6" y="f5"/>
                  </a:moveTo>
                  <a:lnTo>
                    <a:pt x="f6" y="f5"/>
                  </a:lnTo>
                  <a:cubicBezTo>
                    <a:pt x="f8" y="f9"/>
                    <a:pt x="f9" y="f10"/>
                    <a:pt x="f5" y="f7"/>
                  </a:cubicBezTo>
                  <a:cubicBezTo>
                    <a:pt x="f10" y="f10"/>
                    <a:pt x="f8" y="f9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7" name="Freeform 55">
              <a:extLst>
                <a:ext uri="{FF2B5EF4-FFF2-40B4-BE49-F238E27FC236}">
                  <a16:creationId xmlns:a16="http://schemas.microsoft.com/office/drawing/2014/main" id="{339CB733-D6EC-46C6-8837-B99979C3D258}"/>
                </a:ext>
              </a:extLst>
            </p:cNvPr>
            <p:cNvSpPr/>
            <p:nvPr/>
          </p:nvSpPr>
          <p:spPr>
            <a:xfrm>
              <a:off x="9947272" y="1553867"/>
              <a:ext cx="4764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4"/>
                <a:gd name="f9" fmla="+- 0 0 -90"/>
                <a:gd name="f10" fmla="*/ f3 1 5"/>
                <a:gd name="f11" fmla="*/ f4 1 1"/>
                <a:gd name="f12" fmla="+- f7 0 f5"/>
                <a:gd name="f13" fmla="+- f6 0 f5"/>
                <a:gd name="f14" fmla="*/ f9 f0 1"/>
                <a:gd name="f15" fmla="*/ f13 1 5"/>
                <a:gd name="f16" fmla="*/ 1 f13 1"/>
                <a:gd name="f17" fmla="*/ 0 f12 1"/>
                <a:gd name="f18" fmla="*/ 0 f13 1"/>
                <a:gd name="f19" fmla="*/ 0 1 f12"/>
                <a:gd name="f20" fmla="*/ f7 1 f12"/>
                <a:gd name="f21" fmla="*/ f14 1 f2"/>
                <a:gd name="f22" fmla="*/ f16 1 5"/>
                <a:gd name="f23" fmla="*/ f18 1 5"/>
                <a:gd name="f24" fmla="*/ f17 1 f12"/>
                <a:gd name="f25" fmla="*/ 0 1 f15"/>
                <a:gd name="f26" fmla="*/ f6 1 f15"/>
                <a:gd name="f27" fmla="*/ f20 f11 1"/>
                <a:gd name="f28" fmla="*/ f19 f11 1"/>
                <a:gd name="f29" fmla="+- f21 0 f1"/>
                <a:gd name="f30" fmla="*/ f22 1 f15"/>
                <a:gd name="f31" fmla="*/ f23 1 f15"/>
                <a:gd name="f32" fmla="*/ f25 f10 1"/>
                <a:gd name="f33" fmla="*/ f26 f10 1"/>
                <a:gd name="f34" fmla="*/ f24 f11 1"/>
                <a:gd name="f35" fmla="*/ f30 f10 1"/>
                <a:gd name="f36" fmla="*/ f31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5" y="f34"/>
                </a:cxn>
                <a:cxn ang="f29">
                  <a:pos x="f35" y="f34"/>
                </a:cxn>
                <a:cxn ang="f29">
                  <a:pos x="f36" y="f34"/>
                </a:cxn>
                <a:cxn ang="f29">
                  <a:pos x="f35" y="f34"/>
                </a:cxn>
              </a:cxnLst>
              <a:rect l="f32" t="f28" r="f33" b="f27"/>
              <a:pathLst>
                <a:path w="5" h="1">
                  <a:moveTo>
                    <a:pt x="f7" y="f5"/>
                  </a:moveTo>
                  <a:lnTo>
                    <a:pt x="f7" y="f5"/>
                  </a:lnTo>
                  <a:lnTo>
                    <a:pt x="f5" y="f5"/>
                  </a:lnTo>
                  <a:cubicBezTo>
                    <a:pt x="f6" y="f7"/>
                    <a:pt x="f8" y="f5"/>
                    <a:pt x="f7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8" name="Freeform 56">
              <a:extLst>
                <a:ext uri="{FF2B5EF4-FFF2-40B4-BE49-F238E27FC236}">
                  <a16:creationId xmlns:a16="http://schemas.microsoft.com/office/drawing/2014/main" id="{60096A93-DDDF-4671-9929-9EA0C9066524}"/>
                </a:ext>
              </a:extLst>
            </p:cNvPr>
            <p:cNvSpPr/>
            <p:nvPr/>
          </p:nvSpPr>
          <p:spPr>
            <a:xfrm>
              <a:off x="10817223" y="1531711"/>
              <a:ext cx="2381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1"/>
                <a:gd name="f8" fmla="val 18"/>
                <a:gd name="f9" fmla="val 10"/>
                <a:gd name="f10" fmla="val 5"/>
                <a:gd name="f11" fmla="val 12"/>
                <a:gd name="f12" fmla="+- 0 0 -90"/>
                <a:gd name="f13" fmla="*/ f3 1 25"/>
                <a:gd name="f14" fmla="*/ f4 1 1"/>
                <a:gd name="f15" fmla="+- f7 0 f5"/>
                <a:gd name="f16" fmla="+- f6 0 f5"/>
                <a:gd name="f17" fmla="*/ f12 f0 1"/>
                <a:gd name="f18" fmla="*/ f16 1 25"/>
                <a:gd name="f19" fmla="*/ 25 f16 1"/>
                <a:gd name="f20" fmla="*/ 1 f15 1"/>
                <a:gd name="f21" fmla="*/ 0 f16 1"/>
                <a:gd name="f22" fmla="*/ 0 f15 1"/>
                <a:gd name="f23" fmla="*/ 0 1 f15"/>
                <a:gd name="f24" fmla="*/ f7 1 f15"/>
                <a:gd name="f25" fmla="*/ f17 1 f2"/>
                <a:gd name="f26" fmla="*/ f19 1 25"/>
                <a:gd name="f27" fmla="*/ f21 1 25"/>
                <a:gd name="f28" fmla="*/ f20 1 f15"/>
                <a:gd name="f29" fmla="*/ f22 1 f15"/>
                <a:gd name="f30" fmla="*/ 0 1 f18"/>
                <a:gd name="f31" fmla="*/ f6 1 f18"/>
                <a:gd name="f32" fmla="*/ f24 f14 1"/>
                <a:gd name="f33" fmla="*/ f23 f14 1"/>
                <a:gd name="f34" fmla="+- f25 0 f1"/>
                <a:gd name="f35" fmla="*/ f26 1 f18"/>
                <a:gd name="f36" fmla="*/ f27 1 f18"/>
                <a:gd name="f37" fmla="*/ f30 f13 1"/>
                <a:gd name="f38" fmla="*/ f31 f13 1"/>
                <a:gd name="f39" fmla="*/ f28 f14 1"/>
                <a:gd name="f40" fmla="*/ f29 f14 1"/>
                <a:gd name="f41" fmla="*/ f35 f13 1"/>
                <a:gd name="f42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1" y="f39"/>
                </a:cxn>
                <a:cxn ang="f34">
                  <a:pos x="f41" y="f39"/>
                </a:cxn>
                <a:cxn ang="f34">
                  <a:pos x="f42" y="f40"/>
                </a:cxn>
                <a:cxn ang="f34">
                  <a:pos x="f41" y="f39"/>
                </a:cxn>
              </a:cxnLst>
              <a:rect l="f37" t="f33" r="f38" b="f32"/>
              <a:pathLst>
                <a:path w="25" h="1">
                  <a:moveTo>
                    <a:pt x="f6" y="f7"/>
                  </a:moveTo>
                  <a:lnTo>
                    <a:pt x="f6" y="f7"/>
                  </a:lnTo>
                  <a:cubicBezTo>
                    <a:pt x="f8" y="f5"/>
                    <a:pt x="f9" y="f5"/>
                    <a:pt x="f5" y="f5"/>
                  </a:cubicBezTo>
                  <a:cubicBezTo>
                    <a:pt x="f10" y="f5"/>
                    <a:pt x="f11" y="f5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9" name="Freeform 57">
              <a:extLst>
                <a:ext uri="{FF2B5EF4-FFF2-40B4-BE49-F238E27FC236}">
                  <a16:creationId xmlns:a16="http://schemas.microsoft.com/office/drawing/2014/main" id="{28BBC9BD-2F00-43CD-A4FF-BEEC8CDB891E}"/>
                </a:ext>
              </a:extLst>
            </p:cNvPr>
            <p:cNvSpPr/>
            <p:nvPr/>
          </p:nvSpPr>
          <p:spPr>
            <a:xfrm>
              <a:off x="10836270" y="1529242"/>
              <a:ext cx="1904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1"/>
                <a:gd name="f8" fmla="val 18"/>
                <a:gd name="f9" fmla="+- 0 0 -90"/>
                <a:gd name="f10" fmla="*/ f3 1 20"/>
                <a:gd name="f11" fmla="*/ f4 1 1"/>
                <a:gd name="f12" fmla="+- f7 0 f5"/>
                <a:gd name="f13" fmla="+- f6 0 f5"/>
                <a:gd name="f14" fmla="*/ f9 f0 1"/>
                <a:gd name="f15" fmla="*/ f13 1 20"/>
                <a:gd name="f16" fmla="*/ 0 f13 1"/>
                <a:gd name="f17" fmla="*/ 1 f12 1"/>
                <a:gd name="f18" fmla="*/ 18 f13 1"/>
                <a:gd name="f19" fmla="*/ 0 1 f12"/>
                <a:gd name="f20" fmla="*/ f7 1 f12"/>
                <a:gd name="f21" fmla="*/ f14 1 f2"/>
                <a:gd name="f22" fmla="*/ f16 1 20"/>
                <a:gd name="f23" fmla="*/ f18 1 20"/>
                <a:gd name="f24" fmla="*/ f17 1 f12"/>
                <a:gd name="f25" fmla="*/ 0 1 f15"/>
                <a:gd name="f26" fmla="*/ f6 1 f15"/>
                <a:gd name="f27" fmla="*/ f20 f11 1"/>
                <a:gd name="f28" fmla="*/ f19 f11 1"/>
                <a:gd name="f29" fmla="+- f21 0 f1"/>
                <a:gd name="f30" fmla="*/ f22 1 f15"/>
                <a:gd name="f31" fmla="*/ f23 1 f15"/>
                <a:gd name="f32" fmla="*/ f25 f10 1"/>
                <a:gd name="f33" fmla="*/ f26 f10 1"/>
                <a:gd name="f34" fmla="*/ f24 f11 1"/>
                <a:gd name="f35" fmla="*/ f30 f10 1"/>
                <a:gd name="f36" fmla="*/ f31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5" y="f34"/>
                </a:cxn>
                <a:cxn ang="f29">
                  <a:pos x="f35" y="f34"/>
                </a:cxn>
                <a:cxn ang="f29">
                  <a:pos x="f36" y="f34"/>
                </a:cxn>
                <a:cxn ang="f29">
                  <a:pos x="f35" y="f34"/>
                </a:cxn>
              </a:cxnLst>
              <a:rect l="f32" t="f28" r="f33" b="f27"/>
              <a:pathLst>
                <a:path w="20" h="1">
                  <a:moveTo>
                    <a:pt x="f5" y="f7"/>
                  </a:moveTo>
                  <a:lnTo>
                    <a:pt x="f5" y="f7"/>
                  </a:lnTo>
                  <a:lnTo>
                    <a:pt x="f8" y="f7"/>
                  </a:lnTo>
                  <a:cubicBezTo>
                    <a:pt x="f6" y="f7"/>
                    <a:pt x="f8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0" name="Freeform 58">
              <a:extLst>
                <a:ext uri="{FF2B5EF4-FFF2-40B4-BE49-F238E27FC236}">
                  <a16:creationId xmlns:a16="http://schemas.microsoft.com/office/drawing/2014/main" id="{B51C8B16-05F5-4CB4-B875-7D69498B5807}"/>
                </a:ext>
              </a:extLst>
            </p:cNvPr>
            <p:cNvSpPr/>
            <p:nvPr/>
          </p:nvSpPr>
          <p:spPr>
            <a:xfrm>
              <a:off x="10787067" y="1530477"/>
              <a:ext cx="3016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1"/>
                <a:gd name="f8" fmla="val 11"/>
                <a:gd name="f9" fmla="val 21"/>
                <a:gd name="f10" fmla="val 28"/>
                <a:gd name="f11" fmla="val 26"/>
                <a:gd name="f12" fmla="val 27"/>
                <a:gd name="f13" fmla="+- 0 0 -90"/>
                <a:gd name="f14" fmla="*/ f3 1 31"/>
                <a:gd name="f15" fmla="*/ f4 1 1"/>
                <a:gd name="f16" fmla="+- f7 0 f5"/>
                <a:gd name="f17" fmla="+- f6 0 f5"/>
                <a:gd name="f18" fmla="*/ f13 f0 1"/>
                <a:gd name="f19" fmla="*/ f17 1 31"/>
                <a:gd name="f20" fmla="*/ 0 f17 1"/>
                <a:gd name="f21" fmla="*/ 0 f16 1"/>
                <a:gd name="f22" fmla="*/ 31 f17 1"/>
                <a:gd name="f23" fmla="*/ 1 f16 1"/>
                <a:gd name="f24" fmla="*/ 27 f17 1"/>
                <a:gd name="f25" fmla="*/ 0 1 f16"/>
                <a:gd name="f26" fmla="*/ f7 1 f16"/>
                <a:gd name="f27" fmla="*/ f18 1 f2"/>
                <a:gd name="f28" fmla="*/ f20 1 31"/>
                <a:gd name="f29" fmla="*/ f22 1 31"/>
                <a:gd name="f30" fmla="*/ f24 1 31"/>
                <a:gd name="f31" fmla="*/ f21 1 f16"/>
                <a:gd name="f32" fmla="*/ f23 1 f16"/>
                <a:gd name="f33" fmla="*/ 0 1 f19"/>
                <a:gd name="f34" fmla="*/ f6 1 f19"/>
                <a:gd name="f35" fmla="*/ f26 f15 1"/>
                <a:gd name="f36" fmla="*/ f25 f15 1"/>
                <a:gd name="f37" fmla="+- f27 0 f1"/>
                <a:gd name="f38" fmla="*/ f28 1 f19"/>
                <a:gd name="f39" fmla="*/ f29 1 f19"/>
                <a:gd name="f40" fmla="*/ f30 1 f19"/>
                <a:gd name="f41" fmla="*/ f33 f14 1"/>
                <a:gd name="f42" fmla="*/ f34 f14 1"/>
                <a:gd name="f43" fmla="*/ f31 f15 1"/>
                <a:gd name="f44" fmla="*/ f32 f15 1"/>
                <a:gd name="f45" fmla="*/ f38 f14 1"/>
                <a:gd name="f46" fmla="*/ f39 f14 1"/>
                <a:gd name="f47" fmla="*/ f4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5" y="f43"/>
                </a:cxn>
                <a:cxn ang="f37">
                  <a:pos x="f45" y="f43"/>
                </a:cxn>
                <a:cxn ang="f37">
                  <a:pos x="f46" y="f44"/>
                </a:cxn>
                <a:cxn ang="f37">
                  <a:pos x="f47" y="f43"/>
                </a:cxn>
                <a:cxn ang="f37">
                  <a:pos x="f45" y="f43"/>
                </a:cxn>
              </a:cxnLst>
              <a:rect l="f41" t="f36" r="f42" b="f35"/>
              <a:pathLst>
                <a:path w="31" h="1">
                  <a:moveTo>
                    <a:pt x="f5" y="f5"/>
                  </a:moveTo>
                  <a:lnTo>
                    <a:pt x="f5" y="f5"/>
                  </a:lnTo>
                  <a:cubicBezTo>
                    <a:pt x="f8" y="f5"/>
                    <a:pt x="f9" y="f5"/>
                    <a:pt x="f6" y="f7"/>
                  </a:cubicBezTo>
                  <a:cubicBezTo>
                    <a:pt x="f10" y="f5"/>
                    <a:pt x="f11" y="f5"/>
                    <a:pt x="f12" y="f5"/>
                  </a:cubicBezTo>
                  <a:lnTo>
                    <a:pt x="f5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1" name="Freeform 59">
              <a:extLst>
                <a:ext uri="{FF2B5EF4-FFF2-40B4-BE49-F238E27FC236}">
                  <a16:creationId xmlns:a16="http://schemas.microsoft.com/office/drawing/2014/main" id="{FDC63A00-AAF9-423F-8307-F59B9E723205}"/>
                </a:ext>
              </a:extLst>
            </p:cNvPr>
            <p:cNvSpPr/>
            <p:nvPr/>
          </p:nvSpPr>
          <p:spPr>
            <a:xfrm>
              <a:off x="4092570" y="1552632"/>
              <a:ext cx="20638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"/>
                <a:gd name="f7" fmla="val 2"/>
                <a:gd name="f8" fmla="val 19"/>
                <a:gd name="f9" fmla="val 8"/>
                <a:gd name="f10" fmla="val 1"/>
                <a:gd name="f11" fmla="+- 0 0 -90"/>
                <a:gd name="f12" fmla="*/ f3 1 23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23"/>
                <a:gd name="f19" fmla="*/ 23 f15 1"/>
                <a:gd name="f20" fmla="*/ 0 f14 1"/>
                <a:gd name="f21" fmla="*/ 19 f15 1"/>
                <a:gd name="f22" fmla="*/ f16 1 f2"/>
                <a:gd name="f23" fmla="*/ f19 1 23"/>
                <a:gd name="f24" fmla="*/ f20 1 2"/>
                <a:gd name="f25" fmla="*/ f21 1 23"/>
                <a:gd name="f26" fmla="*/ 0 1 f18"/>
                <a:gd name="f27" fmla="*/ f6 1 f18"/>
                <a:gd name="f28" fmla="*/ 0 1 f17"/>
                <a:gd name="f29" fmla="*/ f7 1 f17"/>
                <a:gd name="f30" fmla="+- f22 0 f1"/>
                <a:gd name="f31" fmla="*/ f23 1 f18"/>
                <a:gd name="f32" fmla="*/ f24 1 f17"/>
                <a:gd name="f33" fmla="*/ f25 1 f18"/>
                <a:gd name="f34" fmla="*/ f26 f12 1"/>
                <a:gd name="f35" fmla="*/ f27 f12 1"/>
                <a:gd name="f36" fmla="*/ f29 f13 1"/>
                <a:gd name="f37" fmla="*/ f28 f13 1"/>
                <a:gd name="f38" fmla="*/ f31 f12 1"/>
                <a:gd name="f39" fmla="*/ f32 f13 1"/>
                <a:gd name="f40" fmla="*/ f33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8" y="f39"/>
                </a:cxn>
                <a:cxn ang="f30">
                  <a:pos x="f38" y="f39"/>
                </a:cxn>
                <a:cxn ang="f30">
                  <a:pos x="f40" y="f39"/>
                </a:cxn>
                <a:cxn ang="f30">
                  <a:pos x="f38" y="f39"/>
                </a:cxn>
              </a:cxnLst>
              <a:rect l="f34" t="f37" r="f35" b="f36"/>
              <a:pathLst>
                <a:path w="23" h="2">
                  <a:moveTo>
                    <a:pt x="f6" y="f5"/>
                  </a:moveTo>
                  <a:lnTo>
                    <a:pt x="f6" y="f5"/>
                  </a:lnTo>
                  <a:lnTo>
                    <a:pt x="f8" y="f5"/>
                  </a:lnTo>
                  <a:cubicBezTo>
                    <a:pt x="f5" y="f7"/>
                    <a:pt x="f9" y="f10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2" name="Freeform 60">
              <a:extLst>
                <a:ext uri="{FF2B5EF4-FFF2-40B4-BE49-F238E27FC236}">
                  <a16:creationId xmlns:a16="http://schemas.microsoft.com/office/drawing/2014/main" id="{0BA4CD40-662B-4DDD-91A8-BB5B34407DA3}"/>
                </a:ext>
              </a:extLst>
            </p:cNvPr>
            <p:cNvSpPr/>
            <p:nvPr/>
          </p:nvSpPr>
          <p:spPr>
            <a:xfrm>
              <a:off x="8528051" y="1567400"/>
              <a:ext cx="3172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"/>
                <a:gd name="f7" fmla="val 1"/>
                <a:gd name="f8" fmla="+- 0 0 -90"/>
                <a:gd name="f9" fmla="*/ f3 1 3"/>
                <a:gd name="f10" fmla="*/ f4 1 1"/>
                <a:gd name="f11" fmla="+- f7 0 f5"/>
                <a:gd name="f12" fmla="+- f6 0 f5"/>
                <a:gd name="f13" fmla="*/ f8 f0 1"/>
                <a:gd name="f14" fmla="*/ f12 1 3"/>
                <a:gd name="f15" fmla="*/ 1 f12 1"/>
                <a:gd name="f16" fmla="*/ 1 f11 1"/>
                <a:gd name="f17" fmla="*/ 3 f12 1"/>
                <a:gd name="f18" fmla="*/ 0 f11 1"/>
                <a:gd name="f19" fmla="*/ 0 f12 1"/>
                <a:gd name="f20" fmla="*/ 0 1 f11"/>
                <a:gd name="f21" fmla="*/ f7 1 f11"/>
                <a:gd name="f22" fmla="*/ f13 1 f2"/>
                <a:gd name="f23" fmla="*/ f15 1 3"/>
                <a:gd name="f24" fmla="*/ f17 1 3"/>
                <a:gd name="f25" fmla="*/ f19 1 3"/>
                <a:gd name="f26" fmla="*/ f16 1 f11"/>
                <a:gd name="f27" fmla="*/ f18 1 f11"/>
                <a:gd name="f28" fmla="*/ 0 1 f14"/>
                <a:gd name="f29" fmla="*/ f6 1 f14"/>
                <a:gd name="f30" fmla="*/ f21 f10 1"/>
                <a:gd name="f31" fmla="*/ f20 f10 1"/>
                <a:gd name="f32" fmla="+- f22 0 f1"/>
                <a:gd name="f33" fmla="*/ f23 1 f14"/>
                <a:gd name="f34" fmla="*/ f24 1 f14"/>
                <a:gd name="f35" fmla="*/ f25 1 f14"/>
                <a:gd name="f36" fmla="*/ f28 f9 1"/>
                <a:gd name="f37" fmla="*/ f29 f9 1"/>
                <a:gd name="f38" fmla="*/ f26 f10 1"/>
                <a:gd name="f39" fmla="*/ f27 f10 1"/>
                <a:gd name="f40" fmla="*/ f33 f9 1"/>
                <a:gd name="f41" fmla="*/ f34 f9 1"/>
                <a:gd name="f42" fmla="*/ f35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0" y="f38"/>
                </a:cxn>
                <a:cxn ang="f32">
                  <a:pos x="f40" y="f38"/>
                </a:cxn>
                <a:cxn ang="f32">
                  <a:pos x="f41" y="f39"/>
                </a:cxn>
                <a:cxn ang="f32">
                  <a:pos x="f42" y="f39"/>
                </a:cxn>
                <a:cxn ang="f32">
                  <a:pos x="f40" y="f38"/>
                </a:cxn>
              </a:cxnLst>
              <a:rect l="f36" t="f31" r="f37" b="f30"/>
              <a:pathLst>
                <a:path w="3" h="1">
                  <a:moveTo>
                    <a:pt x="f7" y="f7"/>
                  </a:moveTo>
                  <a:lnTo>
                    <a:pt x="f7" y="f7"/>
                  </a:lnTo>
                  <a:lnTo>
                    <a:pt x="f6" y="f5"/>
                  </a:lnTo>
                  <a:lnTo>
                    <a:pt x="f5" y="f5"/>
                  </a:lnTo>
                  <a:lnTo>
                    <a:pt x="f7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3" name="Freeform 61">
              <a:extLst>
                <a:ext uri="{FF2B5EF4-FFF2-40B4-BE49-F238E27FC236}">
                  <a16:creationId xmlns:a16="http://schemas.microsoft.com/office/drawing/2014/main" id="{78FCF227-6B4D-43F9-A4DC-1026FBA31DCC}"/>
                </a:ext>
              </a:extLst>
            </p:cNvPr>
            <p:cNvSpPr/>
            <p:nvPr/>
          </p:nvSpPr>
          <p:spPr>
            <a:xfrm>
              <a:off x="8461372" y="1556327"/>
              <a:ext cx="66678" cy="147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9"/>
                <a:gd name="f7" fmla="val 17"/>
                <a:gd name="f8" fmla="val 30"/>
                <a:gd name="f9" fmla="val 11"/>
                <a:gd name="f10" fmla="val 47"/>
                <a:gd name="f11" fmla="val 12"/>
                <a:gd name="f12" fmla="val 13"/>
                <a:gd name="f13" fmla="val 46"/>
                <a:gd name="f14" fmla="+- 0 0 -90"/>
                <a:gd name="f15" fmla="*/ f3 1 69"/>
                <a:gd name="f16" fmla="*/ f4 1 17"/>
                <a:gd name="f17" fmla="+- f7 0 f5"/>
                <a:gd name="f18" fmla="+- f6 0 f5"/>
                <a:gd name="f19" fmla="*/ f14 f0 1"/>
                <a:gd name="f20" fmla="*/ f18 1 69"/>
                <a:gd name="f21" fmla="*/ f17 1 17"/>
                <a:gd name="f22" fmla="*/ 0 f18 1"/>
                <a:gd name="f23" fmla="*/ 17 f17 1"/>
                <a:gd name="f24" fmla="*/ 69 f18 1"/>
                <a:gd name="f25" fmla="*/ 13 f17 1"/>
                <a:gd name="f26" fmla="*/ 46 f18 1"/>
                <a:gd name="f27" fmla="*/ 0 f17 1"/>
                <a:gd name="f28" fmla="*/ f19 1 f2"/>
                <a:gd name="f29" fmla="*/ f22 1 69"/>
                <a:gd name="f30" fmla="*/ f23 1 17"/>
                <a:gd name="f31" fmla="*/ f24 1 69"/>
                <a:gd name="f32" fmla="*/ f25 1 17"/>
                <a:gd name="f33" fmla="*/ f26 1 69"/>
                <a:gd name="f34" fmla="*/ f27 1 17"/>
                <a:gd name="f35" fmla="*/ 0 1 f20"/>
                <a:gd name="f36" fmla="*/ f6 1 f20"/>
                <a:gd name="f37" fmla="*/ 0 1 f21"/>
                <a:gd name="f38" fmla="*/ f7 1 f21"/>
                <a:gd name="f39" fmla="+- f28 0 f1"/>
                <a:gd name="f40" fmla="*/ f29 1 f20"/>
                <a:gd name="f41" fmla="*/ f30 1 f21"/>
                <a:gd name="f42" fmla="*/ f31 1 f20"/>
                <a:gd name="f43" fmla="*/ f32 1 f21"/>
                <a:gd name="f44" fmla="*/ f33 1 f20"/>
                <a:gd name="f45" fmla="*/ f34 1 f21"/>
                <a:gd name="f46" fmla="*/ f35 f15 1"/>
                <a:gd name="f47" fmla="*/ f36 f15 1"/>
                <a:gd name="f48" fmla="*/ f38 f16 1"/>
                <a:gd name="f49" fmla="*/ f37 f16 1"/>
                <a:gd name="f50" fmla="*/ f40 f15 1"/>
                <a:gd name="f51" fmla="*/ f41 f16 1"/>
                <a:gd name="f52" fmla="*/ f42 f15 1"/>
                <a:gd name="f53" fmla="*/ f43 f16 1"/>
                <a:gd name="f54" fmla="*/ f44 f15 1"/>
                <a:gd name="f55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50" y="f51"/>
                </a:cxn>
                <a:cxn ang="f39">
                  <a:pos x="f50" y="f51"/>
                </a:cxn>
                <a:cxn ang="f39">
                  <a:pos x="f52" y="f53"/>
                </a:cxn>
                <a:cxn ang="f39">
                  <a:pos x="f54" y="f55"/>
                </a:cxn>
                <a:cxn ang="f39">
                  <a:pos x="f50" y="f51"/>
                </a:cxn>
              </a:cxnLst>
              <a:rect l="f46" t="f49" r="f47" b="f48"/>
              <a:pathLst>
                <a:path w="69" h="17">
                  <a:moveTo>
                    <a:pt x="f5" y="f7"/>
                  </a:moveTo>
                  <a:lnTo>
                    <a:pt x="f5" y="f7"/>
                  </a:lnTo>
                  <a:cubicBezTo>
                    <a:pt x="f8" y="f9"/>
                    <a:pt x="f10" y="f11"/>
                    <a:pt x="f6" y="f12"/>
                  </a:cubicBezTo>
                  <a:lnTo>
                    <a:pt x="f13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4" name="Freeform 62">
              <a:extLst>
                <a:ext uri="{FF2B5EF4-FFF2-40B4-BE49-F238E27FC236}">
                  <a16:creationId xmlns:a16="http://schemas.microsoft.com/office/drawing/2014/main" id="{D2DC3F6D-5C6B-4821-A271-8CF6907405DF}"/>
                </a:ext>
              </a:extLst>
            </p:cNvPr>
            <p:cNvSpPr/>
            <p:nvPr/>
          </p:nvSpPr>
          <p:spPr>
            <a:xfrm>
              <a:off x="1562096" y="1514475"/>
              <a:ext cx="9563096" cy="640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30"/>
                <a:gd name="f7" fmla="val 75"/>
                <a:gd name="f8" fmla="val 2469"/>
                <a:gd name="f9" fmla="val 12"/>
                <a:gd name="f10" fmla="val 2482"/>
                <a:gd name="f11" fmla="val 13"/>
                <a:gd name="f12" fmla="val 2453"/>
                <a:gd name="f13" fmla="val 15"/>
                <a:gd name="f14" fmla="val 2461"/>
                <a:gd name="f15" fmla="val 9555"/>
                <a:gd name="f16" fmla="val 25"/>
                <a:gd name="f17" fmla="val 9562"/>
                <a:gd name="f18" fmla="val 24"/>
                <a:gd name="f19" fmla="val 9561"/>
                <a:gd name="f20" fmla="val 23"/>
                <a:gd name="f21" fmla="val 9559"/>
                <a:gd name="f22" fmla="val 9554"/>
                <a:gd name="f23" fmla="val 9539"/>
                <a:gd name="f24" fmla="val 9522"/>
                <a:gd name="f25" fmla="val 9527"/>
                <a:gd name="f26" fmla="val 9536"/>
                <a:gd name="f27" fmla="val 26"/>
                <a:gd name="f28" fmla="val 9489"/>
                <a:gd name="f29" fmla="val 9488"/>
                <a:gd name="f30" fmla="val 9456"/>
                <a:gd name="f31" fmla="val 21"/>
                <a:gd name="f32" fmla="val 9467"/>
                <a:gd name="f33" fmla="val 22"/>
                <a:gd name="f34" fmla="val 6376"/>
                <a:gd name="f35" fmla="val 50"/>
                <a:gd name="f36" fmla="val 6365"/>
                <a:gd name="f37" fmla="val 52"/>
                <a:gd name="f38" fmla="val 6349"/>
                <a:gd name="f39" fmla="val 51"/>
                <a:gd name="f40" fmla="val 6330"/>
                <a:gd name="f41" fmla="val 49"/>
                <a:gd name="f42" fmla="val 6344"/>
                <a:gd name="f43" fmla="val 6359"/>
                <a:gd name="f44" fmla="val 5258"/>
                <a:gd name="f45" fmla="val 60"/>
                <a:gd name="f46" fmla="val 5244"/>
                <a:gd name="f47" fmla="val 61"/>
                <a:gd name="f48" fmla="val 5216"/>
                <a:gd name="f49" fmla="val 64"/>
                <a:gd name="f50" fmla="val 5205"/>
                <a:gd name="f51" fmla="val 5222"/>
                <a:gd name="f52" fmla="val 55"/>
                <a:gd name="f53" fmla="val 5234"/>
                <a:gd name="f54" fmla="val 58"/>
                <a:gd name="f55" fmla="val 4523"/>
                <a:gd name="f56" fmla="val 4572"/>
                <a:gd name="f57" fmla="val 65"/>
                <a:gd name="f58" fmla="val 4513"/>
                <a:gd name="f59" fmla="val 71"/>
                <a:gd name="f60" fmla="val 4470"/>
                <a:gd name="f61" fmla="val 69"/>
                <a:gd name="f62" fmla="val 4516"/>
                <a:gd name="f63" fmla="val 4707"/>
                <a:gd name="f64" fmla="val 74"/>
                <a:gd name="f65" fmla="val 4714"/>
                <a:gd name="f66" fmla="val 4747"/>
                <a:gd name="f67" fmla="val 63"/>
                <a:gd name="f68" fmla="val 4737"/>
                <a:gd name="f69" fmla="val 4736"/>
                <a:gd name="f70" fmla="val 4727"/>
                <a:gd name="f71" fmla="val 4790"/>
                <a:gd name="f72" fmla="val 70"/>
                <a:gd name="f73" fmla="val 4774"/>
                <a:gd name="f74" fmla="val 54"/>
                <a:gd name="f75" fmla="val 4855"/>
                <a:gd name="f76" fmla="val 56"/>
                <a:gd name="f77" fmla="val 4883"/>
                <a:gd name="f78" fmla="val 57"/>
                <a:gd name="f79" fmla="val 4903"/>
                <a:gd name="f80" fmla="val 59"/>
                <a:gd name="f81" fmla="val 4884"/>
                <a:gd name="f82" fmla="val 4947"/>
                <a:gd name="f83" fmla="val 4965"/>
                <a:gd name="f84" fmla="val 4961"/>
                <a:gd name="f85" fmla="val 4942"/>
                <a:gd name="f86" fmla="val 5039"/>
                <a:gd name="f87" fmla="val 5038"/>
                <a:gd name="f88" fmla="val 5052"/>
                <a:gd name="f89" fmla="val 5083"/>
                <a:gd name="f90" fmla="val 5098"/>
                <a:gd name="f91" fmla="val 5122"/>
                <a:gd name="f92" fmla="val 5086"/>
                <a:gd name="f93" fmla="val 5092"/>
                <a:gd name="f94" fmla="val 5145"/>
                <a:gd name="f95" fmla="val 5167"/>
                <a:gd name="f96" fmla="val 5123"/>
                <a:gd name="f97" fmla="val 5136"/>
                <a:gd name="f98" fmla="val 73"/>
                <a:gd name="f99" fmla="val 5130"/>
                <a:gd name="f100" fmla="val 5238"/>
                <a:gd name="f101" fmla="val 5187"/>
                <a:gd name="f102" fmla="val 5220"/>
                <a:gd name="f103" fmla="val 5259"/>
                <a:gd name="f104" fmla="val 5316"/>
                <a:gd name="f105" fmla="val 5302"/>
                <a:gd name="f106" fmla="val 5202"/>
                <a:gd name="f107" fmla="val 5260"/>
                <a:gd name="f108" fmla="val 5276"/>
                <a:gd name="f109" fmla="val 5298"/>
                <a:gd name="f110" fmla="val 5329"/>
                <a:gd name="f111" fmla="val 5359"/>
                <a:gd name="f112" fmla="val 62"/>
                <a:gd name="f113" fmla="val 5398"/>
                <a:gd name="f114" fmla="val 5395"/>
                <a:gd name="f115" fmla="val 5436"/>
                <a:gd name="f116" fmla="val 67"/>
                <a:gd name="f117" fmla="val 5433"/>
                <a:gd name="f118" fmla="val 5457"/>
                <a:gd name="f119" fmla="val 5503"/>
                <a:gd name="f120" fmla="val 5513"/>
                <a:gd name="f121" fmla="val 66"/>
                <a:gd name="f122" fmla="val 5523"/>
                <a:gd name="f123" fmla="val 5597"/>
                <a:gd name="f124" fmla="val 72"/>
                <a:gd name="f125" fmla="val 5473"/>
                <a:gd name="f126" fmla="val 5560"/>
                <a:gd name="f127" fmla="val 5621"/>
                <a:gd name="f128" fmla="val 5664"/>
                <a:gd name="f129" fmla="val 5737"/>
                <a:gd name="f130" fmla="val 5780"/>
                <a:gd name="f131" fmla="val 5730"/>
                <a:gd name="f132" fmla="val 5745"/>
                <a:gd name="f133" fmla="val 5783"/>
                <a:gd name="f134" fmla="val 5792"/>
                <a:gd name="f135" fmla="val 5789"/>
                <a:gd name="f136" fmla="val 5788"/>
                <a:gd name="f137" fmla="val 5820"/>
                <a:gd name="f138" fmla="val 5790"/>
                <a:gd name="f139" fmla="val 5841"/>
                <a:gd name="f140" fmla="val 53"/>
                <a:gd name="f141" fmla="val 5854"/>
                <a:gd name="f142" fmla="val 46"/>
                <a:gd name="f143" fmla="val 5944"/>
                <a:gd name="f144" fmla="val 6006"/>
                <a:gd name="f145" fmla="val 6021"/>
                <a:gd name="f146" fmla="val 5999"/>
                <a:gd name="f147" fmla="val 6003"/>
                <a:gd name="f148" fmla="val 6089"/>
                <a:gd name="f149" fmla="val 6077"/>
                <a:gd name="f150" fmla="val 6147"/>
                <a:gd name="f151" fmla="val 6206"/>
                <a:gd name="f152" fmla="val 6163"/>
                <a:gd name="f153" fmla="val 6219"/>
                <a:gd name="f154" fmla="val 45"/>
                <a:gd name="f155" fmla="val 6268"/>
                <a:gd name="f156" fmla="val 41"/>
                <a:gd name="f157" fmla="val 6252"/>
                <a:gd name="f158" fmla="val 38"/>
                <a:gd name="f159" fmla="val 6239"/>
                <a:gd name="f160" fmla="val 36"/>
                <a:gd name="f161" fmla="val 6230"/>
                <a:gd name="f162" fmla="val 35"/>
                <a:gd name="f163" fmla="val 6308"/>
                <a:gd name="f164" fmla="val 32"/>
                <a:gd name="f165" fmla="val 6318"/>
                <a:gd name="f166" fmla="val 33"/>
                <a:gd name="f167" fmla="val 6310"/>
                <a:gd name="f168" fmla="val 6297"/>
                <a:gd name="f169" fmla="val 6311"/>
                <a:gd name="f170" fmla="val 6339"/>
                <a:gd name="f171" fmla="val 39"/>
                <a:gd name="f172" fmla="val 6325"/>
                <a:gd name="f173" fmla="val 43"/>
                <a:gd name="f174" fmla="val 6305"/>
                <a:gd name="f175" fmla="val 6277"/>
                <a:gd name="f176" fmla="val 42"/>
                <a:gd name="f177" fmla="val 6257"/>
                <a:gd name="f178" fmla="val 6243"/>
                <a:gd name="f179" fmla="val 6248"/>
                <a:gd name="f180" fmla="val 6258"/>
                <a:gd name="f181" fmla="val 6269"/>
                <a:gd name="f182" fmla="val 6264"/>
                <a:gd name="f183" fmla="val 6261"/>
                <a:gd name="f184" fmla="val 6263"/>
                <a:gd name="f185" fmla="val 6266"/>
                <a:gd name="f186" fmla="val 6274"/>
                <a:gd name="f187" fmla="val 6287"/>
                <a:gd name="f188" fmla="val 6304"/>
                <a:gd name="f189" fmla="val 6309"/>
                <a:gd name="f190" fmla="val 6411"/>
                <a:gd name="f191" fmla="val 6485"/>
                <a:gd name="f192" fmla="val 6548"/>
                <a:gd name="f193" fmla="val 44"/>
                <a:gd name="f194" fmla="val 6665"/>
                <a:gd name="f195" fmla="val 6636"/>
                <a:gd name="f196" fmla="val 47"/>
                <a:gd name="f197" fmla="val 6659"/>
                <a:gd name="f198" fmla="val 6657"/>
                <a:gd name="f199" fmla="val 6625"/>
                <a:gd name="f200" fmla="val 6567"/>
                <a:gd name="f201" fmla="val 6507"/>
                <a:gd name="f202" fmla="val 6538"/>
                <a:gd name="f203" fmla="val 6531"/>
                <a:gd name="f204" fmla="val 6523"/>
                <a:gd name="f205" fmla="val 6631"/>
                <a:gd name="f206" fmla="val 6628"/>
                <a:gd name="f207" fmla="val 6654"/>
                <a:gd name="f208" fmla="val 6682"/>
                <a:gd name="f209" fmla="val 6660"/>
                <a:gd name="f210" fmla="val 6762"/>
                <a:gd name="f211" fmla="val 6806"/>
                <a:gd name="f212" fmla="val 6808"/>
                <a:gd name="f213" fmla="val 6798"/>
                <a:gd name="f214" fmla="val 6744"/>
                <a:gd name="f215" fmla="val 6803"/>
                <a:gd name="f216" fmla="val 6821"/>
                <a:gd name="f217" fmla="val 6879"/>
                <a:gd name="f218" fmla="val 6865"/>
                <a:gd name="f219" fmla="val 6858"/>
                <a:gd name="f220" fmla="val 6853"/>
                <a:gd name="f221" fmla="val 6884"/>
                <a:gd name="f222" fmla="val 6958"/>
                <a:gd name="f223" fmla="val 6941"/>
                <a:gd name="f224" fmla="val 6928"/>
                <a:gd name="f225" fmla="val 7014"/>
                <a:gd name="f226" fmla="val 7191"/>
                <a:gd name="f227" fmla="val 7204"/>
                <a:gd name="f228" fmla="val 7205"/>
                <a:gd name="f229" fmla="val 7193"/>
                <a:gd name="f230" fmla="val 7188"/>
                <a:gd name="f231" fmla="val 7342"/>
                <a:gd name="f232" fmla="val 7329"/>
                <a:gd name="f233" fmla="val 7381"/>
                <a:gd name="f234" fmla="val 7309"/>
                <a:gd name="f235" fmla="val 7330"/>
                <a:gd name="f236" fmla="val 7355"/>
                <a:gd name="f237" fmla="val 7399"/>
                <a:gd name="f238" fmla="val 7385"/>
                <a:gd name="f239" fmla="val 7364"/>
                <a:gd name="f240" fmla="val 7383"/>
                <a:gd name="f241" fmla="val 7436"/>
                <a:gd name="f242" fmla="val 7420"/>
                <a:gd name="f243" fmla="val 7485"/>
                <a:gd name="f244" fmla="val 7463"/>
                <a:gd name="f245" fmla="val 7487"/>
                <a:gd name="f246" fmla="val 7520"/>
                <a:gd name="f247" fmla="val 7515"/>
                <a:gd name="f248" fmla="val 7523"/>
                <a:gd name="f249" fmla="val 7511"/>
                <a:gd name="f250" fmla="val 7594"/>
                <a:gd name="f251" fmla="val 7573"/>
                <a:gd name="f252" fmla="val 7590"/>
                <a:gd name="f253" fmla="val 7609"/>
                <a:gd name="f254" fmla="val 7600"/>
                <a:gd name="f255" fmla="val 7680"/>
                <a:gd name="f256" fmla="val 7702"/>
                <a:gd name="f257" fmla="val 7667"/>
                <a:gd name="f258" fmla="val 7761"/>
                <a:gd name="f259" fmla="val 7760"/>
                <a:gd name="f260" fmla="val 7853"/>
                <a:gd name="f261" fmla="val 7842"/>
                <a:gd name="f262" fmla="val 48"/>
                <a:gd name="f263" fmla="val 7825"/>
                <a:gd name="f264" fmla="val 7872"/>
                <a:gd name="f265" fmla="val 7894"/>
                <a:gd name="f266" fmla="val 7968"/>
                <a:gd name="f267" fmla="val 34"/>
                <a:gd name="f268" fmla="val 8050"/>
                <a:gd name="f269" fmla="val 29"/>
                <a:gd name="f270" fmla="val 8066"/>
                <a:gd name="f271" fmla="val 8129"/>
                <a:gd name="f272" fmla="val 8090"/>
                <a:gd name="f273" fmla="val 7980"/>
                <a:gd name="f274" fmla="val 7919"/>
                <a:gd name="f275" fmla="val 7954"/>
                <a:gd name="f276" fmla="val 7929"/>
                <a:gd name="f277" fmla="val 7982"/>
                <a:gd name="f278" fmla="val 8000"/>
                <a:gd name="f279" fmla="val 7953"/>
                <a:gd name="f280" fmla="val 7938"/>
                <a:gd name="f281" fmla="val 8060"/>
                <a:gd name="f282" fmla="val 8054"/>
                <a:gd name="f283" fmla="val 8153"/>
                <a:gd name="f284" fmla="val 8149"/>
                <a:gd name="f285" fmla="val 8016"/>
                <a:gd name="f286" fmla="val 68"/>
                <a:gd name="f287" fmla="val 8011"/>
                <a:gd name="f288" fmla="val 8093"/>
                <a:gd name="f289" fmla="val 8179"/>
                <a:gd name="f290" fmla="val 8201"/>
                <a:gd name="f291" fmla="val 8163"/>
                <a:gd name="f292" fmla="val 8165"/>
                <a:gd name="f293" fmla="val 8176"/>
                <a:gd name="f294" fmla="val 8247"/>
                <a:gd name="f295" fmla="val 8255"/>
                <a:gd name="f296" fmla="val 8218"/>
                <a:gd name="f297" fmla="val 8266"/>
                <a:gd name="f298" fmla="val 8297"/>
                <a:gd name="f299" fmla="val 8355"/>
                <a:gd name="f300" fmla="val 8375"/>
                <a:gd name="f301" fmla="val 8414"/>
                <a:gd name="f302" fmla="val 8418"/>
                <a:gd name="f303" fmla="val 8385"/>
                <a:gd name="f304" fmla="val 8379"/>
                <a:gd name="f305" fmla="val 37"/>
                <a:gd name="f306" fmla="val 8401"/>
                <a:gd name="f307" fmla="val 31"/>
                <a:gd name="f308" fmla="val 8408"/>
                <a:gd name="f309" fmla="val 8505"/>
                <a:gd name="f310" fmla="val 8528"/>
                <a:gd name="f311" fmla="val 8561"/>
                <a:gd name="f312" fmla="val 8479"/>
                <a:gd name="f313" fmla="val 8507"/>
                <a:gd name="f314" fmla="val 8508"/>
                <a:gd name="f315" fmla="val 8526"/>
                <a:gd name="f316" fmla="val 8534"/>
                <a:gd name="f317" fmla="val 8555"/>
                <a:gd name="f318" fmla="val 8525"/>
                <a:gd name="f319" fmla="val 8571"/>
                <a:gd name="f320" fmla="val 8578"/>
                <a:gd name="f321" fmla="val 8664"/>
                <a:gd name="f322" fmla="val 8592"/>
                <a:gd name="f323" fmla="val 8637"/>
                <a:gd name="f324" fmla="val 8640"/>
                <a:gd name="f325" fmla="val 8692"/>
                <a:gd name="f326" fmla="val 8675"/>
                <a:gd name="f327" fmla="val 8739"/>
                <a:gd name="f328" fmla="val 8784"/>
                <a:gd name="f329" fmla="val 8781"/>
                <a:gd name="f330" fmla="val 8791"/>
                <a:gd name="f331" fmla="val 8796"/>
                <a:gd name="f332" fmla="val 8888"/>
                <a:gd name="f333" fmla="val 8937"/>
                <a:gd name="f334" fmla="val 9022"/>
                <a:gd name="f335" fmla="val 9030"/>
                <a:gd name="f336" fmla="val 9071"/>
                <a:gd name="f337" fmla="val 9054"/>
                <a:gd name="f338" fmla="val 9066"/>
                <a:gd name="f339" fmla="val 9077"/>
                <a:gd name="f340" fmla="val 9103"/>
                <a:gd name="f341" fmla="val 9154"/>
                <a:gd name="f342" fmla="val 9045"/>
                <a:gd name="f343" fmla="val 9084"/>
                <a:gd name="f344" fmla="val 9087"/>
                <a:gd name="f345" fmla="val 9152"/>
                <a:gd name="f346" fmla="val 9189"/>
                <a:gd name="f347" fmla="val 9178"/>
                <a:gd name="f348" fmla="val 9065"/>
                <a:gd name="f349" fmla="val 9130"/>
                <a:gd name="f350" fmla="val 9219"/>
                <a:gd name="f351" fmla="val 9290"/>
                <a:gd name="f352" fmla="val 9250"/>
                <a:gd name="f353" fmla="val 9262"/>
                <a:gd name="f354" fmla="val 9395"/>
                <a:gd name="f355" fmla="val 9376"/>
                <a:gd name="f356" fmla="val 9486"/>
                <a:gd name="f357" fmla="val 9530"/>
                <a:gd name="f358" fmla="val 40"/>
                <a:gd name="f359" fmla="val 9498"/>
                <a:gd name="f360" fmla="val 9440"/>
                <a:gd name="f361" fmla="val 9409"/>
                <a:gd name="f362" fmla="val 9370"/>
                <a:gd name="f363" fmla="val 9418"/>
                <a:gd name="f364" fmla="val 9400"/>
                <a:gd name="f365" fmla="val 9361"/>
                <a:gd name="f366" fmla="val 9340"/>
                <a:gd name="f367" fmla="val 9377"/>
                <a:gd name="f368" fmla="val 9565"/>
                <a:gd name="f369" fmla="val 9668"/>
                <a:gd name="f370" fmla="val 9686"/>
                <a:gd name="f371" fmla="val 9718"/>
                <a:gd name="f372" fmla="val 9703"/>
                <a:gd name="f373" fmla="val 9670"/>
                <a:gd name="f374" fmla="val 9640"/>
                <a:gd name="f375" fmla="val 9732"/>
                <a:gd name="f376" fmla="val 9690"/>
                <a:gd name="f377" fmla="val 9734"/>
                <a:gd name="f378" fmla="val 9783"/>
                <a:gd name="f379" fmla="val 9844"/>
                <a:gd name="f380" fmla="val 9856"/>
                <a:gd name="f381" fmla="val 9854"/>
                <a:gd name="f382" fmla="val 9816"/>
                <a:gd name="f383" fmla="val 9798"/>
                <a:gd name="f384" fmla="val 9824"/>
                <a:gd name="f385" fmla="val 9892"/>
                <a:gd name="f386" fmla="val 9920"/>
                <a:gd name="f387" fmla="val 9877"/>
                <a:gd name="f388" fmla="val 9921"/>
                <a:gd name="f389" fmla="val 9975"/>
                <a:gd name="f390" fmla="val 10005"/>
                <a:gd name="f391" fmla="val 19"/>
                <a:gd name="f392" fmla="val 10017"/>
                <a:gd name="f393" fmla="val 9979"/>
                <a:gd name="f394" fmla="val 18"/>
                <a:gd name="f395" fmla="val 10012"/>
                <a:gd name="f396" fmla="val 27"/>
                <a:gd name="f397" fmla="val 9839"/>
                <a:gd name="f398" fmla="val 9893"/>
                <a:gd name="f399" fmla="val 9825"/>
                <a:gd name="f400" fmla="val 9773"/>
                <a:gd name="f401" fmla="val 16"/>
                <a:gd name="f402" fmla="val 9774"/>
                <a:gd name="f403" fmla="val 9791"/>
                <a:gd name="f404" fmla="val 20"/>
                <a:gd name="f405" fmla="val 9746"/>
                <a:gd name="f406" fmla="val 9743"/>
                <a:gd name="f407" fmla="val 9739"/>
                <a:gd name="f408" fmla="val 9735"/>
                <a:gd name="f409" fmla="val 9733"/>
                <a:gd name="f410" fmla="val 9736"/>
                <a:gd name="f411" fmla="val 9747"/>
                <a:gd name="f412" fmla="val 9756"/>
                <a:gd name="f413" fmla="val 9759"/>
                <a:gd name="f414" fmla="val 9664"/>
                <a:gd name="f415" fmla="val 9639"/>
                <a:gd name="f416" fmla="val 9612"/>
                <a:gd name="f417" fmla="val 30"/>
                <a:gd name="f418" fmla="val 9651"/>
                <a:gd name="f419" fmla="val 9636"/>
                <a:gd name="f420" fmla="val 9599"/>
                <a:gd name="f421" fmla="val 9596"/>
                <a:gd name="f422" fmla="val 9591"/>
                <a:gd name="f423" fmla="val 9534"/>
                <a:gd name="f424" fmla="val 9500"/>
                <a:gd name="f425" fmla="val 17"/>
                <a:gd name="f426" fmla="val 9453"/>
                <a:gd name="f427" fmla="val 9425"/>
                <a:gd name="f428" fmla="val 9398"/>
                <a:gd name="f429" fmla="val 9356"/>
                <a:gd name="f430" fmla="val 9380"/>
                <a:gd name="f431" fmla="val 9289"/>
                <a:gd name="f432" fmla="val 9200"/>
                <a:gd name="f433" fmla="val 9106"/>
                <a:gd name="f434" fmla="val 28"/>
                <a:gd name="f435" fmla="val 9004"/>
                <a:gd name="f436" fmla="val 8974"/>
                <a:gd name="f437" fmla="val 8944"/>
                <a:gd name="f438" fmla="val 8893"/>
                <a:gd name="f439" fmla="val 8884"/>
                <a:gd name="f440" fmla="val 8845"/>
                <a:gd name="f441" fmla="val 8768"/>
                <a:gd name="f442" fmla="val 8752"/>
                <a:gd name="f443" fmla="val 8710"/>
                <a:gd name="f444" fmla="val 7"/>
                <a:gd name="f445" fmla="val 8565"/>
                <a:gd name="f446" fmla="val 14"/>
                <a:gd name="f447" fmla="val 8498"/>
                <a:gd name="f448" fmla="val 8495"/>
                <a:gd name="f449" fmla="val 8449"/>
                <a:gd name="f450" fmla="val 8404"/>
                <a:gd name="f451" fmla="val 8346"/>
                <a:gd name="f452" fmla="val 8350"/>
                <a:gd name="f453" fmla="val 8300"/>
                <a:gd name="f454" fmla="val 8222"/>
                <a:gd name="f455" fmla="val 8143"/>
                <a:gd name="f456" fmla="val 8169"/>
                <a:gd name="f457" fmla="val 8183"/>
                <a:gd name="f458" fmla="val 8089"/>
                <a:gd name="f459" fmla="val 11"/>
                <a:gd name="f460" fmla="val 7984"/>
                <a:gd name="f461" fmla="val 7899"/>
                <a:gd name="f462" fmla="val 7878"/>
                <a:gd name="f463" fmla="val 7862"/>
                <a:gd name="f464" fmla="val 7848"/>
                <a:gd name="f465" fmla="val 7850"/>
                <a:gd name="f466" fmla="val 7851"/>
                <a:gd name="f467" fmla="val 7844"/>
                <a:gd name="f468" fmla="val 7815"/>
                <a:gd name="f469" fmla="val 7823"/>
                <a:gd name="f470" fmla="val 7832"/>
                <a:gd name="f471" fmla="val 7839"/>
                <a:gd name="f472" fmla="val 7798"/>
                <a:gd name="f473" fmla="val 7774"/>
                <a:gd name="f474" fmla="val 7763"/>
                <a:gd name="f475" fmla="val 7758"/>
                <a:gd name="f476" fmla="val 7734"/>
                <a:gd name="f477" fmla="val 7739"/>
                <a:gd name="f478" fmla="val 7751"/>
                <a:gd name="f479" fmla="val 7728"/>
                <a:gd name="f480" fmla="val 7719"/>
                <a:gd name="f481" fmla="val 7700"/>
                <a:gd name="f482" fmla="val 7655"/>
                <a:gd name="f483" fmla="val 7629"/>
                <a:gd name="f484" fmla="val 7612"/>
                <a:gd name="f485" fmla="val 7506"/>
                <a:gd name="f486" fmla="val 7493"/>
                <a:gd name="f487" fmla="val 7492"/>
                <a:gd name="f488" fmla="val 7498"/>
                <a:gd name="f489" fmla="val 7471"/>
                <a:gd name="f490" fmla="val 7444"/>
                <a:gd name="f491" fmla="val 7408"/>
                <a:gd name="f492" fmla="val 7349"/>
                <a:gd name="f493" fmla="val 7313"/>
                <a:gd name="f494" fmla="val 7298"/>
                <a:gd name="f495" fmla="val 7334"/>
                <a:gd name="f496" fmla="val 7247"/>
                <a:gd name="f497" fmla="val 7263"/>
                <a:gd name="f498" fmla="val 7190"/>
                <a:gd name="f499" fmla="val 7194"/>
                <a:gd name="f500" fmla="val 7167"/>
                <a:gd name="f501" fmla="val 7125"/>
                <a:gd name="f502" fmla="val 7109"/>
                <a:gd name="f503" fmla="val 7051"/>
                <a:gd name="f504" fmla="val 6819"/>
                <a:gd name="f505" fmla="val 6668"/>
                <a:gd name="f506" fmla="val 6697"/>
                <a:gd name="f507" fmla="val 6598"/>
                <a:gd name="f508" fmla="val 6592"/>
                <a:gd name="f509" fmla="val 6583"/>
                <a:gd name="f510" fmla="val 6562"/>
                <a:gd name="f511" fmla="val 6586"/>
                <a:gd name="f512" fmla="val 6509"/>
                <a:gd name="f513" fmla="val 6471"/>
                <a:gd name="f514" fmla="val 6418"/>
                <a:gd name="f515" fmla="val 6409"/>
                <a:gd name="f516" fmla="val 6434"/>
                <a:gd name="f517" fmla="val 6426"/>
                <a:gd name="f518" fmla="val 6420"/>
                <a:gd name="f519" fmla="val 6402"/>
                <a:gd name="f520" fmla="val 6394"/>
                <a:gd name="f521" fmla="val 6386"/>
                <a:gd name="f522" fmla="val 6405"/>
                <a:gd name="f523" fmla="val 6417"/>
                <a:gd name="f524" fmla="val 6331"/>
                <a:gd name="f525" fmla="val 6285"/>
                <a:gd name="f526" fmla="val 6265"/>
                <a:gd name="f527" fmla="val 6236"/>
                <a:gd name="f528" fmla="val 6223"/>
                <a:gd name="f529" fmla="val 6199"/>
                <a:gd name="f530" fmla="val 6221"/>
                <a:gd name="f531" fmla="val 6080"/>
                <a:gd name="f532" fmla="val 6078"/>
                <a:gd name="f533" fmla="val 6069"/>
                <a:gd name="f534" fmla="val 6039"/>
                <a:gd name="f535" fmla="val 6032"/>
                <a:gd name="f536" fmla="val 5970"/>
                <a:gd name="f537" fmla="val 5965"/>
                <a:gd name="f538" fmla="val 5904"/>
                <a:gd name="f539" fmla="val 5921"/>
                <a:gd name="f540" fmla="val 5897"/>
                <a:gd name="f541" fmla="val 5871"/>
                <a:gd name="f542" fmla="val 5822"/>
                <a:gd name="f543" fmla="val 5823"/>
                <a:gd name="f544" fmla="val 5711"/>
                <a:gd name="f545" fmla="val 5775"/>
                <a:gd name="f546" fmla="val 5665"/>
                <a:gd name="f547" fmla="val 5671"/>
                <a:gd name="f548" fmla="val 5660"/>
                <a:gd name="f549" fmla="val 5573"/>
                <a:gd name="f550" fmla="val 5509"/>
                <a:gd name="f551" fmla="val 5532"/>
                <a:gd name="f552" fmla="val 5497"/>
                <a:gd name="f553" fmla="val 5434"/>
                <a:gd name="f554" fmla="val 5399"/>
                <a:gd name="f555" fmla="val 5391"/>
                <a:gd name="f556" fmla="val 5411"/>
                <a:gd name="f557" fmla="val 5422"/>
                <a:gd name="f558" fmla="val 5330"/>
                <a:gd name="f559" fmla="val 6"/>
                <a:gd name="f560" fmla="val 5410"/>
                <a:gd name="f561" fmla="val 5341"/>
                <a:gd name="f562" fmla="val 5328"/>
                <a:gd name="f563" fmla="val 5357"/>
                <a:gd name="f564" fmla="val 10"/>
                <a:gd name="f565" fmla="val 5311"/>
                <a:gd name="f566" fmla="val 9"/>
                <a:gd name="f567" fmla="val 5288"/>
                <a:gd name="f568" fmla="val 5177"/>
                <a:gd name="f569" fmla="val 5114"/>
                <a:gd name="f570" fmla="val 5128"/>
                <a:gd name="f571" fmla="val 5142"/>
                <a:gd name="f572" fmla="val 5110"/>
                <a:gd name="f573" fmla="val 5061"/>
                <a:gd name="f574" fmla="val 4978"/>
                <a:gd name="f575" fmla="val 4934"/>
                <a:gd name="f576" fmla="val 4928"/>
                <a:gd name="f577" fmla="val 4925"/>
                <a:gd name="f578" fmla="val 4888"/>
                <a:gd name="f579" fmla="val 4804"/>
                <a:gd name="f580" fmla="val 4781"/>
                <a:gd name="f581" fmla="val 8"/>
                <a:gd name="f582" fmla="val 4549"/>
                <a:gd name="f583" fmla="val 4550"/>
                <a:gd name="f584" fmla="val 4435"/>
                <a:gd name="f585" fmla="val 4438"/>
                <a:gd name="f586" fmla="val 4365"/>
                <a:gd name="f587" fmla="val 4339"/>
                <a:gd name="f588" fmla="val 4313"/>
                <a:gd name="f589" fmla="val 4296"/>
                <a:gd name="f590" fmla="val 4309"/>
                <a:gd name="f591" fmla="val 4310"/>
                <a:gd name="f592" fmla="val 4203"/>
                <a:gd name="f593" fmla="val 4192"/>
                <a:gd name="f594" fmla="val 4102"/>
                <a:gd name="f595" fmla="val 4093"/>
                <a:gd name="f596" fmla="val 4068"/>
                <a:gd name="f597" fmla="val 3938"/>
                <a:gd name="f598" fmla="val 3833"/>
                <a:gd name="f599" fmla="val 3834"/>
                <a:gd name="f600" fmla="val 3836"/>
                <a:gd name="f601" fmla="val 3844"/>
                <a:gd name="f602" fmla="val 3726"/>
                <a:gd name="f603" fmla="val 3561"/>
                <a:gd name="f604" fmla="val 3518"/>
                <a:gd name="f605" fmla="val 3439"/>
                <a:gd name="f606" fmla="val 3540"/>
                <a:gd name="f607" fmla="val 3424"/>
                <a:gd name="f608" fmla="val 3466"/>
                <a:gd name="f609" fmla="val 3426"/>
                <a:gd name="f610" fmla="val 3363"/>
                <a:gd name="f611" fmla="val 3412"/>
                <a:gd name="f612" fmla="val 3420"/>
                <a:gd name="f613" fmla="val 3438"/>
                <a:gd name="f614" fmla="val 3294"/>
                <a:gd name="f615" fmla="val 3297"/>
                <a:gd name="f616" fmla="val 3098"/>
                <a:gd name="f617" fmla="val 2904"/>
                <a:gd name="f618" fmla="val 2718"/>
                <a:gd name="f619" fmla="val 2740"/>
                <a:gd name="f620" fmla="val 2675"/>
                <a:gd name="f621" fmla="val 2658"/>
                <a:gd name="f622" fmla="val 2652"/>
                <a:gd name="f623" fmla="val 2698"/>
                <a:gd name="f624" fmla="val 2674"/>
                <a:gd name="f625" fmla="val 2620"/>
                <a:gd name="f626" fmla="val 2619"/>
                <a:gd name="f627" fmla="val 2528"/>
                <a:gd name="f628" fmla="val 2655"/>
                <a:gd name="f629" fmla="val 2627"/>
                <a:gd name="f630" fmla="val 2589"/>
                <a:gd name="f631" fmla="val 2597"/>
                <a:gd name="f632" fmla="val 2567"/>
                <a:gd name="f633" fmla="val 2564"/>
                <a:gd name="f634" fmla="val 2508"/>
                <a:gd name="f635" fmla="val 2473"/>
                <a:gd name="f636" fmla="val 2490"/>
                <a:gd name="f637" fmla="val 2476"/>
                <a:gd name="f638" fmla="val 2477"/>
                <a:gd name="f639" fmla="val 2472"/>
                <a:gd name="f640" fmla="val 2455"/>
                <a:gd name="f641" fmla="val 2373"/>
                <a:gd name="f642" fmla="val 2406"/>
                <a:gd name="f643" fmla="val 2370"/>
                <a:gd name="f644" fmla="val 2329"/>
                <a:gd name="f645" fmla="val 2367"/>
                <a:gd name="f646" fmla="val 2311"/>
                <a:gd name="f647" fmla="val 2062"/>
                <a:gd name="f648" fmla="val 2028"/>
                <a:gd name="f649" fmla="val 1977"/>
                <a:gd name="f650" fmla="val 1927"/>
                <a:gd name="f651" fmla="val 1864"/>
                <a:gd name="f652" fmla="val 1880"/>
                <a:gd name="f653" fmla="val 1889"/>
                <a:gd name="f654" fmla="val 1836"/>
                <a:gd name="f655" fmla="val 1855"/>
                <a:gd name="f656" fmla="val 1737"/>
                <a:gd name="f657" fmla="val 1694"/>
                <a:gd name="f658" fmla="val 1733"/>
                <a:gd name="f659" fmla="val 1542"/>
                <a:gd name="f660" fmla="val 1603"/>
                <a:gd name="f661" fmla="val 1558"/>
                <a:gd name="f662" fmla="val 1600"/>
                <a:gd name="f663" fmla="val 1566"/>
                <a:gd name="f664" fmla="val 1460"/>
                <a:gd name="f665" fmla="val 1331"/>
                <a:gd name="f666" fmla="val 1200"/>
                <a:gd name="f667" fmla="val 1198"/>
                <a:gd name="f668" fmla="val 1220"/>
                <a:gd name="f669" fmla="val 1192"/>
                <a:gd name="f670" fmla="val 1122"/>
                <a:gd name="f671" fmla="val 1096"/>
                <a:gd name="f672" fmla="val 1098"/>
                <a:gd name="f673" fmla="val 1051"/>
                <a:gd name="f674" fmla="val 1058"/>
                <a:gd name="f675" fmla="val 1068"/>
                <a:gd name="f676" fmla="val 1050"/>
                <a:gd name="f677" fmla="val 792"/>
                <a:gd name="f678" fmla="val 524"/>
                <a:gd name="f679" fmla="val 262"/>
                <a:gd name="f680" fmla="val 297"/>
                <a:gd name="f681" fmla="val 274"/>
                <a:gd name="f682" fmla="val 247"/>
                <a:gd name="f683" fmla="val 264"/>
                <a:gd name="f684" fmla="val 246"/>
                <a:gd name="f685" fmla="val 250"/>
                <a:gd name="f686" fmla="val 140"/>
                <a:gd name="f687" fmla="val 120"/>
                <a:gd name="f688" fmla="val 111"/>
                <a:gd name="f689" fmla="val 104"/>
                <a:gd name="f690" fmla="val 156"/>
                <a:gd name="f691" fmla="val 240"/>
                <a:gd name="f692" fmla="val 325"/>
                <a:gd name="f693" fmla="val 344"/>
                <a:gd name="f694" fmla="val 309"/>
                <a:gd name="f695" fmla="val 319"/>
                <a:gd name="f696" fmla="val 340"/>
                <a:gd name="f697" fmla="val 366"/>
                <a:gd name="f698" fmla="val 414"/>
                <a:gd name="f699" fmla="val 409"/>
                <a:gd name="f700" fmla="val 544"/>
                <a:gd name="f701" fmla="val 602"/>
                <a:gd name="f702" fmla="val 754"/>
                <a:gd name="f703" fmla="val 742"/>
                <a:gd name="f704" fmla="val 775"/>
                <a:gd name="f705" fmla="val 782"/>
                <a:gd name="f706" fmla="val 797"/>
                <a:gd name="f707" fmla="val 835"/>
                <a:gd name="f708" fmla="val 706"/>
                <a:gd name="f709" fmla="val 740"/>
                <a:gd name="f710" fmla="val 783"/>
                <a:gd name="f711" fmla="val 970"/>
                <a:gd name="f712" fmla="val 999"/>
                <a:gd name="f713" fmla="val 1049"/>
                <a:gd name="f714" fmla="val 984"/>
                <a:gd name="f715" fmla="val 1034"/>
                <a:gd name="f716" fmla="val 1048"/>
                <a:gd name="f717" fmla="val 1060"/>
                <a:gd name="f718" fmla="val 1093"/>
                <a:gd name="f719" fmla="val 1110"/>
                <a:gd name="f720" fmla="val 1111"/>
                <a:gd name="f721" fmla="val 1103"/>
                <a:gd name="f722" fmla="val 1088"/>
                <a:gd name="f723" fmla="val 1080"/>
                <a:gd name="f724" fmla="val 1215"/>
                <a:gd name="f725" fmla="val 1166"/>
                <a:gd name="f726" fmla="val 1303"/>
                <a:gd name="f727" fmla="val 1470"/>
                <a:gd name="f728" fmla="val 1593"/>
                <a:gd name="f729" fmla="val 1674"/>
                <a:gd name="f730" fmla="val 1784"/>
                <a:gd name="f731" fmla="val 1780"/>
                <a:gd name="f732" fmla="val 1803"/>
                <a:gd name="f733" fmla="val 1832"/>
                <a:gd name="f734" fmla="val 1863"/>
                <a:gd name="f735" fmla="val 1835"/>
                <a:gd name="f736" fmla="val 1915"/>
                <a:gd name="f737" fmla="val 1879"/>
                <a:gd name="f738" fmla="val 1988"/>
                <a:gd name="f739" fmla="val 1933"/>
                <a:gd name="f740" fmla="val 2005"/>
                <a:gd name="f741" fmla="val 2022"/>
                <a:gd name="f742" fmla="val 2046"/>
                <a:gd name="f743" fmla="val 2048"/>
                <a:gd name="f744" fmla="val 2104"/>
                <a:gd name="f745" fmla="val 2058"/>
                <a:gd name="f746" fmla="val 2139"/>
                <a:gd name="f747" fmla="val 2088"/>
                <a:gd name="f748" fmla="val 2205"/>
                <a:gd name="f749" fmla="val 2261"/>
                <a:gd name="f750" fmla="val 2314"/>
                <a:gd name="f751" fmla="val 2368"/>
                <a:gd name="f752" fmla="val 2214"/>
                <a:gd name="f753" fmla="val 2244"/>
                <a:gd name="f754" fmla="val 2219"/>
                <a:gd name="f755" fmla="val 2288"/>
                <a:gd name="f756" fmla="val 2324"/>
                <a:gd name="f757" fmla="val 2361"/>
                <a:gd name="f758" fmla="val 2387"/>
                <a:gd name="f759" fmla="val 2481"/>
                <a:gd name="f760" fmla="val 2471"/>
                <a:gd name="f761" fmla="val 2496"/>
                <a:gd name="f762" fmla="val 2530"/>
                <a:gd name="f763" fmla="val 2573"/>
                <a:gd name="f764" fmla="val 2628"/>
                <a:gd name="f765" fmla="val 2635"/>
                <a:gd name="f766" fmla="val 2550"/>
                <a:gd name="f767" fmla="val 2598"/>
                <a:gd name="f768" fmla="val 2644"/>
                <a:gd name="f769" fmla="val 2724"/>
                <a:gd name="f770" fmla="val 2694"/>
                <a:gd name="f771" fmla="val 2677"/>
                <a:gd name="f772" fmla="val 2701"/>
                <a:gd name="f773" fmla="val 2722"/>
                <a:gd name="f774" fmla="val 2747"/>
                <a:gd name="f775" fmla="val 2643"/>
                <a:gd name="f776" fmla="val 2591"/>
                <a:gd name="f777" fmla="val 2616"/>
                <a:gd name="f778" fmla="val 2689"/>
                <a:gd name="f779" fmla="val 2663"/>
                <a:gd name="f780" fmla="val 2700"/>
                <a:gd name="f781" fmla="val 2755"/>
                <a:gd name="f782" fmla="val 2818"/>
                <a:gd name="f783" fmla="val 2814"/>
                <a:gd name="f784" fmla="val 2824"/>
                <a:gd name="f785" fmla="val 2845"/>
                <a:gd name="f786" fmla="val 2863"/>
                <a:gd name="f787" fmla="val 2830"/>
                <a:gd name="f788" fmla="val 2881"/>
                <a:gd name="f789" fmla="val 2928"/>
                <a:gd name="f790" fmla="val 2977"/>
                <a:gd name="f791" fmla="val 2875"/>
                <a:gd name="f792" fmla="val 2954"/>
                <a:gd name="f793" fmla="val 2911"/>
                <a:gd name="f794" fmla="val 3038"/>
                <a:gd name="f795" fmla="val 2984"/>
                <a:gd name="f796" fmla="val 3126"/>
                <a:gd name="f797" fmla="val 3107"/>
                <a:gd name="f798" fmla="val 3054"/>
                <a:gd name="f799" fmla="val 3084"/>
                <a:gd name="f800" fmla="val 3111"/>
                <a:gd name="f801" fmla="val 3146"/>
                <a:gd name="f802" fmla="val 3163"/>
                <a:gd name="f803" fmla="val 3257"/>
                <a:gd name="f804" fmla="val 3149"/>
                <a:gd name="f805" fmla="val 3189"/>
                <a:gd name="f806" fmla="val 3221"/>
                <a:gd name="f807" fmla="val 3235"/>
                <a:gd name="f808" fmla="val 3276"/>
                <a:gd name="f809" fmla="val 3384"/>
                <a:gd name="f810" fmla="val 3305"/>
                <a:gd name="f811" fmla="val 3401"/>
                <a:gd name="f812" fmla="val 3361"/>
                <a:gd name="f813" fmla="val 3411"/>
                <a:gd name="f814" fmla="val 3400"/>
                <a:gd name="f815" fmla="val 3455"/>
                <a:gd name="f816" fmla="val 3472"/>
                <a:gd name="f817" fmla="val 3526"/>
                <a:gd name="f818" fmla="val 3513"/>
                <a:gd name="f819" fmla="val 3533"/>
                <a:gd name="f820" fmla="val 3580"/>
                <a:gd name="f821" fmla="val 3613"/>
                <a:gd name="f822" fmla="val 3562"/>
                <a:gd name="f823" fmla="val 3630"/>
                <a:gd name="f824" fmla="val 3614"/>
                <a:gd name="f825" fmla="val 3598"/>
                <a:gd name="f826" fmla="val 3568"/>
                <a:gd name="f827" fmla="val 3565"/>
                <a:gd name="f828" fmla="val 3553"/>
                <a:gd name="f829" fmla="val 3550"/>
                <a:gd name="f830" fmla="val 3585"/>
                <a:gd name="f831" fmla="val 3638"/>
                <a:gd name="f832" fmla="val 3662"/>
                <a:gd name="f833" fmla="val 3653"/>
                <a:gd name="f834" fmla="val 3642"/>
                <a:gd name="f835" fmla="val 3636"/>
                <a:gd name="f836" fmla="val 3734"/>
                <a:gd name="f837" fmla="val 3749"/>
                <a:gd name="f838" fmla="val 3737"/>
                <a:gd name="f839" fmla="val 3725"/>
                <a:gd name="f840" fmla="val 3744"/>
                <a:gd name="f841" fmla="val 3758"/>
                <a:gd name="f842" fmla="val 3787"/>
                <a:gd name="f843" fmla="val 3780"/>
                <a:gd name="f844" fmla="val 3781"/>
                <a:gd name="f845" fmla="val 3740"/>
                <a:gd name="f846" fmla="val 3839"/>
                <a:gd name="f847" fmla="val 3881"/>
                <a:gd name="f848" fmla="val 3869"/>
                <a:gd name="f849" fmla="val 3920"/>
                <a:gd name="f850" fmla="val 3995"/>
                <a:gd name="f851" fmla="val 4064"/>
                <a:gd name="f852" fmla="val 4067"/>
                <a:gd name="f853" fmla="val 4074"/>
                <a:gd name="f854" fmla="val 4089"/>
                <a:gd name="f855" fmla="val 4153"/>
                <a:gd name="f856" fmla="val 4210"/>
                <a:gd name="f857" fmla="val 4286"/>
                <a:gd name="f858" fmla="val 4329"/>
                <a:gd name="f859" fmla="val 4389"/>
                <a:gd name="f860" fmla="val 4271"/>
                <a:gd name="f861" fmla="val 4370"/>
                <a:gd name="f862" fmla="val 4440"/>
                <a:gd name="f863" fmla="val 4396"/>
                <a:gd name="f864" fmla="val 4421"/>
                <a:gd name="f865" fmla="val 4456"/>
                <a:gd name="f866" fmla="val 4517"/>
                <a:gd name="f867" fmla="val 4581"/>
                <a:gd name="f868" fmla="val 4560"/>
                <a:gd name="f869" fmla="val 4543"/>
                <a:gd name="f870" fmla="+- 0 0 -90"/>
                <a:gd name="f871" fmla="*/ f3 1 10030"/>
                <a:gd name="f872" fmla="*/ f4 1 75"/>
                <a:gd name="f873" fmla="+- f7 0 f5"/>
                <a:gd name="f874" fmla="+- f6 0 f5"/>
                <a:gd name="f875" fmla="*/ f870 f0 1"/>
                <a:gd name="f876" fmla="*/ f874 1 10030"/>
                <a:gd name="f877" fmla="*/ f873 1 75"/>
                <a:gd name="f878" fmla="*/ 9555 f874 1"/>
                <a:gd name="f879" fmla="*/ 25 f873 1"/>
                <a:gd name="f880" fmla="*/ 9488 f874 1"/>
                <a:gd name="f881" fmla="*/ 23 f873 1"/>
                <a:gd name="f882" fmla="*/ 5258 f874 1"/>
                <a:gd name="f883" fmla="*/ 60 f873 1"/>
                <a:gd name="f884" fmla="*/ 4572 f874 1"/>
                <a:gd name="f885" fmla="*/ 65 f873 1"/>
                <a:gd name="f886" fmla="*/ 4884 f874 1"/>
                <a:gd name="f887" fmla="*/ 61 f873 1"/>
                <a:gd name="f888" fmla="*/ 5092 f874 1"/>
                <a:gd name="f889" fmla="*/ 56 f873 1"/>
                <a:gd name="f890" fmla="*/ 5260 f874 1"/>
                <a:gd name="f891" fmla="*/ 5560 f874 1"/>
                <a:gd name="f892" fmla="*/ 62 f873 1"/>
                <a:gd name="f893" fmla="*/ 6006 f874 1"/>
                <a:gd name="f894" fmla="*/ 6308 f874 1"/>
                <a:gd name="f895" fmla="*/ 32 f873 1"/>
                <a:gd name="f896" fmla="*/ 6269 f874 1"/>
                <a:gd name="f897" fmla="*/ 52 f873 1"/>
                <a:gd name="f898" fmla="*/ 6665 f874 1"/>
                <a:gd name="f899" fmla="*/ 41 f873 1"/>
                <a:gd name="f900" fmla="*/ 6806 f874 1"/>
                <a:gd name="f901" fmla="*/ 53 f873 1"/>
                <a:gd name="f902" fmla="*/ 7204 f874 1"/>
                <a:gd name="f903" fmla="*/ 50 f873 1"/>
                <a:gd name="f904" fmla="*/ 7485 f874 1"/>
                <a:gd name="f905" fmla="*/ 7667 f874 1"/>
                <a:gd name="f906" fmla="*/ 7919 f874 1"/>
                <a:gd name="f907" fmla="*/ 63 f873 1"/>
                <a:gd name="f908" fmla="*/ 8179 f874 1"/>
                <a:gd name="f909" fmla="*/ 51 f873 1"/>
                <a:gd name="f910" fmla="*/ 8401 f874 1"/>
                <a:gd name="f911" fmla="*/ 31 f873 1"/>
                <a:gd name="f912" fmla="*/ 8692 f874 1"/>
                <a:gd name="f913" fmla="*/ 58 f873 1"/>
                <a:gd name="f914" fmla="*/ 9084 f874 1"/>
                <a:gd name="f915" fmla="*/ 9498 f874 1"/>
                <a:gd name="f916" fmla="*/ 44 f873 1"/>
                <a:gd name="f917" fmla="*/ 9670 f874 1"/>
                <a:gd name="f918" fmla="*/ 45 f873 1"/>
                <a:gd name="f919" fmla="*/ 9877 f874 1"/>
                <a:gd name="f920" fmla="*/ 9735 f874 1"/>
                <a:gd name="f921" fmla="*/ 21 f873 1"/>
                <a:gd name="f922" fmla="*/ 9636 f874 1"/>
                <a:gd name="f923" fmla="*/ 27 f873 1"/>
                <a:gd name="f924" fmla="*/ 9290 f874 1"/>
                <a:gd name="f925" fmla="*/ 22 f873 1"/>
                <a:gd name="f926" fmla="*/ 8498 f874 1"/>
                <a:gd name="f927" fmla="*/ 12 f873 1"/>
                <a:gd name="f928" fmla="*/ 7899 f874 1"/>
                <a:gd name="f929" fmla="*/ 7774 f874 1"/>
                <a:gd name="f930" fmla="*/ 7493 f874 1"/>
                <a:gd name="f931" fmla="*/ 7190 f874 1"/>
                <a:gd name="f932" fmla="*/ 6418 f874 1"/>
                <a:gd name="f933" fmla="*/ 20 f873 1"/>
                <a:gd name="f934" fmla="*/ 6248 f874 1"/>
                <a:gd name="f935" fmla="*/ 24 f873 1"/>
                <a:gd name="f936" fmla="*/ 5823 f874 1"/>
                <a:gd name="f937" fmla="*/ 28 f873 1"/>
                <a:gd name="f938" fmla="*/ 5422 f874 1"/>
                <a:gd name="f939" fmla="*/ 11 f873 1"/>
                <a:gd name="f940" fmla="*/ 4925 f874 1"/>
                <a:gd name="f941" fmla="*/ 16 f873 1"/>
                <a:gd name="f942" fmla="*/ 4310 f874 1"/>
                <a:gd name="f943" fmla="*/ 18 f873 1"/>
                <a:gd name="f944" fmla="*/ 3439 f874 1"/>
                <a:gd name="f945" fmla="*/ 2740 f874 1"/>
                <a:gd name="f946" fmla="*/ 2597 f874 1"/>
                <a:gd name="f947" fmla="*/ 9 f873 1"/>
                <a:gd name="f948" fmla="*/ 2367 f874 1"/>
                <a:gd name="f949" fmla="*/ 1566 f874 1"/>
                <a:gd name="f950" fmla="*/ 262 f874 1"/>
                <a:gd name="f951" fmla="*/ 7 f873 1"/>
                <a:gd name="f952" fmla="*/ 104 f874 1"/>
                <a:gd name="f953" fmla="*/ 42 f873 1"/>
                <a:gd name="f954" fmla="*/ 742 f874 1"/>
                <a:gd name="f955" fmla="*/ 47 f873 1"/>
                <a:gd name="f956" fmla="*/ 1060 f874 1"/>
                <a:gd name="f957" fmla="*/ 1593 f874 1"/>
                <a:gd name="f958" fmla="*/ 46 f873 1"/>
                <a:gd name="f959" fmla="*/ 2022 f874 1"/>
                <a:gd name="f960" fmla="*/ 2481 f874 1"/>
                <a:gd name="f961" fmla="*/ 2677 f874 1"/>
                <a:gd name="f962" fmla="*/ 2863 f874 1"/>
                <a:gd name="f963" fmla="*/ 3163 f874 1"/>
                <a:gd name="f964" fmla="*/ 3411 f874 1"/>
                <a:gd name="f965" fmla="*/ 54 f873 1"/>
                <a:gd name="f966" fmla="*/ 3550 f874 1"/>
                <a:gd name="f967" fmla="*/ 3740 f874 1"/>
                <a:gd name="f968" fmla="*/ 4329 f874 1"/>
                <a:gd name="f969" fmla="*/ 68 f873 1"/>
                <a:gd name="f970" fmla="*/ f875 1 f2"/>
                <a:gd name="f971" fmla="*/ f878 1 10030"/>
                <a:gd name="f972" fmla="*/ f879 1 75"/>
                <a:gd name="f973" fmla="*/ f880 1 10030"/>
                <a:gd name="f974" fmla="*/ f881 1 75"/>
                <a:gd name="f975" fmla="*/ f882 1 10030"/>
                <a:gd name="f976" fmla="*/ f883 1 75"/>
                <a:gd name="f977" fmla="*/ f884 1 10030"/>
                <a:gd name="f978" fmla="*/ f885 1 75"/>
                <a:gd name="f979" fmla="*/ f886 1 10030"/>
                <a:gd name="f980" fmla="*/ f887 1 75"/>
                <a:gd name="f981" fmla="*/ f888 1 10030"/>
                <a:gd name="f982" fmla="*/ f889 1 75"/>
                <a:gd name="f983" fmla="*/ f890 1 10030"/>
                <a:gd name="f984" fmla="*/ f891 1 10030"/>
                <a:gd name="f985" fmla="*/ f892 1 75"/>
                <a:gd name="f986" fmla="*/ f893 1 10030"/>
                <a:gd name="f987" fmla="*/ f894 1 10030"/>
                <a:gd name="f988" fmla="*/ f895 1 75"/>
                <a:gd name="f989" fmla="*/ f896 1 10030"/>
                <a:gd name="f990" fmla="*/ f897 1 75"/>
                <a:gd name="f991" fmla="*/ f898 1 10030"/>
                <a:gd name="f992" fmla="*/ f899 1 75"/>
                <a:gd name="f993" fmla="*/ f900 1 10030"/>
                <a:gd name="f994" fmla="*/ f901 1 75"/>
                <a:gd name="f995" fmla="*/ f902 1 10030"/>
                <a:gd name="f996" fmla="*/ f903 1 75"/>
                <a:gd name="f997" fmla="*/ f904 1 10030"/>
                <a:gd name="f998" fmla="*/ f905 1 10030"/>
                <a:gd name="f999" fmla="*/ f906 1 10030"/>
                <a:gd name="f1000" fmla="*/ f907 1 75"/>
                <a:gd name="f1001" fmla="*/ f908 1 10030"/>
                <a:gd name="f1002" fmla="*/ f909 1 75"/>
                <a:gd name="f1003" fmla="*/ f910 1 10030"/>
                <a:gd name="f1004" fmla="*/ f911 1 75"/>
                <a:gd name="f1005" fmla="*/ f912 1 10030"/>
                <a:gd name="f1006" fmla="*/ f913 1 75"/>
                <a:gd name="f1007" fmla="*/ f914 1 10030"/>
                <a:gd name="f1008" fmla="*/ f915 1 10030"/>
                <a:gd name="f1009" fmla="*/ f916 1 75"/>
                <a:gd name="f1010" fmla="*/ f917 1 10030"/>
                <a:gd name="f1011" fmla="*/ f918 1 75"/>
                <a:gd name="f1012" fmla="*/ f919 1 10030"/>
                <a:gd name="f1013" fmla="*/ f920 1 10030"/>
                <a:gd name="f1014" fmla="*/ f921 1 75"/>
                <a:gd name="f1015" fmla="*/ f922 1 10030"/>
                <a:gd name="f1016" fmla="*/ f923 1 75"/>
                <a:gd name="f1017" fmla="*/ f924 1 10030"/>
                <a:gd name="f1018" fmla="*/ f925 1 75"/>
                <a:gd name="f1019" fmla="*/ f926 1 10030"/>
                <a:gd name="f1020" fmla="*/ f927 1 75"/>
                <a:gd name="f1021" fmla="*/ f928 1 10030"/>
                <a:gd name="f1022" fmla="*/ f929 1 10030"/>
                <a:gd name="f1023" fmla="*/ f930 1 10030"/>
                <a:gd name="f1024" fmla="*/ f931 1 10030"/>
                <a:gd name="f1025" fmla="*/ f932 1 10030"/>
                <a:gd name="f1026" fmla="*/ f933 1 75"/>
                <a:gd name="f1027" fmla="*/ f934 1 10030"/>
                <a:gd name="f1028" fmla="*/ f935 1 75"/>
                <a:gd name="f1029" fmla="*/ f936 1 10030"/>
                <a:gd name="f1030" fmla="*/ f937 1 75"/>
                <a:gd name="f1031" fmla="*/ f938 1 10030"/>
                <a:gd name="f1032" fmla="*/ f939 1 75"/>
                <a:gd name="f1033" fmla="*/ f940 1 10030"/>
                <a:gd name="f1034" fmla="*/ f941 1 75"/>
                <a:gd name="f1035" fmla="*/ f942 1 10030"/>
                <a:gd name="f1036" fmla="*/ f943 1 75"/>
                <a:gd name="f1037" fmla="*/ f944 1 10030"/>
                <a:gd name="f1038" fmla="*/ f945 1 10030"/>
                <a:gd name="f1039" fmla="*/ f946 1 10030"/>
                <a:gd name="f1040" fmla="*/ f947 1 75"/>
                <a:gd name="f1041" fmla="*/ f948 1 10030"/>
                <a:gd name="f1042" fmla="*/ f949 1 10030"/>
                <a:gd name="f1043" fmla="*/ f950 1 10030"/>
                <a:gd name="f1044" fmla="*/ f951 1 75"/>
                <a:gd name="f1045" fmla="*/ f952 1 10030"/>
                <a:gd name="f1046" fmla="*/ f953 1 75"/>
                <a:gd name="f1047" fmla="*/ f954 1 10030"/>
                <a:gd name="f1048" fmla="*/ f955 1 75"/>
                <a:gd name="f1049" fmla="*/ f956 1 10030"/>
                <a:gd name="f1050" fmla="*/ f957 1 10030"/>
                <a:gd name="f1051" fmla="*/ f958 1 75"/>
                <a:gd name="f1052" fmla="*/ f959 1 10030"/>
                <a:gd name="f1053" fmla="*/ f960 1 10030"/>
                <a:gd name="f1054" fmla="*/ f961 1 10030"/>
                <a:gd name="f1055" fmla="*/ f962 1 10030"/>
                <a:gd name="f1056" fmla="*/ f963 1 10030"/>
                <a:gd name="f1057" fmla="*/ f964 1 10030"/>
                <a:gd name="f1058" fmla="*/ f965 1 75"/>
                <a:gd name="f1059" fmla="*/ f966 1 10030"/>
                <a:gd name="f1060" fmla="*/ f967 1 10030"/>
                <a:gd name="f1061" fmla="*/ f968 1 10030"/>
                <a:gd name="f1062" fmla="*/ f969 1 75"/>
                <a:gd name="f1063" fmla="*/ 0 1 f876"/>
                <a:gd name="f1064" fmla="*/ f6 1 f876"/>
                <a:gd name="f1065" fmla="*/ 0 1 f877"/>
                <a:gd name="f1066" fmla="*/ f7 1 f877"/>
                <a:gd name="f1067" fmla="+- f970 0 f1"/>
                <a:gd name="f1068" fmla="*/ f971 1 f876"/>
                <a:gd name="f1069" fmla="*/ f972 1 f877"/>
                <a:gd name="f1070" fmla="*/ f973 1 f876"/>
                <a:gd name="f1071" fmla="*/ f974 1 f877"/>
                <a:gd name="f1072" fmla="*/ f975 1 f876"/>
                <a:gd name="f1073" fmla="*/ f976 1 f877"/>
                <a:gd name="f1074" fmla="*/ f977 1 f876"/>
                <a:gd name="f1075" fmla="*/ f978 1 f877"/>
                <a:gd name="f1076" fmla="*/ f979 1 f876"/>
                <a:gd name="f1077" fmla="*/ f980 1 f877"/>
                <a:gd name="f1078" fmla="*/ f981 1 f876"/>
                <a:gd name="f1079" fmla="*/ f982 1 f877"/>
                <a:gd name="f1080" fmla="*/ f983 1 f876"/>
                <a:gd name="f1081" fmla="*/ f984 1 f876"/>
                <a:gd name="f1082" fmla="*/ f985 1 f877"/>
                <a:gd name="f1083" fmla="*/ f986 1 f876"/>
                <a:gd name="f1084" fmla="*/ f987 1 f876"/>
                <a:gd name="f1085" fmla="*/ f988 1 f877"/>
                <a:gd name="f1086" fmla="*/ f989 1 f876"/>
                <a:gd name="f1087" fmla="*/ f990 1 f877"/>
                <a:gd name="f1088" fmla="*/ f991 1 f876"/>
                <a:gd name="f1089" fmla="*/ f992 1 f877"/>
                <a:gd name="f1090" fmla="*/ f993 1 f876"/>
                <a:gd name="f1091" fmla="*/ f994 1 f877"/>
                <a:gd name="f1092" fmla="*/ f995 1 f876"/>
                <a:gd name="f1093" fmla="*/ f996 1 f877"/>
                <a:gd name="f1094" fmla="*/ f997 1 f876"/>
                <a:gd name="f1095" fmla="*/ f998 1 f876"/>
                <a:gd name="f1096" fmla="*/ f999 1 f876"/>
                <a:gd name="f1097" fmla="*/ f1000 1 f877"/>
                <a:gd name="f1098" fmla="*/ f1001 1 f876"/>
                <a:gd name="f1099" fmla="*/ f1002 1 f877"/>
                <a:gd name="f1100" fmla="*/ f1003 1 f876"/>
                <a:gd name="f1101" fmla="*/ f1004 1 f877"/>
                <a:gd name="f1102" fmla="*/ f1005 1 f876"/>
                <a:gd name="f1103" fmla="*/ f1006 1 f877"/>
                <a:gd name="f1104" fmla="*/ f1007 1 f876"/>
                <a:gd name="f1105" fmla="*/ f1008 1 f876"/>
                <a:gd name="f1106" fmla="*/ f1009 1 f877"/>
                <a:gd name="f1107" fmla="*/ f1010 1 f876"/>
                <a:gd name="f1108" fmla="*/ f1011 1 f877"/>
                <a:gd name="f1109" fmla="*/ f1012 1 f876"/>
                <a:gd name="f1110" fmla="*/ f1013 1 f876"/>
                <a:gd name="f1111" fmla="*/ f1014 1 f877"/>
                <a:gd name="f1112" fmla="*/ f1015 1 f876"/>
                <a:gd name="f1113" fmla="*/ f1016 1 f877"/>
                <a:gd name="f1114" fmla="*/ f1017 1 f876"/>
                <a:gd name="f1115" fmla="*/ f1018 1 f877"/>
                <a:gd name="f1116" fmla="*/ f1019 1 f876"/>
                <a:gd name="f1117" fmla="*/ f1020 1 f877"/>
                <a:gd name="f1118" fmla="*/ f1021 1 f876"/>
                <a:gd name="f1119" fmla="*/ f1022 1 f876"/>
                <a:gd name="f1120" fmla="*/ f1023 1 f876"/>
                <a:gd name="f1121" fmla="*/ f1024 1 f876"/>
                <a:gd name="f1122" fmla="*/ f1025 1 f876"/>
                <a:gd name="f1123" fmla="*/ f1026 1 f877"/>
                <a:gd name="f1124" fmla="*/ f1027 1 f876"/>
                <a:gd name="f1125" fmla="*/ f1028 1 f877"/>
                <a:gd name="f1126" fmla="*/ f1029 1 f876"/>
                <a:gd name="f1127" fmla="*/ f1030 1 f877"/>
                <a:gd name="f1128" fmla="*/ f1031 1 f876"/>
                <a:gd name="f1129" fmla="*/ f1032 1 f877"/>
                <a:gd name="f1130" fmla="*/ f1033 1 f876"/>
                <a:gd name="f1131" fmla="*/ f1034 1 f877"/>
                <a:gd name="f1132" fmla="*/ f1035 1 f876"/>
                <a:gd name="f1133" fmla="*/ f1036 1 f877"/>
                <a:gd name="f1134" fmla="*/ f1037 1 f876"/>
                <a:gd name="f1135" fmla="*/ f1038 1 f876"/>
                <a:gd name="f1136" fmla="*/ f1039 1 f876"/>
                <a:gd name="f1137" fmla="*/ f1040 1 f877"/>
                <a:gd name="f1138" fmla="*/ f1041 1 f876"/>
                <a:gd name="f1139" fmla="*/ f1042 1 f876"/>
                <a:gd name="f1140" fmla="*/ f1043 1 f876"/>
                <a:gd name="f1141" fmla="*/ f1044 1 f877"/>
                <a:gd name="f1142" fmla="*/ f1045 1 f876"/>
                <a:gd name="f1143" fmla="*/ f1046 1 f877"/>
                <a:gd name="f1144" fmla="*/ f1047 1 f876"/>
                <a:gd name="f1145" fmla="*/ f1048 1 f877"/>
                <a:gd name="f1146" fmla="*/ f1049 1 f876"/>
                <a:gd name="f1147" fmla="*/ f1050 1 f876"/>
                <a:gd name="f1148" fmla="*/ f1051 1 f877"/>
                <a:gd name="f1149" fmla="*/ f1052 1 f876"/>
                <a:gd name="f1150" fmla="*/ f1053 1 f876"/>
                <a:gd name="f1151" fmla="*/ f1054 1 f876"/>
                <a:gd name="f1152" fmla="*/ f1055 1 f876"/>
                <a:gd name="f1153" fmla="*/ f1056 1 f876"/>
                <a:gd name="f1154" fmla="*/ f1057 1 f876"/>
                <a:gd name="f1155" fmla="*/ f1058 1 f877"/>
                <a:gd name="f1156" fmla="*/ f1059 1 f876"/>
                <a:gd name="f1157" fmla="*/ f1060 1 f876"/>
                <a:gd name="f1158" fmla="*/ f1061 1 f876"/>
                <a:gd name="f1159" fmla="*/ f1062 1 f877"/>
                <a:gd name="f1160" fmla="*/ f1063 f871 1"/>
                <a:gd name="f1161" fmla="*/ f1064 f871 1"/>
                <a:gd name="f1162" fmla="*/ f1066 f872 1"/>
                <a:gd name="f1163" fmla="*/ f1065 f872 1"/>
                <a:gd name="f1164" fmla="*/ f1068 f871 1"/>
                <a:gd name="f1165" fmla="*/ f1069 f872 1"/>
                <a:gd name="f1166" fmla="*/ f1070 f871 1"/>
                <a:gd name="f1167" fmla="*/ f1071 f872 1"/>
                <a:gd name="f1168" fmla="*/ f1072 f871 1"/>
                <a:gd name="f1169" fmla="*/ f1073 f872 1"/>
                <a:gd name="f1170" fmla="*/ f1074 f871 1"/>
                <a:gd name="f1171" fmla="*/ f1075 f872 1"/>
                <a:gd name="f1172" fmla="*/ f1076 f871 1"/>
                <a:gd name="f1173" fmla="*/ f1077 f872 1"/>
                <a:gd name="f1174" fmla="*/ f1078 f871 1"/>
                <a:gd name="f1175" fmla="*/ f1079 f872 1"/>
                <a:gd name="f1176" fmla="*/ f1080 f871 1"/>
                <a:gd name="f1177" fmla="*/ f1081 f871 1"/>
                <a:gd name="f1178" fmla="*/ f1082 f872 1"/>
                <a:gd name="f1179" fmla="*/ f1083 f871 1"/>
                <a:gd name="f1180" fmla="*/ f1084 f871 1"/>
                <a:gd name="f1181" fmla="*/ f1085 f872 1"/>
                <a:gd name="f1182" fmla="*/ f1086 f871 1"/>
                <a:gd name="f1183" fmla="*/ f1087 f872 1"/>
                <a:gd name="f1184" fmla="*/ f1088 f871 1"/>
                <a:gd name="f1185" fmla="*/ f1089 f872 1"/>
                <a:gd name="f1186" fmla="*/ f1090 f871 1"/>
                <a:gd name="f1187" fmla="*/ f1091 f872 1"/>
                <a:gd name="f1188" fmla="*/ f1092 f871 1"/>
                <a:gd name="f1189" fmla="*/ f1093 f872 1"/>
                <a:gd name="f1190" fmla="*/ f1094 f871 1"/>
                <a:gd name="f1191" fmla="*/ f1095 f871 1"/>
                <a:gd name="f1192" fmla="*/ f1096 f871 1"/>
                <a:gd name="f1193" fmla="*/ f1097 f872 1"/>
                <a:gd name="f1194" fmla="*/ f1098 f871 1"/>
                <a:gd name="f1195" fmla="*/ f1099 f872 1"/>
                <a:gd name="f1196" fmla="*/ f1100 f871 1"/>
                <a:gd name="f1197" fmla="*/ f1101 f872 1"/>
                <a:gd name="f1198" fmla="*/ f1102 f871 1"/>
                <a:gd name="f1199" fmla="*/ f1103 f872 1"/>
                <a:gd name="f1200" fmla="*/ f1104 f871 1"/>
                <a:gd name="f1201" fmla="*/ f1105 f871 1"/>
                <a:gd name="f1202" fmla="*/ f1106 f872 1"/>
                <a:gd name="f1203" fmla="*/ f1107 f871 1"/>
                <a:gd name="f1204" fmla="*/ f1108 f872 1"/>
                <a:gd name="f1205" fmla="*/ f1109 f871 1"/>
                <a:gd name="f1206" fmla="*/ f1110 f871 1"/>
                <a:gd name="f1207" fmla="*/ f1111 f872 1"/>
                <a:gd name="f1208" fmla="*/ f1112 f871 1"/>
                <a:gd name="f1209" fmla="*/ f1113 f872 1"/>
                <a:gd name="f1210" fmla="*/ f1114 f871 1"/>
                <a:gd name="f1211" fmla="*/ f1115 f872 1"/>
                <a:gd name="f1212" fmla="*/ f1116 f871 1"/>
                <a:gd name="f1213" fmla="*/ f1117 f872 1"/>
                <a:gd name="f1214" fmla="*/ f1118 f871 1"/>
                <a:gd name="f1215" fmla="*/ f1119 f871 1"/>
                <a:gd name="f1216" fmla="*/ f1120 f871 1"/>
                <a:gd name="f1217" fmla="*/ f1121 f871 1"/>
                <a:gd name="f1218" fmla="*/ f1122 f871 1"/>
                <a:gd name="f1219" fmla="*/ f1123 f872 1"/>
                <a:gd name="f1220" fmla="*/ f1124 f871 1"/>
                <a:gd name="f1221" fmla="*/ f1125 f872 1"/>
                <a:gd name="f1222" fmla="*/ f1126 f871 1"/>
                <a:gd name="f1223" fmla="*/ f1127 f872 1"/>
                <a:gd name="f1224" fmla="*/ f1128 f871 1"/>
                <a:gd name="f1225" fmla="*/ f1129 f872 1"/>
                <a:gd name="f1226" fmla="*/ f1130 f871 1"/>
                <a:gd name="f1227" fmla="*/ f1131 f872 1"/>
                <a:gd name="f1228" fmla="*/ f1132 f871 1"/>
                <a:gd name="f1229" fmla="*/ f1133 f872 1"/>
                <a:gd name="f1230" fmla="*/ f1134 f871 1"/>
                <a:gd name="f1231" fmla="*/ f1135 f871 1"/>
                <a:gd name="f1232" fmla="*/ f1136 f871 1"/>
                <a:gd name="f1233" fmla="*/ f1137 f872 1"/>
                <a:gd name="f1234" fmla="*/ f1138 f871 1"/>
                <a:gd name="f1235" fmla="*/ f1139 f871 1"/>
                <a:gd name="f1236" fmla="*/ f1140 f871 1"/>
                <a:gd name="f1237" fmla="*/ f1141 f872 1"/>
                <a:gd name="f1238" fmla="*/ f1142 f871 1"/>
                <a:gd name="f1239" fmla="*/ f1143 f872 1"/>
                <a:gd name="f1240" fmla="*/ f1144 f871 1"/>
                <a:gd name="f1241" fmla="*/ f1145 f872 1"/>
                <a:gd name="f1242" fmla="*/ f1146 f871 1"/>
                <a:gd name="f1243" fmla="*/ f1147 f871 1"/>
                <a:gd name="f1244" fmla="*/ f1148 f872 1"/>
                <a:gd name="f1245" fmla="*/ f1149 f871 1"/>
                <a:gd name="f1246" fmla="*/ f1150 f871 1"/>
                <a:gd name="f1247" fmla="*/ f1151 f871 1"/>
                <a:gd name="f1248" fmla="*/ f1152 f871 1"/>
                <a:gd name="f1249" fmla="*/ f1153 f871 1"/>
                <a:gd name="f1250" fmla="*/ f1154 f871 1"/>
                <a:gd name="f1251" fmla="*/ f1155 f872 1"/>
                <a:gd name="f1252" fmla="*/ f1156 f871 1"/>
                <a:gd name="f1253" fmla="*/ f1157 f871 1"/>
                <a:gd name="f1254" fmla="*/ f1158 f871 1"/>
                <a:gd name="f1255" fmla="*/ f1159 f8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67">
                  <a:pos x="f1164" y="f1165"/>
                </a:cxn>
                <a:cxn ang="f1067">
                  <a:pos x="f1166" y="f1167"/>
                </a:cxn>
                <a:cxn ang="f1067">
                  <a:pos x="f1168" y="f1169"/>
                </a:cxn>
                <a:cxn ang="f1067">
                  <a:pos x="f1170" y="f1171"/>
                </a:cxn>
                <a:cxn ang="f1067">
                  <a:pos x="f1172" y="f1173"/>
                </a:cxn>
                <a:cxn ang="f1067">
                  <a:pos x="f1174" y="f1175"/>
                </a:cxn>
                <a:cxn ang="f1067">
                  <a:pos x="f1176" y="f1169"/>
                </a:cxn>
                <a:cxn ang="f1067">
                  <a:pos x="f1177" y="f1178"/>
                </a:cxn>
                <a:cxn ang="f1067">
                  <a:pos x="f1179" y="f1175"/>
                </a:cxn>
                <a:cxn ang="f1067">
                  <a:pos x="f1180" y="f1181"/>
                </a:cxn>
                <a:cxn ang="f1067">
                  <a:pos x="f1182" y="f1183"/>
                </a:cxn>
                <a:cxn ang="f1067">
                  <a:pos x="f1184" y="f1185"/>
                </a:cxn>
                <a:cxn ang="f1067">
                  <a:pos x="f1186" y="f1187"/>
                </a:cxn>
                <a:cxn ang="f1067">
                  <a:pos x="f1188" y="f1189"/>
                </a:cxn>
                <a:cxn ang="f1067">
                  <a:pos x="f1190" y="f1178"/>
                </a:cxn>
                <a:cxn ang="f1067">
                  <a:pos x="f1191" y="f1173"/>
                </a:cxn>
                <a:cxn ang="f1067">
                  <a:pos x="f1192" y="f1193"/>
                </a:cxn>
                <a:cxn ang="f1067">
                  <a:pos x="f1194" y="f1195"/>
                </a:cxn>
                <a:cxn ang="f1067">
                  <a:pos x="f1196" y="f1197"/>
                </a:cxn>
                <a:cxn ang="f1067">
                  <a:pos x="f1198" y="f1199"/>
                </a:cxn>
                <a:cxn ang="f1067">
                  <a:pos x="f1200" y="f1173"/>
                </a:cxn>
                <a:cxn ang="f1067">
                  <a:pos x="f1201" y="f1202"/>
                </a:cxn>
                <a:cxn ang="f1067">
                  <a:pos x="f1203" y="f1204"/>
                </a:cxn>
                <a:cxn ang="f1067">
                  <a:pos x="f1205" y="f1181"/>
                </a:cxn>
                <a:cxn ang="f1067">
                  <a:pos x="f1206" y="f1207"/>
                </a:cxn>
                <a:cxn ang="f1067">
                  <a:pos x="f1208" y="f1209"/>
                </a:cxn>
                <a:cxn ang="f1067">
                  <a:pos x="f1210" y="f1211"/>
                </a:cxn>
                <a:cxn ang="f1067">
                  <a:pos x="f1212" y="f1213"/>
                </a:cxn>
                <a:cxn ang="f1067">
                  <a:pos x="f1214" y="f1207"/>
                </a:cxn>
                <a:cxn ang="f1067">
                  <a:pos x="f1215" y="f1211"/>
                </a:cxn>
                <a:cxn ang="f1067">
                  <a:pos x="f1216" y="f1181"/>
                </a:cxn>
                <a:cxn ang="f1067">
                  <a:pos x="f1217" y="f1197"/>
                </a:cxn>
                <a:cxn ang="f1067">
                  <a:pos x="f1218" y="f1219"/>
                </a:cxn>
                <a:cxn ang="f1067">
                  <a:pos x="f1220" y="f1221"/>
                </a:cxn>
                <a:cxn ang="f1067">
                  <a:pos x="f1222" y="f1223"/>
                </a:cxn>
                <a:cxn ang="f1067">
                  <a:pos x="f1224" y="f1225"/>
                </a:cxn>
                <a:cxn ang="f1067">
                  <a:pos x="f1226" y="f1227"/>
                </a:cxn>
                <a:cxn ang="f1067">
                  <a:pos x="f1228" y="f1229"/>
                </a:cxn>
                <a:cxn ang="f1067">
                  <a:pos x="f1230" y="f1207"/>
                </a:cxn>
                <a:cxn ang="f1067">
                  <a:pos x="f1231" y="f1229"/>
                </a:cxn>
                <a:cxn ang="f1067">
                  <a:pos x="f1232" y="f1233"/>
                </a:cxn>
                <a:cxn ang="f1067">
                  <a:pos x="f1234" y="f1207"/>
                </a:cxn>
                <a:cxn ang="f1067">
                  <a:pos x="f1235" y="f1225"/>
                </a:cxn>
                <a:cxn ang="f1067">
                  <a:pos x="f1236" y="f1237"/>
                </a:cxn>
                <a:cxn ang="f1067">
                  <a:pos x="f1238" y="f1239"/>
                </a:cxn>
                <a:cxn ang="f1067">
                  <a:pos x="f1240" y="f1241"/>
                </a:cxn>
                <a:cxn ang="f1067">
                  <a:pos x="f1242" y="f1241"/>
                </a:cxn>
                <a:cxn ang="f1067">
                  <a:pos x="f1243" y="f1244"/>
                </a:cxn>
                <a:cxn ang="f1067">
                  <a:pos x="f1245" y="f1204"/>
                </a:cxn>
                <a:cxn ang="f1067">
                  <a:pos x="f1246" y="f1195"/>
                </a:cxn>
                <a:cxn ang="f1067">
                  <a:pos x="f1247" y="f1204"/>
                </a:cxn>
                <a:cxn ang="f1067">
                  <a:pos x="f1248" y="f1183"/>
                </a:cxn>
                <a:cxn ang="f1067">
                  <a:pos x="f1249" y="f1178"/>
                </a:cxn>
                <a:cxn ang="f1067">
                  <a:pos x="f1250" y="f1251"/>
                </a:cxn>
                <a:cxn ang="f1067">
                  <a:pos x="f1252" y="f1169"/>
                </a:cxn>
                <a:cxn ang="f1067">
                  <a:pos x="f1253" y="f1171"/>
                </a:cxn>
                <a:cxn ang="f1067">
                  <a:pos x="f1254" y="f1255"/>
                </a:cxn>
              </a:cxnLst>
              <a:rect l="f1160" t="f1163" r="f1161" b="f1162"/>
              <a:pathLst>
                <a:path w="10030" h="75">
                  <a:moveTo>
                    <a:pt x="f8" y="f9"/>
                  </a:moveTo>
                  <a:lnTo>
                    <a:pt x="f8" y="f9"/>
                  </a:lnTo>
                  <a:lnTo>
                    <a:pt x="f10" y="f11"/>
                  </a:lnTo>
                  <a:cubicBezTo>
                    <a:pt x="f12" y="f13"/>
                    <a:pt x="f14" y="f11"/>
                    <a:pt x="f8" y="f9"/>
                  </a:cubicBezTo>
                  <a:close/>
                  <a:moveTo>
                    <a:pt x="f15" y="f16"/>
                  </a:move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18"/>
                    <a:pt x="f23" y="f18"/>
                    <a:pt x="f24" y="f18"/>
                  </a:cubicBezTo>
                  <a:cubicBezTo>
                    <a:pt x="f25" y="f16"/>
                    <a:pt x="f26" y="f27"/>
                    <a:pt x="f15" y="f16"/>
                  </a:cubicBezTo>
                  <a:close/>
                  <a:moveTo>
                    <a:pt x="f28" y="f20"/>
                  </a:moveTo>
                  <a:lnTo>
                    <a:pt x="f28" y="f20"/>
                  </a:lnTo>
                  <a:lnTo>
                    <a:pt x="f29" y="f20"/>
                  </a:lnTo>
                  <a:cubicBezTo>
                    <a:pt x="f30" y="f31"/>
                    <a:pt x="f32" y="f33"/>
                    <a:pt x="f28" y="f20"/>
                  </a:cubicBezTo>
                  <a:close/>
                  <a:moveTo>
                    <a:pt x="f34" y="f35"/>
                  </a:moveTo>
                  <a:lnTo>
                    <a:pt x="f34" y="f35"/>
                  </a:lnTo>
                  <a:cubicBezTo>
                    <a:pt x="f36" y="f37"/>
                    <a:pt x="f38" y="f39"/>
                    <a:pt x="f40" y="f41"/>
                  </a:cubicBezTo>
                  <a:cubicBezTo>
                    <a:pt x="f42" y="f41"/>
                    <a:pt x="f43" y="f41"/>
                    <a:pt x="f34" y="f35"/>
                  </a:cubicBezTo>
                  <a:close/>
                  <a:moveTo>
                    <a:pt x="f44" y="f45"/>
                  </a:moveTo>
                  <a:lnTo>
                    <a:pt x="f44" y="f45"/>
                  </a:lnTo>
                  <a:cubicBezTo>
                    <a:pt x="f46" y="f47"/>
                    <a:pt x="f48" y="f49"/>
                    <a:pt x="f50" y="f47"/>
                  </a:cubicBezTo>
                  <a:cubicBezTo>
                    <a:pt x="f51" y="f52"/>
                    <a:pt x="f53" y="f54"/>
                    <a:pt x="f44" y="f45"/>
                  </a:cubicBezTo>
                  <a:close/>
                  <a:moveTo>
                    <a:pt x="f55" y="f47"/>
                  </a:moveTo>
                  <a:lnTo>
                    <a:pt x="f55" y="f47"/>
                  </a:lnTo>
                  <a:lnTo>
                    <a:pt x="f56" y="f57"/>
                  </a:lnTo>
                  <a:cubicBezTo>
                    <a:pt x="f58" y="f59"/>
                    <a:pt x="f60" y="f61"/>
                    <a:pt x="f62" y="f7"/>
                  </a:cubicBezTo>
                  <a:cubicBezTo>
                    <a:pt x="f55" y="f47"/>
                    <a:pt x="f63" y="f64"/>
                    <a:pt x="f65" y="f45"/>
                  </a:cubicBezTo>
                  <a:lnTo>
                    <a:pt x="f66" y="f67"/>
                  </a:lnTo>
                  <a:cubicBezTo>
                    <a:pt x="f68" y="f67"/>
                    <a:pt x="f69" y="f49"/>
                    <a:pt x="f70" y="f49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47"/>
                  </a:cubicBezTo>
                  <a:lnTo>
                    <a:pt x="f82" y="f78"/>
                  </a:lnTo>
                  <a:cubicBezTo>
                    <a:pt x="f83" y="f54"/>
                    <a:pt x="f84" y="f45"/>
                    <a:pt x="f85" y="f45"/>
                  </a:cubicBezTo>
                  <a:lnTo>
                    <a:pt x="f86" y="f80"/>
                  </a:lnTo>
                  <a:lnTo>
                    <a:pt x="f87" y="f80"/>
                  </a:lnTo>
                  <a:cubicBezTo>
                    <a:pt x="f88" y="f78"/>
                    <a:pt x="f89" y="f74"/>
                    <a:pt x="f90" y="f37"/>
                  </a:cubicBezTo>
                  <a:cubicBezTo>
                    <a:pt x="f91" y="f74"/>
                    <a:pt x="f92" y="f74"/>
                    <a:pt x="f93" y="f76"/>
                  </a:cubicBezTo>
                  <a:lnTo>
                    <a:pt x="f94" y="f37"/>
                  </a:lnTo>
                  <a:cubicBezTo>
                    <a:pt x="f95" y="f76"/>
                    <a:pt x="f96" y="f80"/>
                    <a:pt x="f92" y="f80"/>
                  </a:cubicBezTo>
                  <a:cubicBezTo>
                    <a:pt x="f97" y="f98"/>
                    <a:pt x="f99" y="f52"/>
                    <a:pt x="f100" y="f49"/>
                  </a:cubicBezTo>
                  <a:lnTo>
                    <a:pt x="f101" y="f57"/>
                  </a:lnTo>
                  <a:cubicBezTo>
                    <a:pt x="f102" y="f98"/>
                    <a:pt x="f103" y="f72"/>
                    <a:pt x="f104" y="f7"/>
                  </a:cubicBezTo>
                  <a:cubicBezTo>
                    <a:pt x="f105" y="f98"/>
                    <a:pt x="f106" y="f67"/>
                    <a:pt x="f107" y="f45"/>
                  </a:cubicBezTo>
                  <a:cubicBezTo>
                    <a:pt x="f108" y="f47"/>
                    <a:pt x="f109" y="f47"/>
                    <a:pt x="f110" y="f80"/>
                  </a:cubicBezTo>
                  <a:cubicBezTo>
                    <a:pt x="f110" y="f67"/>
                    <a:pt x="f111" y="f112"/>
                    <a:pt x="f113" y="f112"/>
                  </a:cubicBezTo>
                  <a:lnTo>
                    <a:pt x="f114" y="f61"/>
                  </a:lnTo>
                  <a:cubicBezTo>
                    <a:pt x="f115" y="f116"/>
                    <a:pt x="f117" y="f49"/>
                    <a:pt x="f118" y="f47"/>
                  </a:cubicBezTo>
                  <a:cubicBezTo>
                    <a:pt x="f119" y="f47"/>
                    <a:pt x="f120" y="f121"/>
                    <a:pt x="f122" y="f59"/>
                  </a:cubicBezTo>
                  <a:cubicBezTo>
                    <a:pt x="f123" y="f124"/>
                    <a:pt x="f125" y="f67"/>
                    <a:pt x="f126" y="f112"/>
                  </a:cubicBezTo>
                  <a:cubicBezTo>
                    <a:pt x="f127" y="f49"/>
                    <a:pt x="f128" y="f112"/>
                    <a:pt x="f129" y="f54"/>
                  </a:cubicBezTo>
                  <a:cubicBezTo>
                    <a:pt x="f130" y="f45"/>
                    <a:pt x="f131" y="f112"/>
                    <a:pt x="f132" y="f49"/>
                  </a:cubicBezTo>
                  <a:lnTo>
                    <a:pt x="f133" y="f80"/>
                  </a:lnTo>
                  <a:cubicBezTo>
                    <a:pt x="f134" y="f80"/>
                    <a:pt x="f135" y="f45"/>
                    <a:pt x="f136" y="f47"/>
                  </a:cubicBezTo>
                  <a:cubicBezTo>
                    <a:pt x="f137" y="f80"/>
                    <a:pt x="f138" y="f52"/>
                    <a:pt x="f139" y="f140"/>
                  </a:cubicBezTo>
                  <a:cubicBezTo>
                    <a:pt x="f141" y="f142"/>
                    <a:pt x="f143" y="f49"/>
                    <a:pt x="f144" y="f76"/>
                  </a:cubicBezTo>
                  <a:cubicBezTo>
                    <a:pt x="f145" y="f54"/>
                    <a:pt x="f146" y="f45"/>
                    <a:pt x="f147" y="f112"/>
                  </a:cubicBezTo>
                  <a:cubicBezTo>
                    <a:pt x="f148" y="f78"/>
                    <a:pt x="f149" y="f80"/>
                    <a:pt x="f150" y="f37"/>
                  </a:cubicBezTo>
                  <a:lnTo>
                    <a:pt x="f151" y="f76"/>
                  </a:lnTo>
                  <a:cubicBezTo>
                    <a:pt x="f152" y="f39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lnTo>
                    <a:pt x="f163" y="f164"/>
                  </a:lnTo>
                  <a:cubicBezTo>
                    <a:pt x="f165" y="f166"/>
                    <a:pt x="f167" y="f162"/>
                    <a:pt x="f168" y="f158"/>
                  </a:cubicBezTo>
                  <a:lnTo>
                    <a:pt x="f169" y="f160"/>
                  </a:lnTo>
                  <a:cubicBezTo>
                    <a:pt x="f170" y="f171"/>
                    <a:pt x="f172" y="f173"/>
                    <a:pt x="f174" y="f142"/>
                  </a:cubicBezTo>
                  <a:lnTo>
                    <a:pt x="f175" y="f176"/>
                  </a:lnTo>
                  <a:cubicBezTo>
                    <a:pt x="f177" y="f142"/>
                    <a:pt x="f159" y="f35"/>
                    <a:pt x="f178" y="f74"/>
                  </a:cubicBezTo>
                  <a:cubicBezTo>
                    <a:pt x="f179" y="f140"/>
                    <a:pt x="f180" y="f140"/>
                    <a:pt x="f181" y="f37"/>
                  </a:cubicBezTo>
                  <a:cubicBezTo>
                    <a:pt x="f182" y="f140"/>
                    <a:pt x="f183" y="f74"/>
                    <a:pt x="f184" y="f52"/>
                  </a:cubicBezTo>
                  <a:cubicBezTo>
                    <a:pt x="f185" y="f76"/>
                    <a:pt x="f186" y="f74"/>
                    <a:pt x="f187" y="f140"/>
                  </a:cubicBezTo>
                  <a:lnTo>
                    <a:pt x="f188" y="f45"/>
                  </a:lnTo>
                  <a:lnTo>
                    <a:pt x="f189" y="f78"/>
                  </a:lnTo>
                  <a:lnTo>
                    <a:pt x="f190" y="f112"/>
                  </a:lnTo>
                  <a:cubicBezTo>
                    <a:pt x="f191" y="f52"/>
                    <a:pt x="f192" y="f193"/>
                    <a:pt x="f194" y="f156"/>
                  </a:cubicBezTo>
                  <a:cubicBezTo>
                    <a:pt x="f195" y="f196"/>
                    <a:pt x="f197" y="f35"/>
                    <a:pt x="f198" y="f76"/>
                  </a:cubicBezTo>
                  <a:cubicBezTo>
                    <a:pt x="f199" y="f35"/>
                    <a:pt x="f200" y="f80"/>
                    <a:pt x="f201" y="f54"/>
                  </a:cubicBezTo>
                  <a:cubicBezTo>
                    <a:pt x="f202" y="f54"/>
                    <a:pt x="f203" y="f47"/>
                    <a:pt x="f204" y="f112"/>
                  </a:cubicBezTo>
                  <a:lnTo>
                    <a:pt x="f205" y="f78"/>
                  </a:lnTo>
                  <a:cubicBezTo>
                    <a:pt x="f206" y="f112"/>
                    <a:pt x="f207" y="f45"/>
                    <a:pt x="f208" y="f67"/>
                  </a:cubicBezTo>
                  <a:cubicBezTo>
                    <a:pt x="f209" y="f37"/>
                    <a:pt x="f210" y="f76"/>
                    <a:pt x="f211" y="f140"/>
                  </a:cubicBezTo>
                  <a:cubicBezTo>
                    <a:pt x="f212" y="f76"/>
                    <a:pt x="f213" y="f45"/>
                    <a:pt x="f214" y="f80"/>
                  </a:cubicBezTo>
                  <a:cubicBezTo>
                    <a:pt x="f215" y="f116"/>
                    <a:pt x="f216" y="f196"/>
                    <a:pt x="f217" y="f74"/>
                  </a:cubicBezTo>
                  <a:cubicBezTo>
                    <a:pt x="f218" y="f74"/>
                    <a:pt x="f219" y="f140"/>
                    <a:pt x="f220" y="f52"/>
                  </a:cubicBezTo>
                  <a:cubicBezTo>
                    <a:pt x="f221" y="f37"/>
                    <a:pt x="f222" y="f52"/>
                    <a:pt x="f223" y="f54"/>
                  </a:cubicBezTo>
                  <a:lnTo>
                    <a:pt x="f224" y="f54"/>
                  </a:lnTo>
                  <a:cubicBezTo>
                    <a:pt x="f225" y="f80"/>
                    <a:pt x="f226" y="f54"/>
                    <a:pt x="f227" y="f35"/>
                  </a:cubicBezTo>
                  <a:cubicBezTo>
                    <a:pt x="f228" y="f39"/>
                    <a:pt x="f229" y="f45"/>
                    <a:pt x="f230" y="f112"/>
                  </a:cubicBezTo>
                  <a:lnTo>
                    <a:pt x="f231" y="f166"/>
                  </a:lnTo>
                  <a:cubicBezTo>
                    <a:pt x="f232" y="f156"/>
                    <a:pt x="f233" y="f54"/>
                    <a:pt x="f234" y="f112"/>
                  </a:cubicBezTo>
                  <a:cubicBezTo>
                    <a:pt x="f235" y="f67"/>
                    <a:pt x="f236" y="f57"/>
                    <a:pt x="f237" y="f112"/>
                  </a:cubicBezTo>
                  <a:cubicBezTo>
                    <a:pt x="f238" y="f47"/>
                    <a:pt x="f239" y="f39"/>
                    <a:pt x="f240" y="f39"/>
                  </a:cubicBezTo>
                  <a:cubicBezTo>
                    <a:pt x="f241" y="f80"/>
                    <a:pt x="f242" y="f52"/>
                    <a:pt x="f243" y="f112"/>
                  </a:cubicBezTo>
                  <a:cubicBezTo>
                    <a:pt x="f244" y="f47"/>
                    <a:pt x="f245" y="f41"/>
                    <a:pt x="f246" y="f35"/>
                  </a:cubicBezTo>
                  <a:cubicBezTo>
                    <a:pt x="f247" y="f39"/>
                    <a:pt x="f248" y="f47"/>
                    <a:pt x="f249" y="f112"/>
                  </a:cubicBezTo>
                  <a:lnTo>
                    <a:pt x="f250" y="f39"/>
                  </a:lnTo>
                  <a:cubicBezTo>
                    <a:pt x="f251" y="f140"/>
                    <a:pt x="f252" y="f47"/>
                    <a:pt x="f253" y="f49"/>
                  </a:cubicBezTo>
                  <a:cubicBezTo>
                    <a:pt x="f254" y="f112"/>
                    <a:pt x="f255" y="f49"/>
                    <a:pt x="f256" y="f67"/>
                  </a:cubicBezTo>
                  <a:lnTo>
                    <a:pt x="f257" y="f47"/>
                  </a:lnTo>
                  <a:cubicBezTo>
                    <a:pt x="f258" y="f67"/>
                    <a:pt x="f259" y="f154"/>
                    <a:pt x="f260" y="f142"/>
                  </a:cubicBezTo>
                  <a:cubicBezTo>
                    <a:pt x="f261" y="f262"/>
                    <a:pt x="f263" y="f45"/>
                    <a:pt x="f264" y="f112"/>
                  </a:cubicBezTo>
                  <a:cubicBezTo>
                    <a:pt x="f265" y="f76"/>
                    <a:pt x="f266" y="f267"/>
                    <a:pt x="f268" y="f269"/>
                  </a:cubicBezTo>
                  <a:lnTo>
                    <a:pt x="f270" y="f166"/>
                  </a:lnTo>
                  <a:lnTo>
                    <a:pt x="f271" y="f269"/>
                  </a:lnTo>
                  <a:cubicBezTo>
                    <a:pt x="f272" y="f158"/>
                    <a:pt x="f273" y="f76"/>
                    <a:pt x="f274" y="f67"/>
                  </a:cubicBezTo>
                  <a:cubicBezTo>
                    <a:pt x="f275" y="f121"/>
                    <a:pt x="f276" y="f116"/>
                    <a:pt x="f277" y="f116"/>
                  </a:cubicBezTo>
                  <a:cubicBezTo>
                    <a:pt x="f278" y="f72"/>
                    <a:pt x="f279" y="f124"/>
                    <a:pt x="f280" y="f124"/>
                  </a:cubicBezTo>
                  <a:lnTo>
                    <a:pt x="f281" y="f64"/>
                  </a:lnTo>
                  <a:cubicBezTo>
                    <a:pt x="f282" y="f116"/>
                    <a:pt x="f283" y="f116"/>
                    <a:pt x="f284" y="f112"/>
                  </a:cubicBezTo>
                  <a:lnTo>
                    <a:pt x="f285" y="f286"/>
                  </a:lnTo>
                  <a:cubicBezTo>
                    <a:pt x="f287" y="f112"/>
                    <a:pt x="f288" y="f41"/>
                    <a:pt x="f289" y="f39"/>
                  </a:cubicBezTo>
                  <a:cubicBezTo>
                    <a:pt x="f290" y="f140"/>
                    <a:pt x="f291" y="f67"/>
                    <a:pt x="f292" y="f57"/>
                  </a:cubicBezTo>
                  <a:cubicBezTo>
                    <a:pt x="f293" y="f67"/>
                    <a:pt x="f294" y="f47"/>
                    <a:pt x="f295" y="f112"/>
                  </a:cubicBezTo>
                  <a:lnTo>
                    <a:pt x="f296" y="f121"/>
                  </a:lnTo>
                  <a:cubicBezTo>
                    <a:pt x="f297" y="f61"/>
                    <a:pt x="f298" y="f78"/>
                    <a:pt x="f299" y="f49"/>
                  </a:cubicBezTo>
                  <a:cubicBezTo>
                    <a:pt x="f300" y="f49"/>
                    <a:pt x="f301" y="f98"/>
                    <a:pt x="f302" y="f61"/>
                  </a:cubicBezTo>
                  <a:cubicBezTo>
                    <a:pt x="f303" y="f47"/>
                    <a:pt x="f304" y="f305"/>
                    <a:pt x="f306" y="f307"/>
                  </a:cubicBezTo>
                  <a:cubicBezTo>
                    <a:pt x="f308" y="f307"/>
                    <a:pt x="f309" y="f158"/>
                    <a:pt x="f310" y="f176"/>
                  </a:cubicBezTo>
                  <a:cubicBezTo>
                    <a:pt x="f311" y="f262"/>
                    <a:pt x="f312" y="f78"/>
                    <a:pt x="f313" y="f112"/>
                  </a:cubicBezTo>
                  <a:cubicBezTo>
                    <a:pt x="f314" y="f45"/>
                    <a:pt x="f315" y="f54"/>
                    <a:pt x="f316" y="f78"/>
                  </a:cubicBezTo>
                  <a:cubicBezTo>
                    <a:pt x="f317" y="f80"/>
                    <a:pt x="f318" y="f67"/>
                    <a:pt x="f319" y="f112"/>
                  </a:cubicBezTo>
                  <a:cubicBezTo>
                    <a:pt x="f320" y="f52"/>
                    <a:pt x="f321" y="f67"/>
                    <a:pt x="f322" y="f76"/>
                  </a:cubicBezTo>
                  <a:cubicBezTo>
                    <a:pt x="f323" y="f52"/>
                    <a:pt x="f324" y="f54"/>
                    <a:pt x="f325" y="f54"/>
                  </a:cubicBezTo>
                  <a:cubicBezTo>
                    <a:pt x="f326" y="f140"/>
                    <a:pt x="f327" y="f173"/>
                    <a:pt x="f328" y="f156"/>
                  </a:cubicBezTo>
                  <a:cubicBezTo>
                    <a:pt x="f329" y="f176"/>
                    <a:pt x="f330" y="f154"/>
                    <a:pt x="f331" y="f142"/>
                  </a:cubicBezTo>
                  <a:cubicBezTo>
                    <a:pt x="f332" y="f196"/>
                    <a:pt x="f333" y="f35"/>
                    <a:pt x="f334" y="f35"/>
                  </a:cubicBezTo>
                  <a:cubicBezTo>
                    <a:pt x="f335" y="f37"/>
                    <a:pt x="f336" y="f74"/>
                    <a:pt x="f337" y="f78"/>
                  </a:cubicBezTo>
                  <a:cubicBezTo>
                    <a:pt x="f338" y="f76"/>
                    <a:pt x="f339" y="f140"/>
                    <a:pt x="f340" y="f140"/>
                  </a:cubicBezTo>
                  <a:cubicBezTo>
                    <a:pt x="f341" y="f80"/>
                    <a:pt x="f342" y="f74"/>
                    <a:pt x="f343" y="f47"/>
                  </a:cubicBezTo>
                  <a:cubicBezTo>
                    <a:pt x="f344" y="f78"/>
                    <a:pt x="f345" y="f76"/>
                    <a:pt x="f346" y="f140"/>
                  </a:cubicBezTo>
                  <a:cubicBezTo>
                    <a:pt x="f347" y="f196"/>
                    <a:pt x="f340" y="f37"/>
                    <a:pt x="f348" y="f74"/>
                  </a:cubicBezTo>
                  <a:cubicBezTo>
                    <a:pt x="f348" y="f142"/>
                    <a:pt x="f349" y="f305"/>
                    <a:pt x="f350" y="f166"/>
                  </a:cubicBezTo>
                  <a:cubicBezTo>
                    <a:pt x="f351" y="f307"/>
                    <a:pt x="f352" y="f171"/>
                    <a:pt x="f353" y="f158"/>
                  </a:cubicBezTo>
                  <a:cubicBezTo>
                    <a:pt x="f354" y="f171"/>
                    <a:pt x="f355" y="f20"/>
                    <a:pt x="f356" y="f269"/>
                  </a:cubicBezTo>
                  <a:cubicBezTo>
                    <a:pt x="f357" y="f162"/>
                    <a:pt x="f29" y="f358"/>
                    <a:pt x="f359" y="f193"/>
                  </a:cubicBezTo>
                  <a:cubicBezTo>
                    <a:pt x="f360" y="f142"/>
                    <a:pt x="f361" y="f358"/>
                    <a:pt x="f362" y="f358"/>
                  </a:cubicBezTo>
                  <a:lnTo>
                    <a:pt x="f363" y="f173"/>
                  </a:lnTo>
                  <a:cubicBezTo>
                    <a:pt x="f364" y="f154"/>
                    <a:pt x="f365" y="f142"/>
                    <a:pt x="f366" y="f154"/>
                  </a:cubicBezTo>
                  <a:cubicBezTo>
                    <a:pt x="f367" y="f35"/>
                    <a:pt x="f368" y="f142"/>
                    <a:pt x="f369" y="f39"/>
                  </a:cubicBezTo>
                  <a:cubicBezTo>
                    <a:pt x="f370" y="f41"/>
                    <a:pt x="f371" y="f196"/>
                    <a:pt x="f372" y="f154"/>
                  </a:cubicBezTo>
                  <a:lnTo>
                    <a:pt x="f373" y="f154"/>
                  </a:lnTo>
                  <a:cubicBezTo>
                    <a:pt x="f374" y="f156"/>
                    <a:pt x="f375" y="f171"/>
                    <a:pt x="f376" y="f305"/>
                  </a:cubicBezTo>
                  <a:cubicBezTo>
                    <a:pt x="f377" y="f267"/>
                    <a:pt x="f378" y="f269"/>
                    <a:pt x="f379" y="f164"/>
                  </a:cubicBezTo>
                  <a:lnTo>
                    <a:pt x="f380" y="f158"/>
                  </a:lnTo>
                  <a:cubicBezTo>
                    <a:pt x="f381" y="f160"/>
                    <a:pt x="f382" y="f162"/>
                    <a:pt x="f383" y="f160"/>
                  </a:cubicBezTo>
                  <a:cubicBezTo>
                    <a:pt x="f384" y="f267"/>
                    <a:pt x="f385" y="f154"/>
                    <a:pt x="f386" y="f305"/>
                  </a:cubicBezTo>
                  <a:lnTo>
                    <a:pt x="f387" y="f164"/>
                  </a:lnTo>
                  <a:cubicBezTo>
                    <a:pt x="f388" y="f269"/>
                    <a:pt x="f389" y="f20"/>
                    <a:pt x="f6" y="f16"/>
                  </a:cubicBezTo>
                  <a:cubicBezTo>
                    <a:pt x="f390" y="f391"/>
                    <a:pt x="f392" y="f27"/>
                    <a:pt x="f393" y="f394"/>
                  </a:cubicBezTo>
                  <a:cubicBezTo>
                    <a:pt x="f395" y="f396"/>
                    <a:pt x="f397" y="f394"/>
                    <a:pt x="f398" y="f396"/>
                  </a:cubicBezTo>
                  <a:cubicBezTo>
                    <a:pt x="f381" y="f391"/>
                    <a:pt x="f399" y="f18"/>
                    <a:pt x="f400" y="f401"/>
                  </a:cubicBezTo>
                  <a:cubicBezTo>
                    <a:pt x="f402" y="f394"/>
                    <a:pt x="f403" y="f404"/>
                    <a:pt x="f405" y="f391"/>
                  </a:cubicBezTo>
                  <a:cubicBezTo>
                    <a:pt x="f406" y="f404"/>
                    <a:pt x="f407" y="f31"/>
                    <a:pt x="f408" y="f31"/>
                  </a:cubicBezTo>
                  <a:lnTo>
                    <a:pt x="f375" y="f31"/>
                  </a:lnTo>
                  <a:lnTo>
                    <a:pt x="f408" y="f31"/>
                  </a:lnTo>
                  <a:cubicBezTo>
                    <a:pt x="f409" y="f31"/>
                    <a:pt x="f409" y="f33"/>
                    <a:pt x="f410" y="f31"/>
                  </a:cubicBezTo>
                  <a:cubicBezTo>
                    <a:pt x="f411" y="f33"/>
                    <a:pt x="f412" y="f20"/>
                    <a:pt x="f413" y="f18"/>
                  </a:cubicBezTo>
                  <a:cubicBezTo>
                    <a:pt x="f410" y="f269"/>
                    <a:pt x="f414" y="f269"/>
                    <a:pt x="f415" y="f307"/>
                  </a:cubicBezTo>
                  <a:cubicBezTo>
                    <a:pt x="f416" y="f417"/>
                    <a:pt x="f418" y="f269"/>
                    <a:pt x="f419" y="f396"/>
                  </a:cubicBezTo>
                  <a:lnTo>
                    <a:pt x="f420" y="f417"/>
                  </a:lnTo>
                  <a:cubicBezTo>
                    <a:pt x="f421" y="f27"/>
                    <a:pt x="f25" y="f20"/>
                    <a:pt x="f422" y="f404"/>
                  </a:cubicBezTo>
                  <a:lnTo>
                    <a:pt x="f423" y="f404"/>
                  </a:lnTo>
                  <a:cubicBezTo>
                    <a:pt x="f424" y="f425"/>
                    <a:pt x="f426" y="f401"/>
                    <a:pt x="f427" y="f394"/>
                  </a:cubicBezTo>
                  <a:cubicBezTo>
                    <a:pt x="f428" y="f425"/>
                    <a:pt x="f429" y="f20"/>
                    <a:pt x="f430" y="f391"/>
                  </a:cubicBezTo>
                  <a:lnTo>
                    <a:pt x="f351" y="f33"/>
                  </a:lnTo>
                  <a:lnTo>
                    <a:pt x="f431" y="f31"/>
                  </a:lnTo>
                  <a:cubicBezTo>
                    <a:pt x="f432" y="f404"/>
                    <a:pt x="f433" y="f434"/>
                    <a:pt x="f435" y="f404"/>
                  </a:cubicBezTo>
                  <a:cubicBezTo>
                    <a:pt x="f436" y="f31"/>
                    <a:pt x="f437" y="f33"/>
                    <a:pt x="f438" y="f31"/>
                  </a:cubicBezTo>
                  <a:lnTo>
                    <a:pt x="f439" y="f425"/>
                  </a:lnTo>
                  <a:cubicBezTo>
                    <a:pt x="f440" y="f394"/>
                    <a:pt x="f441" y="f11"/>
                    <a:pt x="f442" y="f425"/>
                  </a:cubicBezTo>
                  <a:cubicBezTo>
                    <a:pt x="f443" y="f444"/>
                    <a:pt x="f445" y="f446"/>
                    <a:pt x="f447" y="f9"/>
                  </a:cubicBezTo>
                  <a:lnTo>
                    <a:pt x="f448" y="f425"/>
                  </a:lnTo>
                  <a:cubicBezTo>
                    <a:pt x="f449" y="f425"/>
                    <a:pt x="f450" y="f394"/>
                    <a:pt x="f451" y="f404"/>
                  </a:cubicBezTo>
                  <a:lnTo>
                    <a:pt x="f452" y="f16"/>
                  </a:lnTo>
                  <a:cubicBezTo>
                    <a:pt x="f453" y="f434"/>
                    <a:pt x="f454" y="f31"/>
                    <a:pt x="f455" y="f33"/>
                  </a:cubicBezTo>
                  <a:cubicBezTo>
                    <a:pt x="f284" y="f404"/>
                    <a:pt x="f456" y="f404"/>
                    <a:pt x="f457" y="f31"/>
                  </a:cubicBezTo>
                  <a:cubicBezTo>
                    <a:pt x="f458" y="f459"/>
                    <a:pt x="f460" y="f434"/>
                    <a:pt x="f461" y="f31"/>
                  </a:cubicBezTo>
                  <a:cubicBezTo>
                    <a:pt x="f462" y="f33"/>
                    <a:pt x="f463" y="f33"/>
                    <a:pt x="f464" y="f31"/>
                  </a:cubicBezTo>
                  <a:cubicBezTo>
                    <a:pt x="f465" y="f31"/>
                    <a:pt x="f466" y="f31"/>
                    <a:pt x="f260" y="f404"/>
                  </a:cubicBezTo>
                  <a:lnTo>
                    <a:pt x="f467" y="f404"/>
                  </a:lnTo>
                  <a:lnTo>
                    <a:pt x="f468" y="f394"/>
                  </a:lnTo>
                  <a:cubicBezTo>
                    <a:pt x="f469" y="f391"/>
                    <a:pt x="f470" y="f404"/>
                    <a:pt x="f471" y="f404"/>
                  </a:cubicBezTo>
                  <a:cubicBezTo>
                    <a:pt x="f469" y="f404"/>
                    <a:pt x="f472" y="f31"/>
                    <a:pt x="f473" y="f33"/>
                  </a:cubicBezTo>
                  <a:lnTo>
                    <a:pt x="f474" y="f425"/>
                  </a:lnTo>
                  <a:lnTo>
                    <a:pt x="f475" y="f425"/>
                  </a:lnTo>
                  <a:cubicBezTo>
                    <a:pt x="f476" y="f13"/>
                    <a:pt x="f477" y="f391"/>
                    <a:pt x="f478" y="f20"/>
                  </a:cubicBezTo>
                  <a:cubicBezTo>
                    <a:pt x="f477" y="f18"/>
                    <a:pt x="f479" y="f16"/>
                    <a:pt x="f480" y="f27"/>
                  </a:cubicBezTo>
                  <a:cubicBezTo>
                    <a:pt x="f481" y="f394"/>
                    <a:pt x="f482" y="f269"/>
                    <a:pt x="f483" y="f404"/>
                  </a:cubicBezTo>
                  <a:cubicBezTo>
                    <a:pt x="f484" y="f18"/>
                    <a:pt x="f485" y="f20"/>
                    <a:pt x="f486" y="f164"/>
                  </a:cubicBezTo>
                  <a:cubicBezTo>
                    <a:pt x="f487" y="f417"/>
                    <a:pt x="f243" y="f417"/>
                    <a:pt x="f488" y="f417"/>
                  </a:cubicBezTo>
                  <a:cubicBezTo>
                    <a:pt x="f489" y="f269"/>
                    <a:pt x="f490" y="f434"/>
                    <a:pt x="f242" y="f417"/>
                  </a:cubicBezTo>
                  <a:lnTo>
                    <a:pt x="f491" y="f18"/>
                  </a:lnTo>
                  <a:lnTo>
                    <a:pt x="f492" y="f164"/>
                  </a:lnTo>
                  <a:cubicBezTo>
                    <a:pt x="f493" y="f434"/>
                    <a:pt x="f494" y="f27"/>
                    <a:pt x="f495" y="f31"/>
                  </a:cubicBezTo>
                  <a:cubicBezTo>
                    <a:pt x="f496" y="f434"/>
                    <a:pt x="f497" y="f18"/>
                    <a:pt x="f498" y="f307"/>
                  </a:cubicBezTo>
                  <a:lnTo>
                    <a:pt x="f499" y="f396"/>
                  </a:lnTo>
                  <a:cubicBezTo>
                    <a:pt x="f500" y="f396"/>
                    <a:pt x="f501" y="f164"/>
                    <a:pt x="f502" y="f269"/>
                  </a:cubicBezTo>
                  <a:cubicBezTo>
                    <a:pt x="f503" y="f31"/>
                    <a:pt x="f504" y="f396"/>
                    <a:pt x="f505" y="f404"/>
                  </a:cubicBezTo>
                  <a:cubicBezTo>
                    <a:pt x="f506" y="f164"/>
                    <a:pt x="f507" y="f446"/>
                    <a:pt x="f508" y="f18"/>
                  </a:cubicBezTo>
                  <a:cubicBezTo>
                    <a:pt x="f509" y="f31"/>
                    <a:pt x="f510" y="f391"/>
                    <a:pt x="f511" y="f425"/>
                  </a:cubicBezTo>
                  <a:cubicBezTo>
                    <a:pt x="f512" y="f391"/>
                    <a:pt x="f513" y="f9"/>
                    <a:pt x="f514" y="f404"/>
                  </a:cubicBezTo>
                  <a:cubicBezTo>
                    <a:pt x="f515" y="f425"/>
                    <a:pt x="f516" y="f401"/>
                    <a:pt x="f517" y="f446"/>
                  </a:cubicBezTo>
                  <a:cubicBezTo>
                    <a:pt x="f518" y="f446"/>
                    <a:pt x="f519" y="f401"/>
                    <a:pt x="f520" y="f13"/>
                  </a:cubicBezTo>
                  <a:cubicBezTo>
                    <a:pt x="f521" y="f11"/>
                    <a:pt x="f522" y="f9"/>
                    <a:pt x="f523" y="f459"/>
                  </a:cubicBezTo>
                  <a:cubicBezTo>
                    <a:pt x="f170" y="f459"/>
                    <a:pt x="f524" y="f404"/>
                    <a:pt x="f172" y="f434"/>
                  </a:cubicBezTo>
                  <a:cubicBezTo>
                    <a:pt x="f525" y="f18"/>
                    <a:pt x="f526" y="f16"/>
                    <a:pt x="f527" y="f417"/>
                  </a:cubicBezTo>
                  <a:cubicBezTo>
                    <a:pt x="f528" y="f396"/>
                    <a:pt x="f529" y="f18"/>
                    <a:pt x="f179" y="f18"/>
                  </a:cubicBezTo>
                  <a:cubicBezTo>
                    <a:pt x="f530" y="f20"/>
                    <a:pt x="f531" y="f391"/>
                    <a:pt x="f532" y="f27"/>
                  </a:cubicBezTo>
                  <a:cubicBezTo>
                    <a:pt x="f533" y="f18"/>
                    <a:pt x="f534" y="f16"/>
                    <a:pt x="f535" y="f27"/>
                  </a:cubicBezTo>
                  <a:cubicBezTo>
                    <a:pt x="f536" y="f16"/>
                    <a:pt x="f537" y="f16"/>
                    <a:pt x="f538" y="f16"/>
                  </a:cubicBezTo>
                  <a:lnTo>
                    <a:pt x="f539" y="f27"/>
                  </a:lnTo>
                  <a:cubicBezTo>
                    <a:pt x="f540" y="f267"/>
                    <a:pt x="f541" y="f434"/>
                    <a:pt x="f542" y="f269"/>
                  </a:cubicBezTo>
                  <a:lnTo>
                    <a:pt x="f543" y="f434"/>
                  </a:lnTo>
                  <a:cubicBezTo>
                    <a:pt x="f544" y="f33"/>
                    <a:pt x="f545" y="f307"/>
                    <a:pt x="f546" y="f18"/>
                  </a:cubicBezTo>
                  <a:lnTo>
                    <a:pt x="f547" y="f269"/>
                  </a:lnTo>
                  <a:cubicBezTo>
                    <a:pt x="f548" y="f171"/>
                    <a:pt x="f549" y="f33"/>
                    <a:pt x="f550" y="f27"/>
                  </a:cubicBezTo>
                  <a:lnTo>
                    <a:pt x="f551" y="f269"/>
                  </a:lnTo>
                  <a:cubicBezTo>
                    <a:pt x="f552" y="f166"/>
                    <a:pt x="f553" y="f13"/>
                    <a:pt x="f554" y="f11"/>
                  </a:cubicBezTo>
                  <a:cubicBezTo>
                    <a:pt x="f555" y="f9"/>
                    <a:pt x="f556" y="f9"/>
                    <a:pt x="f557" y="f459"/>
                  </a:cubicBezTo>
                  <a:cubicBezTo>
                    <a:pt x="f558" y="f559"/>
                    <a:pt x="f560" y="f425"/>
                    <a:pt x="f561" y="f391"/>
                  </a:cubicBezTo>
                  <a:cubicBezTo>
                    <a:pt x="f562" y="f13"/>
                    <a:pt x="f563" y="f564"/>
                    <a:pt x="f565" y="f566"/>
                  </a:cubicBezTo>
                  <a:cubicBezTo>
                    <a:pt x="f567" y="f444"/>
                    <a:pt x="f568" y="f404"/>
                    <a:pt x="f569" y="f11"/>
                  </a:cubicBezTo>
                  <a:cubicBezTo>
                    <a:pt x="f570" y="f401"/>
                    <a:pt x="f571" y="f391"/>
                    <a:pt x="f572" y="f31"/>
                  </a:cubicBezTo>
                  <a:cubicBezTo>
                    <a:pt x="f573" y="f31"/>
                    <a:pt x="f574" y="f564"/>
                    <a:pt x="f575" y="f391"/>
                  </a:cubicBezTo>
                  <a:cubicBezTo>
                    <a:pt x="f576" y="f394"/>
                    <a:pt x="f577" y="f425"/>
                    <a:pt x="f577" y="f401"/>
                  </a:cubicBezTo>
                  <a:cubicBezTo>
                    <a:pt x="f578" y="f391"/>
                    <a:pt x="f579" y="f404"/>
                    <a:pt x="f580" y="f18"/>
                  </a:cubicBezTo>
                  <a:cubicBezTo>
                    <a:pt x="f66" y="f581"/>
                    <a:pt x="f582" y="f164"/>
                    <a:pt x="f583" y="f401"/>
                  </a:cubicBezTo>
                  <a:lnTo>
                    <a:pt x="f584" y="f425"/>
                  </a:lnTo>
                  <a:lnTo>
                    <a:pt x="f585" y="f13"/>
                  </a:lnTo>
                  <a:cubicBezTo>
                    <a:pt x="f586" y="f446"/>
                    <a:pt x="f587" y="f394"/>
                    <a:pt x="f588" y="f33"/>
                  </a:cubicBezTo>
                  <a:cubicBezTo>
                    <a:pt x="f589" y="f404"/>
                    <a:pt x="f590" y="f391"/>
                    <a:pt x="f591" y="f394"/>
                  </a:cubicBezTo>
                  <a:cubicBezTo>
                    <a:pt x="f592" y="f13"/>
                    <a:pt x="f593" y="f13"/>
                    <a:pt x="f594" y="f20"/>
                  </a:cubicBezTo>
                  <a:lnTo>
                    <a:pt x="f595" y="f394"/>
                  </a:lnTo>
                  <a:cubicBezTo>
                    <a:pt x="f596" y="f31"/>
                    <a:pt x="f597" y="f564"/>
                    <a:pt x="f598" y="f13"/>
                  </a:cubicBezTo>
                  <a:cubicBezTo>
                    <a:pt x="f599" y="f13"/>
                    <a:pt x="f600" y="f446"/>
                    <a:pt x="f601" y="f11"/>
                  </a:cubicBezTo>
                  <a:cubicBezTo>
                    <a:pt x="f602" y="f391"/>
                    <a:pt x="f603" y="f5"/>
                    <a:pt x="f604" y="f425"/>
                  </a:cubicBezTo>
                  <a:lnTo>
                    <a:pt x="f605" y="f31"/>
                  </a:lnTo>
                  <a:cubicBezTo>
                    <a:pt x="f606" y="f20"/>
                    <a:pt x="f607" y="f269"/>
                    <a:pt x="f608" y="f164"/>
                  </a:cubicBezTo>
                  <a:cubicBezTo>
                    <a:pt x="f609" y="f166"/>
                    <a:pt x="f610" y="f396"/>
                    <a:pt x="f611" y="f27"/>
                  </a:cubicBezTo>
                  <a:lnTo>
                    <a:pt x="f612" y="f396"/>
                  </a:lnTo>
                  <a:cubicBezTo>
                    <a:pt x="f613" y="f425"/>
                    <a:pt x="f614" y="f20"/>
                    <a:pt x="f615" y="f401"/>
                  </a:cubicBezTo>
                  <a:cubicBezTo>
                    <a:pt x="f616" y="f425"/>
                    <a:pt x="f617" y="f459"/>
                    <a:pt x="f618" y="f564"/>
                  </a:cubicBezTo>
                  <a:lnTo>
                    <a:pt x="f619" y="f394"/>
                  </a:lnTo>
                  <a:lnTo>
                    <a:pt x="f620" y="f425"/>
                  </a:lnTo>
                  <a:cubicBezTo>
                    <a:pt x="f621" y="f13"/>
                    <a:pt x="f622" y="f459"/>
                    <a:pt x="f623" y="f9"/>
                  </a:cubicBezTo>
                  <a:cubicBezTo>
                    <a:pt x="f624" y="f581"/>
                    <a:pt x="f625" y="f13"/>
                    <a:pt x="f626" y="f425"/>
                  </a:cubicBezTo>
                  <a:cubicBezTo>
                    <a:pt x="f627" y="f446"/>
                    <a:pt x="f628" y="f566"/>
                    <a:pt x="f629" y="f566"/>
                  </a:cubicBezTo>
                  <a:lnTo>
                    <a:pt x="f630" y="f566"/>
                  </a:lnTo>
                  <a:lnTo>
                    <a:pt x="f631" y="f566"/>
                  </a:lnTo>
                  <a:cubicBezTo>
                    <a:pt x="f632" y="f9"/>
                    <a:pt x="f633" y="f13"/>
                    <a:pt x="f634" y="f13"/>
                  </a:cubicBezTo>
                  <a:cubicBezTo>
                    <a:pt x="f635" y="f11"/>
                    <a:pt x="f636" y="f564"/>
                    <a:pt x="f637" y="f564"/>
                  </a:cubicBezTo>
                  <a:cubicBezTo>
                    <a:pt x="f638" y="f564"/>
                    <a:pt x="f639" y="f566"/>
                    <a:pt x="f640" y="f564"/>
                  </a:cubicBezTo>
                  <a:lnTo>
                    <a:pt x="f641" y="f566"/>
                  </a:lnTo>
                  <a:lnTo>
                    <a:pt x="f642" y="f13"/>
                  </a:lnTo>
                  <a:cubicBezTo>
                    <a:pt x="f643" y="f394"/>
                    <a:pt x="f644" y="f13"/>
                    <a:pt x="f645" y="f31"/>
                  </a:cubicBezTo>
                  <a:cubicBezTo>
                    <a:pt x="f646" y="f459"/>
                    <a:pt x="f647" y="f425"/>
                    <a:pt x="f648" y="f446"/>
                  </a:cubicBezTo>
                  <a:cubicBezTo>
                    <a:pt x="f649" y="f394"/>
                    <a:pt x="f650" y="f394"/>
                    <a:pt x="f651" y="f425"/>
                  </a:cubicBezTo>
                  <a:cubicBezTo>
                    <a:pt x="f652" y="f391"/>
                    <a:pt x="f653" y="f16"/>
                    <a:pt x="f654" y="f18"/>
                  </a:cubicBezTo>
                  <a:cubicBezTo>
                    <a:pt x="f655" y="f459"/>
                    <a:pt x="f656" y="f394"/>
                    <a:pt x="f657" y="f566"/>
                  </a:cubicBezTo>
                  <a:cubicBezTo>
                    <a:pt x="f658" y="f13"/>
                    <a:pt x="f659" y="f564"/>
                    <a:pt x="f660" y="f391"/>
                  </a:cubicBezTo>
                  <a:cubicBezTo>
                    <a:pt x="f661" y="f394"/>
                    <a:pt x="f662" y="f446"/>
                    <a:pt x="f663" y="f459"/>
                  </a:cubicBezTo>
                  <a:cubicBezTo>
                    <a:pt x="f664" y="f401"/>
                    <a:pt x="f665" y="f581"/>
                    <a:pt x="f666" y="f566"/>
                  </a:cubicBezTo>
                  <a:cubicBezTo>
                    <a:pt x="f667" y="f459"/>
                    <a:pt x="f668" y="f11"/>
                    <a:pt x="f669" y="f401"/>
                  </a:cubicBezTo>
                  <a:lnTo>
                    <a:pt x="f670" y="f581"/>
                  </a:lnTo>
                  <a:cubicBezTo>
                    <a:pt x="f671" y="f566"/>
                    <a:pt x="f672" y="f425"/>
                    <a:pt x="f673" y="f459"/>
                  </a:cubicBezTo>
                  <a:cubicBezTo>
                    <a:pt x="f674" y="f11"/>
                    <a:pt x="f675" y="f13"/>
                    <a:pt x="f676" y="f13"/>
                  </a:cubicBezTo>
                  <a:cubicBezTo>
                    <a:pt x="f677" y="f444"/>
                    <a:pt x="f678" y="f33"/>
                    <a:pt x="f679" y="f444"/>
                  </a:cubicBezTo>
                  <a:cubicBezTo>
                    <a:pt x="f680" y="f566"/>
                    <a:pt x="f681" y="f564"/>
                    <a:pt x="f682" y="f564"/>
                  </a:cubicBezTo>
                  <a:cubicBezTo>
                    <a:pt x="f683" y="f459"/>
                    <a:pt x="f684" y="f446"/>
                    <a:pt x="f685" y="f425"/>
                  </a:cubicBezTo>
                  <a:lnTo>
                    <a:pt x="f686" y="f564"/>
                  </a:lnTo>
                  <a:cubicBezTo>
                    <a:pt x="f687" y="f425"/>
                    <a:pt x="f20" y="f564"/>
                    <a:pt x="f459" y="f425"/>
                  </a:cubicBezTo>
                  <a:lnTo>
                    <a:pt x="f142" y="f13"/>
                  </a:lnTo>
                  <a:cubicBezTo>
                    <a:pt x="f5" y="f20"/>
                    <a:pt x="f688" y="f164"/>
                    <a:pt x="f689" y="f176"/>
                  </a:cubicBezTo>
                  <a:cubicBezTo>
                    <a:pt x="f690" y="f166"/>
                    <a:pt x="f691" y="f52"/>
                    <a:pt x="f692" y="f173"/>
                  </a:cubicBezTo>
                  <a:cubicBezTo>
                    <a:pt x="f693" y="f154"/>
                    <a:pt x="f694" y="f142"/>
                    <a:pt x="f695" y="f262"/>
                  </a:cubicBezTo>
                  <a:cubicBezTo>
                    <a:pt x="f696" y="f193"/>
                    <a:pt x="f697" y="f173"/>
                    <a:pt x="f698" y="f154"/>
                  </a:cubicBezTo>
                  <a:lnTo>
                    <a:pt x="f699" y="f142"/>
                  </a:lnTo>
                  <a:cubicBezTo>
                    <a:pt x="f700" y="f154"/>
                    <a:pt x="f701" y="f41"/>
                    <a:pt x="f702" y="f37"/>
                  </a:cubicBezTo>
                  <a:lnTo>
                    <a:pt x="f703" y="f196"/>
                  </a:lnTo>
                  <a:cubicBezTo>
                    <a:pt x="f704" y="f262"/>
                    <a:pt x="f705" y="f41"/>
                    <a:pt x="f706" y="f35"/>
                  </a:cubicBezTo>
                  <a:cubicBezTo>
                    <a:pt x="f707" y="f173"/>
                    <a:pt x="f708" y="f35"/>
                    <a:pt x="f709" y="f176"/>
                  </a:cubicBezTo>
                  <a:cubicBezTo>
                    <a:pt x="f710" y="f37"/>
                    <a:pt x="f711" y="f176"/>
                    <a:pt x="f712" y="f140"/>
                  </a:cubicBezTo>
                  <a:cubicBezTo>
                    <a:pt x="f713" y="f74"/>
                    <a:pt x="f714" y="f262"/>
                    <a:pt x="f715" y="f262"/>
                  </a:cubicBezTo>
                  <a:lnTo>
                    <a:pt x="f716" y="f39"/>
                  </a:lnTo>
                  <a:lnTo>
                    <a:pt x="f717" y="f196"/>
                  </a:lnTo>
                  <a:cubicBezTo>
                    <a:pt x="f718" y="f262"/>
                    <a:pt x="f719" y="f37"/>
                    <a:pt x="f720" y="f74"/>
                  </a:cubicBezTo>
                  <a:cubicBezTo>
                    <a:pt x="f721" y="f74"/>
                    <a:pt x="f722" y="f52"/>
                    <a:pt x="f723" y="f52"/>
                  </a:cubicBezTo>
                  <a:cubicBezTo>
                    <a:pt x="f670" y="f80"/>
                    <a:pt x="f666" y="f74"/>
                    <a:pt x="f724" y="f52"/>
                  </a:cubicBezTo>
                  <a:lnTo>
                    <a:pt x="f725" y="f140"/>
                  </a:lnTo>
                  <a:cubicBezTo>
                    <a:pt x="f726" y="f35"/>
                    <a:pt x="f727" y="f52"/>
                    <a:pt x="f660" y="f41"/>
                  </a:cubicBezTo>
                  <a:lnTo>
                    <a:pt x="f728" y="f142"/>
                  </a:lnTo>
                  <a:cubicBezTo>
                    <a:pt x="f657" y="f176"/>
                    <a:pt x="f729" y="f41"/>
                    <a:pt x="f730" y="f196"/>
                  </a:cubicBezTo>
                  <a:lnTo>
                    <a:pt x="f731" y="f262"/>
                  </a:lnTo>
                  <a:cubicBezTo>
                    <a:pt x="f732" y="f154"/>
                    <a:pt x="f733" y="f193"/>
                    <a:pt x="f734" y="f154"/>
                  </a:cubicBezTo>
                  <a:cubicBezTo>
                    <a:pt x="f735" y="f196"/>
                    <a:pt x="f736" y="f35"/>
                    <a:pt x="f737" y="f140"/>
                  </a:cubicBezTo>
                  <a:cubicBezTo>
                    <a:pt x="f738" y="f262"/>
                    <a:pt x="f739" y="f41"/>
                    <a:pt x="f740" y="f156"/>
                  </a:cubicBezTo>
                  <a:lnTo>
                    <a:pt x="f741" y="f154"/>
                  </a:lnTo>
                  <a:cubicBezTo>
                    <a:pt x="f742" y="f156"/>
                    <a:pt x="f743" y="f358"/>
                    <a:pt x="f744" y="f171"/>
                  </a:cubicBezTo>
                  <a:cubicBezTo>
                    <a:pt x="f745" y="f176"/>
                    <a:pt x="f746" y="f193"/>
                    <a:pt x="f747" y="f41"/>
                  </a:cubicBezTo>
                  <a:cubicBezTo>
                    <a:pt x="f748" y="f78"/>
                    <a:pt x="f749" y="f156"/>
                    <a:pt x="f750" y="f140"/>
                  </a:cubicBezTo>
                  <a:cubicBezTo>
                    <a:pt x="f751" y="f176"/>
                    <a:pt x="f752" y="f196"/>
                    <a:pt x="f753" y="f154"/>
                  </a:cubicBezTo>
                  <a:cubicBezTo>
                    <a:pt x="f754" y="f156"/>
                    <a:pt x="f755" y="f305"/>
                    <a:pt x="f756" y="f158"/>
                  </a:cubicBezTo>
                  <a:cubicBezTo>
                    <a:pt x="f757" y="f158"/>
                    <a:pt x="f758" y="f39"/>
                    <a:pt x="f759" y="f39"/>
                  </a:cubicBezTo>
                  <a:cubicBezTo>
                    <a:pt x="f760" y="f39"/>
                    <a:pt x="f760" y="f37"/>
                    <a:pt x="f14" y="f37"/>
                  </a:cubicBezTo>
                  <a:cubicBezTo>
                    <a:pt x="f761" y="f52"/>
                    <a:pt x="f762" y="f262"/>
                    <a:pt x="f763" y="f140"/>
                  </a:cubicBezTo>
                  <a:cubicBezTo>
                    <a:pt x="f631" y="f196"/>
                    <a:pt x="f764" y="f140"/>
                    <a:pt x="f765" y="f154"/>
                  </a:cubicBezTo>
                  <a:lnTo>
                    <a:pt x="f766" y="f196"/>
                  </a:lnTo>
                  <a:cubicBezTo>
                    <a:pt x="f767" y="f154"/>
                    <a:pt x="f768" y="f160"/>
                    <a:pt x="f769" y="f358"/>
                  </a:cubicBezTo>
                  <a:cubicBezTo>
                    <a:pt x="f618" y="f176"/>
                    <a:pt x="f770" y="f193"/>
                    <a:pt x="f771" y="f154"/>
                  </a:cubicBezTo>
                  <a:cubicBezTo>
                    <a:pt x="f772" y="f262"/>
                    <a:pt x="f773" y="f193"/>
                    <a:pt x="f774" y="f142"/>
                  </a:cubicBezTo>
                  <a:cubicBezTo>
                    <a:pt x="f619" y="f74"/>
                    <a:pt x="f775" y="f262"/>
                    <a:pt x="f776" y="f74"/>
                  </a:cubicBezTo>
                  <a:cubicBezTo>
                    <a:pt x="f777" y="f78"/>
                    <a:pt x="f778" y="f262"/>
                    <a:pt x="f779" y="f78"/>
                  </a:cubicBezTo>
                  <a:cubicBezTo>
                    <a:pt x="f780" y="f142"/>
                    <a:pt x="f781" y="f54"/>
                    <a:pt x="f782" y="f35"/>
                  </a:cubicBezTo>
                  <a:lnTo>
                    <a:pt x="f783" y="f52"/>
                  </a:lnTo>
                  <a:cubicBezTo>
                    <a:pt x="f784" y="f74"/>
                    <a:pt x="f785" y="f37"/>
                    <a:pt x="f786" y="f37"/>
                  </a:cubicBezTo>
                  <a:lnTo>
                    <a:pt x="f787" y="f54"/>
                  </a:lnTo>
                  <a:cubicBezTo>
                    <a:pt x="f788" y="f140"/>
                    <a:pt x="f789" y="f67"/>
                    <a:pt x="f790" y="f45"/>
                  </a:cubicBezTo>
                  <a:cubicBezTo>
                    <a:pt x="f791" y="f45"/>
                    <a:pt x="f792" y="f74"/>
                    <a:pt x="f793" y="f39"/>
                  </a:cubicBezTo>
                  <a:cubicBezTo>
                    <a:pt x="f794" y="f154"/>
                    <a:pt x="f795" y="f49"/>
                    <a:pt x="f796" y="f112"/>
                  </a:cubicBezTo>
                  <a:cubicBezTo>
                    <a:pt x="f797" y="f112"/>
                    <a:pt x="f798" y="f54"/>
                    <a:pt x="f799" y="f76"/>
                  </a:cubicBezTo>
                  <a:cubicBezTo>
                    <a:pt x="f800" y="f78"/>
                    <a:pt x="f801" y="f80"/>
                    <a:pt x="f802" y="f112"/>
                  </a:cubicBezTo>
                  <a:cubicBezTo>
                    <a:pt x="f803" y="f47"/>
                    <a:pt x="f804" y="f78"/>
                    <a:pt x="f805" y="f74"/>
                  </a:cubicBezTo>
                  <a:cubicBezTo>
                    <a:pt x="f806" y="f45"/>
                    <a:pt x="f807" y="f37"/>
                    <a:pt x="f808" y="f35"/>
                  </a:cubicBezTo>
                  <a:lnTo>
                    <a:pt x="f808" y="f52"/>
                  </a:lnTo>
                  <a:cubicBezTo>
                    <a:pt x="f809" y="f54"/>
                    <a:pt x="f810" y="f154"/>
                    <a:pt x="f811" y="f41"/>
                  </a:cubicBezTo>
                  <a:lnTo>
                    <a:pt x="f812" y="f52"/>
                  </a:lnTo>
                  <a:lnTo>
                    <a:pt x="f813" y="f74"/>
                  </a:lnTo>
                  <a:lnTo>
                    <a:pt x="f814" y="f80"/>
                  </a:lnTo>
                  <a:cubicBezTo>
                    <a:pt x="f815" y="f52"/>
                    <a:pt x="f816" y="f76"/>
                    <a:pt x="f817" y="f54"/>
                  </a:cubicBezTo>
                  <a:cubicBezTo>
                    <a:pt x="f818" y="f74"/>
                    <a:pt x="f819" y="f41"/>
                    <a:pt x="f820" y="f41"/>
                  </a:cubicBezTo>
                  <a:cubicBezTo>
                    <a:pt x="f821" y="f37"/>
                    <a:pt x="f822" y="f74"/>
                    <a:pt x="f823" y="f140"/>
                  </a:cubicBezTo>
                  <a:cubicBezTo>
                    <a:pt x="f824" y="f76"/>
                    <a:pt x="f825" y="f45"/>
                    <a:pt x="f826" y="f52"/>
                  </a:cubicBezTo>
                  <a:cubicBezTo>
                    <a:pt x="f827" y="f78"/>
                    <a:pt x="f828" y="f54"/>
                    <a:pt x="f829" y="f45"/>
                  </a:cubicBezTo>
                  <a:cubicBezTo>
                    <a:pt x="f830" y="f67"/>
                    <a:pt x="f831" y="f47"/>
                    <a:pt x="f832" y="f47"/>
                  </a:cubicBezTo>
                  <a:cubicBezTo>
                    <a:pt x="f833" y="f47"/>
                    <a:pt x="f834" y="f45"/>
                    <a:pt x="f835" y="f45"/>
                  </a:cubicBezTo>
                  <a:lnTo>
                    <a:pt x="f836" y="f140"/>
                  </a:lnTo>
                  <a:cubicBezTo>
                    <a:pt x="f837" y="f52"/>
                    <a:pt x="f838" y="f76"/>
                    <a:pt x="f839" y="f54"/>
                  </a:cubicBezTo>
                  <a:cubicBezTo>
                    <a:pt x="f840" y="f78"/>
                    <a:pt x="f841" y="f52"/>
                    <a:pt x="f842" y="f52"/>
                  </a:cubicBezTo>
                  <a:cubicBezTo>
                    <a:pt x="f843" y="f80"/>
                    <a:pt x="f844" y="f67"/>
                    <a:pt x="f845" y="f57"/>
                  </a:cubicBezTo>
                  <a:lnTo>
                    <a:pt x="f598" y="f45"/>
                  </a:lnTo>
                  <a:cubicBezTo>
                    <a:pt x="f846" y="f112"/>
                    <a:pt x="f847" y="f57"/>
                    <a:pt x="f848" y="f116"/>
                  </a:cubicBezTo>
                  <a:cubicBezTo>
                    <a:pt x="f849" y="f61"/>
                    <a:pt x="f850" y="f80"/>
                    <a:pt x="f851" y="f112"/>
                  </a:cubicBezTo>
                  <a:cubicBezTo>
                    <a:pt x="f852" y="f112"/>
                    <a:pt x="f853" y="f47"/>
                    <a:pt x="f854" y="f45"/>
                  </a:cubicBezTo>
                  <a:cubicBezTo>
                    <a:pt x="f855" y="f112"/>
                    <a:pt x="f856" y="f116"/>
                    <a:pt x="f857" y="f47"/>
                  </a:cubicBezTo>
                  <a:lnTo>
                    <a:pt x="f858" y="f286"/>
                  </a:lnTo>
                  <a:cubicBezTo>
                    <a:pt x="f859" y="f116"/>
                    <a:pt x="f860" y="f80"/>
                    <a:pt x="f861" y="f78"/>
                  </a:cubicBezTo>
                  <a:cubicBezTo>
                    <a:pt x="f862" y="f52"/>
                    <a:pt x="f863" y="f67"/>
                    <a:pt x="f864" y="f57"/>
                  </a:cubicBezTo>
                  <a:cubicBezTo>
                    <a:pt x="f865" y="f112"/>
                    <a:pt x="f866" y="f74"/>
                    <a:pt x="f867" y="f45"/>
                  </a:cubicBezTo>
                  <a:cubicBezTo>
                    <a:pt x="f868" y="f112"/>
                    <a:pt x="f869" y="f45"/>
                    <a:pt x="f55" y="f4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5" name="Freeform 63">
              <a:extLst>
                <a:ext uri="{FF2B5EF4-FFF2-40B4-BE49-F238E27FC236}">
                  <a16:creationId xmlns:a16="http://schemas.microsoft.com/office/drawing/2014/main" id="{A5D3DC8C-AF42-4D47-8FE7-2FD29AEEC23B}"/>
                </a:ext>
              </a:extLst>
            </p:cNvPr>
            <p:cNvSpPr/>
            <p:nvPr/>
          </p:nvSpPr>
          <p:spPr>
            <a:xfrm>
              <a:off x="7508879" y="1560021"/>
              <a:ext cx="11109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"/>
                <a:gd name="f7" fmla="val 3"/>
                <a:gd name="f8" fmla="val 8"/>
                <a:gd name="f9" fmla="val 2"/>
                <a:gd name="f10" fmla="val 7"/>
                <a:gd name="f11" fmla="val 1"/>
                <a:gd name="f12" fmla="val 6"/>
                <a:gd name="f13" fmla="+- 0 0 -90"/>
                <a:gd name="f14" fmla="*/ f3 1 12"/>
                <a:gd name="f15" fmla="*/ f4 1 3"/>
                <a:gd name="f16" fmla="+- f7 0 f5"/>
                <a:gd name="f17" fmla="+- f6 0 f5"/>
                <a:gd name="f18" fmla="*/ f13 f0 1"/>
                <a:gd name="f19" fmla="*/ f16 1 3"/>
                <a:gd name="f20" fmla="*/ f17 1 12"/>
                <a:gd name="f21" fmla="*/ 12 f17 1"/>
                <a:gd name="f22" fmla="*/ 3 f16 1"/>
                <a:gd name="f23" fmla="*/ 6 f17 1"/>
                <a:gd name="f24" fmla="*/ 0 f16 1"/>
                <a:gd name="f25" fmla="*/ f18 1 f2"/>
                <a:gd name="f26" fmla="*/ f21 1 12"/>
                <a:gd name="f27" fmla="*/ f22 1 3"/>
                <a:gd name="f28" fmla="*/ f23 1 12"/>
                <a:gd name="f29" fmla="*/ f24 1 3"/>
                <a:gd name="f30" fmla="*/ 0 1 f20"/>
                <a:gd name="f31" fmla="*/ f6 1 f20"/>
                <a:gd name="f32" fmla="*/ 0 1 f19"/>
                <a:gd name="f33" fmla="*/ f7 1 f19"/>
                <a:gd name="f34" fmla="+- f25 0 f1"/>
                <a:gd name="f35" fmla="*/ f26 1 f20"/>
                <a:gd name="f36" fmla="*/ f27 1 f19"/>
                <a:gd name="f37" fmla="*/ f28 1 f20"/>
                <a:gd name="f38" fmla="*/ f29 1 f19"/>
                <a:gd name="f39" fmla="*/ f30 f14 1"/>
                <a:gd name="f40" fmla="*/ f31 f14 1"/>
                <a:gd name="f41" fmla="*/ f33 f15 1"/>
                <a:gd name="f42" fmla="*/ f32 f15 1"/>
                <a:gd name="f43" fmla="*/ f35 f14 1"/>
                <a:gd name="f44" fmla="*/ f36 f15 1"/>
                <a:gd name="f45" fmla="*/ f37 f14 1"/>
                <a:gd name="f46" fmla="*/ f38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3" y="f44"/>
                </a:cxn>
                <a:cxn ang="f34">
                  <a:pos x="f43" y="f44"/>
                </a:cxn>
                <a:cxn ang="f34">
                  <a:pos x="f45" y="f46"/>
                </a:cxn>
                <a:cxn ang="f34">
                  <a:pos x="f43" y="f44"/>
                </a:cxn>
              </a:cxnLst>
              <a:rect l="f39" t="f42" r="f40" b="f41"/>
              <a:pathLst>
                <a:path w="12" h="3">
                  <a:moveTo>
                    <a:pt x="f6" y="f7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5"/>
                  </a:cubicBezTo>
                  <a:cubicBezTo>
                    <a:pt x="f11" y="f11"/>
                    <a:pt x="f5" y="f9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6" name="Freeform 64">
              <a:extLst>
                <a:ext uri="{FF2B5EF4-FFF2-40B4-BE49-F238E27FC236}">
                  <a16:creationId xmlns:a16="http://schemas.microsoft.com/office/drawing/2014/main" id="{FCC7F42E-6381-457F-A470-541B4B8D0039}"/>
                </a:ext>
              </a:extLst>
            </p:cNvPr>
            <p:cNvSpPr/>
            <p:nvPr/>
          </p:nvSpPr>
          <p:spPr>
            <a:xfrm>
              <a:off x="5434014" y="1567400"/>
              <a:ext cx="4764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3"/>
                <a:gd name="f9" fmla="+- 0 0 -90"/>
                <a:gd name="f10" fmla="*/ f3 1 5"/>
                <a:gd name="f11" fmla="*/ f4 1 1"/>
                <a:gd name="f12" fmla="+- f7 0 f5"/>
                <a:gd name="f13" fmla="+- f6 0 f5"/>
                <a:gd name="f14" fmla="*/ f9 f0 1"/>
                <a:gd name="f15" fmla="*/ f13 1 5"/>
                <a:gd name="f16" fmla="*/ 5 f13 1"/>
                <a:gd name="f17" fmla="*/ 1 f12 1"/>
                <a:gd name="f18" fmla="*/ 3 f13 1"/>
                <a:gd name="f19" fmla="*/ 0 f12 1"/>
                <a:gd name="f20" fmla="*/ 0 f13 1"/>
                <a:gd name="f21" fmla="*/ 0 1 f12"/>
                <a:gd name="f22" fmla="*/ f7 1 f12"/>
                <a:gd name="f23" fmla="*/ f14 1 f2"/>
                <a:gd name="f24" fmla="*/ f16 1 5"/>
                <a:gd name="f25" fmla="*/ f18 1 5"/>
                <a:gd name="f26" fmla="*/ f20 1 5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39"/>
                </a:cxn>
                <a:cxn ang="f33">
                  <a:pos x="f41" y="f39"/>
                </a:cxn>
              </a:cxnLst>
              <a:rect l="f37" t="f32" r="f38" b="f31"/>
              <a:pathLst>
                <a:path w="5" h="1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cubicBezTo>
                    <a:pt x="f7" y="f7"/>
                    <a:pt x="f7" y="f7"/>
                    <a:pt x="f5" y="f7"/>
                  </a:cubicBez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7" name="Freeform 65">
              <a:extLst>
                <a:ext uri="{FF2B5EF4-FFF2-40B4-BE49-F238E27FC236}">
                  <a16:creationId xmlns:a16="http://schemas.microsoft.com/office/drawing/2014/main" id="{99E22CFD-A6FD-480E-B3D3-6886A33BE248}"/>
                </a:ext>
              </a:extLst>
            </p:cNvPr>
            <p:cNvSpPr/>
            <p:nvPr/>
          </p:nvSpPr>
          <p:spPr>
            <a:xfrm>
              <a:off x="9672642" y="1567400"/>
              <a:ext cx="25402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3"/>
                <a:gd name="f8" fmla="val 13"/>
                <a:gd name="f9" fmla="val 2"/>
                <a:gd name="f10" fmla="val 6"/>
                <a:gd name="f11" fmla="val 1"/>
                <a:gd name="f12" fmla="+- 0 0 -90"/>
                <a:gd name="f13" fmla="*/ f3 1 27"/>
                <a:gd name="f14" fmla="*/ f4 1 3"/>
                <a:gd name="f15" fmla="+- f7 0 f5"/>
                <a:gd name="f16" fmla="+- f6 0 f5"/>
                <a:gd name="f17" fmla="*/ f12 f0 1"/>
                <a:gd name="f18" fmla="*/ f15 1 3"/>
                <a:gd name="f19" fmla="*/ f16 1 27"/>
                <a:gd name="f20" fmla="*/ 27 f16 1"/>
                <a:gd name="f21" fmla="*/ 3 f15 1"/>
                <a:gd name="f22" fmla="*/ 1 f16 1"/>
                <a:gd name="f23" fmla="*/ 0 f15 1"/>
                <a:gd name="f24" fmla="*/ f17 1 f2"/>
                <a:gd name="f25" fmla="*/ f20 1 27"/>
                <a:gd name="f26" fmla="*/ f21 1 3"/>
                <a:gd name="f27" fmla="*/ f22 1 27"/>
                <a:gd name="f28" fmla="*/ f23 1 3"/>
                <a:gd name="f29" fmla="*/ 0 1 f19"/>
                <a:gd name="f30" fmla="*/ f6 1 f19"/>
                <a:gd name="f31" fmla="*/ 0 1 f18"/>
                <a:gd name="f32" fmla="*/ f7 1 f18"/>
                <a:gd name="f33" fmla="+- f24 0 f1"/>
                <a:gd name="f34" fmla="*/ f25 1 f19"/>
                <a:gd name="f35" fmla="*/ f26 1 f18"/>
                <a:gd name="f36" fmla="*/ f27 1 f19"/>
                <a:gd name="f37" fmla="*/ f28 1 f18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2" y="f43"/>
                </a:cxn>
                <a:cxn ang="f33">
                  <a:pos x="f44" y="f45"/>
                </a:cxn>
                <a:cxn ang="f33">
                  <a:pos x="f42" y="f43"/>
                </a:cxn>
              </a:cxnLst>
              <a:rect l="f38" t="f41" r="f39" b="f40"/>
              <a:pathLst>
                <a:path w="27" h="3">
                  <a:moveTo>
                    <a:pt x="f6" y="f7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1" y="f5"/>
                  </a:cubicBezTo>
                  <a:cubicBezTo>
                    <a:pt x="f5" y="f11"/>
                    <a:pt x="f10" y="f9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8" name="Freeform 66">
              <a:extLst>
                <a:ext uri="{FF2B5EF4-FFF2-40B4-BE49-F238E27FC236}">
                  <a16:creationId xmlns:a16="http://schemas.microsoft.com/office/drawing/2014/main" id="{E18F4F07-4849-4DBF-A9C2-B8CC70614CCF}"/>
                </a:ext>
              </a:extLst>
            </p:cNvPr>
            <p:cNvSpPr/>
            <p:nvPr/>
          </p:nvSpPr>
          <p:spPr>
            <a:xfrm>
              <a:off x="10966454" y="1529242"/>
              <a:ext cx="39684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3"/>
                <a:gd name="f8" fmla="val 1"/>
                <a:gd name="f9" fmla="val 20"/>
                <a:gd name="f10" fmla="val 27"/>
                <a:gd name="f11" fmla="val 2"/>
                <a:gd name="f12" fmla="val 38"/>
                <a:gd name="f13" fmla="val 37"/>
                <a:gd name="f14" fmla="val 29"/>
                <a:gd name="f15" fmla="+- 0 0 -90"/>
                <a:gd name="f16" fmla="*/ f3 1 42"/>
                <a:gd name="f17" fmla="*/ f4 1 3"/>
                <a:gd name="f18" fmla="+- f7 0 f5"/>
                <a:gd name="f19" fmla="+- f6 0 f5"/>
                <a:gd name="f20" fmla="*/ f15 f0 1"/>
                <a:gd name="f21" fmla="*/ f18 1 3"/>
                <a:gd name="f22" fmla="*/ f19 1 42"/>
                <a:gd name="f23" fmla="*/ 42 f19 1"/>
                <a:gd name="f24" fmla="*/ 0 f18 1"/>
                <a:gd name="f25" fmla="*/ 0 f19 1"/>
                <a:gd name="f26" fmla="*/ 1 f18 1"/>
                <a:gd name="f27" fmla="*/ 38 f19 1"/>
                <a:gd name="f28" fmla="*/ 3 f18 1"/>
                <a:gd name="f29" fmla="*/ f20 1 f2"/>
                <a:gd name="f30" fmla="*/ f23 1 42"/>
                <a:gd name="f31" fmla="*/ f24 1 3"/>
                <a:gd name="f32" fmla="*/ f25 1 42"/>
                <a:gd name="f33" fmla="*/ f26 1 3"/>
                <a:gd name="f34" fmla="*/ f27 1 42"/>
                <a:gd name="f35" fmla="*/ f28 1 3"/>
                <a:gd name="f36" fmla="*/ 0 1 f22"/>
                <a:gd name="f37" fmla="*/ f6 1 f22"/>
                <a:gd name="f38" fmla="*/ 0 1 f21"/>
                <a:gd name="f39" fmla="*/ f7 1 f21"/>
                <a:gd name="f40" fmla="+- f29 0 f1"/>
                <a:gd name="f41" fmla="*/ f30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1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6"/>
                </a:cxn>
                <a:cxn ang="f40">
                  <a:pos x="f51" y="f52"/>
                </a:cxn>
              </a:cxnLst>
              <a:rect l="f47" t="f50" r="f48" b="f49"/>
              <a:pathLst>
                <a:path w="42" h="3">
                  <a:moveTo>
                    <a:pt x="f6" y="f5"/>
                  </a:moveTo>
                  <a:lnTo>
                    <a:pt x="f6" y="f5"/>
                  </a:lnTo>
                  <a:lnTo>
                    <a:pt x="f5" y="f8"/>
                  </a:lnTo>
                  <a:cubicBezTo>
                    <a:pt x="f9" y="f8"/>
                    <a:pt x="f10" y="f11"/>
                    <a:pt x="f12" y="f7"/>
                  </a:cubicBezTo>
                  <a:cubicBezTo>
                    <a:pt x="f13" y="f11"/>
                    <a:pt x="f14" y="f5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9" name="Freeform 67">
              <a:extLst>
                <a:ext uri="{FF2B5EF4-FFF2-40B4-BE49-F238E27FC236}">
                  <a16:creationId xmlns:a16="http://schemas.microsoft.com/office/drawing/2014/main" id="{3B5AFAFB-6130-4FAD-A2E3-9815322098DA}"/>
                </a:ext>
              </a:extLst>
            </p:cNvPr>
            <p:cNvSpPr/>
            <p:nvPr/>
          </p:nvSpPr>
          <p:spPr>
            <a:xfrm>
              <a:off x="11329992" y="1552632"/>
              <a:ext cx="44448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3"/>
                <a:gd name="f8" fmla="val 27"/>
                <a:gd name="f9" fmla="val 33"/>
                <a:gd name="f10" fmla="val 2"/>
                <a:gd name="f11" fmla="val 40"/>
                <a:gd name="f12" fmla="val 44"/>
                <a:gd name="f13" fmla="val 18"/>
                <a:gd name="f14" fmla="+- 0 0 -90"/>
                <a:gd name="f15" fmla="*/ f3 1 46"/>
                <a:gd name="f16" fmla="*/ f4 1 3"/>
                <a:gd name="f17" fmla="+- f7 0 f5"/>
                <a:gd name="f18" fmla="+- f6 0 f5"/>
                <a:gd name="f19" fmla="*/ f14 f0 1"/>
                <a:gd name="f20" fmla="*/ f17 1 3"/>
                <a:gd name="f21" fmla="*/ f18 1 46"/>
                <a:gd name="f22" fmla="*/ 27 f18 1"/>
                <a:gd name="f23" fmla="*/ 3 f17 1"/>
                <a:gd name="f24" fmla="*/ 46 f18 1"/>
                <a:gd name="f25" fmla="*/ 2 f17 1"/>
                <a:gd name="f26" fmla="*/ 44 f18 1"/>
                <a:gd name="f27" fmla="*/ 0 f17 1"/>
                <a:gd name="f28" fmla="*/ f19 1 f2"/>
                <a:gd name="f29" fmla="*/ f22 1 46"/>
                <a:gd name="f30" fmla="*/ f23 1 3"/>
                <a:gd name="f31" fmla="*/ f24 1 46"/>
                <a:gd name="f32" fmla="*/ f25 1 3"/>
                <a:gd name="f33" fmla="*/ f26 1 46"/>
                <a:gd name="f34" fmla="*/ f27 1 3"/>
                <a:gd name="f35" fmla="*/ 0 1 f21"/>
                <a:gd name="f36" fmla="*/ f6 1 f21"/>
                <a:gd name="f37" fmla="*/ 0 1 f20"/>
                <a:gd name="f38" fmla="*/ f7 1 f20"/>
                <a:gd name="f39" fmla="+- f28 0 f1"/>
                <a:gd name="f40" fmla="*/ f29 1 f21"/>
                <a:gd name="f41" fmla="*/ f30 1 f20"/>
                <a:gd name="f42" fmla="*/ f31 1 f21"/>
                <a:gd name="f43" fmla="*/ f32 1 f20"/>
                <a:gd name="f44" fmla="*/ f33 1 f21"/>
                <a:gd name="f45" fmla="*/ f34 1 f20"/>
                <a:gd name="f46" fmla="*/ f35 f15 1"/>
                <a:gd name="f47" fmla="*/ f36 f15 1"/>
                <a:gd name="f48" fmla="*/ f38 f16 1"/>
                <a:gd name="f49" fmla="*/ f37 f16 1"/>
                <a:gd name="f50" fmla="*/ f40 f15 1"/>
                <a:gd name="f51" fmla="*/ f41 f16 1"/>
                <a:gd name="f52" fmla="*/ f42 f15 1"/>
                <a:gd name="f53" fmla="*/ f43 f16 1"/>
                <a:gd name="f54" fmla="*/ f44 f15 1"/>
                <a:gd name="f55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50" y="f51"/>
                </a:cxn>
                <a:cxn ang="f39">
                  <a:pos x="f50" y="f51"/>
                </a:cxn>
                <a:cxn ang="f39">
                  <a:pos x="f52" y="f53"/>
                </a:cxn>
                <a:cxn ang="f39">
                  <a:pos x="f54" y="f55"/>
                </a:cxn>
                <a:cxn ang="f39">
                  <a:pos x="f50" y="f51"/>
                </a:cxn>
              </a:cxnLst>
              <a:rect l="f46" t="f49" r="f47" b="f48"/>
              <a:pathLst>
                <a:path w="46" h="3">
                  <a:moveTo>
                    <a:pt x="f8" y="f7"/>
                  </a:moveTo>
                  <a:lnTo>
                    <a:pt x="f8" y="f7"/>
                  </a:lnTo>
                  <a:cubicBezTo>
                    <a:pt x="f9" y="f10"/>
                    <a:pt x="f11" y="f7"/>
                    <a:pt x="f6" y="f10"/>
                  </a:cubicBezTo>
                  <a:lnTo>
                    <a:pt x="f12" y="f5"/>
                  </a:lnTo>
                  <a:cubicBezTo>
                    <a:pt x="f13" y="f5"/>
                    <a:pt x="f5" y="f10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0" name="Freeform 68">
              <a:extLst>
                <a:ext uri="{FF2B5EF4-FFF2-40B4-BE49-F238E27FC236}">
                  <a16:creationId xmlns:a16="http://schemas.microsoft.com/office/drawing/2014/main" id="{002E826B-8071-4292-87E6-70456527C315}"/>
                </a:ext>
              </a:extLst>
            </p:cNvPr>
            <p:cNvSpPr/>
            <p:nvPr/>
          </p:nvSpPr>
          <p:spPr>
            <a:xfrm>
              <a:off x="11042651" y="1540325"/>
              <a:ext cx="60322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"/>
                <a:gd name="f7" fmla="val 7"/>
                <a:gd name="f8" fmla="val 3"/>
                <a:gd name="f9" fmla="val 30"/>
                <a:gd name="f10" fmla="val 6"/>
                <a:gd name="f11" fmla="val 60"/>
                <a:gd name="f12" fmla="val 5"/>
                <a:gd name="f13" fmla="val 54"/>
                <a:gd name="f14" fmla="val 31"/>
                <a:gd name="f15" fmla="val 1"/>
                <a:gd name="f16" fmla="+- 0 0 -90"/>
                <a:gd name="f17" fmla="*/ f3 1 63"/>
                <a:gd name="f18" fmla="*/ f4 1 7"/>
                <a:gd name="f19" fmla="+- f7 0 f5"/>
                <a:gd name="f20" fmla="+- f6 0 f5"/>
                <a:gd name="f21" fmla="*/ f16 f0 1"/>
                <a:gd name="f22" fmla="*/ f20 1 63"/>
                <a:gd name="f23" fmla="*/ f19 1 7"/>
                <a:gd name="f24" fmla="*/ 0 f20 1"/>
                <a:gd name="f25" fmla="*/ 3 f19 1"/>
                <a:gd name="f26" fmla="*/ 60 f20 1"/>
                <a:gd name="f27" fmla="*/ 5 f19 1"/>
                <a:gd name="f28" fmla="*/ 54 f20 1"/>
                <a:gd name="f29" fmla="*/ f21 1 f2"/>
                <a:gd name="f30" fmla="*/ f24 1 63"/>
                <a:gd name="f31" fmla="*/ f25 1 7"/>
                <a:gd name="f32" fmla="*/ f26 1 63"/>
                <a:gd name="f33" fmla="*/ f27 1 7"/>
                <a:gd name="f34" fmla="*/ f28 1 63"/>
                <a:gd name="f35" fmla="*/ 0 1 f22"/>
                <a:gd name="f36" fmla="*/ f6 1 f22"/>
                <a:gd name="f37" fmla="*/ 0 1 f23"/>
                <a:gd name="f38" fmla="*/ f7 1 f23"/>
                <a:gd name="f39" fmla="+- f29 0 f1"/>
                <a:gd name="f40" fmla="*/ f30 1 f22"/>
                <a:gd name="f41" fmla="*/ f31 1 f23"/>
                <a:gd name="f42" fmla="*/ f32 1 f22"/>
                <a:gd name="f43" fmla="*/ f33 1 f23"/>
                <a:gd name="f44" fmla="*/ f34 1 f22"/>
                <a:gd name="f45" fmla="*/ f35 f17 1"/>
                <a:gd name="f46" fmla="*/ f36 f17 1"/>
                <a:gd name="f47" fmla="*/ f38 f18 1"/>
                <a:gd name="f48" fmla="*/ f37 f18 1"/>
                <a:gd name="f49" fmla="*/ f40 f17 1"/>
                <a:gd name="f50" fmla="*/ f41 f18 1"/>
                <a:gd name="f51" fmla="*/ f42 f17 1"/>
                <a:gd name="f52" fmla="*/ f43 f18 1"/>
                <a:gd name="f53" fmla="*/ f4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49" y="f50"/>
                </a:cxn>
                <a:cxn ang="f39">
                  <a:pos x="f49" y="f50"/>
                </a:cxn>
                <a:cxn ang="f39">
                  <a:pos x="f51" y="f52"/>
                </a:cxn>
                <a:cxn ang="f39">
                  <a:pos x="f53" y="f52"/>
                </a:cxn>
                <a:cxn ang="f39">
                  <a:pos x="f49" y="f50"/>
                </a:cxn>
              </a:cxnLst>
              <a:rect l="f45" t="f48" r="f46" b="f47"/>
              <a:pathLst>
                <a:path w="63" h="7">
                  <a:moveTo>
                    <a:pt x="f5" y="f8"/>
                  </a:moveTo>
                  <a:lnTo>
                    <a:pt x="f5" y="f8"/>
                  </a:lnTo>
                  <a:cubicBezTo>
                    <a:pt x="f8" y="f7"/>
                    <a:pt x="f9" y="f10"/>
                    <a:pt x="f11" y="f12"/>
                  </a:cubicBezTo>
                  <a:lnTo>
                    <a:pt x="f13" y="f12"/>
                  </a:lnTo>
                  <a:cubicBezTo>
                    <a:pt x="f6" y="f5"/>
                    <a:pt x="f14" y="f15"/>
                    <a:pt x="f5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1" name="Freeform 69">
              <a:extLst>
                <a:ext uri="{FF2B5EF4-FFF2-40B4-BE49-F238E27FC236}">
                  <a16:creationId xmlns:a16="http://schemas.microsoft.com/office/drawing/2014/main" id="{8442007E-0C7E-4AB8-AD82-1EEEED83B79E}"/>
                </a:ext>
              </a:extLst>
            </p:cNvPr>
            <p:cNvSpPr/>
            <p:nvPr/>
          </p:nvSpPr>
          <p:spPr>
            <a:xfrm>
              <a:off x="11106146" y="1542784"/>
              <a:ext cx="28575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2"/>
                <a:gd name="f8" fmla="val 10"/>
                <a:gd name="f9" fmla="val 19"/>
                <a:gd name="f10" fmla="val 28"/>
                <a:gd name="f11" fmla="val 17"/>
                <a:gd name="f12" fmla="+- 0 0 -90"/>
                <a:gd name="f13" fmla="*/ f3 1 31"/>
                <a:gd name="f14" fmla="*/ f4 1 2"/>
                <a:gd name="f15" fmla="+- f7 0 f5"/>
                <a:gd name="f16" fmla="+- f6 0 f5"/>
                <a:gd name="f17" fmla="*/ f12 f0 1"/>
                <a:gd name="f18" fmla="*/ f15 1 2"/>
                <a:gd name="f19" fmla="*/ f16 1 31"/>
                <a:gd name="f20" fmla="*/ 0 f16 1"/>
                <a:gd name="f21" fmla="*/ 2 f15 1"/>
                <a:gd name="f22" fmla="*/ 28 f16 1"/>
                <a:gd name="f23" fmla="*/ f17 1 f2"/>
                <a:gd name="f24" fmla="*/ f20 1 31"/>
                <a:gd name="f25" fmla="*/ f21 1 2"/>
                <a:gd name="f26" fmla="*/ f22 1 31"/>
                <a:gd name="f27" fmla="*/ 0 1 f19"/>
                <a:gd name="f28" fmla="*/ f6 1 f19"/>
                <a:gd name="f29" fmla="*/ 0 1 f18"/>
                <a:gd name="f30" fmla="*/ f7 1 f18"/>
                <a:gd name="f31" fmla="+- f23 0 f1"/>
                <a:gd name="f32" fmla="*/ f24 1 f19"/>
                <a:gd name="f33" fmla="*/ f25 1 f18"/>
                <a:gd name="f34" fmla="*/ f26 1 f19"/>
                <a:gd name="f35" fmla="*/ f27 f13 1"/>
                <a:gd name="f36" fmla="*/ f28 f13 1"/>
                <a:gd name="f37" fmla="*/ f30 f14 1"/>
                <a:gd name="f38" fmla="*/ f29 f14 1"/>
                <a:gd name="f39" fmla="*/ f32 f13 1"/>
                <a:gd name="f40" fmla="*/ f33 f14 1"/>
                <a:gd name="f41" fmla="*/ f34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9" y="f40"/>
                </a:cxn>
                <a:cxn ang="f31">
                  <a:pos x="f39" y="f40"/>
                </a:cxn>
                <a:cxn ang="f31">
                  <a:pos x="f41" y="f40"/>
                </a:cxn>
                <a:cxn ang="f31">
                  <a:pos x="f39" y="f40"/>
                </a:cxn>
              </a:cxnLst>
              <a:rect l="f35" t="f38" r="f36" b="f37"/>
              <a:pathLst>
                <a:path w="31" h="2">
                  <a:moveTo>
                    <a:pt x="f5" y="f7"/>
                  </a:moveTo>
                  <a:lnTo>
                    <a:pt x="f5" y="f7"/>
                  </a:lnTo>
                  <a:cubicBezTo>
                    <a:pt x="f8" y="f7"/>
                    <a:pt x="f9" y="f7"/>
                    <a:pt x="f10" y="f7"/>
                  </a:cubicBezTo>
                  <a:cubicBezTo>
                    <a:pt x="f6" y="f5"/>
                    <a:pt x="f11" y="f7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2" name="Freeform 70">
              <a:extLst>
                <a:ext uri="{FF2B5EF4-FFF2-40B4-BE49-F238E27FC236}">
                  <a16:creationId xmlns:a16="http://schemas.microsoft.com/office/drawing/2014/main" id="{50360798-B014-4F6D-8152-38E510D8DCE8}"/>
                </a:ext>
              </a:extLst>
            </p:cNvPr>
            <p:cNvSpPr/>
            <p:nvPr/>
          </p:nvSpPr>
          <p:spPr>
            <a:xfrm>
              <a:off x="10679113" y="1525557"/>
              <a:ext cx="103190" cy="98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9"/>
                <a:gd name="f7" fmla="val 12"/>
                <a:gd name="f8" fmla="val 77"/>
                <a:gd name="f9" fmla="val 9"/>
                <a:gd name="f10" fmla="val 91"/>
                <a:gd name="f11" fmla="val 10"/>
                <a:gd name="f12" fmla="val 86"/>
                <a:gd name="f13" fmla="val 4"/>
                <a:gd name="f14" fmla="val 94"/>
                <a:gd name="f15" fmla="val 6"/>
                <a:gd name="f16" fmla="+- 0 0 -90"/>
                <a:gd name="f17" fmla="*/ f3 1 109"/>
                <a:gd name="f18" fmla="*/ f4 1 12"/>
                <a:gd name="f19" fmla="+- f7 0 f5"/>
                <a:gd name="f20" fmla="+- f6 0 f5"/>
                <a:gd name="f21" fmla="*/ f16 f0 1"/>
                <a:gd name="f22" fmla="*/ f20 1 109"/>
                <a:gd name="f23" fmla="*/ f19 1 12"/>
                <a:gd name="f24" fmla="*/ 77 f20 1"/>
                <a:gd name="f25" fmla="*/ 9 f19 1"/>
                <a:gd name="f26" fmla="*/ 94 f20 1"/>
                <a:gd name="f27" fmla="*/ 6 f19 1"/>
                <a:gd name="f28" fmla="*/ f21 1 f2"/>
                <a:gd name="f29" fmla="*/ f24 1 109"/>
                <a:gd name="f30" fmla="*/ f25 1 12"/>
                <a:gd name="f31" fmla="*/ f26 1 109"/>
                <a:gd name="f32" fmla="*/ f27 1 12"/>
                <a:gd name="f33" fmla="*/ 0 1 f22"/>
                <a:gd name="f34" fmla="*/ f6 1 f22"/>
                <a:gd name="f35" fmla="*/ 0 1 f23"/>
                <a:gd name="f36" fmla="*/ f7 1 f23"/>
                <a:gd name="f37" fmla="+- f28 0 f1"/>
                <a:gd name="f38" fmla="*/ f29 1 f22"/>
                <a:gd name="f39" fmla="*/ f30 1 f23"/>
                <a:gd name="f40" fmla="*/ f31 1 f22"/>
                <a:gd name="f41" fmla="*/ f32 1 f23"/>
                <a:gd name="f42" fmla="*/ f33 f17 1"/>
                <a:gd name="f43" fmla="*/ f34 f17 1"/>
                <a:gd name="f44" fmla="*/ f36 f18 1"/>
                <a:gd name="f45" fmla="*/ f35 f18 1"/>
                <a:gd name="f46" fmla="*/ f38 f17 1"/>
                <a:gd name="f47" fmla="*/ f39 f18 1"/>
                <a:gd name="f48" fmla="*/ f40 f17 1"/>
                <a:gd name="f49" fmla="*/ f41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6" y="f47"/>
                </a:cxn>
                <a:cxn ang="f37">
                  <a:pos x="f46" y="f47"/>
                </a:cxn>
                <a:cxn ang="f37">
                  <a:pos x="f48" y="f49"/>
                </a:cxn>
                <a:cxn ang="f37">
                  <a:pos x="f46" y="f47"/>
                </a:cxn>
              </a:cxnLst>
              <a:rect l="f42" t="f45" r="f43" b="f44"/>
              <a:pathLst>
                <a:path w="109" h="12">
                  <a:moveTo>
                    <a:pt x="f8" y="f9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14" y="f15"/>
                  </a:cubicBezTo>
                  <a:cubicBezTo>
                    <a:pt x="f6" y="f5"/>
                    <a:pt x="f5" y="f7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3" name="Freeform 71">
              <a:extLst>
                <a:ext uri="{FF2B5EF4-FFF2-40B4-BE49-F238E27FC236}">
                  <a16:creationId xmlns:a16="http://schemas.microsoft.com/office/drawing/2014/main" id="{AA1A9B18-F9B0-440A-91B6-1C75592451A2}"/>
                </a:ext>
              </a:extLst>
            </p:cNvPr>
            <p:cNvSpPr/>
            <p:nvPr/>
          </p:nvSpPr>
          <p:spPr>
            <a:xfrm>
              <a:off x="11039478" y="1550173"/>
              <a:ext cx="26983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5"/>
                <a:gd name="f8" fmla="val 16"/>
                <a:gd name="f9" fmla="val 4"/>
                <a:gd name="f10" fmla="+- 0 0 -90"/>
                <a:gd name="f11" fmla="*/ f3 1 27"/>
                <a:gd name="f12" fmla="*/ f4 1 5"/>
                <a:gd name="f13" fmla="+- f7 0 f5"/>
                <a:gd name="f14" fmla="+- f6 0 f5"/>
                <a:gd name="f15" fmla="*/ f10 f0 1"/>
                <a:gd name="f16" fmla="*/ f13 1 5"/>
                <a:gd name="f17" fmla="*/ f14 1 27"/>
                <a:gd name="f18" fmla="*/ 27 f14 1"/>
                <a:gd name="f19" fmla="*/ 5 f13 1"/>
                <a:gd name="f20" fmla="*/ 16 f14 1"/>
                <a:gd name="f21" fmla="*/ 0 f13 1"/>
                <a:gd name="f22" fmla="*/ 0 f14 1"/>
                <a:gd name="f23" fmla="*/ 4 f13 1"/>
                <a:gd name="f24" fmla="*/ f15 1 f2"/>
                <a:gd name="f25" fmla="*/ f18 1 27"/>
                <a:gd name="f26" fmla="*/ f19 1 5"/>
                <a:gd name="f27" fmla="*/ f20 1 27"/>
                <a:gd name="f28" fmla="*/ f21 1 5"/>
                <a:gd name="f29" fmla="*/ f22 1 27"/>
                <a:gd name="f30" fmla="*/ f23 1 5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27" h="5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lnTo>
                    <a:pt x="f5" y="f9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4" name="Freeform 72">
              <a:extLst>
                <a:ext uri="{FF2B5EF4-FFF2-40B4-BE49-F238E27FC236}">
                  <a16:creationId xmlns:a16="http://schemas.microsoft.com/office/drawing/2014/main" id="{B7E52F69-8570-4CA7-9A09-9F2B094948A0}"/>
                </a:ext>
              </a:extLst>
            </p:cNvPr>
            <p:cNvSpPr/>
            <p:nvPr/>
          </p:nvSpPr>
          <p:spPr>
            <a:xfrm>
              <a:off x="10841034" y="1548938"/>
              <a:ext cx="58741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3"/>
                <a:gd name="f8" fmla="val 1"/>
                <a:gd name="f9" fmla="val 2"/>
                <a:gd name="f10" fmla="val 49"/>
                <a:gd name="f11" fmla="val 48"/>
                <a:gd name="f12" fmla="val 54"/>
                <a:gd name="f13" fmla="val 32"/>
                <a:gd name="f14" fmla="+- 0 0 -90"/>
                <a:gd name="f15" fmla="*/ f3 1 61"/>
                <a:gd name="f16" fmla="*/ f4 1 3"/>
                <a:gd name="f17" fmla="+- f7 0 f5"/>
                <a:gd name="f18" fmla="+- f6 0 f5"/>
                <a:gd name="f19" fmla="*/ f14 f0 1"/>
                <a:gd name="f20" fmla="*/ f17 1 3"/>
                <a:gd name="f21" fmla="*/ f18 1 61"/>
                <a:gd name="f22" fmla="*/ 1 f18 1"/>
                <a:gd name="f23" fmla="*/ 2 f17 1"/>
                <a:gd name="f24" fmla="*/ 49 f18 1"/>
                <a:gd name="f25" fmla="*/ 3 f17 1"/>
                <a:gd name="f26" fmla="*/ 61 f18 1"/>
                <a:gd name="f27" fmla="*/ f19 1 f2"/>
                <a:gd name="f28" fmla="*/ f22 1 61"/>
                <a:gd name="f29" fmla="*/ f23 1 3"/>
                <a:gd name="f30" fmla="*/ f24 1 61"/>
                <a:gd name="f31" fmla="*/ f25 1 3"/>
                <a:gd name="f32" fmla="*/ f26 1 61"/>
                <a:gd name="f33" fmla="*/ 0 1 f21"/>
                <a:gd name="f34" fmla="*/ f6 1 f21"/>
                <a:gd name="f35" fmla="*/ 0 1 f20"/>
                <a:gd name="f36" fmla="*/ f7 1 f20"/>
                <a:gd name="f37" fmla="+- f27 0 f1"/>
                <a:gd name="f38" fmla="*/ f28 1 f21"/>
                <a:gd name="f39" fmla="*/ f29 1 f20"/>
                <a:gd name="f40" fmla="*/ f30 1 f21"/>
                <a:gd name="f41" fmla="*/ f31 1 f20"/>
                <a:gd name="f42" fmla="*/ f32 1 f21"/>
                <a:gd name="f43" fmla="*/ f33 f15 1"/>
                <a:gd name="f44" fmla="*/ f34 f15 1"/>
                <a:gd name="f45" fmla="*/ f36 f16 1"/>
                <a:gd name="f46" fmla="*/ f35 f16 1"/>
                <a:gd name="f47" fmla="*/ f38 f15 1"/>
                <a:gd name="f48" fmla="*/ f39 f16 1"/>
                <a:gd name="f49" fmla="*/ f40 f15 1"/>
                <a:gd name="f50" fmla="*/ f41 f16 1"/>
                <a:gd name="f51" fmla="*/ f4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7" y="f48"/>
                </a:cxn>
                <a:cxn ang="f37">
                  <a:pos x="f47" y="f48"/>
                </a:cxn>
                <a:cxn ang="f37">
                  <a:pos x="f49" y="f50"/>
                </a:cxn>
                <a:cxn ang="f37">
                  <a:pos x="f51" y="f48"/>
                </a:cxn>
                <a:cxn ang="f37">
                  <a:pos x="f47" y="f48"/>
                </a:cxn>
              </a:cxnLst>
              <a:rect l="f43" t="f46" r="f44" b="f45"/>
              <a:pathLst>
                <a:path w="61" h="3">
                  <a:moveTo>
                    <a:pt x="f8" y="f9"/>
                  </a:moveTo>
                  <a:lnTo>
                    <a:pt x="f8" y="f9"/>
                  </a:lnTo>
                  <a:lnTo>
                    <a:pt x="f10" y="f7"/>
                  </a:lnTo>
                  <a:cubicBezTo>
                    <a:pt x="f11" y="f9"/>
                    <a:pt x="f12" y="f9"/>
                    <a:pt x="f6" y="f9"/>
                  </a:cubicBezTo>
                  <a:cubicBezTo>
                    <a:pt x="f13" y="f8"/>
                    <a:pt x="f5" y="f5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5" name="Freeform 73">
              <a:extLst>
                <a:ext uri="{FF2B5EF4-FFF2-40B4-BE49-F238E27FC236}">
                  <a16:creationId xmlns:a16="http://schemas.microsoft.com/office/drawing/2014/main" id="{B492457B-EFCE-40AA-BC3A-0821CAE6098B}"/>
                </a:ext>
              </a:extLst>
            </p:cNvPr>
            <p:cNvSpPr/>
            <p:nvPr/>
          </p:nvSpPr>
          <p:spPr>
            <a:xfrm>
              <a:off x="10899776" y="1550173"/>
              <a:ext cx="36511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1"/>
                <a:gd name="f8" fmla="val 15"/>
                <a:gd name="f9" fmla="val 30"/>
                <a:gd name="f10" fmla="val 12"/>
                <a:gd name="f11" fmla="+- 0 0 -90"/>
                <a:gd name="f12" fmla="*/ f3 1 38"/>
                <a:gd name="f13" fmla="*/ f4 1 1"/>
                <a:gd name="f14" fmla="+- f7 0 f5"/>
                <a:gd name="f15" fmla="+- f6 0 f5"/>
                <a:gd name="f16" fmla="*/ f11 f0 1"/>
                <a:gd name="f17" fmla="*/ f15 1 38"/>
                <a:gd name="f18" fmla="*/ 0 f15 1"/>
                <a:gd name="f19" fmla="*/ 1 f14 1"/>
                <a:gd name="f20" fmla="*/ 38 f15 1"/>
                <a:gd name="f21" fmla="*/ 0 f14 1"/>
                <a:gd name="f22" fmla="*/ 0 1 f14"/>
                <a:gd name="f23" fmla="*/ f7 1 f14"/>
                <a:gd name="f24" fmla="*/ f16 1 f2"/>
                <a:gd name="f25" fmla="*/ f18 1 38"/>
                <a:gd name="f26" fmla="*/ f20 1 38"/>
                <a:gd name="f27" fmla="*/ f19 1 f14"/>
                <a:gd name="f28" fmla="*/ f21 1 f14"/>
                <a:gd name="f29" fmla="*/ 0 1 f17"/>
                <a:gd name="f30" fmla="*/ f6 1 f17"/>
                <a:gd name="f31" fmla="*/ f23 f13 1"/>
                <a:gd name="f32" fmla="*/ f22 f13 1"/>
                <a:gd name="f33" fmla="+- f24 0 f1"/>
                <a:gd name="f34" fmla="*/ f25 1 f17"/>
                <a:gd name="f35" fmla="*/ f26 1 f17"/>
                <a:gd name="f36" fmla="*/ f29 f12 1"/>
                <a:gd name="f37" fmla="*/ f30 f12 1"/>
                <a:gd name="f38" fmla="*/ f27 f13 1"/>
                <a:gd name="f39" fmla="*/ f28 f13 1"/>
                <a:gd name="f40" fmla="*/ f34 f12 1"/>
                <a:gd name="f41" fmla="*/ f3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0" y="f38"/>
                </a:cxn>
                <a:cxn ang="f33">
                  <a:pos x="f40" y="f38"/>
                </a:cxn>
                <a:cxn ang="f33">
                  <a:pos x="f41" y="f39"/>
                </a:cxn>
                <a:cxn ang="f33">
                  <a:pos x="f40" y="f38"/>
                </a:cxn>
              </a:cxnLst>
              <a:rect l="f36" t="f32" r="f37" b="f31"/>
              <a:pathLst>
                <a:path w="38" h="1">
                  <a:moveTo>
                    <a:pt x="f5" y="f7"/>
                  </a:moveTo>
                  <a:lnTo>
                    <a:pt x="f5" y="f7"/>
                  </a:lnTo>
                  <a:cubicBezTo>
                    <a:pt x="f8" y="f7"/>
                    <a:pt x="f9" y="f7"/>
                    <a:pt x="f6" y="f5"/>
                  </a:cubicBezTo>
                  <a:cubicBezTo>
                    <a:pt x="f9" y="f5"/>
                    <a:pt x="f10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6" name="Freeform 74">
              <a:extLst>
                <a:ext uri="{FF2B5EF4-FFF2-40B4-BE49-F238E27FC236}">
                  <a16:creationId xmlns:a16="http://schemas.microsoft.com/office/drawing/2014/main" id="{8BFDA122-2315-412E-8CB3-99D732DDFBCA}"/>
                </a:ext>
              </a:extLst>
            </p:cNvPr>
            <p:cNvSpPr/>
            <p:nvPr/>
          </p:nvSpPr>
          <p:spPr>
            <a:xfrm>
              <a:off x="10958517" y="1555092"/>
              <a:ext cx="4604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1"/>
                <a:gd name="f8" fmla="val 33"/>
                <a:gd name="f9" fmla="+- 0 0 -90"/>
                <a:gd name="f10" fmla="*/ f3 1 47"/>
                <a:gd name="f11" fmla="*/ f4 1 1"/>
                <a:gd name="f12" fmla="+- f7 0 f5"/>
                <a:gd name="f13" fmla="+- f6 0 f5"/>
                <a:gd name="f14" fmla="*/ f9 f0 1"/>
                <a:gd name="f15" fmla="*/ f13 1 47"/>
                <a:gd name="f16" fmla="*/ 47 f13 1"/>
                <a:gd name="f17" fmla="*/ 1 f12 1"/>
                <a:gd name="f18" fmla="*/ 33 f13 1"/>
                <a:gd name="f19" fmla="*/ 0 f12 1"/>
                <a:gd name="f20" fmla="*/ 0 f13 1"/>
                <a:gd name="f21" fmla="*/ 0 1 f12"/>
                <a:gd name="f22" fmla="*/ f7 1 f12"/>
                <a:gd name="f23" fmla="*/ f14 1 f2"/>
                <a:gd name="f24" fmla="*/ f16 1 47"/>
                <a:gd name="f25" fmla="*/ f18 1 47"/>
                <a:gd name="f26" fmla="*/ f20 1 47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47" h="1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lnTo>
                    <a:pt x="f5" y="f5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7" name="Freeform 75">
              <a:extLst>
                <a:ext uri="{FF2B5EF4-FFF2-40B4-BE49-F238E27FC236}">
                  <a16:creationId xmlns:a16="http://schemas.microsoft.com/office/drawing/2014/main" id="{9FDBB64E-8805-4113-A1D4-A43E9C7C3456}"/>
                </a:ext>
              </a:extLst>
            </p:cNvPr>
            <p:cNvSpPr/>
            <p:nvPr/>
          </p:nvSpPr>
          <p:spPr>
            <a:xfrm>
              <a:off x="10304465" y="1548938"/>
              <a:ext cx="61914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4"/>
                <a:gd name="f8" fmla="val 57"/>
                <a:gd name="f9" fmla="val 5"/>
                <a:gd name="f10" fmla="val 1"/>
                <a:gd name="f11" fmla="val 3"/>
                <a:gd name="f12" fmla="val 14"/>
                <a:gd name="f13" fmla="val 33"/>
                <a:gd name="f14" fmla="val 45"/>
                <a:gd name="f15" fmla="val 2"/>
                <a:gd name="f16" fmla="+- 0 0 -90"/>
                <a:gd name="f17" fmla="*/ f3 1 65"/>
                <a:gd name="f18" fmla="*/ f4 1 4"/>
                <a:gd name="f19" fmla="+- f7 0 f5"/>
                <a:gd name="f20" fmla="+- f6 0 f5"/>
                <a:gd name="f21" fmla="*/ f16 f0 1"/>
                <a:gd name="f22" fmla="*/ f19 1 4"/>
                <a:gd name="f23" fmla="*/ f20 1 65"/>
                <a:gd name="f24" fmla="*/ 57 f20 1"/>
                <a:gd name="f25" fmla="*/ 0 f19 1"/>
                <a:gd name="f26" fmla="*/ 5 f20 1"/>
                <a:gd name="f27" fmla="*/ 1 f19 1"/>
                <a:gd name="f28" fmla="*/ 33 f20 1"/>
                <a:gd name="f29" fmla="*/ 4 f19 1"/>
                <a:gd name="f30" fmla="*/ f21 1 f2"/>
                <a:gd name="f31" fmla="*/ f24 1 65"/>
                <a:gd name="f32" fmla="*/ f25 1 4"/>
                <a:gd name="f33" fmla="*/ f26 1 65"/>
                <a:gd name="f34" fmla="*/ f27 1 4"/>
                <a:gd name="f35" fmla="*/ f28 1 65"/>
                <a:gd name="f36" fmla="*/ f29 1 4"/>
                <a:gd name="f37" fmla="*/ 0 1 f23"/>
                <a:gd name="f38" fmla="*/ f6 1 f23"/>
                <a:gd name="f39" fmla="*/ 0 1 f22"/>
                <a:gd name="f40" fmla="*/ f7 1 f22"/>
                <a:gd name="f41" fmla="+- f30 0 f1"/>
                <a:gd name="f42" fmla="*/ f31 1 f23"/>
                <a:gd name="f43" fmla="*/ f32 1 f22"/>
                <a:gd name="f44" fmla="*/ f33 1 f23"/>
                <a:gd name="f45" fmla="*/ f34 1 f22"/>
                <a:gd name="f46" fmla="*/ f35 1 f23"/>
                <a:gd name="f47" fmla="*/ f36 1 f22"/>
                <a:gd name="f48" fmla="*/ f37 f17 1"/>
                <a:gd name="f49" fmla="*/ f38 f17 1"/>
                <a:gd name="f50" fmla="*/ f40 f18 1"/>
                <a:gd name="f51" fmla="*/ f39 f18 1"/>
                <a:gd name="f52" fmla="*/ f42 f17 1"/>
                <a:gd name="f53" fmla="*/ f43 f18 1"/>
                <a:gd name="f54" fmla="*/ f44 f17 1"/>
                <a:gd name="f55" fmla="*/ f45 f18 1"/>
                <a:gd name="f56" fmla="*/ f46 f17 1"/>
                <a:gd name="f57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2" y="f53"/>
                </a:cxn>
                <a:cxn ang="f41">
                  <a:pos x="f52" y="f53"/>
                </a:cxn>
                <a:cxn ang="f41">
                  <a:pos x="f54" y="f55"/>
                </a:cxn>
                <a:cxn ang="f41">
                  <a:pos x="f56" y="f57"/>
                </a:cxn>
                <a:cxn ang="f41">
                  <a:pos x="f52" y="f53"/>
                </a:cxn>
              </a:cxnLst>
              <a:rect l="f48" t="f51" r="f49" b="f50"/>
              <a:pathLst>
                <a:path w="65" h="4">
                  <a:moveTo>
                    <a:pt x="f8" y="f5"/>
                  </a:moveTo>
                  <a:lnTo>
                    <a:pt x="f8" y="f5"/>
                  </a:lnTo>
                  <a:lnTo>
                    <a:pt x="f9" y="f10"/>
                  </a:lnTo>
                  <a:cubicBezTo>
                    <a:pt x="f5" y="f11"/>
                    <a:pt x="f12" y="f7"/>
                    <a:pt x="f13" y="f7"/>
                  </a:cubicBezTo>
                  <a:cubicBezTo>
                    <a:pt x="f14" y="f15"/>
                    <a:pt x="f6" y="f15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8" name="Freeform 76">
              <a:extLst>
                <a:ext uri="{FF2B5EF4-FFF2-40B4-BE49-F238E27FC236}">
                  <a16:creationId xmlns:a16="http://schemas.microsoft.com/office/drawing/2014/main" id="{9B4FC7D4-A8C1-4246-A1B1-CBD26707EB74}"/>
                </a:ext>
              </a:extLst>
            </p:cNvPr>
            <p:cNvSpPr/>
            <p:nvPr/>
          </p:nvSpPr>
          <p:spPr>
            <a:xfrm>
              <a:off x="10483852" y="1557561"/>
              <a:ext cx="23810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7"/>
                <a:gd name="f8" fmla="val 4"/>
                <a:gd name="f9" fmla="val 11"/>
                <a:gd name="f10" fmla="val 3"/>
                <a:gd name="f11" fmla="val 10"/>
                <a:gd name="f12" fmla="val 2"/>
                <a:gd name="f13" fmla="+- 0 0 -90"/>
                <a:gd name="f14" fmla="*/ f3 1 25"/>
                <a:gd name="f15" fmla="*/ f4 1 7"/>
                <a:gd name="f16" fmla="+- f7 0 f5"/>
                <a:gd name="f17" fmla="+- f6 0 f5"/>
                <a:gd name="f18" fmla="*/ f13 f0 1"/>
                <a:gd name="f19" fmla="*/ f17 1 25"/>
                <a:gd name="f20" fmla="*/ f16 1 7"/>
                <a:gd name="f21" fmla="*/ 25 f17 1"/>
                <a:gd name="f22" fmla="*/ 4 f16 1"/>
                <a:gd name="f23" fmla="*/ 2 f17 1"/>
                <a:gd name="f24" fmla="*/ 0 f16 1"/>
                <a:gd name="f25" fmla="*/ 0 f17 1"/>
                <a:gd name="f26" fmla="*/ 7 f16 1"/>
                <a:gd name="f27" fmla="*/ f18 1 f2"/>
                <a:gd name="f28" fmla="*/ f21 1 25"/>
                <a:gd name="f29" fmla="*/ f22 1 7"/>
                <a:gd name="f30" fmla="*/ f23 1 25"/>
                <a:gd name="f31" fmla="*/ f24 1 7"/>
                <a:gd name="f32" fmla="*/ f25 1 25"/>
                <a:gd name="f33" fmla="*/ f26 1 7"/>
                <a:gd name="f34" fmla="*/ 0 1 f19"/>
                <a:gd name="f35" fmla="*/ f6 1 f19"/>
                <a:gd name="f36" fmla="*/ 0 1 f20"/>
                <a:gd name="f37" fmla="*/ f7 1 f20"/>
                <a:gd name="f38" fmla="+- f27 0 f1"/>
                <a:gd name="f39" fmla="*/ f28 1 f19"/>
                <a:gd name="f40" fmla="*/ f29 1 f20"/>
                <a:gd name="f41" fmla="*/ f30 1 f19"/>
                <a:gd name="f42" fmla="*/ f31 1 f20"/>
                <a:gd name="f43" fmla="*/ f32 1 f19"/>
                <a:gd name="f44" fmla="*/ f33 1 f20"/>
                <a:gd name="f45" fmla="*/ f34 f14 1"/>
                <a:gd name="f46" fmla="*/ f35 f14 1"/>
                <a:gd name="f47" fmla="*/ f37 f15 1"/>
                <a:gd name="f48" fmla="*/ f36 f15 1"/>
                <a:gd name="f49" fmla="*/ f39 f14 1"/>
                <a:gd name="f50" fmla="*/ f40 f15 1"/>
                <a:gd name="f51" fmla="*/ f41 f14 1"/>
                <a:gd name="f52" fmla="*/ f42 f15 1"/>
                <a:gd name="f53" fmla="*/ f43 f14 1"/>
                <a:gd name="f54" fmla="*/ f4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9" y="f50"/>
                </a:cxn>
                <a:cxn ang="f38">
                  <a:pos x="f49" y="f50"/>
                </a:cxn>
                <a:cxn ang="f38">
                  <a:pos x="f51" y="f52"/>
                </a:cxn>
                <a:cxn ang="f38">
                  <a:pos x="f53" y="f54"/>
                </a:cxn>
                <a:cxn ang="f38">
                  <a:pos x="f49" y="f50"/>
                </a:cxn>
              </a:cxnLst>
              <a:rect l="f45" t="f48" r="f46" b="f47"/>
              <a:pathLst>
                <a:path w="25" h="7">
                  <a:moveTo>
                    <a:pt x="f6" y="f8"/>
                  </a:moveTo>
                  <a:lnTo>
                    <a:pt x="f6" y="f8"/>
                  </a:lnTo>
                  <a:cubicBezTo>
                    <a:pt x="f9" y="f10"/>
                    <a:pt x="f11" y="f12"/>
                    <a:pt x="f12" y="f5"/>
                  </a:cubicBezTo>
                  <a:lnTo>
                    <a:pt x="f5" y="f7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9" name="Freeform 77">
              <a:extLst>
                <a:ext uri="{FF2B5EF4-FFF2-40B4-BE49-F238E27FC236}">
                  <a16:creationId xmlns:a16="http://schemas.microsoft.com/office/drawing/2014/main" id="{C00EC32B-FC8F-4D03-BD6C-7360F5960CF2}"/>
                </a:ext>
              </a:extLst>
            </p:cNvPr>
            <p:cNvSpPr/>
            <p:nvPr/>
          </p:nvSpPr>
          <p:spPr>
            <a:xfrm>
              <a:off x="10291764" y="1563715"/>
              <a:ext cx="117472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3"/>
                <a:gd name="f7" fmla="val 4"/>
                <a:gd name="f8" fmla="val 75"/>
                <a:gd name="f9" fmla="val 70"/>
                <a:gd name="f10" fmla="val 1"/>
                <a:gd name="f11" fmla="val 66"/>
                <a:gd name="f12" fmla="val 71"/>
                <a:gd name="f13" fmla="val 2"/>
                <a:gd name="f14" fmla="+- 0 0 -90"/>
                <a:gd name="f15" fmla="*/ f3 1 123"/>
                <a:gd name="f16" fmla="*/ f4 1 4"/>
                <a:gd name="f17" fmla="+- f7 0 f5"/>
                <a:gd name="f18" fmla="+- f6 0 f5"/>
                <a:gd name="f19" fmla="*/ f14 f0 1"/>
                <a:gd name="f20" fmla="*/ f17 1 4"/>
                <a:gd name="f21" fmla="*/ f18 1 123"/>
                <a:gd name="f22" fmla="*/ 75 f18 1"/>
                <a:gd name="f23" fmla="*/ 0 f17 1"/>
                <a:gd name="f24" fmla="*/ 66 f18 1"/>
                <a:gd name="f25" fmla="*/ 4 f17 1"/>
                <a:gd name="f26" fmla="*/ f19 1 f2"/>
                <a:gd name="f27" fmla="*/ f22 1 123"/>
                <a:gd name="f28" fmla="*/ f23 1 4"/>
                <a:gd name="f29" fmla="*/ f24 1 123"/>
                <a:gd name="f30" fmla="*/ f25 1 4"/>
                <a:gd name="f31" fmla="*/ 0 1 f21"/>
                <a:gd name="f32" fmla="*/ f6 1 f21"/>
                <a:gd name="f33" fmla="*/ 0 1 f20"/>
                <a:gd name="f34" fmla="*/ f7 1 f20"/>
                <a:gd name="f35" fmla="+- f26 0 f1"/>
                <a:gd name="f36" fmla="*/ f27 1 f21"/>
                <a:gd name="f37" fmla="*/ f28 1 f20"/>
                <a:gd name="f38" fmla="*/ f29 1 f21"/>
                <a:gd name="f39" fmla="*/ f30 1 f20"/>
                <a:gd name="f40" fmla="*/ f31 f15 1"/>
                <a:gd name="f41" fmla="*/ f32 f15 1"/>
                <a:gd name="f42" fmla="*/ f34 f16 1"/>
                <a:gd name="f43" fmla="*/ f33 f16 1"/>
                <a:gd name="f44" fmla="*/ f36 f15 1"/>
                <a:gd name="f45" fmla="*/ f37 f16 1"/>
                <a:gd name="f46" fmla="*/ f38 f15 1"/>
                <a:gd name="f47" fmla="*/ f39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4" y="f45"/>
                </a:cxn>
                <a:cxn ang="f35">
                  <a:pos x="f44" y="f45"/>
                </a:cxn>
                <a:cxn ang="f35">
                  <a:pos x="f46" y="f47"/>
                </a:cxn>
                <a:cxn ang="f35">
                  <a:pos x="f44" y="f45"/>
                </a:cxn>
              </a:cxnLst>
              <a:rect l="f40" t="f43" r="f41" b="f42"/>
              <a:pathLst>
                <a:path w="123" h="4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5" y="f7"/>
                    <a:pt x="f11" y="f7"/>
                  </a:cubicBezTo>
                  <a:cubicBezTo>
                    <a:pt x="f12" y="f13"/>
                    <a:pt x="f6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0" name="Freeform 78">
              <a:extLst>
                <a:ext uri="{FF2B5EF4-FFF2-40B4-BE49-F238E27FC236}">
                  <a16:creationId xmlns:a16="http://schemas.microsoft.com/office/drawing/2014/main" id="{4CE43B9B-230B-4E7F-9BA6-20C7C175E151}"/>
                </a:ext>
              </a:extLst>
            </p:cNvPr>
            <p:cNvSpPr/>
            <p:nvPr/>
          </p:nvSpPr>
          <p:spPr>
            <a:xfrm>
              <a:off x="9621838" y="1546479"/>
              <a:ext cx="11109" cy="86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10"/>
                <a:gd name="f8" fmla="val 12"/>
                <a:gd name="f9" fmla="+- 0 0 -90"/>
                <a:gd name="f10" fmla="*/ f3 1 13"/>
                <a:gd name="f11" fmla="*/ f4 1 10"/>
                <a:gd name="f12" fmla="+- f7 0 f5"/>
                <a:gd name="f13" fmla="+- f6 0 f5"/>
                <a:gd name="f14" fmla="*/ f9 f0 1"/>
                <a:gd name="f15" fmla="*/ f12 1 10"/>
                <a:gd name="f16" fmla="*/ f13 1 13"/>
                <a:gd name="f17" fmla="*/ 0 f13 1"/>
                <a:gd name="f18" fmla="*/ 10 f12 1"/>
                <a:gd name="f19" fmla="*/ 13 f13 1"/>
                <a:gd name="f20" fmla="*/ 12 f13 1"/>
                <a:gd name="f21" fmla="*/ 0 f12 1"/>
                <a:gd name="f22" fmla="*/ f14 1 f2"/>
                <a:gd name="f23" fmla="*/ f17 1 13"/>
                <a:gd name="f24" fmla="*/ f18 1 10"/>
                <a:gd name="f25" fmla="*/ f19 1 13"/>
                <a:gd name="f26" fmla="*/ f20 1 13"/>
                <a:gd name="f27" fmla="*/ f21 1 10"/>
                <a:gd name="f28" fmla="*/ 0 1 f16"/>
                <a:gd name="f29" fmla="*/ f6 1 f16"/>
                <a:gd name="f30" fmla="*/ 0 1 f15"/>
                <a:gd name="f31" fmla="*/ f7 1 f15"/>
                <a:gd name="f32" fmla="+- f22 0 f1"/>
                <a:gd name="f33" fmla="*/ f23 1 f16"/>
                <a:gd name="f34" fmla="*/ f24 1 f15"/>
                <a:gd name="f35" fmla="*/ f25 1 f16"/>
                <a:gd name="f36" fmla="*/ f26 1 f16"/>
                <a:gd name="f37" fmla="*/ f27 1 f15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0 1"/>
                <a:gd name="f46" fmla="*/ f3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2" y="f43"/>
                </a:cxn>
                <a:cxn ang="f32">
                  <a:pos x="f44" y="f43"/>
                </a:cxn>
                <a:cxn ang="f32">
                  <a:pos x="f45" y="f46"/>
                </a:cxn>
                <a:cxn ang="f32">
                  <a:pos x="f42" y="f43"/>
                </a:cxn>
              </a:cxnLst>
              <a:rect l="f38" t="f41" r="f39" b="f40"/>
              <a:pathLst>
                <a:path w="13" h="10">
                  <a:moveTo>
                    <a:pt x="f5" y="f7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8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1" name="Freeform 79">
              <a:extLst>
                <a:ext uri="{FF2B5EF4-FFF2-40B4-BE49-F238E27FC236}">
                  <a16:creationId xmlns:a16="http://schemas.microsoft.com/office/drawing/2014/main" id="{D6E5447D-F109-4DFA-82F4-A3AC2475DA49}"/>
                </a:ext>
              </a:extLst>
            </p:cNvPr>
            <p:cNvSpPr/>
            <p:nvPr/>
          </p:nvSpPr>
          <p:spPr>
            <a:xfrm>
              <a:off x="8951911" y="1568634"/>
              <a:ext cx="96834" cy="86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1"/>
                <a:gd name="f7" fmla="val 10"/>
                <a:gd name="f8" fmla="val 16"/>
                <a:gd name="f9" fmla="val 8"/>
                <a:gd name="f10" fmla="val 78"/>
                <a:gd name="f11" fmla="val 31"/>
                <a:gd name="f12" fmla="val 1"/>
                <a:gd name="f13" fmla="val 86"/>
                <a:gd name="f14" fmla="val 4"/>
                <a:gd name="f15" fmla="val 2"/>
                <a:gd name="f16" fmla="val 41"/>
                <a:gd name="f17" fmla="val 56"/>
                <a:gd name="f18" fmla="val 19"/>
                <a:gd name="f19" fmla="+- 0 0 -90"/>
                <a:gd name="f20" fmla="*/ f3 1 101"/>
                <a:gd name="f21" fmla="*/ f4 1 10"/>
                <a:gd name="f22" fmla="+- f7 0 f5"/>
                <a:gd name="f23" fmla="+- f6 0 f5"/>
                <a:gd name="f24" fmla="*/ f19 f0 1"/>
                <a:gd name="f25" fmla="*/ f22 1 10"/>
                <a:gd name="f26" fmla="*/ f23 1 101"/>
                <a:gd name="f27" fmla="*/ 16 f23 1"/>
                <a:gd name="f28" fmla="*/ 8 f22 1"/>
                <a:gd name="f29" fmla="*/ 86 f23 1"/>
                <a:gd name="f30" fmla="*/ 4 f22 1"/>
                <a:gd name="f31" fmla="*/ 56 f23 1"/>
                <a:gd name="f32" fmla="*/ 0 f22 1"/>
                <a:gd name="f33" fmla="*/ f24 1 f2"/>
                <a:gd name="f34" fmla="*/ f27 1 101"/>
                <a:gd name="f35" fmla="*/ f28 1 10"/>
                <a:gd name="f36" fmla="*/ f29 1 101"/>
                <a:gd name="f37" fmla="*/ f30 1 10"/>
                <a:gd name="f38" fmla="*/ f31 1 101"/>
                <a:gd name="f39" fmla="*/ f32 1 10"/>
                <a:gd name="f40" fmla="*/ 0 1 f26"/>
                <a:gd name="f41" fmla="*/ f6 1 f26"/>
                <a:gd name="f42" fmla="*/ 0 1 f25"/>
                <a:gd name="f43" fmla="*/ f7 1 f25"/>
                <a:gd name="f44" fmla="+- f33 0 f1"/>
                <a:gd name="f45" fmla="*/ f34 1 f26"/>
                <a:gd name="f46" fmla="*/ f35 1 f25"/>
                <a:gd name="f47" fmla="*/ f36 1 f26"/>
                <a:gd name="f48" fmla="*/ f37 1 f25"/>
                <a:gd name="f49" fmla="*/ f38 1 f26"/>
                <a:gd name="f50" fmla="*/ f39 1 f25"/>
                <a:gd name="f51" fmla="*/ f40 f20 1"/>
                <a:gd name="f52" fmla="*/ f41 f20 1"/>
                <a:gd name="f53" fmla="*/ f43 f21 1"/>
                <a:gd name="f54" fmla="*/ f42 f21 1"/>
                <a:gd name="f55" fmla="*/ f45 f20 1"/>
                <a:gd name="f56" fmla="*/ f46 f21 1"/>
                <a:gd name="f57" fmla="*/ f47 f20 1"/>
                <a:gd name="f58" fmla="*/ f48 f21 1"/>
                <a:gd name="f59" fmla="*/ f49 f20 1"/>
                <a:gd name="f60" fmla="*/ f50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55" y="f56"/>
                </a:cxn>
                <a:cxn ang="f44">
                  <a:pos x="f55" y="f56"/>
                </a:cxn>
                <a:cxn ang="f44">
                  <a:pos x="f57" y="f58"/>
                </a:cxn>
                <a:cxn ang="f44">
                  <a:pos x="f59" y="f60"/>
                </a:cxn>
                <a:cxn ang="f44">
                  <a:pos x="f55" y="f56"/>
                </a:cxn>
              </a:cxnLst>
              <a:rect l="f51" t="f54" r="f52" b="f53"/>
              <a:pathLst>
                <a:path w="101" h="10">
                  <a:moveTo>
                    <a:pt x="f8" y="f9"/>
                  </a:moveTo>
                  <a:lnTo>
                    <a:pt x="f8" y="f9"/>
                  </a:lnTo>
                  <a:cubicBezTo>
                    <a:pt x="f10" y="f7"/>
                    <a:pt x="f11" y="f12"/>
                    <a:pt x="f13" y="f14"/>
                  </a:cubicBezTo>
                  <a:cubicBezTo>
                    <a:pt x="f6" y="f15"/>
                    <a:pt x="f16" y="f15"/>
                    <a:pt x="f17" y="f5"/>
                  </a:cubicBezTo>
                  <a:cubicBezTo>
                    <a:pt x="f18" y="f15"/>
                    <a:pt x="f5" y="f12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2" name="Freeform 80">
              <a:extLst>
                <a:ext uri="{FF2B5EF4-FFF2-40B4-BE49-F238E27FC236}">
                  <a16:creationId xmlns:a16="http://schemas.microsoft.com/office/drawing/2014/main" id="{77E04A15-558B-4A6C-A817-321C372DF368}"/>
                </a:ext>
              </a:extLst>
            </p:cNvPr>
            <p:cNvSpPr/>
            <p:nvPr/>
          </p:nvSpPr>
          <p:spPr>
            <a:xfrm>
              <a:off x="9005889" y="1566175"/>
              <a:ext cx="17465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"/>
                <a:gd name="f7" fmla="val 2"/>
                <a:gd name="f8" fmla="val 8"/>
                <a:gd name="f9" fmla="val 1"/>
                <a:gd name="f10" fmla="val 3"/>
                <a:gd name="f11" fmla="+- 0 0 -90"/>
                <a:gd name="f12" fmla="*/ f3 1 19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19"/>
                <a:gd name="f19" fmla="*/ 0 f15 1"/>
                <a:gd name="f20" fmla="*/ 2 f14 1"/>
                <a:gd name="f21" fmla="*/ 19 f15 1"/>
                <a:gd name="f22" fmla="*/ 0 f14 1"/>
                <a:gd name="f23" fmla="*/ f16 1 f2"/>
                <a:gd name="f24" fmla="*/ f19 1 19"/>
                <a:gd name="f25" fmla="*/ f20 1 2"/>
                <a:gd name="f26" fmla="*/ f21 1 19"/>
                <a:gd name="f27" fmla="*/ f22 1 2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19" h="2">
                  <a:moveTo>
                    <a:pt x="f5" y="f7"/>
                  </a:moveTo>
                  <a:lnTo>
                    <a:pt x="f5" y="f7"/>
                  </a:lnTo>
                  <a:lnTo>
                    <a:pt x="f6" y="f5"/>
                  </a:lnTo>
                  <a:cubicBezTo>
                    <a:pt x="f8" y="f9"/>
                    <a:pt x="f10" y="f9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3" name="Freeform 81">
              <a:extLst>
                <a:ext uri="{FF2B5EF4-FFF2-40B4-BE49-F238E27FC236}">
                  <a16:creationId xmlns:a16="http://schemas.microsoft.com/office/drawing/2014/main" id="{44EDDF31-3198-43B9-95E8-B7365C942B9D}"/>
                </a:ext>
              </a:extLst>
            </p:cNvPr>
            <p:cNvSpPr/>
            <p:nvPr/>
          </p:nvSpPr>
          <p:spPr>
            <a:xfrm>
              <a:off x="1587498" y="1516934"/>
              <a:ext cx="38103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4"/>
                <a:gd name="f8" fmla="val 2"/>
                <a:gd name="f9" fmla="val 25"/>
                <a:gd name="f10" fmla="+- 0 0 -90"/>
                <a:gd name="f11" fmla="*/ f3 1 39"/>
                <a:gd name="f12" fmla="*/ f4 1 4"/>
                <a:gd name="f13" fmla="+- f7 0 f5"/>
                <a:gd name="f14" fmla="+- f6 0 f5"/>
                <a:gd name="f15" fmla="*/ f10 f0 1"/>
                <a:gd name="f16" fmla="*/ f13 1 4"/>
                <a:gd name="f17" fmla="*/ f14 1 39"/>
                <a:gd name="f18" fmla="*/ 39 f14 1"/>
                <a:gd name="f19" fmla="*/ 2 f13 1"/>
                <a:gd name="f20" fmla="*/ 0 f14 1"/>
                <a:gd name="f21" fmla="*/ 0 f13 1"/>
                <a:gd name="f22" fmla="*/ 25 f14 1"/>
                <a:gd name="f23" fmla="*/ 4 f13 1"/>
                <a:gd name="f24" fmla="*/ f15 1 f2"/>
                <a:gd name="f25" fmla="*/ f18 1 39"/>
                <a:gd name="f26" fmla="*/ f19 1 4"/>
                <a:gd name="f27" fmla="*/ f20 1 39"/>
                <a:gd name="f28" fmla="*/ f21 1 4"/>
                <a:gd name="f29" fmla="*/ f22 1 39"/>
                <a:gd name="f30" fmla="*/ f23 1 4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39" h="4">
                  <a:moveTo>
                    <a:pt x="f6" y="f8"/>
                  </a:moveTo>
                  <a:lnTo>
                    <a:pt x="f6" y="f8"/>
                  </a:lnTo>
                  <a:lnTo>
                    <a:pt x="f5" y="f5"/>
                  </a:lnTo>
                  <a:lnTo>
                    <a:pt x="f9" y="f7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4" name="Freeform 82">
              <a:extLst>
                <a:ext uri="{FF2B5EF4-FFF2-40B4-BE49-F238E27FC236}">
                  <a16:creationId xmlns:a16="http://schemas.microsoft.com/office/drawing/2014/main" id="{CAD9B764-F93B-4648-969F-45B7A8315956}"/>
                </a:ext>
              </a:extLst>
            </p:cNvPr>
            <p:cNvSpPr/>
            <p:nvPr/>
          </p:nvSpPr>
          <p:spPr>
            <a:xfrm>
              <a:off x="1522411" y="1519394"/>
              <a:ext cx="30166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"/>
                <a:gd name="f7" fmla="val 6"/>
                <a:gd name="f8" fmla="val 23"/>
                <a:gd name="f9" fmla="val 5"/>
                <a:gd name="f10" fmla="val 8"/>
                <a:gd name="f11" fmla="val 26"/>
                <a:gd name="f12" fmla="+- 0 0 -90"/>
                <a:gd name="f13" fmla="*/ f3 1 32"/>
                <a:gd name="f14" fmla="*/ f4 1 6"/>
                <a:gd name="f15" fmla="+- f7 0 f5"/>
                <a:gd name="f16" fmla="+- f6 0 f5"/>
                <a:gd name="f17" fmla="*/ f12 f0 1"/>
                <a:gd name="f18" fmla="*/ f15 1 6"/>
                <a:gd name="f19" fmla="*/ f16 1 32"/>
                <a:gd name="f20" fmla="*/ 32 f16 1"/>
                <a:gd name="f21" fmla="*/ 6 f15 1"/>
                <a:gd name="f22" fmla="*/ 23 f16 1"/>
                <a:gd name="f23" fmla="*/ 0 f15 1"/>
                <a:gd name="f24" fmla="*/ 0 f16 1"/>
                <a:gd name="f25" fmla="*/ 5 f15 1"/>
                <a:gd name="f26" fmla="*/ f17 1 f2"/>
                <a:gd name="f27" fmla="*/ f20 1 32"/>
                <a:gd name="f28" fmla="*/ f21 1 6"/>
                <a:gd name="f29" fmla="*/ f22 1 32"/>
                <a:gd name="f30" fmla="*/ f23 1 6"/>
                <a:gd name="f31" fmla="*/ f24 1 32"/>
                <a:gd name="f32" fmla="*/ f25 1 6"/>
                <a:gd name="f33" fmla="*/ 0 1 f19"/>
                <a:gd name="f34" fmla="*/ f6 1 f19"/>
                <a:gd name="f35" fmla="*/ 0 1 f18"/>
                <a:gd name="f36" fmla="*/ f7 1 f18"/>
                <a:gd name="f37" fmla="+- f26 0 f1"/>
                <a:gd name="f38" fmla="*/ f27 1 f19"/>
                <a:gd name="f39" fmla="*/ f28 1 f18"/>
                <a:gd name="f40" fmla="*/ f29 1 f19"/>
                <a:gd name="f41" fmla="*/ f30 1 f18"/>
                <a:gd name="f42" fmla="*/ f31 1 f19"/>
                <a:gd name="f43" fmla="*/ f32 1 f18"/>
                <a:gd name="f44" fmla="*/ f33 f13 1"/>
                <a:gd name="f45" fmla="*/ f34 f13 1"/>
                <a:gd name="f46" fmla="*/ f36 f14 1"/>
                <a:gd name="f47" fmla="*/ f35 f14 1"/>
                <a:gd name="f48" fmla="*/ f38 f13 1"/>
                <a:gd name="f49" fmla="*/ f39 f14 1"/>
                <a:gd name="f50" fmla="*/ f40 f13 1"/>
                <a:gd name="f51" fmla="*/ f41 f14 1"/>
                <a:gd name="f52" fmla="*/ f42 f13 1"/>
                <a:gd name="f53" fmla="*/ f43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8" y="f49"/>
                </a:cxn>
                <a:cxn ang="f37">
                  <a:pos x="f48" y="f49"/>
                </a:cxn>
                <a:cxn ang="f37">
                  <a:pos x="f50" y="f51"/>
                </a:cxn>
                <a:cxn ang="f37">
                  <a:pos x="f52" y="f53"/>
                </a:cxn>
                <a:cxn ang="f37">
                  <a:pos x="f48" y="f49"/>
                </a:cxn>
              </a:cxnLst>
              <a:rect l="f44" t="f47" r="f45" b="f46"/>
              <a:pathLst>
                <a:path w="32" h="6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lnTo>
                    <a:pt x="f5" y="f9"/>
                  </a:lnTo>
                  <a:cubicBezTo>
                    <a:pt x="f10" y="f9"/>
                    <a:pt x="f11" y="f9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5" name="Freeform 83">
              <a:extLst>
                <a:ext uri="{FF2B5EF4-FFF2-40B4-BE49-F238E27FC236}">
                  <a16:creationId xmlns:a16="http://schemas.microsoft.com/office/drawing/2014/main" id="{3C5905DC-CF06-48F3-9B65-E82295C6F8EA}"/>
                </a:ext>
              </a:extLst>
            </p:cNvPr>
            <p:cNvSpPr/>
            <p:nvPr/>
          </p:nvSpPr>
          <p:spPr>
            <a:xfrm>
              <a:off x="6650038" y="1573563"/>
              <a:ext cx="33339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"/>
                <a:gd name="f7" fmla="val 4"/>
                <a:gd name="f8" fmla="val 31"/>
                <a:gd name="f9" fmla="val 2"/>
                <a:gd name="f10" fmla="val 28"/>
                <a:gd name="f11" fmla="val 1"/>
                <a:gd name="f12" fmla="val 18"/>
                <a:gd name="f13" fmla="+- 0 0 -90"/>
                <a:gd name="f14" fmla="*/ f3 1 34"/>
                <a:gd name="f15" fmla="*/ f4 1 4"/>
                <a:gd name="f16" fmla="+- f7 0 f5"/>
                <a:gd name="f17" fmla="+- f6 0 f5"/>
                <a:gd name="f18" fmla="*/ f13 f0 1"/>
                <a:gd name="f19" fmla="*/ f16 1 4"/>
                <a:gd name="f20" fmla="*/ f17 1 34"/>
                <a:gd name="f21" fmla="*/ 31 f17 1"/>
                <a:gd name="f22" fmla="*/ 4 f16 1"/>
                <a:gd name="f23" fmla="*/ 34 f17 1"/>
                <a:gd name="f24" fmla="*/ 2 f16 1"/>
                <a:gd name="f25" fmla="*/ 0 f17 1"/>
                <a:gd name="f26" fmla="*/ 0 f16 1"/>
                <a:gd name="f27" fmla="*/ f18 1 f2"/>
                <a:gd name="f28" fmla="*/ f21 1 34"/>
                <a:gd name="f29" fmla="*/ f22 1 4"/>
                <a:gd name="f30" fmla="*/ f23 1 34"/>
                <a:gd name="f31" fmla="*/ f24 1 4"/>
                <a:gd name="f32" fmla="*/ f25 1 34"/>
                <a:gd name="f33" fmla="*/ f26 1 4"/>
                <a:gd name="f34" fmla="*/ 0 1 f20"/>
                <a:gd name="f35" fmla="*/ f6 1 f20"/>
                <a:gd name="f36" fmla="*/ 0 1 f19"/>
                <a:gd name="f37" fmla="*/ f7 1 f19"/>
                <a:gd name="f38" fmla="+- f27 0 f1"/>
                <a:gd name="f39" fmla="*/ f28 1 f20"/>
                <a:gd name="f40" fmla="*/ f29 1 f19"/>
                <a:gd name="f41" fmla="*/ f30 1 f20"/>
                <a:gd name="f42" fmla="*/ f31 1 f19"/>
                <a:gd name="f43" fmla="*/ f32 1 f20"/>
                <a:gd name="f44" fmla="*/ f33 1 f19"/>
                <a:gd name="f45" fmla="*/ f34 f14 1"/>
                <a:gd name="f46" fmla="*/ f35 f14 1"/>
                <a:gd name="f47" fmla="*/ f37 f15 1"/>
                <a:gd name="f48" fmla="*/ f36 f15 1"/>
                <a:gd name="f49" fmla="*/ f39 f14 1"/>
                <a:gd name="f50" fmla="*/ f40 f15 1"/>
                <a:gd name="f51" fmla="*/ f41 f14 1"/>
                <a:gd name="f52" fmla="*/ f42 f15 1"/>
                <a:gd name="f53" fmla="*/ f43 f14 1"/>
                <a:gd name="f54" fmla="*/ f4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9" y="f50"/>
                </a:cxn>
                <a:cxn ang="f38">
                  <a:pos x="f49" y="f50"/>
                </a:cxn>
                <a:cxn ang="f38">
                  <a:pos x="f51" y="f52"/>
                </a:cxn>
                <a:cxn ang="f38">
                  <a:pos x="f53" y="f54"/>
                </a:cxn>
                <a:cxn ang="f38">
                  <a:pos x="f49" y="f50"/>
                </a:cxn>
              </a:cxnLst>
              <a:rect l="f45" t="f48" r="f46" b="f47"/>
              <a:pathLst>
                <a:path w="34" h="4">
                  <a:moveTo>
                    <a:pt x="f8" y="f7"/>
                  </a:moveTo>
                  <a:lnTo>
                    <a:pt x="f8" y="f7"/>
                  </a:lnTo>
                  <a:lnTo>
                    <a:pt x="f6" y="f9"/>
                  </a:lnTo>
                  <a:cubicBezTo>
                    <a:pt x="f10" y="f11"/>
                    <a:pt x="f12" y="f11"/>
                    <a:pt x="f5" y="f5"/>
                  </a:cubicBez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6" name="Freeform 84">
              <a:extLst>
                <a:ext uri="{FF2B5EF4-FFF2-40B4-BE49-F238E27FC236}">
                  <a16:creationId xmlns:a16="http://schemas.microsoft.com/office/drawing/2014/main" id="{8215E2EC-C91D-4B4A-8371-71980CB115B4}"/>
                </a:ext>
              </a:extLst>
            </p:cNvPr>
            <p:cNvSpPr/>
            <p:nvPr/>
          </p:nvSpPr>
          <p:spPr>
            <a:xfrm>
              <a:off x="6162671" y="1566175"/>
              <a:ext cx="15873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"/>
                <a:gd name="f7" fmla="val 6"/>
                <a:gd name="f8" fmla="val 8"/>
                <a:gd name="f9" fmla="+- 0 0 -90"/>
                <a:gd name="f10" fmla="*/ f3 1 17"/>
                <a:gd name="f11" fmla="*/ f4 1 6"/>
                <a:gd name="f12" fmla="+- f7 0 f5"/>
                <a:gd name="f13" fmla="+- f6 0 f5"/>
                <a:gd name="f14" fmla="*/ f9 f0 1"/>
                <a:gd name="f15" fmla="*/ f12 1 6"/>
                <a:gd name="f16" fmla="*/ f13 1 17"/>
                <a:gd name="f17" fmla="*/ 8 f13 1"/>
                <a:gd name="f18" fmla="*/ 6 f12 1"/>
                <a:gd name="f19" fmla="*/ 17 f13 1"/>
                <a:gd name="f20" fmla="*/ 0 f13 1"/>
                <a:gd name="f21" fmla="*/ 0 f12 1"/>
                <a:gd name="f22" fmla="*/ f14 1 f2"/>
                <a:gd name="f23" fmla="*/ f17 1 17"/>
                <a:gd name="f24" fmla="*/ f18 1 6"/>
                <a:gd name="f25" fmla="*/ f19 1 17"/>
                <a:gd name="f26" fmla="*/ f20 1 17"/>
                <a:gd name="f27" fmla="*/ f21 1 6"/>
                <a:gd name="f28" fmla="*/ 0 1 f16"/>
                <a:gd name="f29" fmla="*/ f6 1 f16"/>
                <a:gd name="f30" fmla="*/ 0 1 f15"/>
                <a:gd name="f31" fmla="*/ f7 1 f15"/>
                <a:gd name="f32" fmla="+- f22 0 f1"/>
                <a:gd name="f33" fmla="*/ f23 1 f16"/>
                <a:gd name="f34" fmla="*/ f24 1 f15"/>
                <a:gd name="f35" fmla="*/ f25 1 f16"/>
                <a:gd name="f36" fmla="*/ f26 1 f16"/>
                <a:gd name="f37" fmla="*/ f27 1 f15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0 1"/>
                <a:gd name="f46" fmla="*/ f3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2" y="f43"/>
                </a:cxn>
                <a:cxn ang="f32">
                  <a:pos x="f44" y="f43"/>
                </a:cxn>
                <a:cxn ang="f32">
                  <a:pos x="f45" y="f46"/>
                </a:cxn>
                <a:cxn ang="f32">
                  <a:pos x="f42" y="f43"/>
                </a:cxn>
              </a:cxnLst>
              <a:rect l="f38" t="f41" r="f39" b="f40"/>
              <a:pathLst>
                <a:path w="17" h="6">
                  <a:moveTo>
                    <a:pt x="f8" y="f7"/>
                  </a:moveTo>
                  <a:lnTo>
                    <a:pt x="f8" y="f7"/>
                  </a:lnTo>
                  <a:lnTo>
                    <a:pt x="f6" y="f7"/>
                  </a:lnTo>
                  <a:lnTo>
                    <a:pt x="f5" y="f5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7" name="Freeform 85">
              <a:extLst>
                <a:ext uri="{FF2B5EF4-FFF2-40B4-BE49-F238E27FC236}">
                  <a16:creationId xmlns:a16="http://schemas.microsoft.com/office/drawing/2014/main" id="{AC80059E-FA09-487D-BA96-93C7D8E44EC6}"/>
                </a:ext>
              </a:extLst>
            </p:cNvPr>
            <p:cNvSpPr/>
            <p:nvPr/>
          </p:nvSpPr>
          <p:spPr>
            <a:xfrm>
              <a:off x="5738810" y="1571094"/>
              <a:ext cx="60322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"/>
                <a:gd name="f7" fmla="val 8"/>
                <a:gd name="f8" fmla="val 5"/>
                <a:gd name="f9" fmla="val 7"/>
                <a:gd name="f10" fmla="val 23"/>
                <a:gd name="f11" fmla="val 45"/>
                <a:gd name="f12" fmla="val 6"/>
                <a:gd name="f13" fmla="+- 0 0 -90"/>
                <a:gd name="f14" fmla="*/ f3 1 63"/>
                <a:gd name="f15" fmla="*/ f4 1 8"/>
                <a:gd name="f16" fmla="+- f7 0 f5"/>
                <a:gd name="f17" fmla="+- f6 0 f5"/>
                <a:gd name="f18" fmla="*/ f13 f0 1"/>
                <a:gd name="f19" fmla="*/ f16 1 8"/>
                <a:gd name="f20" fmla="*/ f17 1 63"/>
                <a:gd name="f21" fmla="*/ 5 f17 1"/>
                <a:gd name="f22" fmla="*/ 7 f16 1"/>
                <a:gd name="f23" fmla="*/ 63 f17 1"/>
                <a:gd name="f24" fmla="*/ f18 1 f2"/>
                <a:gd name="f25" fmla="*/ f21 1 63"/>
                <a:gd name="f26" fmla="*/ f22 1 8"/>
                <a:gd name="f27" fmla="*/ f23 1 63"/>
                <a:gd name="f28" fmla="*/ 0 1 f20"/>
                <a:gd name="f29" fmla="*/ f6 1 f20"/>
                <a:gd name="f30" fmla="*/ 0 1 f19"/>
                <a:gd name="f31" fmla="*/ f7 1 f19"/>
                <a:gd name="f32" fmla="+- f24 0 f1"/>
                <a:gd name="f33" fmla="*/ f25 1 f20"/>
                <a:gd name="f34" fmla="*/ f26 1 f19"/>
                <a:gd name="f35" fmla="*/ f27 1 f20"/>
                <a:gd name="f36" fmla="*/ f28 f14 1"/>
                <a:gd name="f37" fmla="*/ f29 f14 1"/>
                <a:gd name="f38" fmla="*/ f31 f15 1"/>
                <a:gd name="f39" fmla="*/ f30 f15 1"/>
                <a:gd name="f40" fmla="*/ f33 f14 1"/>
                <a:gd name="f41" fmla="*/ f34 f15 1"/>
                <a:gd name="f42" fmla="*/ f35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0" y="f41"/>
                </a:cxn>
                <a:cxn ang="f32">
                  <a:pos x="f40" y="f41"/>
                </a:cxn>
                <a:cxn ang="f32">
                  <a:pos x="f42" y="f41"/>
                </a:cxn>
                <a:cxn ang="f32">
                  <a:pos x="f40" y="f41"/>
                </a:cxn>
              </a:cxnLst>
              <a:rect l="f36" t="f39" r="f37" b="f38"/>
              <a:pathLst>
                <a:path w="63" h="8">
                  <a:moveTo>
                    <a:pt x="f8" y="f9"/>
                  </a:moveTo>
                  <a:lnTo>
                    <a:pt x="f8" y="f9"/>
                  </a:lnTo>
                  <a:cubicBezTo>
                    <a:pt x="f10" y="f7"/>
                    <a:pt x="f11" y="f12"/>
                    <a:pt x="f6" y="f9"/>
                  </a:cubicBezTo>
                  <a:cubicBezTo>
                    <a:pt x="f10" y="f7"/>
                    <a:pt x="f5" y="f5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</p:grpSp>
      <p:sp>
        <p:nvSpPr>
          <p:cNvPr id="78" name="Text Placeholder 2">
            <a:extLst>
              <a:ext uri="{FF2B5EF4-FFF2-40B4-BE49-F238E27FC236}">
                <a16:creationId xmlns:a16="http://schemas.microsoft.com/office/drawing/2014/main" id="{316B6920-66F9-4BF2-9186-7F1C43E4AB7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522411" y="1904996"/>
            <a:ext cx="4416552" cy="761996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lang="en-US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9" name="Content Placeholder 3">
            <a:extLst>
              <a:ext uri="{FF2B5EF4-FFF2-40B4-BE49-F238E27FC236}">
                <a16:creationId xmlns:a16="http://schemas.microsoft.com/office/drawing/2014/main" id="{BA659A38-7B6A-4F9D-B8CD-EA2EE69C4FE2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1522411" y="2819396"/>
            <a:ext cx="4416552" cy="33528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0" name="Text Placeholder 4">
            <a:extLst>
              <a:ext uri="{FF2B5EF4-FFF2-40B4-BE49-F238E27FC236}">
                <a16:creationId xmlns:a16="http://schemas.microsoft.com/office/drawing/2014/main" id="{D83E9BC2-01F5-4D39-AFB0-0BFD8FD63749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249859" y="1904996"/>
            <a:ext cx="4416552" cy="761996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lang="en-US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1" name="Content Placeholder 5">
            <a:extLst>
              <a:ext uri="{FF2B5EF4-FFF2-40B4-BE49-F238E27FC236}">
                <a16:creationId xmlns:a16="http://schemas.microsoft.com/office/drawing/2014/main" id="{CB2FAD04-8564-49CD-B48A-F63EACA3BF98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249859" y="2819396"/>
            <a:ext cx="4416552" cy="33528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 marL="1956816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2" name="Footer Placeholder 7">
            <a:extLst>
              <a:ext uri="{FF2B5EF4-FFF2-40B4-BE49-F238E27FC236}">
                <a16:creationId xmlns:a16="http://schemas.microsoft.com/office/drawing/2014/main" id="{D4184B7D-71C8-4233-9C1F-E652E788E71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 lang="en-GB"/>
            </a:lvl1pPr>
          </a:lstStyle>
          <a:p>
            <a:pPr lvl="0"/>
            <a:r>
              <a:rPr lang="en-GB"/>
              <a:t>Aisling Snedker RD   Clinicaldietitian.ie </a:t>
            </a:r>
          </a:p>
        </p:txBody>
      </p:sp>
      <p:sp>
        <p:nvSpPr>
          <p:cNvPr id="83" name="Date Placeholder 6">
            <a:extLst>
              <a:ext uri="{FF2B5EF4-FFF2-40B4-BE49-F238E27FC236}">
                <a16:creationId xmlns:a16="http://schemas.microsoft.com/office/drawing/2014/main" id="{09EFF700-FBBF-4FD1-A383-1A273FBE5B5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DCDA4C-D894-40A8-88A9-B003A97708E3}" type="datetime1">
              <a:rPr lang="en-US"/>
              <a:pPr lvl="0"/>
              <a:t>1/14/2023</a:t>
            </a:fld>
            <a:endParaRPr lang="en-US"/>
          </a:p>
        </p:txBody>
      </p:sp>
      <p:sp>
        <p:nvSpPr>
          <p:cNvPr id="84" name="Slide Number Placeholder 8">
            <a:extLst>
              <a:ext uri="{FF2B5EF4-FFF2-40B4-BE49-F238E27FC236}">
                <a16:creationId xmlns:a16="http://schemas.microsoft.com/office/drawing/2014/main" id="{EDFCAA70-EEEE-4ABD-8696-F0DA8C89054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lang="en-GB"/>
            </a:lvl1pPr>
          </a:lstStyle>
          <a:p>
            <a:pPr lvl="0"/>
            <a:fld id="{9B9AC7BB-B702-4E76-9B29-0CE26922BA9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192395"/>
      </p:ext>
    </p:extLst>
  </p:cSld>
  <p:clrMapOvr>
    <a:masterClrMapping/>
  </p:clrMapOvr>
  <p:transition spd="med">
    <p:fade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2E418-2B4A-484C-B2FE-6D24891277A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grpSp>
        <p:nvGrpSpPr>
          <p:cNvPr id="3" name="line" descr="Line graphic">
            <a:extLst>
              <a:ext uri="{FF2B5EF4-FFF2-40B4-BE49-F238E27FC236}">
                <a16:creationId xmlns:a16="http://schemas.microsoft.com/office/drawing/2014/main" id="{A6798450-3185-40C4-8BAC-9A1B238F8DA4}"/>
              </a:ext>
            </a:extLst>
          </p:cNvPr>
          <p:cNvGrpSpPr/>
          <p:nvPr/>
        </p:nvGrpSpPr>
        <p:grpSpPr>
          <a:xfrm>
            <a:off x="1522411" y="1514475"/>
            <a:ext cx="10569567" cy="64008"/>
            <a:chOff x="1522411" y="1514475"/>
            <a:chExt cx="10569567" cy="64008"/>
          </a:xfrm>
        </p:grpSpPr>
        <p:sp>
          <p:nvSpPr>
            <p:cNvPr id="4" name="Freeform 10">
              <a:extLst>
                <a:ext uri="{FF2B5EF4-FFF2-40B4-BE49-F238E27FC236}">
                  <a16:creationId xmlns:a16="http://schemas.microsoft.com/office/drawing/2014/main" id="{406E046C-432B-4734-B239-6FD1E7068B27}"/>
                </a:ext>
              </a:extLst>
            </p:cNvPr>
            <p:cNvSpPr/>
            <p:nvPr/>
          </p:nvSpPr>
          <p:spPr>
            <a:xfrm>
              <a:off x="12028483" y="1525557"/>
              <a:ext cx="63495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7"/>
                <a:gd name="f7" fmla="val 6"/>
                <a:gd name="f8" fmla="val 30"/>
                <a:gd name="f9" fmla="val 3"/>
                <a:gd name="f10" fmla="val 60"/>
                <a:gd name="f11" fmla="val 2"/>
                <a:gd name="f12" fmla="val 26"/>
                <a:gd name="f13" fmla="val 1"/>
                <a:gd name="f14" fmla="val 39"/>
                <a:gd name="f15" fmla="val 8"/>
                <a:gd name="f16" fmla="+- 0 0 -90"/>
                <a:gd name="f17" fmla="*/ f3 1 67"/>
                <a:gd name="f18" fmla="*/ f4 1 6"/>
                <a:gd name="f19" fmla="+- f7 0 f5"/>
                <a:gd name="f20" fmla="+- f6 0 f5"/>
                <a:gd name="f21" fmla="*/ f16 f0 1"/>
                <a:gd name="f22" fmla="*/ f19 1 6"/>
                <a:gd name="f23" fmla="*/ f20 1 67"/>
                <a:gd name="f24" fmla="*/ 30 f20 1"/>
                <a:gd name="f25" fmla="*/ 6 f19 1"/>
                <a:gd name="f26" fmla="*/ 67 f20 1"/>
                <a:gd name="f27" fmla="*/ 3 f19 1"/>
                <a:gd name="f28" fmla="*/ 39 f20 1"/>
                <a:gd name="f29" fmla="*/ 0 f19 1"/>
                <a:gd name="f30" fmla="*/ f21 1 f2"/>
                <a:gd name="f31" fmla="*/ f24 1 67"/>
                <a:gd name="f32" fmla="*/ f25 1 6"/>
                <a:gd name="f33" fmla="*/ f26 1 67"/>
                <a:gd name="f34" fmla="*/ f27 1 6"/>
                <a:gd name="f35" fmla="*/ f28 1 67"/>
                <a:gd name="f36" fmla="*/ f29 1 6"/>
                <a:gd name="f37" fmla="*/ 0 1 f23"/>
                <a:gd name="f38" fmla="*/ f6 1 f23"/>
                <a:gd name="f39" fmla="*/ 0 1 f22"/>
                <a:gd name="f40" fmla="*/ f7 1 f22"/>
                <a:gd name="f41" fmla="+- f30 0 f1"/>
                <a:gd name="f42" fmla="*/ f31 1 f23"/>
                <a:gd name="f43" fmla="*/ f32 1 f22"/>
                <a:gd name="f44" fmla="*/ f33 1 f23"/>
                <a:gd name="f45" fmla="*/ f34 1 f22"/>
                <a:gd name="f46" fmla="*/ f35 1 f23"/>
                <a:gd name="f47" fmla="*/ f36 1 f22"/>
                <a:gd name="f48" fmla="*/ f37 f17 1"/>
                <a:gd name="f49" fmla="*/ f38 f17 1"/>
                <a:gd name="f50" fmla="*/ f40 f18 1"/>
                <a:gd name="f51" fmla="*/ f39 f18 1"/>
                <a:gd name="f52" fmla="*/ f42 f17 1"/>
                <a:gd name="f53" fmla="*/ f43 f18 1"/>
                <a:gd name="f54" fmla="*/ f44 f17 1"/>
                <a:gd name="f55" fmla="*/ f45 f18 1"/>
                <a:gd name="f56" fmla="*/ f46 f17 1"/>
                <a:gd name="f57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2" y="f53"/>
                </a:cxn>
                <a:cxn ang="f41">
                  <a:pos x="f52" y="f53"/>
                </a:cxn>
                <a:cxn ang="f41">
                  <a:pos x="f54" y="f55"/>
                </a:cxn>
                <a:cxn ang="f41">
                  <a:pos x="f56" y="f57"/>
                </a:cxn>
                <a:cxn ang="f41">
                  <a:pos x="f52" y="f53"/>
                </a:cxn>
              </a:cxnLst>
              <a:rect l="f48" t="f51" r="f49" b="f50"/>
              <a:pathLst>
                <a:path w="67" h="6">
                  <a:moveTo>
                    <a:pt x="f8" y="f7"/>
                  </a:moveTo>
                  <a:lnTo>
                    <a:pt x="f8" y="f7"/>
                  </a:lnTo>
                  <a:lnTo>
                    <a:pt x="f6" y="f9"/>
                  </a:lnTo>
                  <a:cubicBezTo>
                    <a:pt x="f10" y="f11"/>
                    <a:pt x="f12" y="f13"/>
                    <a:pt x="f14" y="f5"/>
                  </a:cubicBezTo>
                  <a:cubicBezTo>
                    <a:pt x="f5" y="f13"/>
                    <a:pt x="f15" y="f9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" name="Freeform 11">
              <a:extLst>
                <a:ext uri="{FF2B5EF4-FFF2-40B4-BE49-F238E27FC236}">
                  <a16:creationId xmlns:a16="http://schemas.microsoft.com/office/drawing/2014/main" id="{5BA87AE0-8F4B-4DD8-B117-D71C15CCBAA4}"/>
                </a:ext>
              </a:extLst>
            </p:cNvPr>
            <p:cNvSpPr/>
            <p:nvPr/>
          </p:nvSpPr>
          <p:spPr>
            <a:xfrm>
              <a:off x="12022138" y="1532936"/>
              <a:ext cx="1904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2"/>
                <a:gd name="f8" fmla="val 1"/>
                <a:gd name="f9" fmla="val 16"/>
                <a:gd name="f10" fmla="val 11"/>
                <a:gd name="f11" fmla="+- 0 0 -90"/>
                <a:gd name="f12" fmla="*/ f3 1 20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20"/>
                <a:gd name="f19" fmla="*/ 0 f15 1"/>
                <a:gd name="f20" fmla="*/ 2 f14 1"/>
                <a:gd name="f21" fmla="*/ 20 f15 1"/>
                <a:gd name="f22" fmla="*/ 1 f14 1"/>
                <a:gd name="f23" fmla="*/ f16 1 f2"/>
                <a:gd name="f24" fmla="*/ f19 1 20"/>
                <a:gd name="f25" fmla="*/ f20 1 2"/>
                <a:gd name="f26" fmla="*/ f21 1 20"/>
                <a:gd name="f27" fmla="*/ f22 1 2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20" h="2">
                  <a:moveTo>
                    <a:pt x="f5" y="f7"/>
                  </a:moveTo>
                  <a:lnTo>
                    <a:pt x="f5" y="f7"/>
                  </a:lnTo>
                  <a:lnTo>
                    <a:pt x="f6" y="f8"/>
                  </a:lnTo>
                  <a:cubicBezTo>
                    <a:pt x="f9" y="f5"/>
                    <a:pt x="f10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" name="Freeform 12">
              <a:extLst>
                <a:ext uri="{FF2B5EF4-FFF2-40B4-BE49-F238E27FC236}">
                  <a16:creationId xmlns:a16="http://schemas.microsoft.com/office/drawing/2014/main" id="{7C5C5C7D-B85B-45C3-B675-64B2E80D2000}"/>
                </a:ext>
              </a:extLst>
            </p:cNvPr>
            <p:cNvSpPr/>
            <p:nvPr/>
          </p:nvSpPr>
          <p:spPr>
            <a:xfrm>
              <a:off x="12041184" y="1531711"/>
              <a:ext cx="39684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6"/>
                <a:gd name="f8" fmla="val 2"/>
                <a:gd name="f9" fmla="val 5"/>
                <a:gd name="f10" fmla="val 3"/>
                <a:gd name="f11" fmla="val 19"/>
                <a:gd name="f12" fmla="val 1"/>
                <a:gd name="f13" fmla="val 15"/>
                <a:gd name="f14" fmla="val 23"/>
                <a:gd name="f15" fmla="+- 0 0 -90"/>
                <a:gd name="f16" fmla="*/ f3 1 41"/>
                <a:gd name="f17" fmla="*/ f4 1 6"/>
                <a:gd name="f18" fmla="+- f7 0 f5"/>
                <a:gd name="f19" fmla="+- f6 0 f5"/>
                <a:gd name="f20" fmla="*/ f15 f0 1"/>
                <a:gd name="f21" fmla="*/ f18 1 6"/>
                <a:gd name="f22" fmla="*/ f19 1 41"/>
                <a:gd name="f23" fmla="*/ 41 f19 1"/>
                <a:gd name="f24" fmla="*/ 0 f18 1"/>
                <a:gd name="f25" fmla="*/ 0 f19 1"/>
                <a:gd name="f26" fmla="*/ 2 f18 1"/>
                <a:gd name="f27" fmla="*/ 19 f19 1"/>
                <a:gd name="f28" fmla="*/ 1 f18 1"/>
                <a:gd name="f29" fmla="*/ f20 1 f2"/>
                <a:gd name="f30" fmla="*/ f23 1 41"/>
                <a:gd name="f31" fmla="*/ f24 1 6"/>
                <a:gd name="f32" fmla="*/ f25 1 41"/>
                <a:gd name="f33" fmla="*/ f26 1 6"/>
                <a:gd name="f34" fmla="*/ f27 1 41"/>
                <a:gd name="f35" fmla="*/ f28 1 6"/>
                <a:gd name="f36" fmla="*/ 0 1 f22"/>
                <a:gd name="f37" fmla="*/ f6 1 f22"/>
                <a:gd name="f38" fmla="*/ 0 1 f21"/>
                <a:gd name="f39" fmla="*/ f7 1 f21"/>
                <a:gd name="f40" fmla="+- f29 0 f1"/>
                <a:gd name="f41" fmla="*/ f30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1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6"/>
                </a:cxn>
                <a:cxn ang="f40">
                  <a:pos x="f51" y="f52"/>
                </a:cxn>
              </a:cxnLst>
              <a:rect l="f47" t="f50" r="f48" b="f49"/>
              <a:pathLst>
                <a:path w="41" h="6">
                  <a:moveTo>
                    <a:pt x="f6" y="f5"/>
                  </a:moveTo>
                  <a:lnTo>
                    <a:pt x="f6" y="f5"/>
                  </a:lnTo>
                  <a:lnTo>
                    <a:pt x="f5" y="f8"/>
                  </a:lnTo>
                  <a:cubicBezTo>
                    <a:pt x="f9" y="f10"/>
                    <a:pt x="f7" y="f7"/>
                    <a:pt x="f11" y="f12"/>
                  </a:cubicBezTo>
                  <a:cubicBezTo>
                    <a:pt x="f13" y="f10"/>
                    <a:pt x="f14" y="f12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" name="Freeform 15">
              <a:extLst>
                <a:ext uri="{FF2B5EF4-FFF2-40B4-BE49-F238E27FC236}">
                  <a16:creationId xmlns:a16="http://schemas.microsoft.com/office/drawing/2014/main" id="{1CC0611A-B48A-4B69-AD20-AC16AF2F9ED6}"/>
                </a:ext>
              </a:extLst>
            </p:cNvPr>
            <p:cNvSpPr/>
            <p:nvPr/>
          </p:nvSpPr>
          <p:spPr>
            <a:xfrm>
              <a:off x="11831641" y="1526782"/>
              <a:ext cx="42857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"/>
                <a:gd name="f7" fmla="val 6"/>
                <a:gd name="f8" fmla="val 2"/>
                <a:gd name="f9" fmla="val 1"/>
                <a:gd name="f10" fmla="val 15"/>
                <a:gd name="f11" fmla="val 4"/>
                <a:gd name="f12" fmla="val 18"/>
                <a:gd name="f13" fmla="val 31"/>
                <a:gd name="f14" fmla="val 3"/>
                <a:gd name="f15" fmla="+- 0 0 -90"/>
                <a:gd name="f16" fmla="*/ f3 1 45"/>
                <a:gd name="f17" fmla="*/ f4 1 6"/>
                <a:gd name="f18" fmla="+- f7 0 f5"/>
                <a:gd name="f19" fmla="+- f6 0 f5"/>
                <a:gd name="f20" fmla="*/ f15 f0 1"/>
                <a:gd name="f21" fmla="*/ f18 1 6"/>
                <a:gd name="f22" fmla="*/ f19 1 45"/>
                <a:gd name="f23" fmla="*/ 2 f19 1"/>
                <a:gd name="f24" fmla="*/ 0 f18 1"/>
                <a:gd name="f25" fmla="*/ 18 f19 1"/>
                <a:gd name="f26" fmla="*/ 6 f18 1"/>
                <a:gd name="f27" fmla="*/ 45 f19 1"/>
                <a:gd name="f28" fmla="*/ 4 f18 1"/>
                <a:gd name="f29" fmla="*/ f20 1 f2"/>
                <a:gd name="f30" fmla="*/ f23 1 45"/>
                <a:gd name="f31" fmla="*/ f24 1 6"/>
                <a:gd name="f32" fmla="*/ f25 1 45"/>
                <a:gd name="f33" fmla="*/ f26 1 6"/>
                <a:gd name="f34" fmla="*/ f27 1 45"/>
                <a:gd name="f35" fmla="*/ f28 1 6"/>
                <a:gd name="f36" fmla="*/ 0 1 f22"/>
                <a:gd name="f37" fmla="*/ f6 1 f22"/>
                <a:gd name="f38" fmla="*/ 0 1 f21"/>
                <a:gd name="f39" fmla="*/ f7 1 f21"/>
                <a:gd name="f40" fmla="+- f29 0 f1"/>
                <a:gd name="f41" fmla="*/ f30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1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6"/>
                </a:cxn>
                <a:cxn ang="f40">
                  <a:pos x="f51" y="f52"/>
                </a:cxn>
              </a:cxnLst>
              <a:rect l="f47" t="f50" r="f48" b="f49"/>
              <a:pathLst>
                <a:path w="45" h="6">
                  <a:moveTo>
                    <a:pt x="f8" y="f5"/>
                  </a:moveTo>
                  <a:lnTo>
                    <a:pt x="f8" y="f5"/>
                  </a:lnTo>
                  <a:cubicBezTo>
                    <a:pt x="f5" y="f9"/>
                    <a:pt x="f10" y="f11"/>
                    <a:pt x="f12" y="f7"/>
                  </a:cubicBezTo>
                  <a:lnTo>
                    <a:pt x="f6" y="f11"/>
                  </a:lnTo>
                  <a:cubicBezTo>
                    <a:pt x="f13" y="f14"/>
                    <a:pt x="f11" y="f8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" name="Freeform 16">
              <a:extLst>
                <a:ext uri="{FF2B5EF4-FFF2-40B4-BE49-F238E27FC236}">
                  <a16:creationId xmlns:a16="http://schemas.microsoft.com/office/drawing/2014/main" id="{EFB96FD2-88B4-4A4C-B202-ED6EFA09AAE1}"/>
                </a:ext>
              </a:extLst>
            </p:cNvPr>
            <p:cNvSpPr/>
            <p:nvPr/>
          </p:nvSpPr>
          <p:spPr>
            <a:xfrm>
              <a:off x="11809411" y="1531711"/>
              <a:ext cx="41276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"/>
                <a:gd name="f8" fmla="val 42"/>
                <a:gd name="f9" fmla="val 37"/>
                <a:gd name="f10" fmla="val 2"/>
                <a:gd name="f11" fmla="+- 0 0 -90"/>
                <a:gd name="f12" fmla="*/ f3 1 44"/>
                <a:gd name="f13" fmla="*/ f4 1 3"/>
                <a:gd name="f14" fmla="+- f7 0 f5"/>
                <a:gd name="f15" fmla="+- f6 0 f5"/>
                <a:gd name="f16" fmla="*/ f11 f0 1"/>
                <a:gd name="f17" fmla="*/ f14 1 3"/>
                <a:gd name="f18" fmla="*/ f15 1 44"/>
                <a:gd name="f19" fmla="*/ 42 f15 1"/>
                <a:gd name="f20" fmla="*/ 0 f14 1"/>
                <a:gd name="f21" fmla="*/ 0 f15 1"/>
                <a:gd name="f22" fmla="*/ 3 f14 1"/>
                <a:gd name="f23" fmla="*/ f16 1 f2"/>
                <a:gd name="f24" fmla="*/ f19 1 44"/>
                <a:gd name="f25" fmla="*/ f20 1 3"/>
                <a:gd name="f26" fmla="*/ f21 1 44"/>
                <a:gd name="f27" fmla="*/ f22 1 3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44" h="3">
                  <a:moveTo>
                    <a:pt x="f8" y="f5"/>
                  </a:moveTo>
                  <a:lnTo>
                    <a:pt x="f8" y="f5"/>
                  </a:lnTo>
                  <a:lnTo>
                    <a:pt x="f5" y="f7"/>
                  </a:lnTo>
                  <a:cubicBezTo>
                    <a:pt x="f9" y="f7"/>
                    <a:pt x="f6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" name="Freeform 17">
              <a:extLst>
                <a:ext uri="{FF2B5EF4-FFF2-40B4-BE49-F238E27FC236}">
                  <a16:creationId xmlns:a16="http://schemas.microsoft.com/office/drawing/2014/main" id="{99AA5E8C-77B8-4886-A52C-173D88608EF2}"/>
                </a:ext>
              </a:extLst>
            </p:cNvPr>
            <p:cNvSpPr/>
            <p:nvPr/>
          </p:nvSpPr>
          <p:spPr>
            <a:xfrm>
              <a:off x="12003091" y="1537865"/>
              <a:ext cx="77788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2"/>
                <a:gd name="f7" fmla="val 5"/>
                <a:gd name="f8" fmla="val 14"/>
                <a:gd name="f9" fmla="+- 0 0 -90"/>
                <a:gd name="f10" fmla="*/ f3 1 82"/>
                <a:gd name="f11" fmla="*/ f4 1 5"/>
                <a:gd name="f12" fmla="+- f7 0 f5"/>
                <a:gd name="f13" fmla="+- f6 0 f5"/>
                <a:gd name="f14" fmla="*/ f9 f0 1"/>
                <a:gd name="f15" fmla="*/ f12 1 5"/>
                <a:gd name="f16" fmla="*/ f13 1 82"/>
                <a:gd name="f17" fmla="*/ 14 f13 1"/>
                <a:gd name="f18" fmla="*/ 5 f12 1"/>
                <a:gd name="f19" fmla="*/ 82 f13 1"/>
                <a:gd name="f20" fmla="*/ 0 f12 1"/>
                <a:gd name="f21" fmla="*/ 0 f13 1"/>
                <a:gd name="f22" fmla="*/ f14 1 f2"/>
                <a:gd name="f23" fmla="*/ f17 1 82"/>
                <a:gd name="f24" fmla="*/ f18 1 5"/>
                <a:gd name="f25" fmla="*/ f19 1 82"/>
                <a:gd name="f26" fmla="*/ f20 1 5"/>
                <a:gd name="f27" fmla="*/ f21 1 82"/>
                <a:gd name="f28" fmla="*/ 0 1 f16"/>
                <a:gd name="f29" fmla="*/ f6 1 f16"/>
                <a:gd name="f30" fmla="*/ 0 1 f15"/>
                <a:gd name="f31" fmla="*/ f7 1 f15"/>
                <a:gd name="f32" fmla="+- f22 0 f1"/>
                <a:gd name="f33" fmla="*/ f23 1 f16"/>
                <a:gd name="f34" fmla="*/ f24 1 f15"/>
                <a:gd name="f35" fmla="*/ f25 1 f16"/>
                <a:gd name="f36" fmla="*/ f26 1 f15"/>
                <a:gd name="f37" fmla="*/ f27 1 f16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1 1"/>
                <a:gd name="f46" fmla="*/ f3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2" y="f43"/>
                </a:cxn>
                <a:cxn ang="f32">
                  <a:pos x="f44" y="f45"/>
                </a:cxn>
                <a:cxn ang="f32">
                  <a:pos x="f46" y="f43"/>
                </a:cxn>
                <a:cxn ang="f32">
                  <a:pos x="f42" y="f43"/>
                </a:cxn>
              </a:cxnLst>
              <a:rect l="f38" t="f41" r="f39" b="f40"/>
              <a:pathLst>
                <a:path w="82" h="5">
                  <a:moveTo>
                    <a:pt x="f8" y="f7"/>
                  </a:moveTo>
                  <a:lnTo>
                    <a:pt x="f8" y="f7"/>
                  </a:lnTo>
                  <a:lnTo>
                    <a:pt x="f6" y="f5"/>
                  </a:lnTo>
                  <a:lnTo>
                    <a:pt x="f5" y="f7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" name="Freeform 18">
              <a:extLst>
                <a:ext uri="{FF2B5EF4-FFF2-40B4-BE49-F238E27FC236}">
                  <a16:creationId xmlns:a16="http://schemas.microsoft.com/office/drawing/2014/main" id="{27F1B6DF-9E9D-4668-AC91-82423439C810}"/>
                </a:ext>
              </a:extLst>
            </p:cNvPr>
            <p:cNvSpPr/>
            <p:nvPr/>
          </p:nvSpPr>
          <p:spPr>
            <a:xfrm>
              <a:off x="11664945" y="1523088"/>
              <a:ext cx="39684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5"/>
                <a:gd name="f8" fmla="val 19"/>
                <a:gd name="f9" fmla="val 4"/>
                <a:gd name="f10" fmla="+- 0 0 -90"/>
                <a:gd name="f11" fmla="*/ f3 1 42"/>
                <a:gd name="f12" fmla="*/ f4 1 5"/>
                <a:gd name="f13" fmla="+- f7 0 f5"/>
                <a:gd name="f14" fmla="+- f6 0 f5"/>
                <a:gd name="f15" fmla="*/ f10 f0 1"/>
                <a:gd name="f16" fmla="*/ f13 1 5"/>
                <a:gd name="f17" fmla="*/ f14 1 42"/>
                <a:gd name="f18" fmla="*/ 19 f14 1"/>
                <a:gd name="f19" fmla="*/ 4 f13 1"/>
                <a:gd name="f20" fmla="*/ 42 f14 1"/>
                <a:gd name="f21" fmla="*/ 0 f13 1"/>
                <a:gd name="f22" fmla="*/ 0 f14 1"/>
                <a:gd name="f23" fmla="*/ 5 f13 1"/>
                <a:gd name="f24" fmla="*/ f15 1 f2"/>
                <a:gd name="f25" fmla="*/ f18 1 42"/>
                <a:gd name="f26" fmla="*/ f19 1 5"/>
                <a:gd name="f27" fmla="*/ f20 1 42"/>
                <a:gd name="f28" fmla="*/ f21 1 5"/>
                <a:gd name="f29" fmla="*/ f22 1 42"/>
                <a:gd name="f30" fmla="*/ f23 1 5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42" h="5">
                  <a:moveTo>
                    <a:pt x="f8" y="f9"/>
                  </a:moveTo>
                  <a:lnTo>
                    <a:pt x="f8" y="f9"/>
                  </a:lnTo>
                  <a:lnTo>
                    <a:pt x="f6" y="f5"/>
                  </a:lnTo>
                  <a:lnTo>
                    <a:pt x="f5" y="f7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482A8CC1-E67A-4611-8415-B391385CE552}"/>
                </a:ext>
              </a:extLst>
            </p:cNvPr>
            <p:cNvSpPr/>
            <p:nvPr/>
          </p:nvSpPr>
          <p:spPr>
            <a:xfrm>
              <a:off x="11506196" y="1521863"/>
              <a:ext cx="92070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8"/>
                <a:gd name="f7" fmla="val 6"/>
                <a:gd name="f8" fmla="val 81"/>
                <a:gd name="f9" fmla="val 3"/>
                <a:gd name="f10" fmla="val 57"/>
                <a:gd name="f11" fmla="val 1"/>
                <a:gd name="f12" fmla="val 75"/>
                <a:gd name="f13" fmla="val 47"/>
                <a:gd name="f14" fmla="val 22"/>
                <a:gd name="f15" fmla="val 2"/>
                <a:gd name="f16" fmla="val 5"/>
                <a:gd name="f17" fmla="val 24"/>
                <a:gd name="f18" fmla="val 49"/>
                <a:gd name="f19" fmla="val 4"/>
                <a:gd name="f20" fmla="+- 0 0 -90"/>
                <a:gd name="f21" fmla="*/ f3 1 98"/>
                <a:gd name="f22" fmla="*/ f4 1 6"/>
                <a:gd name="f23" fmla="+- f7 0 f5"/>
                <a:gd name="f24" fmla="+- f6 0 f5"/>
                <a:gd name="f25" fmla="*/ f20 f0 1"/>
                <a:gd name="f26" fmla="*/ f23 1 6"/>
                <a:gd name="f27" fmla="*/ f24 1 98"/>
                <a:gd name="f28" fmla="*/ 81 f24 1"/>
                <a:gd name="f29" fmla="*/ 6 f23 1"/>
                <a:gd name="f30" fmla="*/ 75 f24 1"/>
                <a:gd name="f31" fmla="*/ 0 f23 1"/>
                <a:gd name="f32" fmla="*/ 0 f24 1"/>
                <a:gd name="f33" fmla="*/ 5 f23 1"/>
                <a:gd name="f34" fmla="*/ f25 1 f2"/>
                <a:gd name="f35" fmla="*/ f28 1 98"/>
                <a:gd name="f36" fmla="*/ f29 1 6"/>
                <a:gd name="f37" fmla="*/ f30 1 98"/>
                <a:gd name="f38" fmla="*/ f31 1 6"/>
                <a:gd name="f39" fmla="*/ f32 1 98"/>
                <a:gd name="f40" fmla="*/ f33 1 6"/>
                <a:gd name="f41" fmla="*/ 0 1 f27"/>
                <a:gd name="f42" fmla="*/ f6 1 f27"/>
                <a:gd name="f43" fmla="*/ 0 1 f26"/>
                <a:gd name="f44" fmla="*/ f7 1 f26"/>
                <a:gd name="f45" fmla="+- f34 0 f1"/>
                <a:gd name="f46" fmla="*/ f35 1 f27"/>
                <a:gd name="f47" fmla="*/ f36 1 f26"/>
                <a:gd name="f48" fmla="*/ f37 1 f27"/>
                <a:gd name="f49" fmla="*/ f38 1 f26"/>
                <a:gd name="f50" fmla="*/ f39 1 f27"/>
                <a:gd name="f51" fmla="*/ f40 1 f26"/>
                <a:gd name="f52" fmla="*/ f41 f21 1"/>
                <a:gd name="f53" fmla="*/ f42 f21 1"/>
                <a:gd name="f54" fmla="*/ f44 f22 1"/>
                <a:gd name="f55" fmla="*/ f43 f22 1"/>
                <a:gd name="f56" fmla="*/ f46 f21 1"/>
                <a:gd name="f57" fmla="*/ f47 f22 1"/>
                <a:gd name="f58" fmla="*/ f48 f21 1"/>
                <a:gd name="f59" fmla="*/ f49 f22 1"/>
                <a:gd name="f60" fmla="*/ f50 f21 1"/>
                <a:gd name="f61" fmla="*/ f51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56" y="f57"/>
                </a:cxn>
                <a:cxn ang="f45">
                  <a:pos x="f56" y="f57"/>
                </a:cxn>
                <a:cxn ang="f45">
                  <a:pos x="f58" y="f59"/>
                </a:cxn>
                <a:cxn ang="f45">
                  <a:pos x="f60" y="f61"/>
                </a:cxn>
                <a:cxn ang="f45">
                  <a:pos x="f56" y="f57"/>
                </a:cxn>
              </a:cxnLst>
              <a:rect l="f52" t="f55" r="f53" b="f54"/>
              <a:pathLst>
                <a:path w="98" h="6">
                  <a:moveTo>
                    <a:pt x="f8" y="f7"/>
                  </a:moveTo>
                  <a:lnTo>
                    <a:pt x="f8" y="f7"/>
                  </a:lnTo>
                  <a:cubicBezTo>
                    <a:pt x="f6" y="f9"/>
                    <a:pt x="f10" y="f11"/>
                    <a:pt x="f12" y="f5"/>
                  </a:cubicBezTo>
                  <a:cubicBezTo>
                    <a:pt x="f13" y="f5"/>
                    <a:pt x="f14" y="f15"/>
                    <a:pt x="f5" y="f16"/>
                  </a:cubicBezTo>
                  <a:cubicBezTo>
                    <a:pt x="f17" y="f9"/>
                    <a:pt x="f18" y="f19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304211E7-1FCB-4388-A7B9-ECC7877EB6F8}"/>
                </a:ext>
              </a:extLst>
            </p:cNvPr>
            <p:cNvSpPr/>
            <p:nvPr/>
          </p:nvSpPr>
          <p:spPr>
            <a:xfrm>
              <a:off x="11471276" y="1525557"/>
              <a:ext cx="34920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3"/>
                <a:gd name="f8" fmla="val 11"/>
                <a:gd name="f9" fmla="val 2"/>
                <a:gd name="f10" fmla="val 23"/>
                <a:gd name="f11" fmla="val 1"/>
                <a:gd name="f12" fmla="val 24"/>
                <a:gd name="f13" fmla="val 12"/>
                <a:gd name="f14" fmla="+- 0 0 -90"/>
                <a:gd name="f15" fmla="*/ f3 1 36"/>
                <a:gd name="f16" fmla="*/ f4 1 3"/>
                <a:gd name="f17" fmla="+- f7 0 f5"/>
                <a:gd name="f18" fmla="+- f6 0 f5"/>
                <a:gd name="f19" fmla="*/ f14 f0 1"/>
                <a:gd name="f20" fmla="*/ f17 1 3"/>
                <a:gd name="f21" fmla="*/ f18 1 36"/>
                <a:gd name="f22" fmla="*/ 0 f18 1"/>
                <a:gd name="f23" fmla="*/ 3 f17 1"/>
                <a:gd name="f24" fmla="*/ 36 f18 1"/>
                <a:gd name="f25" fmla="*/ 0 f17 1"/>
                <a:gd name="f26" fmla="*/ f19 1 f2"/>
                <a:gd name="f27" fmla="*/ f22 1 36"/>
                <a:gd name="f28" fmla="*/ f23 1 3"/>
                <a:gd name="f29" fmla="*/ f24 1 36"/>
                <a:gd name="f30" fmla="*/ f25 1 3"/>
                <a:gd name="f31" fmla="*/ 0 1 f21"/>
                <a:gd name="f32" fmla="*/ f6 1 f21"/>
                <a:gd name="f33" fmla="*/ 0 1 f20"/>
                <a:gd name="f34" fmla="*/ f7 1 f20"/>
                <a:gd name="f35" fmla="+- f26 0 f1"/>
                <a:gd name="f36" fmla="*/ f27 1 f21"/>
                <a:gd name="f37" fmla="*/ f28 1 f20"/>
                <a:gd name="f38" fmla="*/ f29 1 f21"/>
                <a:gd name="f39" fmla="*/ f30 1 f20"/>
                <a:gd name="f40" fmla="*/ f31 f15 1"/>
                <a:gd name="f41" fmla="*/ f32 f15 1"/>
                <a:gd name="f42" fmla="*/ f34 f16 1"/>
                <a:gd name="f43" fmla="*/ f33 f16 1"/>
                <a:gd name="f44" fmla="*/ f36 f15 1"/>
                <a:gd name="f45" fmla="*/ f37 f16 1"/>
                <a:gd name="f46" fmla="*/ f38 f15 1"/>
                <a:gd name="f47" fmla="*/ f39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4" y="f45"/>
                </a:cxn>
                <a:cxn ang="f35">
                  <a:pos x="f44" y="f45"/>
                </a:cxn>
                <a:cxn ang="f35">
                  <a:pos x="f46" y="f47"/>
                </a:cxn>
                <a:cxn ang="f35">
                  <a:pos x="f44" y="f45"/>
                </a:cxn>
              </a:cxnLst>
              <a:rect l="f40" t="f43" r="f41" b="f42"/>
              <a:pathLst>
                <a:path w="36" h="3">
                  <a:moveTo>
                    <a:pt x="f5" y="f7"/>
                  </a:moveTo>
                  <a:lnTo>
                    <a:pt x="f5" y="f7"/>
                  </a:lnTo>
                  <a:cubicBezTo>
                    <a:pt x="f8" y="f9"/>
                    <a:pt x="f10" y="f11"/>
                    <a:pt x="f6" y="f5"/>
                  </a:cubicBezTo>
                  <a:cubicBezTo>
                    <a:pt x="f12" y="f5"/>
                    <a:pt x="f13" y="f11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A4E524A0-FB86-4EB9-A6C9-ECD5C71C7D2F}"/>
                </a:ext>
              </a:extLst>
            </p:cNvPr>
            <p:cNvSpPr/>
            <p:nvPr/>
          </p:nvSpPr>
          <p:spPr>
            <a:xfrm>
              <a:off x="11710985" y="1529242"/>
              <a:ext cx="30166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"/>
                <a:gd name="f7" fmla="val 5"/>
                <a:gd name="f8" fmla="val 29"/>
                <a:gd name="f9" fmla="val 4"/>
                <a:gd name="f10" fmla="val 23"/>
                <a:gd name="f11" fmla="val 1"/>
                <a:gd name="f12" fmla="val 16"/>
                <a:gd name="f13" fmla="+- 0 0 -90"/>
                <a:gd name="f14" fmla="*/ f3 1 32"/>
                <a:gd name="f15" fmla="*/ f4 1 5"/>
                <a:gd name="f16" fmla="+- f7 0 f5"/>
                <a:gd name="f17" fmla="+- f6 0 f5"/>
                <a:gd name="f18" fmla="*/ f13 f0 1"/>
                <a:gd name="f19" fmla="*/ f16 1 5"/>
                <a:gd name="f20" fmla="*/ f17 1 32"/>
                <a:gd name="f21" fmla="*/ 32 f17 1"/>
                <a:gd name="f22" fmla="*/ 5 f16 1"/>
                <a:gd name="f23" fmla="*/ 0 f17 1"/>
                <a:gd name="f24" fmla="*/ 0 f16 1"/>
                <a:gd name="f25" fmla="*/ 16 f17 1"/>
                <a:gd name="f26" fmla="*/ f18 1 f2"/>
                <a:gd name="f27" fmla="*/ f21 1 32"/>
                <a:gd name="f28" fmla="*/ f22 1 5"/>
                <a:gd name="f29" fmla="*/ f23 1 32"/>
                <a:gd name="f30" fmla="*/ f24 1 5"/>
                <a:gd name="f31" fmla="*/ f25 1 32"/>
                <a:gd name="f32" fmla="*/ 0 1 f20"/>
                <a:gd name="f33" fmla="*/ f6 1 f20"/>
                <a:gd name="f34" fmla="*/ 0 1 f19"/>
                <a:gd name="f35" fmla="*/ f7 1 f19"/>
                <a:gd name="f36" fmla="+- f26 0 f1"/>
                <a:gd name="f37" fmla="*/ f27 1 f20"/>
                <a:gd name="f38" fmla="*/ f28 1 f19"/>
                <a:gd name="f39" fmla="*/ f29 1 f20"/>
                <a:gd name="f40" fmla="*/ f30 1 f19"/>
                <a:gd name="f41" fmla="*/ f31 1 f20"/>
                <a:gd name="f42" fmla="*/ f32 f14 1"/>
                <a:gd name="f43" fmla="*/ f33 f14 1"/>
                <a:gd name="f44" fmla="*/ f35 f15 1"/>
                <a:gd name="f45" fmla="*/ f34 f15 1"/>
                <a:gd name="f46" fmla="*/ f37 f14 1"/>
                <a:gd name="f47" fmla="*/ f38 f15 1"/>
                <a:gd name="f48" fmla="*/ f39 f14 1"/>
                <a:gd name="f49" fmla="*/ f40 f15 1"/>
                <a:gd name="f50" fmla="*/ f4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46" y="f47"/>
                </a:cxn>
                <a:cxn ang="f36">
                  <a:pos x="f46" y="f47"/>
                </a:cxn>
                <a:cxn ang="f36">
                  <a:pos x="f48" y="f49"/>
                </a:cxn>
                <a:cxn ang="f36">
                  <a:pos x="f50" y="f47"/>
                </a:cxn>
                <a:cxn ang="f36">
                  <a:pos x="f46" y="f47"/>
                </a:cxn>
              </a:cxnLst>
              <a:rect l="f42" t="f45" r="f43" b="f44"/>
              <a:pathLst>
                <a:path w="32" h="5">
                  <a:moveTo>
                    <a:pt x="f6" y="f7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5" y="f5"/>
                  </a:cubicBezTo>
                  <a:lnTo>
                    <a:pt x="f12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1125BE8A-B6A1-4C32-8DA9-5E07C8D8DCB5}"/>
                </a:ext>
              </a:extLst>
            </p:cNvPr>
            <p:cNvSpPr/>
            <p:nvPr/>
          </p:nvSpPr>
          <p:spPr>
            <a:xfrm>
              <a:off x="11691939" y="1532936"/>
              <a:ext cx="34920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1"/>
                <a:gd name="f8" fmla="val 35"/>
                <a:gd name="f9" fmla="+- 0 0 -90"/>
                <a:gd name="f10" fmla="*/ f3 1 36"/>
                <a:gd name="f11" fmla="*/ f4 1 1"/>
                <a:gd name="f12" fmla="+- f7 0 f5"/>
                <a:gd name="f13" fmla="+- f6 0 f5"/>
                <a:gd name="f14" fmla="*/ f9 f0 1"/>
                <a:gd name="f15" fmla="*/ f13 1 36"/>
                <a:gd name="f16" fmla="*/ 36 f13 1"/>
                <a:gd name="f17" fmla="*/ 1 f12 1"/>
                <a:gd name="f18" fmla="*/ 35 f13 1"/>
                <a:gd name="f19" fmla="*/ 0 f13 1"/>
                <a:gd name="f20" fmla="*/ 0 f12 1"/>
                <a:gd name="f21" fmla="*/ 0 1 f12"/>
                <a:gd name="f22" fmla="*/ f7 1 f12"/>
                <a:gd name="f23" fmla="*/ f14 1 f2"/>
                <a:gd name="f24" fmla="*/ f16 1 36"/>
                <a:gd name="f25" fmla="*/ f18 1 36"/>
                <a:gd name="f26" fmla="*/ f19 1 36"/>
                <a:gd name="f27" fmla="*/ f17 1 f12"/>
                <a:gd name="f28" fmla="*/ f20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39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36" h="1">
                  <a:moveTo>
                    <a:pt x="f6" y="f7"/>
                  </a:moveTo>
                  <a:lnTo>
                    <a:pt x="f6" y="f7"/>
                  </a:lnTo>
                  <a:lnTo>
                    <a:pt x="f8" y="f7"/>
                  </a:lnTo>
                  <a:lnTo>
                    <a:pt x="f5" y="f5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73C31F07-7497-4A0B-93B4-B5B705D14EEB}"/>
                </a:ext>
              </a:extLst>
            </p:cNvPr>
            <p:cNvSpPr/>
            <p:nvPr/>
          </p:nvSpPr>
          <p:spPr>
            <a:xfrm>
              <a:off x="11741152" y="1534171"/>
              <a:ext cx="4764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4762"/>
                <a:gd name="f8" fmla="val 1905"/>
                <a:gd name="f9" fmla="val 2857"/>
                <a:gd name="f10" fmla="+- 0 0 -90"/>
                <a:gd name="f11" fmla="abs f3"/>
                <a:gd name="f12" fmla="abs f4"/>
                <a:gd name="f13" fmla="abs f5"/>
                <a:gd name="f14" fmla="*/ f3 1 4762"/>
                <a:gd name="f15" fmla="val f6"/>
                <a:gd name="f16" fmla="+- f6 0 f6"/>
                <a:gd name="f17" fmla="+- f7 0 f6"/>
                <a:gd name="f18" fmla="*/ f10 f0 1"/>
                <a:gd name="f19" fmla="?: f11 f3 1"/>
                <a:gd name="f20" fmla="?: f12 f4 1"/>
                <a:gd name="f21" fmla="?: f13 f5 1"/>
                <a:gd name="f22" fmla="*/ f17 1 4762"/>
                <a:gd name="f23" fmla="*/ f16 1 0"/>
                <a:gd name="f24" fmla="*/ f18 1 f2"/>
                <a:gd name="f25" fmla="*/ f19 1 4762"/>
                <a:gd name="f26" fmla="*/ f20 1 21600"/>
                <a:gd name="f27" fmla="*/ 21600 f20 1"/>
                <a:gd name="f28" fmla="*/ 4762 1 f22"/>
                <a:gd name="f29" fmla="*/ 0 1 f23"/>
                <a:gd name="f30" fmla="*/ 0 1 f22"/>
                <a:gd name="f31" fmla="*/ 1 1 f23"/>
                <a:gd name="f32" fmla="+- f24 0 f1"/>
                <a:gd name="f33" fmla="min f26 f25"/>
                <a:gd name="f34" fmla="*/ f27 1 f21"/>
                <a:gd name="f35" fmla="*/ f30 f14 1"/>
                <a:gd name="f36" fmla="*/ f28 f14 1"/>
                <a:gd name="f37" fmla="val f34"/>
                <a:gd name="f38" fmla="*/ f6 f33 1"/>
                <a:gd name="f39" fmla="+- f37 0 f15"/>
                <a:gd name="f40" fmla="*/ f39 1 0"/>
                <a:gd name="f41" fmla="*/ f31 f40 1"/>
                <a:gd name="f42" fmla="*/ f29 f40 1"/>
                <a:gd name="f43" fmla="*/ f42 f33 1"/>
                <a:gd name="f44" fmla="*/ f41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6" y="f43"/>
                </a:cxn>
                <a:cxn ang="f32">
                  <a:pos x="f36" y="f43"/>
                </a:cxn>
                <a:cxn ang="f32">
                  <a:pos x="f35" y="f43"/>
                </a:cxn>
                <a:cxn ang="f32">
                  <a:pos x="f36" y="f43"/>
                </a:cxn>
              </a:cxnLst>
              <a:rect l="f35" t="f43" r="f36" b="f44"/>
              <a:pathLst>
                <a:path w="4762">
                  <a:moveTo>
                    <a:pt x="f7" y="f38"/>
                  </a:moveTo>
                  <a:lnTo>
                    <a:pt x="f7" y="f38"/>
                  </a:lnTo>
                  <a:lnTo>
                    <a:pt x="f6" y="f38"/>
                  </a:lnTo>
                  <a:cubicBezTo>
                    <a:pt x="f8" y="f38"/>
                    <a:pt x="f9" y="f38"/>
                    <a:pt x="f7" y="f3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6" name="Freeform 24">
              <a:extLst>
                <a:ext uri="{FF2B5EF4-FFF2-40B4-BE49-F238E27FC236}">
                  <a16:creationId xmlns:a16="http://schemas.microsoft.com/office/drawing/2014/main" id="{FE3C2B95-20E3-4ED9-B7CC-4732040D81B0}"/>
                </a:ext>
              </a:extLst>
            </p:cNvPr>
            <p:cNvSpPr/>
            <p:nvPr/>
          </p:nvSpPr>
          <p:spPr>
            <a:xfrm>
              <a:off x="11841159" y="1537865"/>
              <a:ext cx="71432" cy="86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"/>
                <a:gd name="f7" fmla="val 9"/>
                <a:gd name="f8" fmla="val 51"/>
                <a:gd name="f9" fmla="val 3"/>
                <a:gd name="f10" fmla="val 5"/>
                <a:gd name="f11" fmla="val 49"/>
                <a:gd name="f12" fmla="val 66"/>
                <a:gd name="f13" fmla="val 6"/>
                <a:gd name="f14" fmla="val 38"/>
                <a:gd name="f15" fmla="val 4"/>
                <a:gd name="f16" fmla="+- 0 0 -90"/>
                <a:gd name="f17" fmla="*/ f3 1 75"/>
                <a:gd name="f18" fmla="*/ f4 1 9"/>
                <a:gd name="f19" fmla="+- f7 0 f5"/>
                <a:gd name="f20" fmla="+- f6 0 f5"/>
                <a:gd name="f21" fmla="*/ f16 f0 1"/>
                <a:gd name="f22" fmla="*/ f20 1 75"/>
                <a:gd name="f23" fmla="*/ f19 1 9"/>
                <a:gd name="f24" fmla="*/ 75 f20 1"/>
                <a:gd name="f25" fmla="*/ 0 f19 1"/>
                <a:gd name="f26" fmla="*/ 49 f20 1"/>
                <a:gd name="f27" fmla="*/ 9 f19 1"/>
                <a:gd name="f28" fmla="*/ f21 1 f2"/>
                <a:gd name="f29" fmla="*/ f24 1 75"/>
                <a:gd name="f30" fmla="*/ f25 1 9"/>
                <a:gd name="f31" fmla="*/ f26 1 75"/>
                <a:gd name="f32" fmla="*/ f27 1 9"/>
                <a:gd name="f33" fmla="*/ 0 1 f22"/>
                <a:gd name="f34" fmla="*/ f6 1 f22"/>
                <a:gd name="f35" fmla="*/ 0 1 f23"/>
                <a:gd name="f36" fmla="*/ f7 1 f23"/>
                <a:gd name="f37" fmla="+- f28 0 f1"/>
                <a:gd name="f38" fmla="*/ f29 1 f22"/>
                <a:gd name="f39" fmla="*/ f30 1 f23"/>
                <a:gd name="f40" fmla="*/ f31 1 f22"/>
                <a:gd name="f41" fmla="*/ f32 1 f23"/>
                <a:gd name="f42" fmla="*/ f33 f17 1"/>
                <a:gd name="f43" fmla="*/ f34 f17 1"/>
                <a:gd name="f44" fmla="*/ f36 f18 1"/>
                <a:gd name="f45" fmla="*/ f35 f18 1"/>
                <a:gd name="f46" fmla="*/ f38 f17 1"/>
                <a:gd name="f47" fmla="*/ f39 f18 1"/>
                <a:gd name="f48" fmla="*/ f40 f17 1"/>
                <a:gd name="f49" fmla="*/ f41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6" y="f47"/>
                </a:cxn>
                <a:cxn ang="f37">
                  <a:pos x="f46" y="f47"/>
                </a:cxn>
                <a:cxn ang="f37">
                  <a:pos x="f48" y="f49"/>
                </a:cxn>
                <a:cxn ang="f37">
                  <a:pos x="f46" y="f47"/>
                </a:cxn>
              </a:cxnLst>
              <a:rect l="f42" t="f45" r="f43" b="f44"/>
              <a:pathLst>
                <a:path w="75" h="9">
                  <a:moveTo>
                    <a:pt x="f6" y="f5"/>
                  </a:moveTo>
                  <a:lnTo>
                    <a:pt x="f6" y="f5"/>
                  </a:lnTo>
                  <a:cubicBezTo>
                    <a:pt x="f8" y="f9"/>
                    <a:pt x="f5" y="f10"/>
                    <a:pt x="f11" y="f7"/>
                  </a:cubicBezTo>
                  <a:cubicBezTo>
                    <a:pt x="f12" y="f13"/>
                    <a:pt x="f14" y="f15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7" name="Freeform 25">
              <a:extLst>
                <a:ext uri="{FF2B5EF4-FFF2-40B4-BE49-F238E27FC236}">
                  <a16:creationId xmlns:a16="http://schemas.microsoft.com/office/drawing/2014/main" id="{B6EB9E2A-8989-4394-B583-A04AD36C4A47}"/>
                </a:ext>
              </a:extLst>
            </p:cNvPr>
            <p:cNvSpPr/>
            <p:nvPr/>
          </p:nvSpPr>
          <p:spPr>
            <a:xfrm>
              <a:off x="11764963" y="1535396"/>
              <a:ext cx="44448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4"/>
                <a:gd name="f8" fmla="val 3"/>
                <a:gd name="f9" fmla="val 44"/>
                <a:gd name="f10" fmla="val 43"/>
                <a:gd name="f11" fmla="val 35"/>
                <a:gd name="f12" fmla="val 1"/>
                <a:gd name="f13" fmla="+- 0 0 -90"/>
                <a:gd name="f14" fmla="*/ f3 1 47"/>
                <a:gd name="f15" fmla="*/ f4 1 4"/>
                <a:gd name="f16" fmla="+- f7 0 f5"/>
                <a:gd name="f17" fmla="+- f6 0 f5"/>
                <a:gd name="f18" fmla="*/ f13 f0 1"/>
                <a:gd name="f19" fmla="*/ f16 1 4"/>
                <a:gd name="f20" fmla="*/ f17 1 47"/>
                <a:gd name="f21" fmla="*/ 0 f17 1"/>
                <a:gd name="f22" fmla="*/ 3 f16 1"/>
                <a:gd name="f23" fmla="*/ 44 f17 1"/>
                <a:gd name="f24" fmla="*/ 4 f16 1"/>
                <a:gd name="f25" fmla="*/ 47 f17 1"/>
                <a:gd name="f26" fmla="*/ 0 f16 1"/>
                <a:gd name="f27" fmla="*/ f18 1 f2"/>
                <a:gd name="f28" fmla="*/ f21 1 47"/>
                <a:gd name="f29" fmla="*/ f22 1 4"/>
                <a:gd name="f30" fmla="*/ f23 1 47"/>
                <a:gd name="f31" fmla="*/ f24 1 4"/>
                <a:gd name="f32" fmla="*/ f25 1 47"/>
                <a:gd name="f33" fmla="*/ f26 1 4"/>
                <a:gd name="f34" fmla="*/ 0 1 f20"/>
                <a:gd name="f35" fmla="*/ f6 1 f20"/>
                <a:gd name="f36" fmla="*/ 0 1 f19"/>
                <a:gd name="f37" fmla="*/ f7 1 f19"/>
                <a:gd name="f38" fmla="+- f27 0 f1"/>
                <a:gd name="f39" fmla="*/ f28 1 f20"/>
                <a:gd name="f40" fmla="*/ f29 1 f19"/>
                <a:gd name="f41" fmla="*/ f30 1 f20"/>
                <a:gd name="f42" fmla="*/ f31 1 f19"/>
                <a:gd name="f43" fmla="*/ f32 1 f20"/>
                <a:gd name="f44" fmla="*/ f33 1 f19"/>
                <a:gd name="f45" fmla="*/ f34 f14 1"/>
                <a:gd name="f46" fmla="*/ f35 f14 1"/>
                <a:gd name="f47" fmla="*/ f37 f15 1"/>
                <a:gd name="f48" fmla="*/ f36 f15 1"/>
                <a:gd name="f49" fmla="*/ f39 f14 1"/>
                <a:gd name="f50" fmla="*/ f40 f15 1"/>
                <a:gd name="f51" fmla="*/ f41 f14 1"/>
                <a:gd name="f52" fmla="*/ f42 f15 1"/>
                <a:gd name="f53" fmla="*/ f43 f14 1"/>
                <a:gd name="f54" fmla="*/ f4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9" y="f50"/>
                </a:cxn>
                <a:cxn ang="f38">
                  <a:pos x="f49" y="f50"/>
                </a:cxn>
                <a:cxn ang="f38">
                  <a:pos x="f51" y="f52"/>
                </a:cxn>
                <a:cxn ang="f38">
                  <a:pos x="f53" y="f54"/>
                </a:cxn>
                <a:cxn ang="f38">
                  <a:pos x="f49" y="f50"/>
                </a:cxn>
              </a:cxnLst>
              <a:rect l="f45" t="f48" r="f46" b="f47"/>
              <a:pathLst>
                <a:path w="47" h="4">
                  <a:moveTo>
                    <a:pt x="f5" y="f8"/>
                  </a:moveTo>
                  <a:lnTo>
                    <a:pt x="f5" y="f8"/>
                  </a:lnTo>
                  <a:lnTo>
                    <a:pt x="f9" y="f7"/>
                  </a:lnTo>
                  <a:cubicBezTo>
                    <a:pt x="f10" y="f8"/>
                    <a:pt x="f11" y="f12"/>
                    <a:pt x="f6" y="f5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8" name="Freeform 26">
              <a:extLst>
                <a:ext uri="{FF2B5EF4-FFF2-40B4-BE49-F238E27FC236}">
                  <a16:creationId xmlns:a16="http://schemas.microsoft.com/office/drawing/2014/main" id="{ECC07374-24AB-46DE-BB58-7A5FB3D53BB3}"/>
                </a:ext>
              </a:extLst>
            </p:cNvPr>
            <p:cNvSpPr/>
            <p:nvPr/>
          </p:nvSpPr>
          <p:spPr>
            <a:xfrm>
              <a:off x="11744325" y="1537865"/>
              <a:ext cx="20638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"/>
                <a:gd name="f7" fmla="val 2"/>
                <a:gd name="f8" fmla="val 5"/>
                <a:gd name="f9" fmla="+- 0 0 -90"/>
                <a:gd name="f10" fmla="*/ f3 1 22"/>
                <a:gd name="f11" fmla="*/ f4 1 2"/>
                <a:gd name="f12" fmla="+- f7 0 f5"/>
                <a:gd name="f13" fmla="+- f6 0 f5"/>
                <a:gd name="f14" fmla="*/ f9 f0 1"/>
                <a:gd name="f15" fmla="*/ f12 1 2"/>
                <a:gd name="f16" fmla="*/ f13 1 22"/>
                <a:gd name="f17" fmla="*/ 0 f13 1"/>
                <a:gd name="f18" fmla="*/ 2 f12 1"/>
                <a:gd name="f19" fmla="*/ 22 f13 1"/>
                <a:gd name="f20" fmla="*/ 0 f12 1"/>
                <a:gd name="f21" fmla="*/ 5 f13 1"/>
                <a:gd name="f22" fmla="*/ f14 1 f2"/>
                <a:gd name="f23" fmla="*/ f17 1 22"/>
                <a:gd name="f24" fmla="*/ f18 1 2"/>
                <a:gd name="f25" fmla="*/ f19 1 22"/>
                <a:gd name="f26" fmla="*/ f20 1 2"/>
                <a:gd name="f27" fmla="*/ f21 1 22"/>
                <a:gd name="f28" fmla="*/ 0 1 f16"/>
                <a:gd name="f29" fmla="*/ f6 1 f16"/>
                <a:gd name="f30" fmla="*/ 0 1 f15"/>
                <a:gd name="f31" fmla="*/ f7 1 f15"/>
                <a:gd name="f32" fmla="+- f22 0 f1"/>
                <a:gd name="f33" fmla="*/ f23 1 f16"/>
                <a:gd name="f34" fmla="*/ f24 1 f15"/>
                <a:gd name="f35" fmla="*/ f25 1 f16"/>
                <a:gd name="f36" fmla="*/ f26 1 f15"/>
                <a:gd name="f37" fmla="*/ f27 1 f16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1 1"/>
                <a:gd name="f46" fmla="*/ f3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2" y="f43"/>
                </a:cxn>
                <a:cxn ang="f32">
                  <a:pos x="f44" y="f45"/>
                </a:cxn>
                <a:cxn ang="f32">
                  <a:pos x="f46" y="f45"/>
                </a:cxn>
                <a:cxn ang="f32">
                  <a:pos x="f42" y="f43"/>
                </a:cxn>
              </a:cxnLst>
              <a:rect l="f38" t="f41" r="f39" b="f40"/>
              <a:pathLst>
                <a:path w="22" h="2">
                  <a:moveTo>
                    <a:pt x="f5" y="f7"/>
                  </a:moveTo>
                  <a:lnTo>
                    <a:pt x="f5" y="f7"/>
                  </a:lnTo>
                  <a:lnTo>
                    <a:pt x="f6" y="f5"/>
                  </a:lnTo>
                  <a:lnTo>
                    <a:pt x="f8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9" name="Freeform 27">
              <a:extLst>
                <a:ext uri="{FF2B5EF4-FFF2-40B4-BE49-F238E27FC236}">
                  <a16:creationId xmlns:a16="http://schemas.microsoft.com/office/drawing/2014/main" id="{0E3C9F30-E2C3-4F32-ACBE-60265E72CAA4}"/>
                </a:ext>
              </a:extLst>
            </p:cNvPr>
            <p:cNvSpPr/>
            <p:nvPr/>
          </p:nvSpPr>
          <p:spPr>
            <a:xfrm>
              <a:off x="11482385" y="1531711"/>
              <a:ext cx="85725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0"/>
                <a:gd name="f7" fmla="val 4"/>
                <a:gd name="f8" fmla="val 63"/>
                <a:gd name="f9" fmla="val 44"/>
                <a:gd name="f10" fmla="val 2"/>
                <a:gd name="f11" fmla="val 23"/>
                <a:gd name="f12" fmla="val 25"/>
                <a:gd name="f13" fmla="val 3"/>
                <a:gd name="f14" fmla="val 51"/>
                <a:gd name="f15" fmla="val 76"/>
                <a:gd name="f16" fmla="val 79"/>
                <a:gd name="f17" fmla="+- 0 0 -90"/>
                <a:gd name="f18" fmla="*/ f3 1 90"/>
                <a:gd name="f19" fmla="*/ f4 1 4"/>
                <a:gd name="f20" fmla="+- f7 0 f5"/>
                <a:gd name="f21" fmla="+- f6 0 f5"/>
                <a:gd name="f22" fmla="*/ f17 f0 1"/>
                <a:gd name="f23" fmla="*/ f20 1 4"/>
                <a:gd name="f24" fmla="*/ f21 1 90"/>
                <a:gd name="f25" fmla="*/ 63 f21 1"/>
                <a:gd name="f26" fmla="*/ 0 f20 1"/>
                <a:gd name="f27" fmla="*/ 0 f21 1"/>
                <a:gd name="f28" fmla="*/ 2 f20 1"/>
                <a:gd name="f29" fmla="*/ 76 f21 1"/>
                <a:gd name="f30" fmla="*/ 4 f20 1"/>
                <a:gd name="f31" fmla="*/ f22 1 f2"/>
                <a:gd name="f32" fmla="*/ f25 1 90"/>
                <a:gd name="f33" fmla="*/ f26 1 4"/>
                <a:gd name="f34" fmla="*/ f27 1 90"/>
                <a:gd name="f35" fmla="*/ f28 1 4"/>
                <a:gd name="f36" fmla="*/ f29 1 90"/>
                <a:gd name="f37" fmla="*/ f30 1 4"/>
                <a:gd name="f38" fmla="*/ 0 1 f24"/>
                <a:gd name="f39" fmla="*/ f6 1 f24"/>
                <a:gd name="f40" fmla="*/ 0 1 f23"/>
                <a:gd name="f41" fmla="*/ f7 1 f23"/>
                <a:gd name="f42" fmla="+- f31 0 f1"/>
                <a:gd name="f43" fmla="*/ f32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f18 1"/>
                <a:gd name="f50" fmla="*/ f39 f18 1"/>
                <a:gd name="f51" fmla="*/ f41 f19 1"/>
                <a:gd name="f52" fmla="*/ f40 f19 1"/>
                <a:gd name="f53" fmla="*/ f43 f18 1"/>
                <a:gd name="f54" fmla="*/ f44 f19 1"/>
                <a:gd name="f55" fmla="*/ f45 f18 1"/>
                <a:gd name="f56" fmla="*/ f46 f19 1"/>
                <a:gd name="f57" fmla="*/ f47 f18 1"/>
                <a:gd name="f58" fmla="*/ f48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53" y="f54"/>
                </a:cxn>
                <a:cxn ang="f42">
                  <a:pos x="f53" y="f54"/>
                </a:cxn>
                <a:cxn ang="f42">
                  <a:pos x="f55" y="f56"/>
                </a:cxn>
                <a:cxn ang="f42">
                  <a:pos x="f57" y="f58"/>
                </a:cxn>
                <a:cxn ang="f42">
                  <a:pos x="f53" y="f54"/>
                </a:cxn>
              </a:cxnLst>
              <a:rect l="f49" t="f52" r="f50" b="f51"/>
              <a:pathLst>
                <a:path w="90" h="4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11" y="f10"/>
                    <a:pt x="f5" y="f10"/>
                  </a:cubicBezTo>
                  <a:cubicBezTo>
                    <a:pt x="f12" y="f13"/>
                    <a:pt x="f14" y="f7"/>
                    <a:pt x="f15" y="f7"/>
                  </a:cubicBezTo>
                  <a:cubicBezTo>
                    <a:pt x="f16" y="f10"/>
                    <a:pt x="f6" y="f5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0" name="Freeform 28">
              <a:extLst>
                <a:ext uri="{FF2B5EF4-FFF2-40B4-BE49-F238E27FC236}">
                  <a16:creationId xmlns:a16="http://schemas.microsoft.com/office/drawing/2014/main" id="{1C1631B0-A865-4EF0-B3C5-9BA35E46F1E7}"/>
                </a:ext>
              </a:extLst>
            </p:cNvPr>
            <p:cNvSpPr/>
            <p:nvPr/>
          </p:nvSpPr>
          <p:spPr>
            <a:xfrm>
              <a:off x="11626852" y="1532936"/>
              <a:ext cx="4764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3"/>
                <a:gd name="f9" fmla="+- 0 0 -90"/>
                <a:gd name="f10" fmla="*/ f3 1 5"/>
                <a:gd name="f11" fmla="*/ f4 1 1"/>
                <a:gd name="f12" fmla="+- f7 0 f5"/>
                <a:gd name="f13" fmla="+- f6 0 f5"/>
                <a:gd name="f14" fmla="*/ f9 f0 1"/>
                <a:gd name="f15" fmla="*/ f13 1 5"/>
                <a:gd name="f16" fmla="*/ 5 f13 1"/>
                <a:gd name="f17" fmla="*/ 0 f12 1"/>
                <a:gd name="f18" fmla="*/ 0 f13 1"/>
                <a:gd name="f19" fmla="*/ 1 f12 1"/>
                <a:gd name="f20" fmla="*/ 0 1 f12"/>
                <a:gd name="f21" fmla="*/ f7 1 f12"/>
                <a:gd name="f22" fmla="*/ f14 1 f2"/>
                <a:gd name="f23" fmla="*/ f16 1 5"/>
                <a:gd name="f24" fmla="*/ f18 1 5"/>
                <a:gd name="f25" fmla="*/ f17 1 f12"/>
                <a:gd name="f26" fmla="*/ f19 1 f12"/>
                <a:gd name="f27" fmla="*/ 0 1 f15"/>
                <a:gd name="f28" fmla="*/ f6 1 f15"/>
                <a:gd name="f29" fmla="*/ f21 f11 1"/>
                <a:gd name="f30" fmla="*/ f20 f11 1"/>
                <a:gd name="f31" fmla="+- f22 0 f1"/>
                <a:gd name="f32" fmla="*/ f23 1 f15"/>
                <a:gd name="f33" fmla="*/ f24 1 f15"/>
                <a:gd name="f34" fmla="*/ f27 f10 1"/>
                <a:gd name="f35" fmla="*/ f28 f10 1"/>
                <a:gd name="f36" fmla="*/ f25 f11 1"/>
                <a:gd name="f37" fmla="*/ f26 f11 1"/>
                <a:gd name="f38" fmla="*/ f32 f10 1"/>
                <a:gd name="f39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8" y="f36"/>
                </a:cxn>
                <a:cxn ang="f31">
                  <a:pos x="f38" y="f36"/>
                </a:cxn>
                <a:cxn ang="f31">
                  <a:pos x="f39" y="f37"/>
                </a:cxn>
                <a:cxn ang="f31">
                  <a:pos x="f38" y="f36"/>
                </a:cxn>
              </a:cxnLst>
              <a:rect l="f34" t="f30" r="f35" b="f29"/>
              <a:pathLst>
                <a:path w="5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cubicBezTo>
                    <a:pt x="f8" y="f7"/>
                    <a:pt x="f6" y="f7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1" name="Freeform 29">
              <a:extLst>
                <a:ext uri="{FF2B5EF4-FFF2-40B4-BE49-F238E27FC236}">
                  <a16:creationId xmlns:a16="http://schemas.microsoft.com/office/drawing/2014/main" id="{F049BC28-9C63-4ED0-AE34-2DC2655AA508}"/>
                </a:ext>
              </a:extLst>
            </p:cNvPr>
            <p:cNvSpPr/>
            <p:nvPr/>
          </p:nvSpPr>
          <p:spPr>
            <a:xfrm>
              <a:off x="11261722" y="1534171"/>
              <a:ext cx="4764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4"/>
                <a:gd name="f9" fmla="+- 0 0 -90"/>
                <a:gd name="f10" fmla="*/ f3 1 5"/>
                <a:gd name="f11" fmla="*/ f4 1 1"/>
                <a:gd name="f12" fmla="+- f7 0 f5"/>
                <a:gd name="f13" fmla="+- f6 0 f5"/>
                <a:gd name="f14" fmla="*/ f9 f0 1"/>
                <a:gd name="f15" fmla="*/ f13 1 5"/>
                <a:gd name="f16" fmla="*/ 0 f13 1"/>
                <a:gd name="f17" fmla="*/ 0 f12 1"/>
                <a:gd name="f18" fmla="*/ 4 f13 1"/>
                <a:gd name="f19" fmla="*/ 1 f12 1"/>
                <a:gd name="f20" fmla="*/ 5 f13 1"/>
                <a:gd name="f21" fmla="*/ 0 1 f12"/>
                <a:gd name="f22" fmla="*/ f7 1 f12"/>
                <a:gd name="f23" fmla="*/ f14 1 f2"/>
                <a:gd name="f24" fmla="*/ f16 1 5"/>
                <a:gd name="f25" fmla="*/ f18 1 5"/>
                <a:gd name="f26" fmla="*/ f20 1 5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39"/>
                </a:cxn>
                <a:cxn ang="f33">
                  <a:pos x="f41" y="f39"/>
                </a:cxn>
              </a:cxnLst>
              <a:rect l="f37" t="f32" r="f38" b="f31"/>
              <a:pathLst>
                <a:path w="5" h="1">
                  <a:moveTo>
                    <a:pt x="f5" y="f5"/>
                  </a:moveTo>
                  <a:lnTo>
                    <a:pt x="f5" y="f5"/>
                  </a:lnTo>
                  <a:lnTo>
                    <a:pt x="f8" y="f7"/>
                  </a:lnTo>
                  <a:cubicBezTo>
                    <a:pt x="f8" y="f7"/>
                    <a:pt x="f8" y="f5"/>
                    <a:pt x="f6" y="f5"/>
                  </a:cubicBezTo>
                  <a:lnTo>
                    <a:pt x="f5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2" name="Freeform 30">
              <a:extLst>
                <a:ext uri="{FF2B5EF4-FFF2-40B4-BE49-F238E27FC236}">
                  <a16:creationId xmlns:a16="http://schemas.microsoft.com/office/drawing/2014/main" id="{61C8F737-0EE3-47E6-8091-9FD219BCEF25}"/>
                </a:ext>
              </a:extLst>
            </p:cNvPr>
            <p:cNvSpPr/>
            <p:nvPr/>
          </p:nvSpPr>
          <p:spPr>
            <a:xfrm>
              <a:off x="11553828" y="1534171"/>
              <a:ext cx="44448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2"/>
                <a:gd name="f8" fmla="val 6"/>
                <a:gd name="f9" fmla="val 25"/>
                <a:gd name="f10" fmla="val 36"/>
                <a:gd name="f11" fmla="val 1"/>
                <a:gd name="f12" fmla="val 33"/>
                <a:gd name="f13" fmla="val 18"/>
                <a:gd name="f14" fmla="+- 0 0 -90"/>
                <a:gd name="f15" fmla="*/ f3 1 47"/>
                <a:gd name="f16" fmla="*/ f4 1 2"/>
                <a:gd name="f17" fmla="+- f7 0 f5"/>
                <a:gd name="f18" fmla="+- f6 0 f5"/>
                <a:gd name="f19" fmla="*/ f14 f0 1"/>
                <a:gd name="f20" fmla="*/ f17 1 2"/>
                <a:gd name="f21" fmla="*/ f18 1 47"/>
                <a:gd name="f22" fmla="*/ 6 f18 1"/>
                <a:gd name="f23" fmla="*/ 2 f17 1"/>
                <a:gd name="f24" fmla="*/ 47 f18 1"/>
                <a:gd name="f25" fmla="*/ 0 f17 1"/>
                <a:gd name="f26" fmla="*/ 2 f18 1"/>
                <a:gd name="f27" fmla="*/ 1 f17 1"/>
                <a:gd name="f28" fmla="*/ f19 1 f2"/>
                <a:gd name="f29" fmla="*/ f22 1 47"/>
                <a:gd name="f30" fmla="*/ f23 1 2"/>
                <a:gd name="f31" fmla="*/ f24 1 47"/>
                <a:gd name="f32" fmla="*/ f25 1 2"/>
                <a:gd name="f33" fmla="*/ f26 1 47"/>
                <a:gd name="f34" fmla="*/ f27 1 2"/>
                <a:gd name="f35" fmla="*/ 0 1 f21"/>
                <a:gd name="f36" fmla="*/ f6 1 f21"/>
                <a:gd name="f37" fmla="*/ 0 1 f20"/>
                <a:gd name="f38" fmla="*/ f7 1 f20"/>
                <a:gd name="f39" fmla="+- f28 0 f1"/>
                <a:gd name="f40" fmla="*/ f29 1 f21"/>
                <a:gd name="f41" fmla="*/ f30 1 f20"/>
                <a:gd name="f42" fmla="*/ f31 1 f21"/>
                <a:gd name="f43" fmla="*/ f32 1 f20"/>
                <a:gd name="f44" fmla="*/ f33 1 f21"/>
                <a:gd name="f45" fmla="*/ f34 1 f20"/>
                <a:gd name="f46" fmla="*/ f35 f15 1"/>
                <a:gd name="f47" fmla="*/ f36 f15 1"/>
                <a:gd name="f48" fmla="*/ f38 f16 1"/>
                <a:gd name="f49" fmla="*/ f37 f16 1"/>
                <a:gd name="f50" fmla="*/ f40 f15 1"/>
                <a:gd name="f51" fmla="*/ f41 f16 1"/>
                <a:gd name="f52" fmla="*/ f42 f15 1"/>
                <a:gd name="f53" fmla="*/ f43 f16 1"/>
                <a:gd name="f54" fmla="*/ f44 f15 1"/>
                <a:gd name="f55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50" y="f51"/>
                </a:cxn>
                <a:cxn ang="f39">
                  <a:pos x="f50" y="f51"/>
                </a:cxn>
                <a:cxn ang="f39">
                  <a:pos x="f52" y="f53"/>
                </a:cxn>
                <a:cxn ang="f39">
                  <a:pos x="f54" y="f55"/>
                </a:cxn>
                <a:cxn ang="f39">
                  <a:pos x="f50" y="f51"/>
                </a:cxn>
              </a:cxnLst>
              <a:rect l="f46" t="f49" r="f47" b="f48"/>
              <a:pathLst>
                <a:path w="47" h="2">
                  <a:moveTo>
                    <a:pt x="f8" y="f7"/>
                  </a:moveTo>
                  <a:lnTo>
                    <a:pt x="f8" y="f7"/>
                  </a:lnTo>
                  <a:cubicBezTo>
                    <a:pt x="f9" y="f7"/>
                    <a:pt x="f10" y="f11"/>
                    <a:pt x="f6" y="f5"/>
                  </a:cubicBezTo>
                  <a:cubicBezTo>
                    <a:pt x="f12" y="f5"/>
                    <a:pt x="f13" y="f11"/>
                    <a:pt x="f7" y="f11"/>
                  </a:cubicBezTo>
                  <a:cubicBezTo>
                    <a:pt x="f5" y="f11"/>
                    <a:pt x="f5" y="f7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3" name="Freeform 31">
              <a:extLst>
                <a:ext uri="{FF2B5EF4-FFF2-40B4-BE49-F238E27FC236}">
                  <a16:creationId xmlns:a16="http://schemas.microsoft.com/office/drawing/2014/main" id="{3B0C2969-2567-4ACE-8EE8-8E710849258C}"/>
                </a:ext>
              </a:extLst>
            </p:cNvPr>
            <p:cNvSpPr/>
            <p:nvPr/>
          </p:nvSpPr>
          <p:spPr>
            <a:xfrm>
              <a:off x="11409361" y="1529242"/>
              <a:ext cx="31747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"/>
                <a:gd name="f7" fmla="val 3"/>
                <a:gd name="f8" fmla="val 1"/>
                <a:gd name="f9" fmla="val 10"/>
                <a:gd name="f10" fmla="val 2"/>
                <a:gd name="f11" fmla="val 21"/>
                <a:gd name="f12" fmla="val 23"/>
                <a:gd name="f13" fmla="+- 0 0 -90"/>
                <a:gd name="f14" fmla="*/ f3 1 33"/>
                <a:gd name="f15" fmla="*/ f4 1 3"/>
                <a:gd name="f16" fmla="+- f7 0 f5"/>
                <a:gd name="f17" fmla="+- f6 0 f5"/>
                <a:gd name="f18" fmla="*/ f13 f0 1"/>
                <a:gd name="f19" fmla="*/ f16 1 3"/>
                <a:gd name="f20" fmla="*/ f17 1 33"/>
                <a:gd name="f21" fmla="*/ 0 f17 1"/>
                <a:gd name="f22" fmla="*/ 1 f16 1"/>
                <a:gd name="f23" fmla="*/ 33 f17 1"/>
                <a:gd name="f24" fmla="*/ 3 f16 1"/>
                <a:gd name="f25" fmla="*/ f18 1 f2"/>
                <a:gd name="f26" fmla="*/ f21 1 33"/>
                <a:gd name="f27" fmla="*/ f22 1 3"/>
                <a:gd name="f28" fmla="*/ f23 1 33"/>
                <a:gd name="f29" fmla="*/ f24 1 3"/>
                <a:gd name="f30" fmla="*/ 0 1 f20"/>
                <a:gd name="f31" fmla="*/ f6 1 f20"/>
                <a:gd name="f32" fmla="*/ 0 1 f19"/>
                <a:gd name="f33" fmla="*/ f7 1 f19"/>
                <a:gd name="f34" fmla="+- f25 0 f1"/>
                <a:gd name="f35" fmla="*/ f26 1 f20"/>
                <a:gd name="f36" fmla="*/ f27 1 f19"/>
                <a:gd name="f37" fmla="*/ f28 1 f20"/>
                <a:gd name="f38" fmla="*/ f29 1 f19"/>
                <a:gd name="f39" fmla="*/ f30 f14 1"/>
                <a:gd name="f40" fmla="*/ f31 f14 1"/>
                <a:gd name="f41" fmla="*/ f33 f15 1"/>
                <a:gd name="f42" fmla="*/ f32 f15 1"/>
                <a:gd name="f43" fmla="*/ f35 f14 1"/>
                <a:gd name="f44" fmla="*/ f36 f15 1"/>
                <a:gd name="f45" fmla="*/ f37 f14 1"/>
                <a:gd name="f46" fmla="*/ f38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3" y="f44"/>
                </a:cxn>
                <a:cxn ang="f34">
                  <a:pos x="f43" y="f44"/>
                </a:cxn>
                <a:cxn ang="f34">
                  <a:pos x="f45" y="f46"/>
                </a:cxn>
                <a:cxn ang="f34">
                  <a:pos x="f43" y="f44"/>
                </a:cxn>
              </a:cxnLst>
              <a:rect l="f39" t="f42" r="f40" b="f41"/>
              <a:pathLst>
                <a:path w="33" h="3">
                  <a:moveTo>
                    <a:pt x="f5" y="f8"/>
                  </a:moveTo>
                  <a:lnTo>
                    <a:pt x="f5" y="f8"/>
                  </a:lnTo>
                  <a:cubicBezTo>
                    <a:pt x="f9" y="f10"/>
                    <a:pt x="f11" y="f7"/>
                    <a:pt x="f6" y="f7"/>
                  </a:cubicBezTo>
                  <a:cubicBezTo>
                    <a:pt x="f12" y="f10"/>
                    <a:pt x="f7" y="f5"/>
                    <a:pt x="f5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4" name="Freeform 32">
              <a:extLst>
                <a:ext uri="{FF2B5EF4-FFF2-40B4-BE49-F238E27FC236}">
                  <a16:creationId xmlns:a16="http://schemas.microsoft.com/office/drawing/2014/main" id="{408142EA-59EA-474B-AC46-882E096FD157}"/>
                </a:ext>
              </a:extLst>
            </p:cNvPr>
            <p:cNvSpPr/>
            <p:nvPr/>
          </p:nvSpPr>
          <p:spPr>
            <a:xfrm>
              <a:off x="11618915" y="1531711"/>
              <a:ext cx="6345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"/>
                <a:gd name="f7" fmla="val 1"/>
                <a:gd name="f8" fmla="val 3"/>
                <a:gd name="f9" fmla="+- 0 0 -90"/>
                <a:gd name="f10" fmla="*/ f3 1 6"/>
                <a:gd name="f11" fmla="*/ f4 1 1"/>
                <a:gd name="f12" fmla="+- f7 0 f5"/>
                <a:gd name="f13" fmla="+- f6 0 f5"/>
                <a:gd name="f14" fmla="*/ f9 f0 1"/>
                <a:gd name="f15" fmla="*/ f13 1 6"/>
                <a:gd name="f16" fmla="*/ 3 f13 1"/>
                <a:gd name="f17" fmla="*/ 1 f12 1"/>
                <a:gd name="f18" fmla="*/ 6 f13 1"/>
                <a:gd name="f19" fmla="*/ 0 1 f12"/>
                <a:gd name="f20" fmla="*/ f7 1 f12"/>
                <a:gd name="f21" fmla="*/ f14 1 f2"/>
                <a:gd name="f22" fmla="*/ f16 1 6"/>
                <a:gd name="f23" fmla="*/ f18 1 6"/>
                <a:gd name="f24" fmla="*/ f17 1 f12"/>
                <a:gd name="f25" fmla="*/ 0 1 f15"/>
                <a:gd name="f26" fmla="*/ f6 1 f15"/>
                <a:gd name="f27" fmla="*/ f20 f11 1"/>
                <a:gd name="f28" fmla="*/ f19 f11 1"/>
                <a:gd name="f29" fmla="+- f21 0 f1"/>
                <a:gd name="f30" fmla="*/ f22 1 f15"/>
                <a:gd name="f31" fmla="*/ f23 1 f15"/>
                <a:gd name="f32" fmla="*/ f25 f10 1"/>
                <a:gd name="f33" fmla="*/ f26 f10 1"/>
                <a:gd name="f34" fmla="*/ f24 f11 1"/>
                <a:gd name="f35" fmla="*/ f30 f10 1"/>
                <a:gd name="f36" fmla="*/ f31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5" y="f34"/>
                </a:cxn>
                <a:cxn ang="f29">
                  <a:pos x="f35" y="f34"/>
                </a:cxn>
                <a:cxn ang="f29">
                  <a:pos x="f36" y="f34"/>
                </a:cxn>
                <a:cxn ang="f29">
                  <a:pos x="f35" y="f34"/>
                </a:cxn>
              </a:cxnLst>
              <a:rect l="f32" t="f28" r="f33" b="f27"/>
              <a:pathLst>
                <a:path w="6" h="1">
                  <a:moveTo>
                    <a:pt x="f8" y="f7"/>
                  </a:moveTo>
                  <a:lnTo>
                    <a:pt x="f8" y="f7"/>
                  </a:lnTo>
                  <a:lnTo>
                    <a:pt x="f6" y="f7"/>
                  </a:lnTo>
                  <a:cubicBezTo>
                    <a:pt x="f5" y="f5"/>
                    <a:pt x="f5" y="f7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5" name="Freeform 33">
              <a:extLst>
                <a:ext uri="{FF2B5EF4-FFF2-40B4-BE49-F238E27FC236}">
                  <a16:creationId xmlns:a16="http://schemas.microsoft.com/office/drawing/2014/main" id="{25E9D225-D7C8-4141-9ABD-691FB01F8414}"/>
                </a:ext>
              </a:extLst>
            </p:cNvPr>
            <p:cNvSpPr/>
            <p:nvPr/>
          </p:nvSpPr>
          <p:spPr>
            <a:xfrm>
              <a:off x="11598277" y="1531711"/>
              <a:ext cx="28575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3"/>
                <a:gd name="f8" fmla="val 25"/>
                <a:gd name="f9" fmla="val 15"/>
                <a:gd name="f10" fmla="val 1"/>
                <a:gd name="f11" fmla="val 8"/>
                <a:gd name="f12" fmla="val 2"/>
                <a:gd name="f13" fmla="val 11"/>
                <a:gd name="f14" fmla="val 22"/>
                <a:gd name="f15" fmla="val 29"/>
                <a:gd name="f16" fmla="val 27"/>
                <a:gd name="f17" fmla="+- 0 0 -90"/>
                <a:gd name="f18" fmla="*/ f3 1 31"/>
                <a:gd name="f19" fmla="*/ f4 1 3"/>
                <a:gd name="f20" fmla="+- f7 0 f5"/>
                <a:gd name="f21" fmla="+- f6 0 f5"/>
                <a:gd name="f22" fmla="*/ f17 f0 1"/>
                <a:gd name="f23" fmla="*/ f20 1 3"/>
                <a:gd name="f24" fmla="*/ f21 1 31"/>
                <a:gd name="f25" fmla="*/ 25 f21 1"/>
                <a:gd name="f26" fmla="*/ 0 f20 1"/>
                <a:gd name="f27" fmla="*/ 0 f21 1"/>
                <a:gd name="f28" fmla="*/ 3 f20 1"/>
                <a:gd name="f29" fmla="*/ 31 f21 1"/>
                <a:gd name="f30" fmla="*/ 2 f20 1"/>
                <a:gd name="f31" fmla="*/ f22 1 f2"/>
                <a:gd name="f32" fmla="*/ f25 1 31"/>
                <a:gd name="f33" fmla="*/ f26 1 3"/>
                <a:gd name="f34" fmla="*/ f27 1 31"/>
                <a:gd name="f35" fmla="*/ f28 1 3"/>
                <a:gd name="f36" fmla="*/ f29 1 31"/>
                <a:gd name="f37" fmla="*/ f30 1 3"/>
                <a:gd name="f38" fmla="*/ 0 1 f24"/>
                <a:gd name="f39" fmla="*/ f6 1 f24"/>
                <a:gd name="f40" fmla="*/ 0 1 f23"/>
                <a:gd name="f41" fmla="*/ f7 1 f23"/>
                <a:gd name="f42" fmla="+- f31 0 f1"/>
                <a:gd name="f43" fmla="*/ f32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f18 1"/>
                <a:gd name="f50" fmla="*/ f39 f18 1"/>
                <a:gd name="f51" fmla="*/ f41 f19 1"/>
                <a:gd name="f52" fmla="*/ f40 f19 1"/>
                <a:gd name="f53" fmla="*/ f43 f18 1"/>
                <a:gd name="f54" fmla="*/ f44 f19 1"/>
                <a:gd name="f55" fmla="*/ f45 f18 1"/>
                <a:gd name="f56" fmla="*/ f46 f19 1"/>
                <a:gd name="f57" fmla="*/ f47 f18 1"/>
                <a:gd name="f58" fmla="*/ f48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53" y="f54"/>
                </a:cxn>
                <a:cxn ang="f42">
                  <a:pos x="f53" y="f54"/>
                </a:cxn>
                <a:cxn ang="f42">
                  <a:pos x="f55" y="f56"/>
                </a:cxn>
                <a:cxn ang="f42">
                  <a:pos x="f57" y="f58"/>
                </a:cxn>
                <a:cxn ang="f42">
                  <a:pos x="f53" y="f54"/>
                </a:cxn>
              </a:cxnLst>
              <a:rect l="f49" t="f52" r="f50" b="f51"/>
              <a:pathLst>
                <a:path w="31" h="3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11" y="f12"/>
                    <a:pt x="f5" y="f7"/>
                  </a:cubicBezTo>
                  <a:cubicBezTo>
                    <a:pt x="f13" y="f7"/>
                    <a:pt x="f14" y="f12"/>
                    <a:pt x="f6" y="f12"/>
                  </a:cubicBezTo>
                  <a:cubicBezTo>
                    <a:pt x="f15" y="f10"/>
                    <a:pt x="f16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6" name="Freeform 34">
              <a:extLst>
                <a:ext uri="{FF2B5EF4-FFF2-40B4-BE49-F238E27FC236}">
                  <a16:creationId xmlns:a16="http://schemas.microsoft.com/office/drawing/2014/main" id="{18CE6F29-BC56-4EB3-B987-190A2F8FE1E4}"/>
                </a:ext>
              </a:extLst>
            </p:cNvPr>
            <p:cNvSpPr/>
            <p:nvPr/>
          </p:nvSpPr>
          <p:spPr>
            <a:xfrm>
              <a:off x="11137904" y="1534171"/>
              <a:ext cx="188915" cy="233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8"/>
                <a:gd name="f7" fmla="val 27"/>
                <a:gd name="f8" fmla="val 60"/>
                <a:gd name="f9" fmla="val 63"/>
                <a:gd name="f10" fmla="val 23"/>
                <a:gd name="f11" fmla="val 113"/>
                <a:gd name="f12" fmla="val 19"/>
                <a:gd name="f13" fmla="val 156"/>
                <a:gd name="f14" fmla="val 24"/>
                <a:gd name="f15" fmla="val 21"/>
                <a:gd name="f16" fmla="val 171"/>
                <a:gd name="f17" fmla="val 7"/>
                <a:gd name="f18" fmla="val 134"/>
                <a:gd name="f19" fmla="val 133"/>
                <a:gd name="f20" fmla="val 2"/>
                <a:gd name="f21" fmla="val 3"/>
                <a:gd name="f22" fmla="val 89"/>
                <a:gd name="f23" fmla="val 6"/>
                <a:gd name="f24" fmla="val 104"/>
                <a:gd name="f25" fmla="val 8"/>
                <a:gd name="f26" fmla="val 186"/>
                <a:gd name="f27" fmla="val 11"/>
                <a:gd name="f28" fmla="val 149"/>
                <a:gd name="f29" fmla="val 14"/>
                <a:gd name="f30" fmla="val 91"/>
                <a:gd name="f31" fmla="val 16"/>
                <a:gd name="f32" fmla="val 102"/>
                <a:gd name="f33" fmla="val 13"/>
                <a:gd name="f34" fmla="val 74"/>
                <a:gd name="f35" fmla="val 97"/>
                <a:gd name="f36" fmla="val 18"/>
                <a:gd name="f37" fmla="val 25"/>
                <a:gd name="f38" fmla="val 64"/>
                <a:gd name="f39" fmla="val 46"/>
                <a:gd name="f40" fmla="val 26"/>
                <a:gd name="f41" fmla="+- 0 0 -90"/>
                <a:gd name="f42" fmla="*/ f3 1 198"/>
                <a:gd name="f43" fmla="*/ f4 1 27"/>
                <a:gd name="f44" fmla="+- f7 0 f5"/>
                <a:gd name="f45" fmla="+- f6 0 f5"/>
                <a:gd name="f46" fmla="*/ f41 f0 1"/>
                <a:gd name="f47" fmla="*/ f45 1 198"/>
                <a:gd name="f48" fmla="*/ f44 1 27"/>
                <a:gd name="f49" fmla="*/ 60 f45 1"/>
                <a:gd name="f50" fmla="*/ 27 f44 1"/>
                <a:gd name="f51" fmla="*/ 156 f45 1"/>
                <a:gd name="f52" fmla="*/ 24 f44 1"/>
                <a:gd name="f53" fmla="*/ 134 f45 1"/>
                <a:gd name="f54" fmla="*/ 0 f44 1"/>
                <a:gd name="f55" fmla="*/ 89 f45 1"/>
                <a:gd name="f56" fmla="*/ 6 f44 1"/>
                <a:gd name="f57" fmla="*/ 149 f45 1"/>
                <a:gd name="f58" fmla="*/ 14 f44 1"/>
                <a:gd name="f59" fmla="*/ 74 f45 1"/>
                <a:gd name="f60" fmla="*/ 11 f44 1"/>
                <a:gd name="f61" fmla="*/ 13 f45 1"/>
                <a:gd name="f62" fmla="*/ 25 f44 1"/>
                <a:gd name="f63" fmla="*/ 63 f45 1"/>
                <a:gd name="f64" fmla="*/ 23 f44 1"/>
                <a:gd name="f65" fmla="*/ f46 1 f2"/>
                <a:gd name="f66" fmla="*/ f49 1 198"/>
                <a:gd name="f67" fmla="*/ f50 1 27"/>
                <a:gd name="f68" fmla="*/ f51 1 198"/>
                <a:gd name="f69" fmla="*/ f52 1 27"/>
                <a:gd name="f70" fmla="*/ f53 1 198"/>
                <a:gd name="f71" fmla="*/ f54 1 27"/>
                <a:gd name="f72" fmla="*/ f55 1 198"/>
                <a:gd name="f73" fmla="*/ f56 1 27"/>
                <a:gd name="f74" fmla="*/ f57 1 198"/>
                <a:gd name="f75" fmla="*/ f58 1 27"/>
                <a:gd name="f76" fmla="*/ f59 1 198"/>
                <a:gd name="f77" fmla="*/ f60 1 27"/>
                <a:gd name="f78" fmla="*/ f61 1 198"/>
                <a:gd name="f79" fmla="*/ f62 1 27"/>
                <a:gd name="f80" fmla="*/ f63 1 198"/>
                <a:gd name="f81" fmla="*/ f64 1 27"/>
                <a:gd name="f82" fmla="*/ 0 1 f47"/>
                <a:gd name="f83" fmla="*/ f6 1 f47"/>
                <a:gd name="f84" fmla="*/ 0 1 f48"/>
                <a:gd name="f85" fmla="*/ f7 1 f48"/>
                <a:gd name="f86" fmla="+- f65 0 f1"/>
                <a:gd name="f87" fmla="*/ f66 1 f47"/>
                <a:gd name="f88" fmla="*/ f67 1 f48"/>
                <a:gd name="f89" fmla="*/ f68 1 f47"/>
                <a:gd name="f90" fmla="*/ f69 1 f48"/>
                <a:gd name="f91" fmla="*/ f70 1 f47"/>
                <a:gd name="f92" fmla="*/ f71 1 f48"/>
                <a:gd name="f93" fmla="*/ f72 1 f47"/>
                <a:gd name="f94" fmla="*/ f73 1 f48"/>
                <a:gd name="f95" fmla="*/ f74 1 f47"/>
                <a:gd name="f96" fmla="*/ f75 1 f48"/>
                <a:gd name="f97" fmla="*/ f76 1 f47"/>
                <a:gd name="f98" fmla="*/ f77 1 f48"/>
                <a:gd name="f99" fmla="*/ f78 1 f47"/>
                <a:gd name="f100" fmla="*/ f79 1 f48"/>
                <a:gd name="f101" fmla="*/ f80 1 f47"/>
                <a:gd name="f102" fmla="*/ f81 1 f48"/>
                <a:gd name="f103" fmla="*/ f82 f42 1"/>
                <a:gd name="f104" fmla="*/ f83 f42 1"/>
                <a:gd name="f105" fmla="*/ f85 f43 1"/>
                <a:gd name="f106" fmla="*/ f84 f43 1"/>
                <a:gd name="f107" fmla="*/ f87 f42 1"/>
                <a:gd name="f108" fmla="*/ f88 f43 1"/>
                <a:gd name="f109" fmla="*/ f89 f42 1"/>
                <a:gd name="f110" fmla="*/ f90 f43 1"/>
                <a:gd name="f111" fmla="*/ f91 f42 1"/>
                <a:gd name="f112" fmla="*/ f92 f43 1"/>
                <a:gd name="f113" fmla="*/ f93 f42 1"/>
                <a:gd name="f114" fmla="*/ f94 f43 1"/>
                <a:gd name="f115" fmla="*/ f95 f42 1"/>
                <a:gd name="f116" fmla="*/ f96 f43 1"/>
                <a:gd name="f117" fmla="*/ f97 f42 1"/>
                <a:gd name="f118" fmla="*/ f98 f43 1"/>
                <a:gd name="f119" fmla="*/ f99 f42 1"/>
                <a:gd name="f120" fmla="*/ f100 f43 1"/>
                <a:gd name="f121" fmla="*/ f101 f42 1"/>
                <a:gd name="f122" fmla="*/ f102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6">
                  <a:pos x="f107" y="f108"/>
                </a:cxn>
                <a:cxn ang="f86">
                  <a:pos x="f107" y="f108"/>
                </a:cxn>
                <a:cxn ang="f86">
                  <a:pos x="f109" y="f110"/>
                </a:cxn>
                <a:cxn ang="f86">
                  <a:pos x="f111" y="f112"/>
                </a:cxn>
                <a:cxn ang="f86">
                  <a:pos x="f113" y="f114"/>
                </a:cxn>
                <a:cxn ang="f86">
                  <a:pos x="f115" y="f116"/>
                </a:cxn>
                <a:cxn ang="f86">
                  <a:pos x="f117" y="f118"/>
                </a:cxn>
                <a:cxn ang="f86">
                  <a:pos x="f119" y="f120"/>
                </a:cxn>
                <a:cxn ang="f86">
                  <a:pos x="f121" y="f122"/>
                </a:cxn>
                <a:cxn ang="f86">
                  <a:pos x="f107" y="f108"/>
                </a:cxn>
              </a:cxnLst>
              <a:rect l="f103" t="f106" r="f104" b="f105"/>
              <a:pathLst>
                <a:path w="198" h="27">
                  <a:moveTo>
                    <a:pt x="f8" y="f7"/>
                  </a:moveTo>
                  <a:lnTo>
                    <a:pt x="f8" y="f7"/>
                  </a:lnTo>
                  <a:cubicBezTo>
                    <a:pt x="f9" y="f10"/>
                    <a:pt x="f11" y="f12"/>
                    <a:pt x="f13" y="f14"/>
                  </a:cubicBezTo>
                  <a:cubicBezTo>
                    <a:pt x="f6" y="f15"/>
                    <a:pt x="f16" y="f17"/>
                    <a:pt x="f18" y="f5"/>
                  </a:cubicBezTo>
                  <a:cubicBezTo>
                    <a:pt x="f19" y="f20"/>
                    <a:pt x="f19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27"/>
                  </a:cubicBezTo>
                  <a:cubicBezTo>
                    <a:pt x="f35" y="f31"/>
                    <a:pt x="f5" y="f36"/>
                    <a:pt x="f33" y="f37"/>
                  </a:cubicBezTo>
                  <a:lnTo>
                    <a:pt x="f9" y="f10"/>
                  </a:lnTo>
                  <a:cubicBezTo>
                    <a:pt x="f38" y="f14"/>
                    <a:pt x="f39" y="f40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7" name="Freeform 35">
              <a:extLst>
                <a:ext uri="{FF2B5EF4-FFF2-40B4-BE49-F238E27FC236}">
                  <a16:creationId xmlns:a16="http://schemas.microsoft.com/office/drawing/2014/main" id="{FA488709-07B6-4749-992E-BD106DEA53AC}"/>
                </a:ext>
              </a:extLst>
            </p:cNvPr>
            <p:cNvSpPr/>
            <p:nvPr/>
          </p:nvSpPr>
          <p:spPr>
            <a:xfrm>
              <a:off x="11266486" y="1529242"/>
              <a:ext cx="95253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"/>
                <a:gd name="f7" fmla="val 6"/>
                <a:gd name="f8" fmla="val 82"/>
                <a:gd name="f9" fmla="val 79"/>
                <a:gd name="f10" fmla="val 5"/>
                <a:gd name="f11" fmla="val 65"/>
                <a:gd name="f12" fmla="val 4"/>
                <a:gd name="f13" fmla="val 38"/>
                <a:gd name="f14" fmla="val 8"/>
                <a:gd name="f15" fmla="val 2"/>
                <a:gd name="f16" fmla="val 88"/>
                <a:gd name="f17" fmla="+- 0 0 -90"/>
                <a:gd name="f18" fmla="*/ f3 1 100"/>
                <a:gd name="f19" fmla="*/ f4 1 6"/>
                <a:gd name="f20" fmla="+- f7 0 f5"/>
                <a:gd name="f21" fmla="+- f6 0 f5"/>
                <a:gd name="f22" fmla="*/ f17 f0 1"/>
                <a:gd name="f23" fmla="*/ f20 1 6"/>
                <a:gd name="f24" fmla="*/ f21 1 100"/>
                <a:gd name="f25" fmla="*/ 82 f21 1"/>
                <a:gd name="f26" fmla="*/ 6 f20 1"/>
                <a:gd name="f27" fmla="*/ 100 f21 1"/>
                <a:gd name="f28" fmla="*/ 38 f21 1"/>
                <a:gd name="f29" fmla="*/ 0 f20 1"/>
                <a:gd name="f30" fmla="*/ 0 f21 1"/>
                <a:gd name="f31" fmla="*/ 5 f20 1"/>
                <a:gd name="f32" fmla="*/ 88 f21 1"/>
                <a:gd name="f33" fmla="*/ f22 1 f2"/>
                <a:gd name="f34" fmla="*/ f25 1 100"/>
                <a:gd name="f35" fmla="*/ f26 1 6"/>
                <a:gd name="f36" fmla="*/ f27 1 100"/>
                <a:gd name="f37" fmla="*/ f28 1 100"/>
                <a:gd name="f38" fmla="*/ f29 1 6"/>
                <a:gd name="f39" fmla="*/ f30 1 100"/>
                <a:gd name="f40" fmla="*/ f31 1 6"/>
                <a:gd name="f41" fmla="*/ f32 1 100"/>
                <a:gd name="f42" fmla="*/ 0 1 f24"/>
                <a:gd name="f43" fmla="*/ f6 1 f24"/>
                <a:gd name="f44" fmla="*/ 0 1 f23"/>
                <a:gd name="f45" fmla="*/ f7 1 f23"/>
                <a:gd name="f46" fmla="+- f33 0 f1"/>
                <a:gd name="f47" fmla="*/ f34 1 f24"/>
                <a:gd name="f48" fmla="*/ f35 1 f23"/>
                <a:gd name="f49" fmla="*/ f36 1 f24"/>
                <a:gd name="f50" fmla="*/ f37 1 f24"/>
                <a:gd name="f51" fmla="*/ f38 1 f23"/>
                <a:gd name="f52" fmla="*/ f39 1 f24"/>
                <a:gd name="f53" fmla="*/ f40 1 f23"/>
                <a:gd name="f54" fmla="*/ f41 1 f24"/>
                <a:gd name="f55" fmla="*/ f42 f18 1"/>
                <a:gd name="f56" fmla="*/ f43 f18 1"/>
                <a:gd name="f57" fmla="*/ f45 f19 1"/>
                <a:gd name="f58" fmla="*/ f44 f19 1"/>
                <a:gd name="f59" fmla="*/ f47 f18 1"/>
                <a:gd name="f60" fmla="*/ f48 f19 1"/>
                <a:gd name="f61" fmla="*/ f49 f18 1"/>
                <a:gd name="f62" fmla="*/ f50 f18 1"/>
                <a:gd name="f63" fmla="*/ f51 f19 1"/>
                <a:gd name="f64" fmla="*/ f52 f18 1"/>
                <a:gd name="f65" fmla="*/ f53 f19 1"/>
                <a:gd name="f66" fmla="*/ f5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59" y="f60"/>
                </a:cxn>
                <a:cxn ang="f46">
                  <a:pos x="f59" y="f60"/>
                </a:cxn>
                <a:cxn ang="f46">
                  <a:pos x="f61" y="f60"/>
                </a:cxn>
                <a:cxn ang="f46">
                  <a:pos x="f62" y="f63"/>
                </a:cxn>
                <a:cxn ang="f46">
                  <a:pos x="f64" y="f65"/>
                </a:cxn>
                <a:cxn ang="f46">
                  <a:pos x="f66" y="f60"/>
                </a:cxn>
                <a:cxn ang="f46">
                  <a:pos x="f59" y="f60"/>
                </a:cxn>
              </a:cxnLst>
              <a:rect l="f55" t="f58" r="f56" b="f57"/>
              <a:pathLst>
                <a:path w="100" h="6">
                  <a:moveTo>
                    <a:pt x="f8" y="f7"/>
                  </a:moveTo>
                  <a:lnTo>
                    <a:pt x="f8" y="f7"/>
                  </a:lnTo>
                  <a:lnTo>
                    <a:pt x="f6" y="f7"/>
                  </a:lnTo>
                  <a:cubicBezTo>
                    <a:pt x="f9" y="f10"/>
                    <a:pt x="f11" y="f12"/>
                    <a:pt x="f13" y="f5"/>
                  </a:cubicBezTo>
                  <a:cubicBezTo>
                    <a:pt x="f14" y="f15"/>
                    <a:pt x="f15" y="f12"/>
                    <a:pt x="f5" y="f10"/>
                  </a:cubicBezTo>
                  <a:lnTo>
                    <a:pt x="f16" y="f7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8" name="Freeform 36">
              <a:extLst>
                <a:ext uri="{FF2B5EF4-FFF2-40B4-BE49-F238E27FC236}">
                  <a16:creationId xmlns:a16="http://schemas.microsoft.com/office/drawing/2014/main" id="{C0F1900E-F6EF-45C0-A2EB-996B70AD8776}"/>
                </a:ext>
              </a:extLst>
            </p:cNvPr>
            <p:cNvSpPr/>
            <p:nvPr/>
          </p:nvSpPr>
          <p:spPr>
            <a:xfrm>
              <a:off x="11361740" y="1531711"/>
              <a:ext cx="134938" cy="123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2"/>
                <a:gd name="f7" fmla="val 14"/>
                <a:gd name="f8" fmla="val 80"/>
                <a:gd name="f9" fmla="val 3"/>
                <a:gd name="f10" fmla="val 66"/>
                <a:gd name="f11" fmla="val 7"/>
                <a:gd name="f12" fmla="val 23"/>
                <a:gd name="f13" fmla="val 9"/>
                <a:gd name="f14" fmla="val 49"/>
                <a:gd name="f15" fmla="val 102"/>
                <a:gd name="f16" fmla="val 86"/>
                <a:gd name="f17" fmla="val 10"/>
                <a:gd name="f18" fmla="val 118"/>
                <a:gd name="f19" fmla="val 8"/>
                <a:gd name="f20" fmla="val 33"/>
                <a:gd name="f21" fmla="val 6"/>
                <a:gd name="f22" fmla="val 81"/>
                <a:gd name="f23" fmla="val 97"/>
                <a:gd name="f24" fmla="val 112"/>
                <a:gd name="f25" fmla="val 2"/>
                <a:gd name="f26" fmla="val 127"/>
                <a:gd name="f27" fmla="val 111"/>
                <a:gd name="f28" fmla="val 1"/>
                <a:gd name="f29" fmla="val 83"/>
                <a:gd name="f30" fmla="val 85"/>
                <a:gd name="f31" fmla="val 89"/>
                <a:gd name="f32" fmla="val 90"/>
                <a:gd name="f33" fmla="val 84"/>
                <a:gd name="f34" fmla="val 82"/>
                <a:gd name="f35" fmla="val 56"/>
                <a:gd name="f36" fmla="val 76"/>
                <a:gd name="f37" fmla="val 18"/>
                <a:gd name="f38" fmla="val 40"/>
                <a:gd name="f39" fmla="+- 0 0 -90"/>
                <a:gd name="f40" fmla="*/ f3 1 142"/>
                <a:gd name="f41" fmla="*/ f4 1 14"/>
                <a:gd name="f42" fmla="+- f7 0 f5"/>
                <a:gd name="f43" fmla="+- f6 0 f5"/>
                <a:gd name="f44" fmla="*/ f39 f0 1"/>
                <a:gd name="f45" fmla="*/ f43 1 142"/>
                <a:gd name="f46" fmla="*/ f42 1 14"/>
                <a:gd name="f47" fmla="*/ 80 f43 1"/>
                <a:gd name="f48" fmla="*/ 3 f42 1"/>
                <a:gd name="f49" fmla="*/ 49 f43 1"/>
                <a:gd name="f50" fmla="*/ 14 f42 1"/>
                <a:gd name="f51" fmla="*/ 118 f43 1"/>
                <a:gd name="f52" fmla="*/ 8 f42 1"/>
                <a:gd name="f53" fmla="*/ 81 f43 1"/>
                <a:gd name="f54" fmla="*/ 127 f43 1"/>
                <a:gd name="f55" fmla="*/ 2 f42 1"/>
                <a:gd name="f56" fmla="*/ 83 f43 1"/>
                <a:gd name="f57" fmla="*/ 0 f42 1"/>
                <a:gd name="f58" fmla="*/ 85 f43 1"/>
                <a:gd name="f59" fmla="*/ 1 f42 1"/>
                <a:gd name="f60" fmla="*/ 86 f43 1"/>
                <a:gd name="f61" fmla="*/ 84 f43 1"/>
                <a:gd name="f62" fmla="*/ 0 f43 1"/>
                <a:gd name="f63" fmla="*/ f44 1 f2"/>
                <a:gd name="f64" fmla="*/ f47 1 142"/>
                <a:gd name="f65" fmla="*/ f48 1 14"/>
                <a:gd name="f66" fmla="*/ f49 1 142"/>
                <a:gd name="f67" fmla="*/ f50 1 14"/>
                <a:gd name="f68" fmla="*/ f51 1 142"/>
                <a:gd name="f69" fmla="*/ f52 1 14"/>
                <a:gd name="f70" fmla="*/ f53 1 142"/>
                <a:gd name="f71" fmla="*/ f54 1 142"/>
                <a:gd name="f72" fmla="*/ f55 1 14"/>
                <a:gd name="f73" fmla="*/ f56 1 142"/>
                <a:gd name="f74" fmla="*/ f57 1 14"/>
                <a:gd name="f75" fmla="*/ f58 1 142"/>
                <a:gd name="f76" fmla="*/ f59 1 14"/>
                <a:gd name="f77" fmla="*/ f60 1 142"/>
                <a:gd name="f78" fmla="*/ f61 1 142"/>
                <a:gd name="f79" fmla="*/ f62 1 142"/>
                <a:gd name="f80" fmla="*/ 0 1 f45"/>
                <a:gd name="f81" fmla="*/ f6 1 f45"/>
                <a:gd name="f82" fmla="*/ 0 1 f46"/>
                <a:gd name="f83" fmla="*/ f7 1 f46"/>
                <a:gd name="f84" fmla="+- f63 0 f1"/>
                <a:gd name="f85" fmla="*/ f64 1 f45"/>
                <a:gd name="f86" fmla="*/ f65 1 f46"/>
                <a:gd name="f87" fmla="*/ f66 1 f45"/>
                <a:gd name="f88" fmla="*/ f67 1 f46"/>
                <a:gd name="f89" fmla="*/ f68 1 f45"/>
                <a:gd name="f90" fmla="*/ f69 1 f46"/>
                <a:gd name="f91" fmla="*/ f70 1 f45"/>
                <a:gd name="f92" fmla="*/ f71 1 f45"/>
                <a:gd name="f93" fmla="*/ f72 1 f46"/>
                <a:gd name="f94" fmla="*/ f73 1 f45"/>
                <a:gd name="f95" fmla="*/ f74 1 f46"/>
                <a:gd name="f96" fmla="*/ f75 1 f45"/>
                <a:gd name="f97" fmla="*/ f76 1 f46"/>
                <a:gd name="f98" fmla="*/ f77 1 f45"/>
                <a:gd name="f99" fmla="*/ f78 1 f45"/>
                <a:gd name="f100" fmla="*/ f79 1 f45"/>
                <a:gd name="f101" fmla="*/ f80 f40 1"/>
                <a:gd name="f102" fmla="*/ f81 f40 1"/>
                <a:gd name="f103" fmla="*/ f83 f41 1"/>
                <a:gd name="f104" fmla="*/ f82 f41 1"/>
                <a:gd name="f105" fmla="*/ f85 f40 1"/>
                <a:gd name="f106" fmla="*/ f86 f41 1"/>
                <a:gd name="f107" fmla="*/ f87 f40 1"/>
                <a:gd name="f108" fmla="*/ f88 f41 1"/>
                <a:gd name="f109" fmla="*/ f89 f40 1"/>
                <a:gd name="f110" fmla="*/ f90 f41 1"/>
                <a:gd name="f111" fmla="*/ f91 f40 1"/>
                <a:gd name="f112" fmla="*/ f92 f40 1"/>
                <a:gd name="f113" fmla="*/ f93 f41 1"/>
                <a:gd name="f114" fmla="*/ f94 f40 1"/>
                <a:gd name="f115" fmla="*/ f95 f41 1"/>
                <a:gd name="f116" fmla="*/ f96 f40 1"/>
                <a:gd name="f117" fmla="*/ f97 f41 1"/>
                <a:gd name="f118" fmla="*/ f98 f40 1"/>
                <a:gd name="f119" fmla="*/ f99 f40 1"/>
                <a:gd name="f120" fmla="*/ f10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4">
                  <a:pos x="f105" y="f106"/>
                </a:cxn>
                <a:cxn ang="f84">
                  <a:pos x="f105" y="f106"/>
                </a:cxn>
                <a:cxn ang="f84">
                  <a:pos x="f107" y="f108"/>
                </a:cxn>
                <a:cxn ang="f84">
                  <a:pos x="f109" y="f110"/>
                </a:cxn>
                <a:cxn ang="f84">
                  <a:pos x="f111" y="f106"/>
                </a:cxn>
                <a:cxn ang="f84">
                  <a:pos x="f112" y="f113"/>
                </a:cxn>
                <a:cxn ang="f84">
                  <a:pos x="f114" y="f115"/>
                </a:cxn>
                <a:cxn ang="f84">
                  <a:pos x="f116" y="f117"/>
                </a:cxn>
                <a:cxn ang="f84">
                  <a:pos x="f116" y="f117"/>
                </a:cxn>
                <a:cxn ang="f84">
                  <a:pos x="f116" y="f117"/>
                </a:cxn>
                <a:cxn ang="f84">
                  <a:pos x="f118" y="f117"/>
                </a:cxn>
                <a:cxn ang="f84">
                  <a:pos x="f119" y="f117"/>
                </a:cxn>
                <a:cxn ang="f84">
                  <a:pos x="f105" y="f106"/>
                </a:cxn>
                <a:cxn ang="f84">
                  <a:pos x="f119" y="f117"/>
                </a:cxn>
                <a:cxn ang="f84">
                  <a:pos x="f116" y="f117"/>
                </a:cxn>
                <a:cxn ang="f84">
                  <a:pos x="f116" y="f117"/>
                </a:cxn>
                <a:cxn ang="f84">
                  <a:pos x="f120" y="f106"/>
                </a:cxn>
                <a:cxn ang="f84">
                  <a:pos x="f105" y="f106"/>
                </a:cxn>
              </a:cxnLst>
              <a:rect l="f101" t="f104" r="f102" b="f103"/>
              <a:pathLst>
                <a:path w="142" h="14">
                  <a:moveTo>
                    <a:pt x="f8" y="f9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14" y="f7"/>
                  </a:cubicBezTo>
                  <a:cubicBezTo>
                    <a:pt x="f15" y="f7"/>
                    <a:pt x="f16" y="f17"/>
                    <a:pt x="f18" y="f19"/>
                  </a:cubicBezTo>
                  <a:cubicBezTo>
                    <a:pt x="f20" y="f13"/>
                    <a:pt x="f6" y="f21"/>
                    <a:pt x="f22" y="f9"/>
                  </a:cubicBezTo>
                  <a:cubicBezTo>
                    <a:pt x="f23" y="f9"/>
                    <a:pt x="f24" y="f25"/>
                    <a:pt x="f26" y="f25"/>
                  </a:cubicBezTo>
                  <a:cubicBezTo>
                    <a:pt x="f27" y="f25"/>
                    <a:pt x="f23" y="f28"/>
                    <a:pt x="f29" y="f5"/>
                  </a:cubicBezTo>
                  <a:lnTo>
                    <a:pt x="f30" y="f28"/>
                  </a:lnTo>
                  <a:lnTo>
                    <a:pt x="f30" y="f28"/>
                  </a:lnTo>
                  <a:cubicBezTo>
                    <a:pt x="f30" y="f28"/>
                    <a:pt x="f30" y="f28"/>
                    <a:pt x="f30" y="f28"/>
                  </a:cubicBezTo>
                  <a:cubicBezTo>
                    <a:pt x="f31" y="f28"/>
                    <a:pt x="f32" y="f28"/>
                    <a:pt x="f16" y="f28"/>
                  </a:cubicBezTo>
                  <a:lnTo>
                    <a:pt x="f33" y="f28"/>
                  </a:lnTo>
                  <a:cubicBezTo>
                    <a:pt x="f29" y="f25"/>
                    <a:pt x="f34" y="f25"/>
                    <a:pt x="f8" y="f9"/>
                  </a:cubicBezTo>
                  <a:cubicBezTo>
                    <a:pt x="f35" y="f25"/>
                    <a:pt x="f36" y="f25"/>
                    <a:pt x="f33" y="f28"/>
                  </a:cubicBezTo>
                  <a:cubicBezTo>
                    <a:pt x="f33" y="f28"/>
                    <a:pt x="f30" y="f28"/>
                    <a:pt x="f30" y="f28"/>
                  </a:cubicBezTo>
                  <a:lnTo>
                    <a:pt x="f30" y="f28"/>
                  </a:lnTo>
                  <a:lnTo>
                    <a:pt x="f5" y="f9"/>
                  </a:lnTo>
                  <a:cubicBezTo>
                    <a:pt x="f37" y="f9"/>
                    <a:pt x="f38" y="f9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9" name="Freeform 37">
              <a:extLst>
                <a:ext uri="{FF2B5EF4-FFF2-40B4-BE49-F238E27FC236}">
                  <a16:creationId xmlns:a16="http://schemas.microsoft.com/office/drawing/2014/main" id="{3E4D29AA-81CF-4F06-A565-531101ACFD73}"/>
                </a:ext>
              </a:extLst>
            </p:cNvPr>
            <p:cNvSpPr/>
            <p:nvPr/>
          </p:nvSpPr>
          <p:spPr>
            <a:xfrm>
              <a:off x="11834814" y="1552632"/>
              <a:ext cx="9528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"/>
                <a:gd name="f7" fmla="val 1"/>
                <a:gd name="f8" fmla="val 8"/>
                <a:gd name="f9" fmla="val 2"/>
                <a:gd name="f10" fmla="+- 0 0 -90"/>
                <a:gd name="f11" fmla="*/ f3 1 11"/>
                <a:gd name="f12" fmla="*/ f4 1 1"/>
                <a:gd name="f13" fmla="+- f7 0 f5"/>
                <a:gd name="f14" fmla="+- f6 0 f5"/>
                <a:gd name="f15" fmla="*/ f10 f0 1"/>
                <a:gd name="f16" fmla="*/ f14 1 11"/>
                <a:gd name="f17" fmla="*/ 11 f14 1"/>
                <a:gd name="f18" fmla="*/ 1 f13 1"/>
                <a:gd name="f19" fmla="*/ 8 f14 1"/>
                <a:gd name="f20" fmla="*/ 0 f13 1"/>
                <a:gd name="f21" fmla="*/ 0 1 f13"/>
                <a:gd name="f22" fmla="*/ f7 1 f13"/>
                <a:gd name="f23" fmla="*/ f15 1 f2"/>
                <a:gd name="f24" fmla="*/ f17 1 11"/>
                <a:gd name="f25" fmla="*/ f19 1 11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11" h="1">
                  <a:moveTo>
                    <a:pt x="f6" y="f7"/>
                  </a:moveTo>
                  <a:lnTo>
                    <a:pt x="f6" y="f7"/>
                  </a:lnTo>
                  <a:cubicBezTo>
                    <a:pt x="f8" y="f7"/>
                    <a:pt x="f8" y="f7"/>
                    <a:pt x="f8" y="f5"/>
                  </a:cubicBezTo>
                  <a:cubicBezTo>
                    <a:pt x="f9" y="f7"/>
                    <a:pt x="f5" y="f7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0" name="Freeform 38">
              <a:extLst>
                <a:ext uri="{FF2B5EF4-FFF2-40B4-BE49-F238E27FC236}">
                  <a16:creationId xmlns:a16="http://schemas.microsoft.com/office/drawing/2014/main" id="{699A46EB-59A4-44F2-847B-511785A36A55}"/>
                </a:ext>
              </a:extLst>
            </p:cNvPr>
            <p:cNvSpPr/>
            <p:nvPr/>
          </p:nvSpPr>
          <p:spPr>
            <a:xfrm>
              <a:off x="11764963" y="1542784"/>
              <a:ext cx="117472" cy="98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2"/>
                <a:gd name="f7" fmla="val 12"/>
                <a:gd name="f8" fmla="val 48"/>
                <a:gd name="f9" fmla="val 11"/>
                <a:gd name="f10" fmla="val 54"/>
                <a:gd name="f11" fmla="val 10"/>
                <a:gd name="f12" fmla="val 59"/>
                <a:gd name="f13" fmla="val 8"/>
                <a:gd name="f14" fmla="val 79"/>
                <a:gd name="f15" fmla="val 9"/>
                <a:gd name="f16" fmla="val 96"/>
                <a:gd name="f17" fmla="val 80"/>
                <a:gd name="f18" fmla="val 92"/>
                <a:gd name="f19" fmla="val 84"/>
                <a:gd name="f20" fmla="val 7"/>
                <a:gd name="f21" fmla="val 78"/>
                <a:gd name="f22" fmla="val 44"/>
                <a:gd name="f23" fmla="val 6"/>
                <a:gd name="f24" fmla="val 1"/>
                <a:gd name="f25" fmla="val 16"/>
                <a:gd name="f26" fmla="val 4"/>
                <a:gd name="f27" fmla="val 25"/>
                <a:gd name="f28" fmla="+- 0 0 -90"/>
                <a:gd name="f29" fmla="*/ f3 1 122"/>
                <a:gd name="f30" fmla="*/ f4 1 12"/>
                <a:gd name="f31" fmla="+- f7 0 f5"/>
                <a:gd name="f32" fmla="+- f6 0 f5"/>
                <a:gd name="f33" fmla="*/ f28 f0 1"/>
                <a:gd name="f34" fmla="*/ f32 1 122"/>
                <a:gd name="f35" fmla="*/ f31 1 12"/>
                <a:gd name="f36" fmla="*/ 48 f32 1"/>
                <a:gd name="f37" fmla="*/ 11 f31 1"/>
                <a:gd name="f38" fmla="*/ 79 f32 1"/>
                <a:gd name="f39" fmla="*/ 9 f31 1"/>
                <a:gd name="f40" fmla="*/ 80 f32 1"/>
                <a:gd name="f41" fmla="*/ 12 f31 1"/>
                <a:gd name="f42" fmla="*/ 84 f32 1"/>
                <a:gd name="f43" fmla="*/ 7 f31 1"/>
                <a:gd name="f44" fmla="*/ 78 f32 1"/>
                <a:gd name="f45" fmla="*/ 8 f31 1"/>
                <a:gd name="f46" fmla="*/ 6 f32 1"/>
                <a:gd name="f47" fmla="*/ 0 f31 1"/>
                <a:gd name="f48" fmla="*/ f33 1 f2"/>
                <a:gd name="f49" fmla="*/ f36 1 122"/>
                <a:gd name="f50" fmla="*/ f37 1 12"/>
                <a:gd name="f51" fmla="*/ f38 1 122"/>
                <a:gd name="f52" fmla="*/ f39 1 12"/>
                <a:gd name="f53" fmla="*/ f40 1 122"/>
                <a:gd name="f54" fmla="*/ f41 1 12"/>
                <a:gd name="f55" fmla="*/ f42 1 122"/>
                <a:gd name="f56" fmla="*/ f43 1 12"/>
                <a:gd name="f57" fmla="*/ f44 1 122"/>
                <a:gd name="f58" fmla="*/ f45 1 12"/>
                <a:gd name="f59" fmla="*/ f46 1 122"/>
                <a:gd name="f60" fmla="*/ f47 1 12"/>
                <a:gd name="f61" fmla="*/ 0 1 f34"/>
                <a:gd name="f62" fmla="*/ f6 1 f34"/>
                <a:gd name="f63" fmla="*/ 0 1 f35"/>
                <a:gd name="f64" fmla="*/ f7 1 f35"/>
                <a:gd name="f65" fmla="+- f48 0 f1"/>
                <a:gd name="f66" fmla="*/ f49 1 f34"/>
                <a:gd name="f67" fmla="*/ f50 1 f35"/>
                <a:gd name="f68" fmla="*/ f51 1 f34"/>
                <a:gd name="f69" fmla="*/ f52 1 f35"/>
                <a:gd name="f70" fmla="*/ f53 1 f34"/>
                <a:gd name="f71" fmla="*/ f54 1 f35"/>
                <a:gd name="f72" fmla="*/ f55 1 f34"/>
                <a:gd name="f73" fmla="*/ f56 1 f35"/>
                <a:gd name="f74" fmla="*/ f57 1 f34"/>
                <a:gd name="f75" fmla="*/ f58 1 f35"/>
                <a:gd name="f76" fmla="*/ f59 1 f34"/>
                <a:gd name="f77" fmla="*/ f60 1 f35"/>
                <a:gd name="f78" fmla="*/ f61 f29 1"/>
                <a:gd name="f79" fmla="*/ f62 f29 1"/>
                <a:gd name="f80" fmla="*/ f64 f30 1"/>
                <a:gd name="f81" fmla="*/ f63 f30 1"/>
                <a:gd name="f82" fmla="*/ f66 f29 1"/>
                <a:gd name="f83" fmla="*/ f67 f30 1"/>
                <a:gd name="f84" fmla="*/ f68 f29 1"/>
                <a:gd name="f85" fmla="*/ f69 f30 1"/>
                <a:gd name="f86" fmla="*/ f70 f29 1"/>
                <a:gd name="f87" fmla="*/ f71 f30 1"/>
                <a:gd name="f88" fmla="*/ f72 f29 1"/>
                <a:gd name="f89" fmla="*/ f73 f30 1"/>
                <a:gd name="f90" fmla="*/ f74 f29 1"/>
                <a:gd name="f91" fmla="*/ f75 f30 1"/>
                <a:gd name="f92" fmla="*/ f76 f29 1"/>
                <a:gd name="f93" fmla="*/ f7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5">
                  <a:pos x="f82" y="f83"/>
                </a:cxn>
                <a:cxn ang="f65">
                  <a:pos x="f82" y="f83"/>
                </a:cxn>
                <a:cxn ang="f65">
                  <a:pos x="f84" y="f85"/>
                </a:cxn>
                <a:cxn ang="f65">
                  <a:pos x="f86" y="f87"/>
                </a:cxn>
                <a:cxn ang="f65">
                  <a:pos x="f88" y="f89"/>
                </a:cxn>
                <a:cxn ang="f65">
                  <a:pos x="f90" y="f91"/>
                </a:cxn>
                <a:cxn ang="f65">
                  <a:pos x="f92" y="f93"/>
                </a:cxn>
                <a:cxn ang="f65">
                  <a:pos x="f82" y="f83"/>
                </a:cxn>
              </a:cxnLst>
              <a:rect l="f78" t="f81" r="f79" b="f80"/>
              <a:pathLst>
                <a:path w="122" h="12">
                  <a:moveTo>
                    <a:pt x="f8" y="f9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14" y="f15"/>
                  </a:cubicBezTo>
                  <a:cubicBezTo>
                    <a:pt x="f16" y="f11"/>
                    <a:pt x="f14" y="f9"/>
                    <a:pt x="f17" y="f7"/>
                  </a:cubicBezTo>
                  <a:cubicBezTo>
                    <a:pt x="f18" y="f9"/>
                    <a:pt x="f6" y="f15"/>
                    <a:pt x="f19" y="f20"/>
                  </a:cubicBezTo>
                  <a:lnTo>
                    <a:pt x="f21" y="f13"/>
                  </a:lnTo>
                  <a:cubicBezTo>
                    <a:pt x="f22" y="f23"/>
                    <a:pt x="f5" y="f24"/>
                    <a:pt x="f23" y="f5"/>
                  </a:cubicBezTo>
                  <a:cubicBezTo>
                    <a:pt x="f25" y="f26"/>
                    <a:pt x="f27" y="f20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1" name="Freeform 39">
              <a:extLst>
                <a:ext uri="{FF2B5EF4-FFF2-40B4-BE49-F238E27FC236}">
                  <a16:creationId xmlns:a16="http://schemas.microsoft.com/office/drawing/2014/main" id="{CD578612-3D51-4450-9B7C-995AF55764FB}"/>
                </a:ext>
              </a:extLst>
            </p:cNvPr>
            <p:cNvSpPr/>
            <p:nvPr/>
          </p:nvSpPr>
          <p:spPr>
            <a:xfrm>
              <a:off x="11555409" y="1544019"/>
              <a:ext cx="69851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4"/>
                <a:gd name="f7" fmla="val 6"/>
                <a:gd name="f8" fmla="val 70"/>
                <a:gd name="f9" fmla="val 2"/>
                <a:gd name="f10" fmla="val 36"/>
                <a:gd name="f11" fmla="val 34"/>
                <a:gd name="f12" fmla="val 4"/>
                <a:gd name="f13" fmla="val 65"/>
                <a:gd name="f14" fmla="+- 0 0 -90"/>
                <a:gd name="f15" fmla="*/ f3 1 74"/>
                <a:gd name="f16" fmla="*/ f4 1 6"/>
                <a:gd name="f17" fmla="+- f7 0 f5"/>
                <a:gd name="f18" fmla="+- f6 0 f5"/>
                <a:gd name="f19" fmla="*/ f14 f0 1"/>
                <a:gd name="f20" fmla="*/ f17 1 6"/>
                <a:gd name="f21" fmla="*/ f18 1 74"/>
                <a:gd name="f22" fmla="*/ 70 f18 1"/>
                <a:gd name="f23" fmla="*/ 0 f17 1"/>
                <a:gd name="f24" fmla="*/ 0 f18 1"/>
                <a:gd name="f25" fmla="*/ 2 f17 1"/>
                <a:gd name="f26" fmla="*/ 36 f18 1"/>
                <a:gd name="f27" fmla="*/ 6 f17 1"/>
                <a:gd name="f28" fmla="*/ 34 f18 1"/>
                <a:gd name="f29" fmla="*/ 4 f17 1"/>
                <a:gd name="f30" fmla="*/ f19 1 f2"/>
                <a:gd name="f31" fmla="*/ f22 1 74"/>
                <a:gd name="f32" fmla="*/ f23 1 6"/>
                <a:gd name="f33" fmla="*/ f24 1 74"/>
                <a:gd name="f34" fmla="*/ f25 1 6"/>
                <a:gd name="f35" fmla="*/ f26 1 74"/>
                <a:gd name="f36" fmla="*/ f27 1 6"/>
                <a:gd name="f37" fmla="*/ f28 1 74"/>
                <a:gd name="f38" fmla="*/ f29 1 6"/>
                <a:gd name="f39" fmla="*/ 0 1 f21"/>
                <a:gd name="f40" fmla="*/ f6 1 f21"/>
                <a:gd name="f41" fmla="*/ 0 1 f20"/>
                <a:gd name="f42" fmla="*/ f7 1 f20"/>
                <a:gd name="f43" fmla="+- f30 0 f1"/>
                <a:gd name="f44" fmla="*/ f31 1 f21"/>
                <a:gd name="f45" fmla="*/ f32 1 f20"/>
                <a:gd name="f46" fmla="*/ f33 1 f21"/>
                <a:gd name="f47" fmla="*/ f34 1 f20"/>
                <a:gd name="f48" fmla="*/ f35 1 f21"/>
                <a:gd name="f49" fmla="*/ f36 1 f20"/>
                <a:gd name="f50" fmla="*/ f37 1 f21"/>
                <a:gd name="f51" fmla="*/ f38 1 f20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6 1"/>
                <a:gd name="f62" fmla="*/ f50 f15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61"/>
                </a:cxn>
                <a:cxn ang="f43">
                  <a:pos x="f62" y="f63"/>
                </a:cxn>
                <a:cxn ang="f43">
                  <a:pos x="f56" y="f57"/>
                </a:cxn>
              </a:cxnLst>
              <a:rect l="f52" t="f55" r="f53" b="f54"/>
              <a:pathLst>
                <a:path w="74" h="6">
                  <a:moveTo>
                    <a:pt x="f8" y="f5"/>
                  </a:moveTo>
                  <a:lnTo>
                    <a:pt x="f8" y="f5"/>
                  </a:lnTo>
                  <a:lnTo>
                    <a:pt x="f5" y="f9"/>
                  </a:lnTo>
                  <a:lnTo>
                    <a:pt x="f10" y="f7"/>
                  </a:lnTo>
                  <a:lnTo>
                    <a:pt x="f11" y="f12"/>
                  </a:lnTo>
                  <a:cubicBezTo>
                    <a:pt x="f6" y="f12"/>
                    <a:pt x="f13" y="f9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2" name="Freeform 40">
              <a:extLst>
                <a:ext uri="{FF2B5EF4-FFF2-40B4-BE49-F238E27FC236}">
                  <a16:creationId xmlns:a16="http://schemas.microsoft.com/office/drawing/2014/main" id="{522CF2C2-1BD3-451F-A1C3-773A7EF35027}"/>
                </a:ext>
              </a:extLst>
            </p:cNvPr>
            <p:cNvSpPr/>
            <p:nvPr/>
          </p:nvSpPr>
          <p:spPr>
            <a:xfrm>
              <a:off x="11223629" y="1528017"/>
              <a:ext cx="38103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7"/>
                <a:gd name="f8" fmla="val 31"/>
                <a:gd name="f9" fmla="val 5"/>
                <a:gd name="f10" fmla="+- 0 0 -90"/>
                <a:gd name="f11" fmla="*/ f3 1 40"/>
                <a:gd name="f12" fmla="*/ f4 1 7"/>
                <a:gd name="f13" fmla="+- f7 0 f5"/>
                <a:gd name="f14" fmla="+- f6 0 f5"/>
                <a:gd name="f15" fmla="*/ f10 f0 1"/>
                <a:gd name="f16" fmla="*/ f14 1 40"/>
                <a:gd name="f17" fmla="*/ f13 1 7"/>
                <a:gd name="f18" fmla="*/ 31 f14 1"/>
                <a:gd name="f19" fmla="*/ 5 f13 1"/>
                <a:gd name="f20" fmla="*/ 40 f14 1"/>
                <a:gd name="f21" fmla="*/ 0 f13 1"/>
                <a:gd name="f22" fmla="*/ 0 f14 1"/>
                <a:gd name="f23" fmla="*/ 7 f13 1"/>
                <a:gd name="f24" fmla="*/ f15 1 f2"/>
                <a:gd name="f25" fmla="*/ f18 1 40"/>
                <a:gd name="f26" fmla="*/ f19 1 7"/>
                <a:gd name="f27" fmla="*/ f20 1 40"/>
                <a:gd name="f28" fmla="*/ f21 1 7"/>
                <a:gd name="f29" fmla="*/ f22 1 40"/>
                <a:gd name="f30" fmla="*/ f23 1 7"/>
                <a:gd name="f31" fmla="*/ 0 1 f16"/>
                <a:gd name="f32" fmla="*/ f6 1 f16"/>
                <a:gd name="f33" fmla="*/ 0 1 f17"/>
                <a:gd name="f34" fmla="*/ f7 1 f17"/>
                <a:gd name="f35" fmla="+- f24 0 f1"/>
                <a:gd name="f36" fmla="*/ f25 1 f16"/>
                <a:gd name="f37" fmla="*/ f26 1 f17"/>
                <a:gd name="f38" fmla="*/ f27 1 f16"/>
                <a:gd name="f39" fmla="*/ f28 1 f17"/>
                <a:gd name="f40" fmla="*/ f29 1 f16"/>
                <a:gd name="f41" fmla="*/ f30 1 f17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40" h="7">
                  <a:moveTo>
                    <a:pt x="f8" y="f9"/>
                  </a:moveTo>
                  <a:lnTo>
                    <a:pt x="f8" y="f9"/>
                  </a:lnTo>
                  <a:lnTo>
                    <a:pt x="f6" y="f5"/>
                  </a:lnTo>
                  <a:lnTo>
                    <a:pt x="f5" y="f7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3" name="Freeform 41">
              <a:extLst>
                <a:ext uri="{FF2B5EF4-FFF2-40B4-BE49-F238E27FC236}">
                  <a16:creationId xmlns:a16="http://schemas.microsoft.com/office/drawing/2014/main" id="{8EEE7442-848C-4CCD-9BEF-C94A283B910D}"/>
                </a:ext>
              </a:extLst>
            </p:cNvPr>
            <p:cNvSpPr/>
            <p:nvPr/>
          </p:nvSpPr>
          <p:spPr>
            <a:xfrm>
              <a:off x="11145841" y="1529242"/>
              <a:ext cx="22229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4"/>
                <a:gd name="f8" fmla="val 21"/>
                <a:gd name="f9" fmla="val 3"/>
                <a:gd name="f10" fmla="+- 0 0 -90"/>
                <a:gd name="f11" fmla="*/ f3 1 24"/>
                <a:gd name="f12" fmla="*/ f4 1 4"/>
                <a:gd name="f13" fmla="+- f7 0 f5"/>
                <a:gd name="f14" fmla="+- f6 0 f5"/>
                <a:gd name="f15" fmla="*/ f10 f0 1"/>
                <a:gd name="f16" fmla="*/ f13 1 4"/>
                <a:gd name="f17" fmla="*/ f14 1 24"/>
                <a:gd name="f18" fmla="*/ 21 f14 1"/>
                <a:gd name="f19" fmla="*/ 4 f13 1"/>
                <a:gd name="f20" fmla="*/ 24 f14 1"/>
                <a:gd name="f21" fmla="*/ 0 f13 1"/>
                <a:gd name="f22" fmla="*/ 0 f14 1"/>
                <a:gd name="f23" fmla="*/ 3 f13 1"/>
                <a:gd name="f24" fmla="*/ f15 1 f2"/>
                <a:gd name="f25" fmla="*/ f18 1 24"/>
                <a:gd name="f26" fmla="*/ f19 1 4"/>
                <a:gd name="f27" fmla="*/ f20 1 24"/>
                <a:gd name="f28" fmla="*/ f21 1 4"/>
                <a:gd name="f29" fmla="*/ f22 1 24"/>
                <a:gd name="f30" fmla="*/ f23 1 4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24" h="4">
                  <a:moveTo>
                    <a:pt x="f8" y="f7"/>
                  </a:moveTo>
                  <a:lnTo>
                    <a:pt x="f8" y="f7"/>
                  </a:lnTo>
                  <a:lnTo>
                    <a:pt x="f6" y="f5"/>
                  </a:lnTo>
                  <a:lnTo>
                    <a:pt x="f5" y="f9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4" name="Freeform 42">
              <a:extLst>
                <a:ext uri="{FF2B5EF4-FFF2-40B4-BE49-F238E27FC236}">
                  <a16:creationId xmlns:a16="http://schemas.microsoft.com/office/drawing/2014/main" id="{9B45DBDF-C481-488A-8AD5-A9285513563D}"/>
                </a:ext>
              </a:extLst>
            </p:cNvPr>
            <p:cNvSpPr/>
            <p:nvPr/>
          </p:nvSpPr>
          <p:spPr>
            <a:xfrm>
              <a:off x="6197602" y="1566175"/>
              <a:ext cx="20638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1"/>
                <a:gd name="f8" fmla="val 10"/>
                <a:gd name="f9" fmla="val 16"/>
                <a:gd name="f10" fmla="+- 0 0 -90"/>
                <a:gd name="f11" fmla="*/ f3 1 21"/>
                <a:gd name="f12" fmla="*/ f4 1 1"/>
                <a:gd name="f13" fmla="+- f7 0 f5"/>
                <a:gd name="f14" fmla="+- f6 0 f5"/>
                <a:gd name="f15" fmla="*/ f10 f0 1"/>
                <a:gd name="f16" fmla="*/ f14 1 21"/>
                <a:gd name="f17" fmla="*/ 21 f14 1"/>
                <a:gd name="f18" fmla="*/ 0 f13 1"/>
                <a:gd name="f19" fmla="*/ 0 f14 1"/>
                <a:gd name="f20" fmla="*/ 1 f13 1"/>
                <a:gd name="f21" fmla="*/ 0 1 f13"/>
                <a:gd name="f22" fmla="*/ f7 1 f13"/>
                <a:gd name="f23" fmla="*/ f15 1 f2"/>
                <a:gd name="f24" fmla="*/ f17 1 21"/>
                <a:gd name="f25" fmla="*/ f19 1 21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21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cubicBezTo>
                    <a:pt x="f8" y="f5"/>
                    <a:pt x="f9" y="f5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5" name="Freeform 43">
              <a:extLst>
                <a:ext uri="{FF2B5EF4-FFF2-40B4-BE49-F238E27FC236}">
                  <a16:creationId xmlns:a16="http://schemas.microsoft.com/office/drawing/2014/main" id="{5108C301-8FE0-4352-9EA2-EFC37FD2F84A}"/>
                </a:ext>
              </a:extLst>
            </p:cNvPr>
            <p:cNvSpPr/>
            <p:nvPr/>
          </p:nvSpPr>
          <p:spPr>
            <a:xfrm>
              <a:off x="6356351" y="1564940"/>
              <a:ext cx="9528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"/>
                <a:gd name="f7" fmla="val 2"/>
                <a:gd name="f8" fmla="val 6"/>
                <a:gd name="f9" fmla="val 3"/>
                <a:gd name="f10" fmla="val 1"/>
                <a:gd name="f11" fmla="+- 0 0 -90"/>
                <a:gd name="f12" fmla="*/ f3 1 10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10"/>
                <a:gd name="f19" fmla="*/ 6 f15 1"/>
                <a:gd name="f20" fmla="*/ 2 f14 1"/>
                <a:gd name="f21" fmla="*/ 10 f15 1"/>
                <a:gd name="f22" fmla="*/ 0 f14 1"/>
                <a:gd name="f23" fmla="*/ f16 1 f2"/>
                <a:gd name="f24" fmla="*/ f19 1 10"/>
                <a:gd name="f25" fmla="*/ f20 1 2"/>
                <a:gd name="f26" fmla="*/ f21 1 10"/>
                <a:gd name="f27" fmla="*/ f22 1 2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10" h="2">
                  <a:moveTo>
                    <a:pt x="f8" y="f7"/>
                  </a:moveTo>
                  <a:lnTo>
                    <a:pt x="f8" y="f7"/>
                  </a:lnTo>
                  <a:lnTo>
                    <a:pt x="f6" y="f5"/>
                  </a:lnTo>
                  <a:cubicBezTo>
                    <a:pt x="f9" y="f10"/>
                    <a:pt x="f5" y="f7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6" name="Freeform 44">
              <a:extLst>
                <a:ext uri="{FF2B5EF4-FFF2-40B4-BE49-F238E27FC236}">
                  <a16:creationId xmlns:a16="http://schemas.microsoft.com/office/drawing/2014/main" id="{8016148F-EEC4-479D-90D6-C74D16437823}"/>
                </a:ext>
              </a:extLst>
            </p:cNvPr>
            <p:cNvSpPr/>
            <p:nvPr/>
          </p:nvSpPr>
          <p:spPr>
            <a:xfrm>
              <a:off x="8950320" y="1521863"/>
              <a:ext cx="61914" cy="73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9"/>
                <a:gd name="f8" fmla="val 34"/>
                <a:gd name="f9" fmla="val 5"/>
                <a:gd name="f10" fmla="val 4"/>
                <a:gd name="f11" fmla="val 13"/>
                <a:gd name="f12" fmla="val 8"/>
                <a:gd name="f13" fmla="val 35"/>
                <a:gd name="f14" fmla="val 7"/>
                <a:gd name="f15" fmla="val 51"/>
                <a:gd name="f16" fmla="+- 0 0 -90"/>
                <a:gd name="f17" fmla="*/ f3 1 65"/>
                <a:gd name="f18" fmla="*/ f4 1 9"/>
                <a:gd name="f19" fmla="+- f7 0 f5"/>
                <a:gd name="f20" fmla="+- f6 0 f5"/>
                <a:gd name="f21" fmla="*/ f16 f0 1"/>
                <a:gd name="f22" fmla="*/ f20 1 65"/>
                <a:gd name="f23" fmla="*/ f19 1 9"/>
                <a:gd name="f24" fmla="*/ 65 f20 1"/>
                <a:gd name="f25" fmla="*/ 9 f19 1"/>
                <a:gd name="f26" fmla="*/ 4 f20 1"/>
                <a:gd name="f27" fmla="*/ 4 f19 1"/>
                <a:gd name="f28" fmla="*/ 13 f20 1"/>
                <a:gd name="f29" fmla="*/ 8 f19 1"/>
                <a:gd name="f30" fmla="*/ f21 1 f2"/>
                <a:gd name="f31" fmla="*/ f24 1 65"/>
                <a:gd name="f32" fmla="*/ f25 1 9"/>
                <a:gd name="f33" fmla="*/ f26 1 65"/>
                <a:gd name="f34" fmla="*/ f27 1 9"/>
                <a:gd name="f35" fmla="*/ f28 1 65"/>
                <a:gd name="f36" fmla="*/ f29 1 9"/>
                <a:gd name="f37" fmla="*/ 0 1 f22"/>
                <a:gd name="f38" fmla="*/ f6 1 f22"/>
                <a:gd name="f39" fmla="*/ 0 1 f23"/>
                <a:gd name="f40" fmla="*/ f7 1 f23"/>
                <a:gd name="f41" fmla="+- f30 0 f1"/>
                <a:gd name="f42" fmla="*/ f31 1 f22"/>
                <a:gd name="f43" fmla="*/ f32 1 f23"/>
                <a:gd name="f44" fmla="*/ f33 1 f22"/>
                <a:gd name="f45" fmla="*/ f34 1 f23"/>
                <a:gd name="f46" fmla="*/ f35 1 f22"/>
                <a:gd name="f47" fmla="*/ f36 1 f23"/>
                <a:gd name="f48" fmla="*/ f37 f17 1"/>
                <a:gd name="f49" fmla="*/ f38 f17 1"/>
                <a:gd name="f50" fmla="*/ f40 f18 1"/>
                <a:gd name="f51" fmla="*/ f39 f18 1"/>
                <a:gd name="f52" fmla="*/ f42 f17 1"/>
                <a:gd name="f53" fmla="*/ f43 f18 1"/>
                <a:gd name="f54" fmla="*/ f44 f17 1"/>
                <a:gd name="f55" fmla="*/ f45 f18 1"/>
                <a:gd name="f56" fmla="*/ f46 f17 1"/>
                <a:gd name="f57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2" y="f53"/>
                </a:cxn>
                <a:cxn ang="f41">
                  <a:pos x="f52" y="f53"/>
                </a:cxn>
                <a:cxn ang="f41">
                  <a:pos x="f54" y="f55"/>
                </a:cxn>
                <a:cxn ang="f41">
                  <a:pos x="f56" y="f57"/>
                </a:cxn>
                <a:cxn ang="f41">
                  <a:pos x="f52" y="f53"/>
                </a:cxn>
              </a:cxnLst>
              <a:rect l="f48" t="f51" r="f49" b="f50"/>
              <a:pathLst>
                <a:path w="65" h="9">
                  <a:moveTo>
                    <a:pt x="f6" y="f7"/>
                  </a:moveTo>
                  <a:lnTo>
                    <a:pt x="f6" y="f7"/>
                  </a:lnTo>
                  <a:cubicBezTo>
                    <a:pt x="f8" y="f9"/>
                    <a:pt x="f5" y="f5"/>
                    <a:pt x="f10" y="f10"/>
                  </a:cubicBezTo>
                  <a:lnTo>
                    <a:pt x="f11" y="f12"/>
                  </a:lnTo>
                  <a:cubicBezTo>
                    <a:pt x="f13" y="f14"/>
                    <a:pt x="f15" y="f12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7" name="Freeform 45">
              <a:extLst>
                <a:ext uri="{FF2B5EF4-FFF2-40B4-BE49-F238E27FC236}">
                  <a16:creationId xmlns:a16="http://schemas.microsoft.com/office/drawing/2014/main" id="{61DDF0CF-4EDD-4840-B756-011EA4FA4966}"/>
                </a:ext>
              </a:extLst>
            </p:cNvPr>
            <p:cNvSpPr/>
            <p:nvPr/>
          </p:nvSpPr>
          <p:spPr>
            <a:xfrm>
              <a:off x="7537454" y="1546479"/>
              <a:ext cx="28575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4"/>
                <a:gd name="f8" fmla="val 3"/>
                <a:gd name="f9" fmla="val 9"/>
                <a:gd name="f10" fmla="+- 0 0 -90"/>
                <a:gd name="f11" fmla="*/ f3 1 29"/>
                <a:gd name="f12" fmla="*/ f4 1 4"/>
                <a:gd name="f13" fmla="+- f7 0 f5"/>
                <a:gd name="f14" fmla="+- f6 0 f5"/>
                <a:gd name="f15" fmla="*/ f10 f0 1"/>
                <a:gd name="f16" fmla="*/ f13 1 4"/>
                <a:gd name="f17" fmla="*/ f14 1 29"/>
                <a:gd name="f18" fmla="*/ 0 f14 1"/>
                <a:gd name="f19" fmla="*/ 3 f13 1"/>
                <a:gd name="f20" fmla="*/ 9 f14 1"/>
                <a:gd name="f21" fmla="*/ 4 f13 1"/>
                <a:gd name="f22" fmla="*/ 29 f14 1"/>
                <a:gd name="f23" fmla="*/ 0 f13 1"/>
                <a:gd name="f24" fmla="*/ f15 1 f2"/>
                <a:gd name="f25" fmla="*/ f18 1 29"/>
                <a:gd name="f26" fmla="*/ f19 1 4"/>
                <a:gd name="f27" fmla="*/ f20 1 29"/>
                <a:gd name="f28" fmla="*/ f21 1 4"/>
                <a:gd name="f29" fmla="*/ f22 1 29"/>
                <a:gd name="f30" fmla="*/ f23 1 4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29" h="4">
                  <a:moveTo>
                    <a:pt x="f5" y="f8"/>
                  </a:moveTo>
                  <a:lnTo>
                    <a:pt x="f5" y="f8"/>
                  </a:lnTo>
                  <a:lnTo>
                    <a:pt x="f9" y="f7"/>
                  </a:lnTo>
                  <a:lnTo>
                    <a:pt x="f6" y="f5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8" name="Freeform 46">
              <a:extLst>
                <a:ext uri="{FF2B5EF4-FFF2-40B4-BE49-F238E27FC236}">
                  <a16:creationId xmlns:a16="http://schemas.microsoft.com/office/drawing/2014/main" id="{9FA741BB-2882-4988-ACBE-3B05AE8FA5D4}"/>
                </a:ext>
              </a:extLst>
            </p:cNvPr>
            <p:cNvSpPr/>
            <p:nvPr/>
          </p:nvSpPr>
          <p:spPr>
            <a:xfrm>
              <a:off x="7478713" y="1562481"/>
              <a:ext cx="38103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3"/>
                <a:gd name="f8" fmla="val 9"/>
                <a:gd name="f9" fmla="val 1"/>
                <a:gd name="f10" fmla="val 22"/>
                <a:gd name="f11" fmla="val 2"/>
                <a:gd name="f12" fmla="+- 0 0 -90"/>
                <a:gd name="f13" fmla="*/ f3 1 40"/>
                <a:gd name="f14" fmla="*/ f4 1 3"/>
                <a:gd name="f15" fmla="+- f7 0 f5"/>
                <a:gd name="f16" fmla="+- f6 0 f5"/>
                <a:gd name="f17" fmla="*/ f12 f0 1"/>
                <a:gd name="f18" fmla="*/ f15 1 3"/>
                <a:gd name="f19" fmla="*/ f16 1 40"/>
                <a:gd name="f20" fmla="*/ 40 f16 1"/>
                <a:gd name="f21" fmla="*/ 3 f15 1"/>
                <a:gd name="f22" fmla="*/ 0 f16 1"/>
                <a:gd name="f23" fmla="*/ 0 f15 1"/>
                <a:gd name="f24" fmla="*/ f17 1 f2"/>
                <a:gd name="f25" fmla="*/ f20 1 40"/>
                <a:gd name="f26" fmla="*/ f21 1 3"/>
                <a:gd name="f27" fmla="*/ f22 1 40"/>
                <a:gd name="f28" fmla="*/ f23 1 3"/>
                <a:gd name="f29" fmla="*/ 0 1 f19"/>
                <a:gd name="f30" fmla="*/ f6 1 f19"/>
                <a:gd name="f31" fmla="*/ 0 1 f18"/>
                <a:gd name="f32" fmla="*/ f7 1 f18"/>
                <a:gd name="f33" fmla="+- f24 0 f1"/>
                <a:gd name="f34" fmla="*/ f25 1 f19"/>
                <a:gd name="f35" fmla="*/ f26 1 f18"/>
                <a:gd name="f36" fmla="*/ f27 1 f19"/>
                <a:gd name="f37" fmla="*/ f28 1 f18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2" y="f43"/>
                </a:cxn>
                <a:cxn ang="f33">
                  <a:pos x="f44" y="f45"/>
                </a:cxn>
                <a:cxn ang="f33">
                  <a:pos x="f42" y="f43"/>
                </a:cxn>
              </a:cxnLst>
              <a:rect l="f38" t="f41" r="f39" b="f40"/>
              <a:pathLst>
                <a:path w="40" h="3">
                  <a:moveTo>
                    <a:pt x="f6" y="f7"/>
                  </a:moveTo>
                  <a:lnTo>
                    <a:pt x="f6" y="f7"/>
                  </a:lnTo>
                  <a:lnTo>
                    <a:pt x="f5" y="f5"/>
                  </a:lnTo>
                  <a:cubicBezTo>
                    <a:pt x="f8" y="f9"/>
                    <a:pt x="f10" y="f11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9" name="Freeform 47">
              <a:extLst>
                <a:ext uri="{FF2B5EF4-FFF2-40B4-BE49-F238E27FC236}">
                  <a16:creationId xmlns:a16="http://schemas.microsoft.com/office/drawing/2014/main" id="{FB18DEFC-FC7F-4B70-BCB0-737FEA333218}"/>
                </a:ext>
              </a:extLst>
            </p:cNvPr>
            <p:cNvSpPr/>
            <p:nvPr/>
          </p:nvSpPr>
          <p:spPr>
            <a:xfrm>
              <a:off x="5410203" y="1568634"/>
              <a:ext cx="36511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5"/>
                <a:gd name="f8" fmla="val 24"/>
                <a:gd name="f9" fmla="val 21"/>
                <a:gd name="f10" fmla="val 3"/>
                <a:gd name="f11" fmla="+- 0 0 -90"/>
                <a:gd name="f12" fmla="*/ f3 1 38"/>
                <a:gd name="f13" fmla="*/ f4 1 5"/>
                <a:gd name="f14" fmla="+- f7 0 f5"/>
                <a:gd name="f15" fmla="+- f6 0 f5"/>
                <a:gd name="f16" fmla="*/ f11 f0 1"/>
                <a:gd name="f17" fmla="*/ f14 1 5"/>
                <a:gd name="f18" fmla="*/ f15 1 38"/>
                <a:gd name="f19" fmla="*/ 24 f15 1"/>
                <a:gd name="f20" fmla="*/ 0 f14 1"/>
                <a:gd name="f21" fmla="*/ 0 f15 1"/>
                <a:gd name="f22" fmla="*/ 5 f14 1"/>
                <a:gd name="f23" fmla="*/ f16 1 f2"/>
                <a:gd name="f24" fmla="*/ f19 1 38"/>
                <a:gd name="f25" fmla="*/ f20 1 5"/>
                <a:gd name="f26" fmla="*/ f21 1 38"/>
                <a:gd name="f27" fmla="*/ f22 1 5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38" h="5">
                  <a:moveTo>
                    <a:pt x="f8" y="f5"/>
                  </a:moveTo>
                  <a:lnTo>
                    <a:pt x="f8" y="f5"/>
                  </a:lnTo>
                  <a:lnTo>
                    <a:pt x="f5" y="f7"/>
                  </a:lnTo>
                  <a:cubicBezTo>
                    <a:pt x="f6" y="f7"/>
                    <a:pt x="f9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0" name="Freeform 48">
              <a:extLst>
                <a:ext uri="{FF2B5EF4-FFF2-40B4-BE49-F238E27FC236}">
                  <a16:creationId xmlns:a16="http://schemas.microsoft.com/office/drawing/2014/main" id="{828ED7EF-374B-43D3-A735-B138841F21C1}"/>
                </a:ext>
              </a:extLst>
            </p:cNvPr>
            <p:cNvSpPr/>
            <p:nvPr/>
          </p:nvSpPr>
          <p:spPr>
            <a:xfrm>
              <a:off x="10206039" y="1530477"/>
              <a:ext cx="61914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6"/>
                <a:gd name="f8" fmla="val 3"/>
                <a:gd name="f9" fmla="val 39"/>
                <a:gd name="f10" fmla="val 1"/>
                <a:gd name="f11" fmla="val 18"/>
                <a:gd name="f12" fmla="val 32"/>
                <a:gd name="f13" fmla="val 2"/>
                <a:gd name="f14" fmla="val 57"/>
                <a:gd name="f15" fmla="+- 0 0 -90"/>
                <a:gd name="f16" fmla="*/ f3 1 65"/>
                <a:gd name="f17" fmla="*/ f4 1 6"/>
                <a:gd name="f18" fmla="+- f7 0 f5"/>
                <a:gd name="f19" fmla="+- f6 0 f5"/>
                <a:gd name="f20" fmla="*/ f15 f0 1"/>
                <a:gd name="f21" fmla="*/ f18 1 6"/>
                <a:gd name="f22" fmla="*/ f19 1 65"/>
                <a:gd name="f23" fmla="*/ 65 f19 1"/>
                <a:gd name="f24" fmla="*/ 3 f18 1"/>
                <a:gd name="f25" fmla="*/ 0 f19 1"/>
                <a:gd name="f26" fmla="*/ 0 f18 1"/>
                <a:gd name="f27" fmla="*/ f20 1 f2"/>
                <a:gd name="f28" fmla="*/ f23 1 65"/>
                <a:gd name="f29" fmla="*/ f24 1 6"/>
                <a:gd name="f30" fmla="*/ f25 1 65"/>
                <a:gd name="f31" fmla="*/ f26 1 6"/>
                <a:gd name="f32" fmla="*/ 0 1 f22"/>
                <a:gd name="f33" fmla="*/ f6 1 f22"/>
                <a:gd name="f34" fmla="*/ 0 1 f21"/>
                <a:gd name="f35" fmla="*/ f7 1 f21"/>
                <a:gd name="f36" fmla="+- f27 0 f1"/>
                <a:gd name="f37" fmla="*/ f28 1 f22"/>
                <a:gd name="f38" fmla="*/ f29 1 f21"/>
                <a:gd name="f39" fmla="*/ f30 1 f22"/>
                <a:gd name="f40" fmla="*/ f31 1 f21"/>
                <a:gd name="f41" fmla="*/ f32 f16 1"/>
                <a:gd name="f42" fmla="*/ f33 f16 1"/>
                <a:gd name="f43" fmla="*/ f35 f17 1"/>
                <a:gd name="f44" fmla="*/ f34 f17 1"/>
                <a:gd name="f45" fmla="*/ f37 f16 1"/>
                <a:gd name="f46" fmla="*/ f38 f17 1"/>
                <a:gd name="f47" fmla="*/ f39 f16 1"/>
                <a:gd name="f48" fmla="*/ f40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45" y="f46"/>
                </a:cxn>
                <a:cxn ang="f36">
                  <a:pos x="f45" y="f46"/>
                </a:cxn>
                <a:cxn ang="f36">
                  <a:pos x="f47" y="f48"/>
                </a:cxn>
                <a:cxn ang="f36">
                  <a:pos x="f45" y="f46"/>
                </a:cxn>
              </a:cxnLst>
              <a:rect l="f41" t="f44" r="f42" b="f43"/>
              <a:pathLst>
                <a:path w="65" h="6">
                  <a:moveTo>
                    <a:pt x="f6" y="f8"/>
                  </a:moveTo>
                  <a:lnTo>
                    <a:pt x="f6" y="f8"/>
                  </a:lnTo>
                  <a:cubicBezTo>
                    <a:pt x="f9" y="f10"/>
                    <a:pt x="f11" y="f5"/>
                    <a:pt x="f5" y="f5"/>
                  </a:cubicBezTo>
                  <a:cubicBezTo>
                    <a:pt x="f12" y="f13"/>
                    <a:pt x="f14" y="f7"/>
                    <a:pt x="f6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1" name="Freeform 49">
              <a:extLst>
                <a:ext uri="{FF2B5EF4-FFF2-40B4-BE49-F238E27FC236}">
                  <a16:creationId xmlns:a16="http://schemas.microsoft.com/office/drawing/2014/main" id="{D4C5192C-6701-4B1B-B3F6-21D77C6BCF5A}"/>
                </a:ext>
              </a:extLst>
            </p:cNvPr>
            <p:cNvSpPr/>
            <p:nvPr/>
          </p:nvSpPr>
          <p:spPr>
            <a:xfrm>
              <a:off x="6257925" y="1525557"/>
              <a:ext cx="19046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2"/>
                <a:gd name="f8" fmla="val 18"/>
                <a:gd name="f9" fmla="val 5"/>
                <a:gd name="f10" fmla="val 1"/>
                <a:gd name="f11" fmla="val 13"/>
                <a:gd name="f12" fmla="+- 0 0 -90"/>
                <a:gd name="f13" fmla="*/ f3 1 21"/>
                <a:gd name="f14" fmla="*/ f4 1 2"/>
                <a:gd name="f15" fmla="+- f7 0 f5"/>
                <a:gd name="f16" fmla="+- f6 0 f5"/>
                <a:gd name="f17" fmla="*/ f12 f0 1"/>
                <a:gd name="f18" fmla="*/ f15 1 2"/>
                <a:gd name="f19" fmla="*/ f16 1 21"/>
                <a:gd name="f20" fmla="*/ 18 f16 1"/>
                <a:gd name="f21" fmla="*/ 0 f15 1"/>
                <a:gd name="f22" fmla="*/ 0 f16 1"/>
                <a:gd name="f23" fmla="*/ 2 f15 1"/>
                <a:gd name="f24" fmla="*/ f17 1 f2"/>
                <a:gd name="f25" fmla="*/ f20 1 21"/>
                <a:gd name="f26" fmla="*/ f21 1 2"/>
                <a:gd name="f27" fmla="*/ f22 1 21"/>
                <a:gd name="f28" fmla="*/ f23 1 2"/>
                <a:gd name="f29" fmla="*/ 0 1 f19"/>
                <a:gd name="f30" fmla="*/ f6 1 f19"/>
                <a:gd name="f31" fmla="*/ 0 1 f18"/>
                <a:gd name="f32" fmla="*/ f7 1 f18"/>
                <a:gd name="f33" fmla="+- f24 0 f1"/>
                <a:gd name="f34" fmla="*/ f25 1 f19"/>
                <a:gd name="f35" fmla="*/ f26 1 f18"/>
                <a:gd name="f36" fmla="*/ f27 1 f19"/>
                <a:gd name="f37" fmla="*/ f28 1 f18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2" y="f43"/>
                </a:cxn>
                <a:cxn ang="f33">
                  <a:pos x="f44" y="f45"/>
                </a:cxn>
                <a:cxn ang="f33">
                  <a:pos x="f42" y="f43"/>
                </a:cxn>
              </a:cxnLst>
              <a:rect l="f38" t="f41" r="f39" b="f40"/>
              <a:pathLst>
                <a:path w="21" h="2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5" y="f7"/>
                    <a:pt x="f5" y="f7"/>
                  </a:cubicBezTo>
                  <a:cubicBezTo>
                    <a:pt x="f11" y="f7"/>
                    <a:pt x="f6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2" name="Freeform 50">
              <a:extLst>
                <a:ext uri="{FF2B5EF4-FFF2-40B4-BE49-F238E27FC236}">
                  <a16:creationId xmlns:a16="http://schemas.microsoft.com/office/drawing/2014/main" id="{EE46BC9D-E405-4BDC-8E37-923FD3083823}"/>
                </a:ext>
              </a:extLst>
            </p:cNvPr>
            <p:cNvSpPr/>
            <p:nvPr/>
          </p:nvSpPr>
          <p:spPr>
            <a:xfrm>
              <a:off x="10134596" y="1528017"/>
              <a:ext cx="71432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"/>
                <a:gd name="f7" fmla="val 4"/>
                <a:gd name="f8" fmla="val 3"/>
                <a:gd name="f9" fmla="val 13"/>
                <a:gd name="f10" fmla="val 32"/>
                <a:gd name="f11" fmla="val 52"/>
                <a:gd name="f12" fmla="val 2"/>
                <a:gd name="f13" fmla="val 1"/>
                <a:gd name="f14" fmla="val 25"/>
                <a:gd name="f15" fmla="+- 0 0 -90"/>
                <a:gd name="f16" fmla="*/ f3 1 75"/>
                <a:gd name="f17" fmla="*/ f4 1 4"/>
                <a:gd name="f18" fmla="+- f7 0 f5"/>
                <a:gd name="f19" fmla="+- f6 0 f5"/>
                <a:gd name="f20" fmla="*/ f15 f0 1"/>
                <a:gd name="f21" fmla="*/ f18 1 4"/>
                <a:gd name="f22" fmla="*/ f19 1 75"/>
                <a:gd name="f23" fmla="*/ 0 f19 1"/>
                <a:gd name="f24" fmla="*/ 3 f18 1"/>
                <a:gd name="f25" fmla="*/ 13 f19 1"/>
                <a:gd name="f26" fmla="*/ 4 f18 1"/>
                <a:gd name="f27" fmla="*/ 75 f19 1"/>
                <a:gd name="f28" fmla="*/ f20 1 f2"/>
                <a:gd name="f29" fmla="*/ f23 1 75"/>
                <a:gd name="f30" fmla="*/ f24 1 4"/>
                <a:gd name="f31" fmla="*/ f25 1 75"/>
                <a:gd name="f32" fmla="*/ f26 1 4"/>
                <a:gd name="f33" fmla="*/ f27 1 75"/>
                <a:gd name="f34" fmla="*/ 0 1 f22"/>
                <a:gd name="f35" fmla="*/ f6 1 f22"/>
                <a:gd name="f36" fmla="*/ 0 1 f21"/>
                <a:gd name="f37" fmla="*/ f7 1 f21"/>
                <a:gd name="f38" fmla="+- f28 0 f1"/>
                <a:gd name="f39" fmla="*/ f29 1 f22"/>
                <a:gd name="f40" fmla="*/ f30 1 f21"/>
                <a:gd name="f41" fmla="*/ f31 1 f22"/>
                <a:gd name="f42" fmla="*/ f32 1 f21"/>
                <a:gd name="f43" fmla="*/ f33 1 f22"/>
                <a:gd name="f44" fmla="*/ f34 f16 1"/>
                <a:gd name="f45" fmla="*/ f35 f16 1"/>
                <a:gd name="f46" fmla="*/ f37 f17 1"/>
                <a:gd name="f47" fmla="*/ f36 f17 1"/>
                <a:gd name="f48" fmla="*/ f39 f16 1"/>
                <a:gd name="f49" fmla="*/ f40 f17 1"/>
                <a:gd name="f50" fmla="*/ f41 f16 1"/>
                <a:gd name="f51" fmla="*/ f42 f17 1"/>
                <a:gd name="f52" fmla="*/ f4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8" y="f49"/>
                </a:cxn>
                <a:cxn ang="f38">
                  <a:pos x="f48" y="f49"/>
                </a:cxn>
                <a:cxn ang="f38">
                  <a:pos x="f50" y="f51"/>
                </a:cxn>
                <a:cxn ang="f38">
                  <a:pos x="f52" y="f49"/>
                </a:cxn>
                <a:cxn ang="f38">
                  <a:pos x="f48" y="f49"/>
                </a:cxn>
              </a:cxnLst>
              <a:rect l="f44" t="f47" r="f45" b="f46"/>
              <a:pathLst>
                <a:path w="75" h="4">
                  <a:moveTo>
                    <a:pt x="f5" y="f8"/>
                  </a:moveTo>
                  <a:lnTo>
                    <a:pt x="f5" y="f8"/>
                  </a:lnTo>
                  <a:lnTo>
                    <a:pt x="f9" y="f7"/>
                  </a:lnTo>
                  <a:cubicBezTo>
                    <a:pt x="f10" y="f8"/>
                    <a:pt x="f11" y="f12"/>
                    <a:pt x="f6" y="f8"/>
                  </a:cubicBezTo>
                  <a:cubicBezTo>
                    <a:pt x="f11" y="f13"/>
                    <a:pt x="f14" y="f5"/>
                    <a:pt x="f5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3" name="Freeform 51">
              <a:extLst>
                <a:ext uri="{FF2B5EF4-FFF2-40B4-BE49-F238E27FC236}">
                  <a16:creationId xmlns:a16="http://schemas.microsoft.com/office/drawing/2014/main" id="{D1D9F5B6-5E8F-4228-BEDA-A698FF9B9886}"/>
                </a:ext>
              </a:extLst>
            </p:cNvPr>
            <p:cNvSpPr/>
            <p:nvPr/>
          </p:nvSpPr>
          <p:spPr>
            <a:xfrm>
              <a:off x="2582859" y="1560021"/>
              <a:ext cx="793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1"/>
                <a:gd name="f8" fmla="val 3"/>
                <a:gd name="f9" fmla="+- 0 0 -90"/>
                <a:gd name="f10" fmla="*/ f3 1 8"/>
                <a:gd name="f11" fmla="*/ f4 1 1"/>
                <a:gd name="f12" fmla="+- f7 0 f5"/>
                <a:gd name="f13" fmla="+- f6 0 f5"/>
                <a:gd name="f14" fmla="*/ f9 f0 1"/>
                <a:gd name="f15" fmla="*/ f13 1 8"/>
                <a:gd name="f16" fmla="*/ 8 f13 1"/>
                <a:gd name="f17" fmla="*/ 1 f12 1"/>
                <a:gd name="f18" fmla="*/ 1 f13 1"/>
                <a:gd name="f19" fmla="*/ 0 f12 1"/>
                <a:gd name="f20" fmla="*/ 0 1 f12"/>
                <a:gd name="f21" fmla="*/ f7 1 f12"/>
                <a:gd name="f22" fmla="*/ f14 1 f2"/>
                <a:gd name="f23" fmla="*/ f16 1 8"/>
                <a:gd name="f24" fmla="*/ f18 1 8"/>
                <a:gd name="f25" fmla="*/ f17 1 f12"/>
                <a:gd name="f26" fmla="*/ f19 1 f12"/>
                <a:gd name="f27" fmla="*/ 0 1 f15"/>
                <a:gd name="f28" fmla="*/ f6 1 f15"/>
                <a:gd name="f29" fmla="*/ f21 f11 1"/>
                <a:gd name="f30" fmla="*/ f20 f11 1"/>
                <a:gd name="f31" fmla="+- f22 0 f1"/>
                <a:gd name="f32" fmla="*/ f23 1 f15"/>
                <a:gd name="f33" fmla="*/ f24 1 f15"/>
                <a:gd name="f34" fmla="*/ f27 f10 1"/>
                <a:gd name="f35" fmla="*/ f28 f10 1"/>
                <a:gd name="f36" fmla="*/ f25 f11 1"/>
                <a:gd name="f37" fmla="*/ f26 f11 1"/>
                <a:gd name="f38" fmla="*/ f32 f10 1"/>
                <a:gd name="f39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8" y="f36"/>
                </a:cxn>
                <a:cxn ang="f31">
                  <a:pos x="f38" y="f36"/>
                </a:cxn>
                <a:cxn ang="f31">
                  <a:pos x="f39" y="f37"/>
                </a:cxn>
                <a:cxn ang="f31">
                  <a:pos x="f38" y="f36"/>
                </a:cxn>
              </a:cxnLst>
              <a:rect l="f34" t="f30" r="f35" b="f29"/>
              <a:pathLst>
                <a:path w="8" h="1">
                  <a:moveTo>
                    <a:pt x="f6" y="f7"/>
                  </a:moveTo>
                  <a:lnTo>
                    <a:pt x="f6" y="f7"/>
                  </a:lnTo>
                  <a:lnTo>
                    <a:pt x="f7" y="f5"/>
                  </a:lnTo>
                  <a:cubicBezTo>
                    <a:pt x="f5" y="f7"/>
                    <a:pt x="f8" y="f7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4" name="Freeform 52">
              <a:extLst>
                <a:ext uri="{FF2B5EF4-FFF2-40B4-BE49-F238E27FC236}">
                  <a16:creationId xmlns:a16="http://schemas.microsoft.com/office/drawing/2014/main" id="{505E9D3E-DB8B-4684-A1AC-4F4C5D345B34}"/>
                </a:ext>
              </a:extLst>
            </p:cNvPr>
            <p:cNvSpPr/>
            <p:nvPr/>
          </p:nvSpPr>
          <p:spPr>
            <a:xfrm>
              <a:off x="1762121" y="1521863"/>
              <a:ext cx="34920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1"/>
                <a:gd name="f8" fmla="val 9"/>
                <a:gd name="f9" fmla="val 23"/>
                <a:gd name="f10" fmla="val 29"/>
                <a:gd name="f11" fmla="val 19"/>
                <a:gd name="f12" fmla="+- 0 0 -90"/>
                <a:gd name="f13" fmla="*/ f3 1 36"/>
                <a:gd name="f14" fmla="*/ f4 1 1"/>
                <a:gd name="f15" fmla="+- f7 0 f5"/>
                <a:gd name="f16" fmla="+- f6 0 f5"/>
                <a:gd name="f17" fmla="*/ f12 f0 1"/>
                <a:gd name="f18" fmla="*/ f16 1 36"/>
                <a:gd name="f19" fmla="*/ 0 f16 1"/>
                <a:gd name="f20" fmla="*/ 1 f15 1"/>
                <a:gd name="f21" fmla="*/ 36 f16 1"/>
                <a:gd name="f22" fmla="*/ 0 1 f15"/>
                <a:gd name="f23" fmla="*/ f7 1 f15"/>
                <a:gd name="f24" fmla="*/ f17 1 f2"/>
                <a:gd name="f25" fmla="*/ f19 1 36"/>
                <a:gd name="f26" fmla="*/ f21 1 36"/>
                <a:gd name="f27" fmla="*/ f20 1 f15"/>
                <a:gd name="f28" fmla="*/ 0 1 f18"/>
                <a:gd name="f29" fmla="*/ f6 1 f18"/>
                <a:gd name="f30" fmla="*/ f23 f14 1"/>
                <a:gd name="f31" fmla="*/ f22 f14 1"/>
                <a:gd name="f32" fmla="+- f24 0 f1"/>
                <a:gd name="f33" fmla="*/ f25 1 f18"/>
                <a:gd name="f34" fmla="*/ f26 1 f18"/>
                <a:gd name="f35" fmla="*/ f28 f13 1"/>
                <a:gd name="f36" fmla="*/ f29 f13 1"/>
                <a:gd name="f37" fmla="*/ f27 f14 1"/>
                <a:gd name="f38" fmla="*/ f33 f13 1"/>
                <a:gd name="f39" fmla="*/ f34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8" y="f37"/>
                </a:cxn>
                <a:cxn ang="f32">
                  <a:pos x="f38" y="f37"/>
                </a:cxn>
                <a:cxn ang="f32">
                  <a:pos x="f39" y="f37"/>
                </a:cxn>
                <a:cxn ang="f32">
                  <a:pos x="f38" y="f37"/>
                </a:cxn>
              </a:cxnLst>
              <a:rect l="f35" t="f31" r="f36" b="f30"/>
              <a:pathLst>
                <a:path w="36" h="1">
                  <a:moveTo>
                    <a:pt x="f5" y="f7"/>
                  </a:moveTo>
                  <a:lnTo>
                    <a:pt x="f5" y="f7"/>
                  </a:lnTo>
                  <a:cubicBezTo>
                    <a:pt x="f8" y="f7"/>
                    <a:pt x="f9" y="f7"/>
                    <a:pt x="f6" y="f7"/>
                  </a:cubicBezTo>
                  <a:cubicBezTo>
                    <a:pt x="f10" y="f5"/>
                    <a:pt x="f11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5" name="Freeform 53">
              <a:extLst>
                <a:ext uri="{FF2B5EF4-FFF2-40B4-BE49-F238E27FC236}">
                  <a16:creationId xmlns:a16="http://schemas.microsoft.com/office/drawing/2014/main" id="{D66C724C-9277-4F03-B046-EE073BA52C86}"/>
                </a:ext>
              </a:extLst>
            </p:cNvPr>
            <p:cNvSpPr/>
            <p:nvPr/>
          </p:nvSpPr>
          <p:spPr>
            <a:xfrm>
              <a:off x="10812459" y="1529242"/>
              <a:ext cx="1904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1"/>
                <a:gd name="f8" fmla="val 3"/>
                <a:gd name="f9" fmla="+- 0 0 -90"/>
                <a:gd name="f10" fmla="*/ f3 1 20"/>
                <a:gd name="f11" fmla="*/ f4 1 1"/>
                <a:gd name="f12" fmla="+- f7 0 f5"/>
                <a:gd name="f13" fmla="+- f6 0 f5"/>
                <a:gd name="f14" fmla="*/ f9 f0 1"/>
                <a:gd name="f15" fmla="*/ f13 1 20"/>
                <a:gd name="f16" fmla="*/ 0 f13 1"/>
                <a:gd name="f17" fmla="*/ 1 f12 1"/>
                <a:gd name="f18" fmla="*/ 0 1 f12"/>
                <a:gd name="f19" fmla="*/ f7 1 f12"/>
                <a:gd name="f20" fmla="*/ f14 1 f2"/>
                <a:gd name="f21" fmla="*/ f16 1 20"/>
                <a:gd name="f22" fmla="*/ f17 1 f12"/>
                <a:gd name="f23" fmla="*/ 0 1 f15"/>
                <a:gd name="f24" fmla="*/ f6 1 f15"/>
                <a:gd name="f25" fmla="*/ f19 f11 1"/>
                <a:gd name="f26" fmla="*/ f18 f11 1"/>
                <a:gd name="f27" fmla="+- f20 0 f1"/>
                <a:gd name="f28" fmla="*/ f21 1 f15"/>
                <a:gd name="f29" fmla="*/ f23 f10 1"/>
                <a:gd name="f30" fmla="*/ f24 f10 1"/>
                <a:gd name="f31" fmla="*/ f22 f11 1"/>
                <a:gd name="f32" fmla="*/ f28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32" y="f31"/>
                </a:cxn>
                <a:cxn ang="f27">
                  <a:pos x="f32" y="f31"/>
                </a:cxn>
                <a:cxn ang="f27">
                  <a:pos x="f32" y="f31"/>
                </a:cxn>
              </a:cxnLst>
              <a:rect l="f29" t="f26" r="f30" b="f25"/>
              <a:pathLst>
                <a:path w="20" h="1">
                  <a:moveTo>
                    <a:pt x="f5" y="f7"/>
                  </a:moveTo>
                  <a:lnTo>
                    <a:pt x="f5" y="f7"/>
                  </a:lnTo>
                  <a:cubicBezTo>
                    <a:pt x="f6" y="f7"/>
                    <a:pt x="f8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6" name="Freeform 54">
              <a:extLst>
                <a:ext uri="{FF2B5EF4-FFF2-40B4-BE49-F238E27FC236}">
                  <a16:creationId xmlns:a16="http://schemas.microsoft.com/office/drawing/2014/main" id="{0883243F-7999-4600-A50C-652ACF009454}"/>
                </a:ext>
              </a:extLst>
            </p:cNvPr>
            <p:cNvSpPr/>
            <p:nvPr/>
          </p:nvSpPr>
          <p:spPr>
            <a:xfrm>
              <a:off x="10896603" y="1545244"/>
              <a:ext cx="7936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3"/>
                <a:gd name="f8" fmla="val 4"/>
                <a:gd name="f9" fmla="val 1"/>
                <a:gd name="f10" fmla="val 2"/>
                <a:gd name="f11" fmla="+- 0 0 -90"/>
                <a:gd name="f12" fmla="*/ f3 1 8"/>
                <a:gd name="f13" fmla="*/ f4 1 3"/>
                <a:gd name="f14" fmla="+- f7 0 f5"/>
                <a:gd name="f15" fmla="+- f6 0 f5"/>
                <a:gd name="f16" fmla="*/ f11 f0 1"/>
                <a:gd name="f17" fmla="*/ f14 1 3"/>
                <a:gd name="f18" fmla="*/ f15 1 8"/>
                <a:gd name="f19" fmla="*/ 8 f15 1"/>
                <a:gd name="f20" fmla="*/ 0 f14 1"/>
                <a:gd name="f21" fmla="*/ 0 f15 1"/>
                <a:gd name="f22" fmla="*/ 3 f14 1"/>
                <a:gd name="f23" fmla="*/ f16 1 f2"/>
                <a:gd name="f24" fmla="*/ f19 1 8"/>
                <a:gd name="f25" fmla="*/ f20 1 3"/>
                <a:gd name="f26" fmla="*/ f21 1 8"/>
                <a:gd name="f27" fmla="*/ f22 1 3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8" h="3">
                  <a:moveTo>
                    <a:pt x="f6" y="f5"/>
                  </a:moveTo>
                  <a:lnTo>
                    <a:pt x="f6" y="f5"/>
                  </a:lnTo>
                  <a:cubicBezTo>
                    <a:pt x="f8" y="f9"/>
                    <a:pt x="f9" y="f10"/>
                    <a:pt x="f5" y="f7"/>
                  </a:cubicBezTo>
                  <a:cubicBezTo>
                    <a:pt x="f10" y="f10"/>
                    <a:pt x="f8" y="f9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7" name="Freeform 55">
              <a:extLst>
                <a:ext uri="{FF2B5EF4-FFF2-40B4-BE49-F238E27FC236}">
                  <a16:creationId xmlns:a16="http://schemas.microsoft.com/office/drawing/2014/main" id="{9A89CDAA-8123-4274-8372-CBDEA76E0999}"/>
                </a:ext>
              </a:extLst>
            </p:cNvPr>
            <p:cNvSpPr/>
            <p:nvPr/>
          </p:nvSpPr>
          <p:spPr>
            <a:xfrm>
              <a:off x="9947272" y="1553867"/>
              <a:ext cx="4764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4"/>
                <a:gd name="f9" fmla="+- 0 0 -90"/>
                <a:gd name="f10" fmla="*/ f3 1 5"/>
                <a:gd name="f11" fmla="*/ f4 1 1"/>
                <a:gd name="f12" fmla="+- f7 0 f5"/>
                <a:gd name="f13" fmla="+- f6 0 f5"/>
                <a:gd name="f14" fmla="*/ f9 f0 1"/>
                <a:gd name="f15" fmla="*/ f13 1 5"/>
                <a:gd name="f16" fmla="*/ 1 f13 1"/>
                <a:gd name="f17" fmla="*/ 0 f12 1"/>
                <a:gd name="f18" fmla="*/ 0 f13 1"/>
                <a:gd name="f19" fmla="*/ 0 1 f12"/>
                <a:gd name="f20" fmla="*/ f7 1 f12"/>
                <a:gd name="f21" fmla="*/ f14 1 f2"/>
                <a:gd name="f22" fmla="*/ f16 1 5"/>
                <a:gd name="f23" fmla="*/ f18 1 5"/>
                <a:gd name="f24" fmla="*/ f17 1 f12"/>
                <a:gd name="f25" fmla="*/ 0 1 f15"/>
                <a:gd name="f26" fmla="*/ f6 1 f15"/>
                <a:gd name="f27" fmla="*/ f20 f11 1"/>
                <a:gd name="f28" fmla="*/ f19 f11 1"/>
                <a:gd name="f29" fmla="+- f21 0 f1"/>
                <a:gd name="f30" fmla="*/ f22 1 f15"/>
                <a:gd name="f31" fmla="*/ f23 1 f15"/>
                <a:gd name="f32" fmla="*/ f25 f10 1"/>
                <a:gd name="f33" fmla="*/ f26 f10 1"/>
                <a:gd name="f34" fmla="*/ f24 f11 1"/>
                <a:gd name="f35" fmla="*/ f30 f10 1"/>
                <a:gd name="f36" fmla="*/ f31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5" y="f34"/>
                </a:cxn>
                <a:cxn ang="f29">
                  <a:pos x="f35" y="f34"/>
                </a:cxn>
                <a:cxn ang="f29">
                  <a:pos x="f36" y="f34"/>
                </a:cxn>
                <a:cxn ang="f29">
                  <a:pos x="f35" y="f34"/>
                </a:cxn>
              </a:cxnLst>
              <a:rect l="f32" t="f28" r="f33" b="f27"/>
              <a:pathLst>
                <a:path w="5" h="1">
                  <a:moveTo>
                    <a:pt x="f7" y="f5"/>
                  </a:moveTo>
                  <a:lnTo>
                    <a:pt x="f7" y="f5"/>
                  </a:lnTo>
                  <a:lnTo>
                    <a:pt x="f5" y="f5"/>
                  </a:lnTo>
                  <a:cubicBezTo>
                    <a:pt x="f6" y="f7"/>
                    <a:pt x="f8" y="f5"/>
                    <a:pt x="f7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8" name="Freeform 56">
              <a:extLst>
                <a:ext uri="{FF2B5EF4-FFF2-40B4-BE49-F238E27FC236}">
                  <a16:creationId xmlns:a16="http://schemas.microsoft.com/office/drawing/2014/main" id="{F737354C-B552-4261-ACC7-6137A9E328AA}"/>
                </a:ext>
              </a:extLst>
            </p:cNvPr>
            <p:cNvSpPr/>
            <p:nvPr/>
          </p:nvSpPr>
          <p:spPr>
            <a:xfrm>
              <a:off x="10817223" y="1531711"/>
              <a:ext cx="2381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1"/>
                <a:gd name="f8" fmla="val 18"/>
                <a:gd name="f9" fmla="val 10"/>
                <a:gd name="f10" fmla="val 5"/>
                <a:gd name="f11" fmla="val 12"/>
                <a:gd name="f12" fmla="+- 0 0 -90"/>
                <a:gd name="f13" fmla="*/ f3 1 25"/>
                <a:gd name="f14" fmla="*/ f4 1 1"/>
                <a:gd name="f15" fmla="+- f7 0 f5"/>
                <a:gd name="f16" fmla="+- f6 0 f5"/>
                <a:gd name="f17" fmla="*/ f12 f0 1"/>
                <a:gd name="f18" fmla="*/ f16 1 25"/>
                <a:gd name="f19" fmla="*/ 25 f16 1"/>
                <a:gd name="f20" fmla="*/ 1 f15 1"/>
                <a:gd name="f21" fmla="*/ 0 f16 1"/>
                <a:gd name="f22" fmla="*/ 0 f15 1"/>
                <a:gd name="f23" fmla="*/ 0 1 f15"/>
                <a:gd name="f24" fmla="*/ f7 1 f15"/>
                <a:gd name="f25" fmla="*/ f17 1 f2"/>
                <a:gd name="f26" fmla="*/ f19 1 25"/>
                <a:gd name="f27" fmla="*/ f21 1 25"/>
                <a:gd name="f28" fmla="*/ f20 1 f15"/>
                <a:gd name="f29" fmla="*/ f22 1 f15"/>
                <a:gd name="f30" fmla="*/ 0 1 f18"/>
                <a:gd name="f31" fmla="*/ f6 1 f18"/>
                <a:gd name="f32" fmla="*/ f24 f14 1"/>
                <a:gd name="f33" fmla="*/ f23 f14 1"/>
                <a:gd name="f34" fmla="+- f25 0 f1"/>
                <a:gd name="f35" fmla="*/ f26 1 f18"/>
                <a:gd name="f36" fmla="*/ f27 1 f18"/>
                <a:gd name="f37" fmla="*/ f30 f13 1"/>
                <a:gd name="f38" fmla="*/ f31 f13 1"/>
                <a:gd name="f39" fmla="*/ f28 f14 1"/>
                <a:gd name="f40" fmla="*/ f29 f14 1"/>
                <a:gd name="f41" fmla="*/ f35 f13 1"/>
                <a:gd name="f42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1" y="f39"/>
                </a:cxn>
                <a:cxn ang="f34">
                  <a:pos x="f41" y="f39"/>
                </a:cxn>
                <a:cxn ang="f34">
                  <a:pos x="f42" y="f40"/>
                </a:cxn>
                <a:cxn ang="f34">
                  <a:pos x="f41" y="f39"/>
                </a:cxn>
              </a:cxnLst>
              <a:rect l="f37" t="f33" r="f38" b="f32"/>
              <a:pathLst>
                <a:path w="25" h="1">
                  <a:moveTo>
                    <a:pt x="f6" y="f7"/>
                  </a:moveTo>
                  <a:lnTo>
                    <a:pt x="f6" y="f7"/>
                  </a:lnTo>
                  <a:cubicBezTo>
                    <a:pt x="f8" y="f5"/>
                    <a:pt x="f9" y="f5"/>
                    <a:pt x="f5" y="f5"/>
                  </a:cubicBezTo>
                  <a:cubicBezTo>
                    <a:pt x="f10" y="f5"/>
                    <a:pt x="f11" y="f5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9" name="Freeform 57">
              <a:extLst>
                <a:ext uri="{FF2B5EF4-FFF2-40B4-BE49-F238E27FC236}">
                  <a16:creationId xmlns:a16="http://schemas.microsoft.com/office/drawing/2014/main" id="{449D5C9C-0F65-48FE-9517-0406E218FA19}"/>
                </a:ext>
              </a:extLst>
            </p:cNvPr>
            <p:cNvSpPr/>
            <p:nvPr/>
          </p:nvSpPr>
          <p:spPr>
            <a:xfrm>
              <a:off x="10836270" y="1529242"/>
              <a:ext cx="1904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1"/>
                <a:gd name="f8" fmla="val 18"/>
                <a:gd name="f9" fmla="+- 0 0 -90"/>
                <a:gd name="f10" fmla="*/ f3 1 20"/>
                <a:gd name="f11" fmla="*/ f4 1 1"/>
                <a:gd name="f12" fmla="+- f7 0 f5"/>
                <a:gd name="f13" fmla="+- f6 0 f5"/>
                <a:gd name="f14" fmla="*/ f9 f0 1"/>
                <a:gd name="f15" fmla="*/ f13 1 20"/>
                <a:gd name="f16" fmla="*/ 0 f13 1"/>
                <a:gd name="f17" fmla="*/ 1 f12 1"/>
                <a:gd name="f18" fmla="*/ 18 f13 1"/>
                <a:gd name="f19" fmla="*/ 0 1 f12"/>
                <a:gd name="f20" fmla="*/ f7 1 f12"/>
                <a:gd name="f21" fmla="*/ f14 1 f2"/>
                <a:gd name="f22" fmla="*/ f16 1 20"/>
                <a:gd name="f23" fmla="*/ f18 1 20"/>
                <a:gd name="f24" fmla="*/ f17 1 f12"/>
                <a:gd name="f25" fmla="*/ 0 1 f15"/>
                <a:gd name="f26" fmla="*/ f6 1 f15"/>
                <a:gd name="f27" fmla="*/ f20 f11 1"/>
                <a:gd name="f28" fmla="*/ f19 f11 1"/>
                <a:gd name="f29" fmla="+- f21 0 f1"/>
                <a:gd name="f30" fmla="*/ f22 1 f15"/>
                <a:gd name="f31" fmla="*/ f23 1 f15"/>
                <a:gd name="f32" fmla="*/ f25 f10 1"/>
                <a:gd name="f33" fmla="*/ f26 f10 1"/>
                <a:gd name="f34" fmla="*/ f24 f11 1"/>
                <a:gd name="f35" fmla="*/ f30 f10 1"/>
                <a:gd name="f36" fmla="*/ f31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5" y="f34"/>
                </a:cxn>
                <a:cxn ang="f29">
                  <a:pos x="f35" y="f34"/>
                </a:cxn>
                <a:cxn ang="f29">
                  <a:pos x="f36" y="f34"/>
                </a:cxn>
                <a:cxn ang="f29">
                  <a:pos x="f35" y="f34"/>
                </a:cxn>
              </a:cxnLst>
              <a:rect l="f32" t="f28" r="f33" b="f27"/>
              <a:pathLst>
                <a:path w="20" h="1">
                  <a:moveTo>
                    <a:pt x="f5" y="f7"/>
                  </a:moveTo>
                  <a:lnTo>
                    <a:pt x="f5" y="f7"/>
                  </a:lnTo>
                  <a:lnTo>
                    <a:pt x="f8" y="f7"/>
                  </a:lnTo>
                  <a:cubicBezTo>
                    <a:pt x="f6" y="f7"/>
                    <a:pt x="f8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0" name="Freeform 58">
              <a:extLst>
                <a:ext uri="{FF2B5EF4-FFF2-40B4-BE49-F238E27FC236}">
                  <a16:creationId xmlns:a16="http://schemas.microsoft.com/office/drawing/2014/main" id="{171FF6C5-C593-4A9A-BEB7-4609A2585EAF}"/>
                </a:ext>
              </a:extLst>
            </p:cNvPr>
            <p:cNvSpPr/>
            <p:nvPr/>
          </p:nvSpPr>
          <p:spPr>
            <a:xfrm>
              <a:off x="10787067" y="1530477"/>
              <a:ext cx="3016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1"/>
                <a:gd name="f8" fmla="val 11"/>
                <a:gd name="f9" fmla="val 21"/>
                <a:gd name="f10" fmla="val 28"/>
                <a:gd name="f11" fmla="val 26"/>
                <a:gd name="f12" fmla="val 27"/>
                <a:gd name="f13" fmla="+- 0 0 -90"/>
                <a:gd name="f14" fmla="*/ f3 1 31"/>
                <a:gd name="f15" fmla="*/ f4 1 1"/>
                <a:gd name="f16" fmla="+- f7 0 f5"/>
                <a:gd name="f17" fmla="+- f6 0 f5"/>
                <a:gd name="f18" fmla="*/ f13 f0 1"/>
                <a:gd name="f19" fmla="*/ f17 1 31"/>
                <a:gd name="f20" fmla="*/ 0 f17 1"/>
                <a:gd name="f21" fmla="*/ 0 f16 1"/>
                <a:gd name="f22" fmla="*/ 31 f17 1"/>
                <a:gd name="f23" fmla="*/ 1 f16 1"/>
                <a:gd name="f24" fmla="*/ 27 f17 1"/>
                <a:gd name="f25" fmla="*/ 0 1 f16"/>
                <a:gd name="f26" fmla="*/ f7 1 f16"/>
                <a:gd name="f27" fmla="*/ f18 1 f2"/>
                <a:gd name="f28" fmla="*/ f20 1 31"/>
                <a:gd name="f29" fmla="*/ f22 1 31"/>
                <a:gd name="f30" fmla="*/ f24 1 31"/>
                <a:gd name="f31" fmla="*/ f21 1 f16"/>
                <a:gd name="f32" fmla="*/ f23 1 f16"/>
                <a:gd name="f33" fmla="*/ 0 1 f19"/>
                <a:gd name="f34" fmla="*/ f6 1 f19"/>
                <a:gd name="f35" fmla="*/ f26 f15 1"/>
                <a:gd name="f36" fmla="*/ f25 f15 1"/>
                <a:gd name="f37" fmla="+- f27 0 f1"/>
                <a:gd name="f38" fmla="*/ f28 1 f19"/>
                <a:gd name="f39" fmla="*/ f29 1 f19"/>
                <a:gd name="f40" fmla="*/ f30 1 f19"/>
                <a:gd name="f41" fmla="*/ f33 f14 1"/>
                <a:gd name="f42" fmla="*/ f34 f14 1"/>
                <a:gd name="f43" fmla="*/ f31 f15 1"/>
                <a:gd name="f44" fmla="*/ f32 f15 1"/>
                <a:gd name="f45" fmla="*/ f38 f14 1"/>
                <a:gd name="f46" fmla="*/ f39 f14 1"/>
                <a:gd name="f47" fmla="*/ f4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5" y="f43"/>
                </a:cxn>
                <a:cxn ang="f37">
                  <a:pos x="f45" y="f43"/>
                </a:cxn>
                <a:cxn ang="f37">
                  <a:pos x="f46" y="f44"/>
                </a:cxn>
                <a:cxn ang="f37">
                  <a:pos x="f47" y="f43"/>
                </a:cxn>
                <a:cxn ang="f37">
                  <a:pos x="f45" y="f43"/>
                </a:cxn>
              </a:cxnLst>
              <a:rect l="f41" t="f36" r="f42" b="f35"/>
              <a:pathLst>
                <a:path w="31" h="1">
                  <a:moveTo>
                    <a:pt x="f5" y="f5"/>
                  </a:moveTo>
                  <a:lnTo>
                    <a:pt x="f5" y="f5"/>
                  </a:lnTo>
                  <a:cubicBezTo>
                    <a:pt x="f8" y="f5"/>
                    <a:pt x="f9" y="f5"/>
                    <a:pt x="f6" y="f7"/>
                  </a:cubicBezTo>
                  <a:cubicBezTo>
                    <a:pt x="f10" y="f5"/>
                    <a:pt x="f11" y="f5"/>
                    <a:pt x="f12" y="f5"/>
                  </a:cubicBezTo>
                  <a:lnTo>
                    <a:pt x="f5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1" name="Freeform 59">
              <a:extLst>
                <a:ext uri="{FF2B5EF4-FFF2-40B4-BE49-F238E27FC236}">
                  <a16:creationId xmlns:a16="http://schemas.microsoft.com/office/drawing/2014/main" id="{F85D5881-5988-4EF3-A290-502C1B562DCF}"/>
                </a:ext>
              </a:extLst>
            </p:cNvPr>
            <p:cNvSpPr/>
            <p:nvPr/>
          </p:nvSpPr>
          <p:spPr>
            <a:xfrm>
              <a:off x="4092570" y="1552632"/>
              <a:ext cx="20638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"/>
                <a:gd name="f7" fmla="val 2"/>
                <a:gd name="f8" fmla="val 19"/>
                <a:gd name="f9" fmla="val 8"/>
                <a:gd name="f10" fmla="val 1"/>
                <a:gd name="f11" fmla="+- 0 0 -90"/>
                <a:gd name="f12" fmla="*/ f3 1 23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23"/>
                <a:gd name="f19" fmla="*/ 23 f15 1"/>
                <a:gd name="f20" fmla="*/ 0 f14 1"/>
                <a:gd name="f21" fmla="*/ 19 f15 1"/>
                <a:gd name="f22" fmla="*/ f16 1 f2"/>
                <a:gd name="f23" fmla="*/ f19 1 23"/>
                <a:gd name="f24" fmla="*/ f20 1 2"/>
                <a:gd name="f25" fmla="*/ f21 1 23"/>
                <a:gd name="f26" fmla="*/ 0 1 f18"/>
                <a:gd name="f27" fmla="*/ f6 1 f18"/>
                <a:gd name="f28" fmla="*/ 0 1 f17"/>
                <a:gd name="f29" fmla="*/ f7 1 f17"/>
                <a:gd name="f30" fmla="+- f22 0 f1"/>
                <a:gd name="f31" fmla="*/ f23 1 f18"/>
                <a:gd name="f32" fmla="*/ f24 1 f17"/>
                <a:gd name="f33" fmla="*/ f25 1 f18"/>
                <a:gd name="f34" fmla="*/ f26 f12 1"/>
                <a:gd name="f35" fmla="*/ f27 f12 1"/>
                <a:gd name="f36" fmla="*/ f29 f13 1"/>
                <a:gd name="f37" fmla="*/ f28 f13 1"/>
                <a:gd name="f38" fmla="*/ f31 f12 1"/>
                <a:gd name="f39" fmla="*/ f32 f13 1"/>
                <a:gd name="f40" fmla="*/ f33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8" y="f39"/>
                </a:cxn>
                <a:cxn ang="f30">
                  <a:pos x="f38" y="f39"/>
                </a:cxn>
                <a:cxn ang="f30">
                  <a:pos x="f40" y="f39"/>
                </a:cxn>
                <a:cxn ang="f30">
                  <a:pos x="f38" y="f39"/>
                </a:cxn>
              </a:cxnLst>
              <a:rect l="f34" t="f37" r="f35" b="f36"/>
              <a:pathLst>
                <a:path w="23" h="2">
                  <a:moveTo>
                    <a:pt x="f6" y="f5"/>
                  </a:moveTo>
                  <a:lnTo>
                    <a:pt x="f6" y="f5"/>
                  </a:lnTo>
                  <a:lnTo>
                    <a:pt x="f8" y="f5"/>
                  </a:lnTo>
                  <a:cubicBezTo>
                    <a:pt x="f5" y="f7"/>
                    <a:pt x="f9" y="f10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2" name="Freeform 60">
              <a:extLst>
                <a:ext uri="{FF2B5EF4-FFF2-40B4-BE49-F238E27FC236}">
                  <a16:creationId xmlns:a16="http://schemas.microsoft.com/office/drawing/2014/main" id="{8288DC7D-6B3D-489E-B345-BA66E6EDB9CD}"/>
                </a:ext>
              </a:extLst>
            </p:cNvPr>
            <p:cNvSpPr/>
            <p:nvPr/>
          </p:nvSpPr>
          <p:spPr>
            <a:xfrm>
              <a:off x="8528051" y="1567400"/>
              <a:ext cx="3172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"/>
                <a:gd name="f7" fmla="val 1"/>
                <a:gd name="f8" fmla="+- 0 0 -90"/>
                <a:gd name="f9" fmla="*/ f3 1 3"/>
                <a:gd name="f10" fmla="*/ f4 1 1"/>
                <a:gd name="f11" fmla="+- f7 0 f5"/>
                <a:gd name="f12" fmla="+- f6 0 f5"/>
                <a:gd name="f13" fmla="*/ f8 f0 1"/>
                <a:gd name="f14" fmla="*/ f12 1 3"/>
                <a:gd name="f15" fmla="*/ 1 f12 1"/>
                <a:gd name="f16" fmla="*/ 1 f11 1"/>
                <a:gd name="f17" fmla="*/ 3 f12 1"/>
                <a:gd name="f18" fmla="*/ 0 f11 1"/>
                <a:gd name="f19" fmla="*/ 0 f12 1"/>
                <a:gd name="f20" fmla="*/ 0 1 f11"/>
                <a:gd name="f21" fmla="*/ f7 1 f11"/>
                <a:gd name="f22" fmla="*/ f13 1 f2"/>
                <a:gd name="f23" fmla="*/ f15 1 3"/>
                <a:gd name="f24" fmla="*/ f17 1 3"/>
                <a:gd name="f25" fmla="*/ f19 1 3"/>
                <a:gd name="f26" fmla="*/ f16 1 f11"/>
                <a:gd name="f27" fmla="*/ f18 1 f11"/>
                <a:gd name="f28" fmla="*/ 0 1 f14"/>
                <a:gd name="f29" fmla="*/ f6 1 f14"/>
                <a:gd name="f30" fmla="*/ f21 f10 1"/>
                <a:gd name="f31" fmla="*/ f20 f10 1"/>
                <a:gd name="f32" fmla="+- f22 0 f1"/>
                <a:gd name="f33" fmla="*/ f23 1 f14"/>
                <a:gd name="f34" fmla="*/ f24 1 f14"/>
                <a:gd name="f35" fmla="*/ f25 1 f14"/>
                <a:gd name="f36" fmla="*/ f28 f9 1"/>
                <a:gd name="f37" fmla="*/ f29 f9 1"/>
                <a:gd name="f38" fmla="*/ f26 f10 1"/>
                <a:gd name="f39" fmla="*/ f27 f10 1"/>
                <a:gd name="f40" fmla="*/ f33 f9 1"/>
                <a:gd name="f41" fmla="*/ f34 f9 1"/>
                <a:gd name="f42" fmla="*/ f35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0" y="f38"/>
                </a:cxn>
                <a:cxn ang="f32">
                  <a:pos x="f40" y="f38"/>
                </a:cxn>
                <a:cxn ang="f32">
                  <a:pos x="f41" y="f39"/>
                </a:cxn>
                <a:cxn ang="f32">
                  <a:pos x="f42" y="f39"/>
                </a:cxn>
                <a:cxn ang="f32">
                  <a:pos x="f40" y="f38"/>
                </a:cxn>
              </a:cxnLst>
              <a:rect l="f36" t="f31" r="f37" b="f30"/>
              <a:pathLst>
                <a:path w="3" h="1">
                  <a:moveTo>
                    <a:pt x="f7" y="f7"/>
                  </a:moveTo>
                  <a:lnTo>
                    <a:pt x="f7" y="f7"/>
                  </a:lnTo>
                  <a:lnTo>
                    <a:pt x="f6" y="f5"/>
                  </a:lnTo>
                  <a:lnTo>
                    <a:pt x="f5" y="f5"/>
                  </a:lnTo>
                  <a:lnTo>
                    <a:pt x="f7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3" name="Freeform 61">
              <a:extLst>
                <a:ext uri="{FF2B5EF4-FFF2-40B4-BE49-F238E27FC236}">
                  <a16:creationId xmlns:a16="http://schemas.microsoft.com/office/drawing/2014/main" id="{C5F9332B-A8EE-493C-AB04-B6D5881A4AA2}"/>
                </a:ext>
              </a:extLst>
            </p:cNvPr>
            <p:cNvSpPr/>
            <p:nvPr/>
          </p:nvSpPr>
          <p:spPr>
            <a:xfrm>
              <a:off x="8461372" y="1556327"/>
              <a:ext cx="66678" cy="147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9"/>
                <a:gd name="f7" fmla="val 17"/>
                <a:gd name="f8" fmla="val 30"/>
                <a:gd name="f9" fmla="val 11"/>
                <a:gd name="f10" fmla="val 47"/>
                <a:gd name="f11" fmla="val 12"/>
                <a:gd name="f12" fmla="val 13"/>
                <a:gd name="f13" fmla="val 46"/>
                <a:gd name="f14" fmla="+- 0 0 -90"/>
                <a:gd name="f15" fmla="*/ f3 1 69"/>
                <a:gd name="f16" fmla="*/ f4 1 17"/>
                <a:gd name="f17" fmla="+- f7 0 f5"/>
                <a:gd name="f18" fmla="+- f6 0 f5"/>
                <a:gd name="f19" fmla="*/ f14 f0 1"/>
                <a:gd name="f20" fmla="*/ f18 1 69"/>
                <a:gd name="f21" fmla="*/ f17 1 17"/>
                <a:gd name="f22" fmla="*/ 0 f18 1"/>
                <a:gd name="f23" fmla="*/ 17 f17 1"/>
                <a:gd name="f24" fmla="*/ 69 f18 1"/>
                <a:gd name="f25" fmla="*/ 13 f17 1"/>
                <a:gd name="f26" fmla="*/ 46 f18 1"/>
                <a:gd name="f27" fmla="*/ 0 f17 1"/>
                <a:gd name="f28" fmla="*/ f19 1 f2"/>
                <a:gd name="f29" fmla="*/ f22 1 69"/>
                <a:gd name="f30" fmla="*/ f23 1 17"/>
                <a:gd name="f31" fmla="*/ f24 1 69"/>
                <a:gd name="f32" fmla="*/ f25 1 17"/>
                <a:gd name="f33" fmla="*/ f26 1 69"/>
                <a:gd name="f34" fmla="*/ f27 1 17"/>
                <a:gd name="f35" fmla="*/ 0 1 f20"/>
                <a:gd name="f36" fmla="*/ f6 1 f20"/>
                <a:gd name="f37" fmla="*/ 0 1 f21"/>
                <a:gd name="f38" fmla="*/ f7 1 f21"/>
                <a:gd name="f39" fmla="+- f28 0 f1"/>
                <a:gd name="f40" fmla="*/ f29 1 f20"/>
                <a:gd name="f41" fmla="*/ f30 1 f21"/>
                <a:gd name="f42" fmla="*/ f31 1 f20"/>
                <a:gd name="f43" fmla="*/ f32 1 f21"/>
                <a:gd name="f44" fmla="*/ f33 1 f20"/>
                <a:gd name="f45" fmla="*/ f34 1 f21"/>
                <a:gd name="f46" fmla="*/ f35 f15 1"/>
                <a:gd name="f47" fmla="*/ f36 f15 1"/>
                <a:gd name="f48" fmla="*/ f38 f16 1"/>
                <a:gd name="f49" fmla="*/ f37 f16 1"/>
                <a:gd name="f50" fmla="*/ f40 f15 1"/>
                <a:gd name="f51" fmla="*/ f41 f16 1"/>
                <a:gd name="f52" fmla="*/ f42 f15 1"/>
                <a:gd name="f53" fmla="*/ f43 f16 1"/>
                <a:gd name="f54" fmla="*/ f44 f15 1"/>
                <a:gd name="f55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50" y="f51"/>
                </a:cxn>
                <a:cxn ang="f39">
                  <a:pos x="f50" y="f51"/>
                </a:cxn>
                <a:cxn ang="f39">
                  <a:pos x="f52" y="f53"/>
                </a:cxn>
                <a:cxn ang="f39">
                  <a:pos x="f54" y="f55"/>
                </a:cxn>
                <a:cxn ang="f39">
                  <a:pos x="f50" y="f51"/>
                </a:cxn>
              </a:cxnLst>
              <a:rect l="f46" t="f49" r="f47" b="f48"/>
              <a:pathLst>
                <a:path w="69" h="17">
                  <a:moveTo>
                    <a:pt x="f5" y="f7"/>
                  </a:moveTo>
                  <a:lnTo>
                    <a:pt x="f5" y="f7"/>
                  </a:lnTo>
                  <a:cubicBezTo>
                    <a:pt x="f8" y="f9"/>
                    <a:pt x="f10" y="f11"/>
                    <a:pt x="f6" y="f12"/>
                  </a:cubicBezTo>
                  <a:lnTo>
                    <a:pt x="f13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4" name="Freeform 62">
              <a:extLst>
                <a:ext uri="{FF2B5EF4-FFF2-40B4-BE49-F238E27FC236}">
                  <a16:creationId xmlns:a16="http://schemas.microsoft.com/office/drawing/2014/main" id="{C50D8DE1-F2DC-4116-8208-B33362B581F4}"/>
                </a:ext>
              </a:extLst>
            </p:cNvPr>
            <p:cNvSpPr/>
            <p:nvPr/>
          </p:nvSpPr>
          <p:spPr>
            <a:xfrm>
              <a:off x="1562096" y="1514475"/>
              <a:ext cx="9563096" cy="640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30"/>
                <a:gd name="f7" fmla="val 75"/>
                <a:gd name="f8" fmla="val 2469"/>
                <a:gd name="f9" fmla="val 12"/>
                <a:gd name="f10" fmla="val 2482"/>
                <a:gd name="f11" fmla="val 13"/>
                <a:gd name="f12" fmla="val 2453"/>
                <a:gd name="f13" fmla="val 15"/>
                <a:gd name="f14" fmla="val 2461"/>
                <a:gd name="f15" fmla="val 9555"/>
                <a:gd name="f16" fmla="val 25"/>
                <a:gd name="f17" fmla="val 9562"/>
                <a:gd name="f18" fmla="val 24"/>
                <a:gd name="f19" fmla="val 9561"/>
                <a:gd name="f20" fmla="val 23"/>
                <a:gd name="f21" fmla="val 9559"/>
                <a:gd name="f22" fmla="val 9554"/>
                <a:gd name="f23" fmla="val 9539"/>
                <a:gd name="f24" fmla="val 9522"/>
                <a:gd name="f25" fmla="val 9527"/>
                <a:gd name="f26" fmla="val 9536"/>
                <a:gd name="f27" fmla="val 26"/>
                <a:gd name="f28" fmla="val 9489"/>
                <a:gd name="f29" fmla="val 9488"/>
                <a:gd name="f30" fmla="val 9456"/>
                <a:gd name="f31" fmla="val 21"/>
                <a:gd name="f32" fmla="val 9467"/>
                <a:gd name="f33" fmla="val 22"/>
                <a:gd name="f34" fmla="val 6376"/>
                <a:gd name="f35" fmla="val 50"/>
                <a:gd name="f36" fmla="val 6365"/>
                <a:gd name="f37" fmla="val 52"/>
                <a:gd name="f38" fmla="val 6349"/>
                <a:gd name="f39" fmla="val 51"/>
                <a:gd name="f40" fmla="val 6330"/>
                <a:gd name="f41" fmla="val 49"/>
                <a:gd name="f42" fmla="val 6344"/>
                <a:gd name="f43" fmla="val 6359"/>
                <a:gd name="f44" fmla="val 5258"/>
                <a:gd name="f45" fmla="val 60"/>
                <a:gd name="f46" fmla="val 5244"/>
                <a:gd name="f47" fmla="val 61"/>
                <a:gd name="f48" fmla="val 5216"/>
                <a:gd name="f49" fmla="val 64"/>
                <a:gd name="f50" fmla="val 5205"/>
                <a:gd name="f51" fmla="val 5222"/>
                <a:gd name="f52" fmla="val 55"/>
                <a:gd name="f53" fmla="val 5234"/>
                <a:gd name="f54" fmla="val 58"/>
                <a:gd name="f55" fmla="val 4523"/>
                <a:gd name="f56" fmla="val 4572"/>
                <a:gd name="f57" fmla="val 65"/>
                <a:gd name="f58" fmla="val 4513"/>
                <a:gd name="f59" fmla="val 71"/>
                <a:gd name="f60" fmla="val 4470"/>
                <a:gd name="f61" fmla="val 69"/>
                <a:gd name="f62" fmla="val 4516"/>
                <a:gd name="f63" fmla="val 4707"/>
                <a:gd name="f64" fmla="val 74"/>
                <a:gd name="f65" fmla="val 4714"/>
                <a:gd name="f66" fmla="val 4747"/>
                <a:gd name="f67" fmla="val 63"/>
                <a:gd name="f68" fmla="val 4737"/>
                <a:gd name="f69" fmla="val 4736"/>
                <a:gd name="f70" fmla="val 4727"/>
                <a:gd name="f71" fmla="val 4790"/>
                <a:gd name="f72" fmla="val 70"/>
                <a:gd name="f73" fmla="val 4774"/>
                <a:gd name="f74" fmla="val 54"/>
                <a:gd name="f75" fmla="val 4855"/>
                <a:gd name="f76" fmla="val 56"/>
                <a:gd name="f77" fmla="val 4883"/>
                <a:gd name="f78" fmla="val 57"/>
                <a:gd name="f79" fmla="val 4903"/>
                <a:gd name="f80" fmla="val 59"/>
                <a:gd name="f81" fmla="val 4884"/>
                <a:gd name="f82" fmla="val 4947"/>
                <a:gd name="f83" fmla="val 4965"/>
                <a:gd name="f84" fmla="val 4961"/>
                <a:gd name="f85" fmla="val 4942"/>
                <a:gd name="f86" fmla="val 5039"/>
                <a:gd name="f87" fmla="val 5038"/>
                <a:gd name="f88" fmla="val 5052"/>
                <a:gd name="f89" fmla="val 5083"/>
                <a:gd name="f90" fmla="val 5098"/>
                <a:gd name="f91" fmla="val 5122"/>
                <a:gd name="f92" fmla="val 5086"/>
                <a:gd name="f93" fmla="val 5092"/>
                <a:gd name="f94" fmla="val 5145"/>
                <a:gd name="f95" fmla="val 5167"/>
                <a:gd name="f96" fmla="val 5123"/>
                <a:gd name="f97" fmla="val 5136"/>
                <a:gd name="f98" fmla="val 73"/>
                <a:gd name="f99" fmla="val 5130"/>
                <a:gd name="f100" fmla="val 5238"/>
                <a:gd name="f101" fmla="val 5187"/>
                <a:gd name="f102" fmla="val 5220"/>
                <a:gd name="f103" fmla="val 5259"/>
                <a:gd name="f104" fmla="val 5316"/>
                <a:gd name="f105" fmla="val 5302"/>
                <a:gd name="f106" fmla="val 5202"/>
                <a:gd name="f107" fmla="val 5260"/>
                <a:gd name="f108" fmla="val 5276"/>
                <a:gd name="f109" fmla="val 5298"/>
                <a:gd name="f110" fmla="val 5329"/>
                <a:gd name="f111" fmla="val 5359"/>
                <a:gd name="f112" fmla="val 62"/>
                <a:gd name="f113" fmla="val 5398"/>
                <a:gd name="f114" fmla="val 5395"/>
                <a:gd name="f115" fmla="val 5436"/>
                <a:gd name="f116" fmla="val 67"/>
                <a:gd name="f117" fmla="val 5433"/>
                <a:gd name="f118" fmla="val 5457"/>
                <a:gd name="f119" fmla="val 5503"/>
                <a:gd name="f120" fmla="val 5513"/>
                <a:gd name="f121" fmla="val 66"/>
                <a:gd name="f122" fmla="val 5523"/>
                <a:gd name="f123" fmla="val 5597"/>
                <a:gd name="f124" fmla="val 72"/>
                <a:gd name="f125" fmla="val 5473"/>
                <a:gd name="f126" fmla="val 5560"/>
                <a:gd name="f127" fmla="val 5621"/>
                <a:gd name="f128" fmla="val 5664"/>
                <a:gd name="f129" fmla="val 5737"/>
                <a:gd name="f130" fmla="val 5780"/>
                <a:gd name="f131" fmla="val 5730"/>
                <a:gd name="f132" fmla="val 5745"/>
                <a:gd name="f133" fmla="val 5783"/>
                <a:gd name="f134" fmla="val 5792"/>
                <a:gd name="f135" fmla="val 5789"/>
                <a:gd name="f136" fmla="val 5788"/>
                <a:gd name="f137" fmla="val 5820"/>
                <a:gd name="f138" fmla="val 5790"/>
                <a:gd name="f139" fmla="val 5841"/>
                <a:gd name="f140" fmla="val 53"/>
                <a:gd name="f141" fmla="val 5854"/>
                <a:gd name="f142" fmla="val 46"/>
                <a:gd name="f143" fmla="val 5944"/>
                <a:gd name="f144" fmla="val 6006"/>
                <a:gd name="f145" fmla="val 6021"/>
                <a:gd name="f146" fmla="val 5999"/>
                <a:gd name="f147" fmla="val 6003"/>
                <a:gd name="f148" fmla="val 6089"/>
                <a:gd name="f149" fmla="val 6077"/>
                <a:gd name="f150" fmla="val 6147"/>
                <a:gd name="f151" fmla="val 6206"/>
                <a:gd name="f152" fmla="val 6163"/>
                <a:gd name="f153" fmla="val 6219"/>
                <a:gd name="f154" fmla="val 45"/>
                <a:gd name="f155" fmla="val 6268"/>
                <a:gd name="f156" fmla="val 41"/>
                <a:gd name="f157" fmla="val 6252"/>
                <a:gd name="f158" fmla="val 38"/>
                <a:gd name="f159" fmla="val 6239"/>
                <a:gd name="f160" fmla="val 36"/>
                <a:gd name="f161" fmla="val 6230"/>
                <a:gd name="f162" fmla="val 35"/>
                <a:gd name="f163" fmla="val 6308"/>
                <a:gd name="f164" fmla="val 32"/>
                <a:gd name="f165" fmla="val 6318"/>
                <a:gd name="f166" fmla="val 33"/>
                <a:gd name="f167" fmla="val 6310"/>
                <a:gd name="f168" fmla="val 6297"/>
                <a:gd name="f169" fmla="val 6311"/>
                <a:gd name="f170" fmla="val 6339"/>
                <a:gd name="f171" fmla="val 39"/>
                <a:gd name="f172" fmla="val 6325"/>
                <a:gd name="f173" fmla="val 43"/>
                <a:gd name="f174" fmla="val 6305"/>
                <a:gd name="f175" fmla="val 6277"/>
                <a:gd name="f176" fmla="val 42"/>
                <a:gd name="f177" fmla="val 6257"/>
                <a:gd name="f178" fmla="val 6243"/>
                <a:gd name="f179" fmla="val 6248"/>
                <a:gd name="f180" fmla="val 6258"/>
                <a:gd name="f181" fmla="val 6269"/>
                <a:gd name="f182" fmla="val 6264"/>
                <a:gd name="f183" fmla="val 6261"/>
                <a:gd name="f184" fmla="val 6263"/>
                <a:gd name="f185" fmla="val 6266"/>
                <a:gd name="f186" fmla="val 6274"/>
                <a:gd name="f187" fmla="val 6287"/>
                <a:gd name="f188" fmla="val 6304"/>
                <a:gd name="f189" fmla="val 6309"/>
                <a:gd name="f190" fmla="val 6411"/>
                <a:gd name="f191" fmla="val 6485"/>
                <a:gd name="f192" fmla="val 6548"/>
                <a:gd name="f193" fmla="val 44"/>
                <a:gd name="f194" fmla="val 6665"/>
                <a:gd name="f195" fmla="val 6636"/>
                <a:gd name="f196" fmla="val 47"/>
                <a:gd name="f197" fmla="val 6659"/>
                <a:gd name="f198" fmla="val 6657"/>
                <a:gd name="f199" fmla="val 6625"/>
                <a:gd name="f200" fmla="val 6567"/>
                <a:gd name="f201" fmla="val 6507"/>
                <a:gd name="f202" fmla="val 6538"/>
                <a:gd name="f203" fmla="val 6531"/>
                <a:gd name="f204" fmla="val 6523"/>
                <a:gd name="f205" fmla="val 6631"/>
                <a:gd name="f206" fmla="val 6628"/>
                <a:gd name="f207" fmla="val 6654"/>
                <a:gd name="f208" fmla="val 6682"/>
                <a:gd name="f209" fmla="val 6660"/>
                <a:gd name="f210" fmla="val 6762"/>
                <a:gd name="f211" fmla="val 6806"/>
                <a:gd name="f212" fmla="val 6808"/>
                <a:gd name="f213" fmla="val 6798"/>
                <a:gd name="f214" fmla="val 6744"/>
                <a:gd name="f215" fmla="val 6803"/>
                <a:gd name="f216" fmla="val 6821"/>
                <a:gd name="f217" fmla="val 6879"/>
                <a:gd name="f218" fmla="val 6865"/>
                <a:gd name="f219" fmla="val 6858"/>
                <a:gd name="f220" fmla="val 6853"/>
                <a:gd name="f221" fmla="val 6884"/>
                <a:gd name="f222" fmla="val 6958"/>
                <a:gd name="f223" fmla="val 6941"/>
                <a:gd name="f224" fmla="val 6928"/>
                <a:gd name="f225" fmla="val 7014"/>
                <a:gd name="f226" fmla="val 7191"/>
                <a:gd name="f227" fmla="val 7204"/>
                <a:gd name="f228" fmla="val 7205"/>
                <a:gd name="f229" fmla="val 7193"/>
                <a:gd name="f230" fmla="val 7188"/>
                <a:gd name="f231" fmla="val 7342"/>
                <a:gd name="f232" fmla="val 7329"/>
                <a:gd name="f233" fmla="val 7381"/>
                <a:gd name="f234" fmla="val 7309"/>
                <a:gd name="f235" fmla="val 7330"/>
                <a:gd name="f236" fmla="val 7355"/>
                <a:gd name="f237" fmla="val 7399"/>
                <a:gd name="f238" fmla="val 7385"/>
                <a:gd name="f239" fmla="val 7364"/>
                <a:gd name="f240" fmla="val 7383"/>
                <a:gd name="f241" fmla="val 7436"/>
                <a:gd name="f242" fmla="val 7420"/>
                <a:gd name="f243" fmla="val 7485"/>
                <a:gd name="f244" fmla="val 7463"/>
                <a:gd name="f245" fmla="val 7487"/>
                <a:gd name="f246" fmla="val 7520"/>
                <a:gd name="f247" fmla="val 7515"/>
                <a:gd name="f248" fmla="val 7523"/>
                <a:gd name="f249" fmla="val 7511"/>
                <a:gd name="f250" fmla="val 7594"/>
                <a:gd name="f251" fmla="val 7573"/>
                <a:gd name="f252" fmla="val 7590"/>
                <a:gd name="f253" fmla="val 7609"/>
                <a:gd name="f254" fmla="val 7600"/>
                <a:gd name="f255" fmla="val 7680"/>
                <a:gd name="f256" fmla="val 7702"/>
                <a:gd name="f257" fmla="val 7667"/>
                <a:gd name="f258" fmla="val 7761"/>
                <a:gd name="f259" fmla="val 7760"/>
                <a:gd name="f260" fmla="val 7853"/>
                <a:gd name="f261" fmla="val 7842"/>
                <a:gd name="f262" fmla="val 48"/>
                <a:gd name="f263" fmla="val 7825"/>
                <a:gd name="f264" fmla="val 7872"/>
                <a:gd name="f265" fmla="val 7894"/>
                <a:gd name="f266" fmla="val 7968"/>
                <a:gd name="f267" fmla="val 34"/>
                <a:gd name="f268" fmla="val 8050"/>
                <a:gd name="f269" fmla="val 29"/>
                <a:gd name="f270" fmla="val 8066"/>
                <a:gd name="f271" fmla="val 8129"/>
                <a:gd name="f272" fmla="val 8090"/>
                <a:gd name="f273" fmla="val 7980"/>
                <a:gd name="f274" fmla="val 7919"/>
                <a:gd name="f275" fmla="val 7954"/>
                <a:gd name="f276" fmla="val 7929"/>
                <a:gd name="f277" fmla="val 7982"/>
                <a:gd name="f278" fmla="val 8000"/>
                <a:gd name="f279" fmla="val 7953"/>
                <a:gd name="f280" fmla="val 7938"/>
                <a:gd name="f281" fmla="val 8060"/>
                <a:gd name="f282" fmla="val 8054"/>
                <a:gd name="f283" fmla="val 8153"/>
                <a:gd name="f284" fmla="val 8149"/>
                <a:gd name="f285" fmla="val 8016"/>
                <a:gd name="f286" fmla="val 68"/>
                <a:gd name="f287" fmla="val 8011"/>
                <a:gd name="f288" fmla="val 8093"/>
                <a:gd name="f289" fmla="val 8179"/>
                <a:gd name="f290" fmla="val 8201"/>
                <a:gd name="f291" fmla="val 8163"/>
                <a:gd name="f292" fmla="val 8165"/>
                <a:gd name="f293" fmla="val 8176"/>
                <a:gd name="f294" fmla="val 8247"/>
                <a:gd name="f295" fmla="val 8255"/>
                <a:gd name="f296" fmla="val 8218"/>
                <a:gd name="f297" fmla="val 8266"/>
                <a:gd name="f298" fmla="val 8297"/>
                <a:gd name="f299" fmla="val 8355"/>
                <a:gd name="f300" fmla="val 8375"/>
                <a:gd name="f301" fmla="val 8414"/>
                <a:gd name="f302" fmla="val 8418"/>
                <a:gd name="f303" fmla="val 8385"/>
                <a:gd name="f304" fmla="val 8379"/>
                <a:gd name="f305" fmla="val 37"/>
                <a:gd name="f306" fmla="val 8401"/>
                <a:gd name="f307" fmla="val 31"/>
                <a:gd name="f308" fmla="val 8408"/>
                <a:gd name="f309" fmla="val 8505"/>
                <a:gd name="f310" fmla="val 8528"/>
                <a:gd name="f311" fmla="val 8561"/>
                <a:gd name="f312" fmla="val 8479"/>
                <a:gd name="f313" fmla="val 8507"/>
                <a:gd name="f314" fmla="val 8508"/>
                <a:gd name="f315" fmla="val 8526"/>
                <a:gd name="f316" fmla="val 8534"/>
                <a:gd name="f317" fmla="val 8555"/>
                <a:gd name="f318" fmla="val 8525"/>
                <a:gd name="f319" fmla="val 8571"/>
                <a:gd name="f320" fmla="val 8578"/>
                <a:gd name="f321" fmla="val 8664"/>
                <a:gd name="f322" fmla="val 8592"/>
                <a:gd name="f323" fmla="val 8637"/>
                <a:gd name="f324" fmla="val 8640"/>
                <a:gd name="f325" fmla="val 8692"/>
                <a:gd name="f326" fmla="val 8675"/>
                <a:gd name="f327" fmla="val 8739"/>
                <a:gd name="f328" fmla="val 8784"/>
                <a:gd name="f329" fmla="val 8781"/>
                <a:gd name="f330" fmla="val 8791"/>
                <a:gd name="f331" fmla="val 8796"/>
                <a:gd name="f332" fmla="val 8888"/>
                <a:gd name="f333" fmla="val 8937"/>
                <a:gd name="f334" fmla="val 9022"/>
                <a:gd name="f335" fmla="val 9030"/>
                <a:gd name="f336" fmla="val 9071"/>
                <a:gd name="f337" fmla="val 9054"/>
                <a:gd name="f338" fmla="val 9066"/>
                <a:gd name="f339" fmla="val 9077"/>
                <a:gd name="f340" fmla="val 9103"/>
                <a:gd name="f341" fmla="val 9154"/>
                <a:gd name="f342" fmla="val 9045"/>
                <a:gd name="f343" fmla="val 9084"/>
                <a:gd name="f344" fmla="val 9087"/>
                <a:gd name="f345" fmla="val 9152"/>
                <a:gd name="f346" fmla="val 9189"/>
                <a:gd name="f347" fmla="val 9178"/>
                <a:gd name="f348" fmla="val 9065"/>
                <a:gd name="f349" fmla="val 9130"/>
                <a:gd name="f350" fmla="val 9219"/>
                <a:gd name="f351" fmla="val 9290"/>
                <a:gd name="f352" fmla="val 9250"/>
                <a:gd name="f353" fmla="val 9262"/>
                <a:gd name="f354" fmla="val 9395"/>
                <a:gd name="f355" fmla="val 9376"/>
                <a:gd name="f356" fmla="val 9486"/>
                <a:gd name="f357" fmla="val 9530"/>
                <a:gd name="f358" fmla="val 40"/>
                <a:gd name="f359" fmla="val 9498"/>
                <a:gd name="f360" fmla="val 9440"/>
                <a:gd name="f361" fmla="val 9409"/>
                <a:gd name="f362" fmla="val 9370"/>
                <a:gd name="f363" fmla="val 9418"/>
                <a:gd name="f364" fmla="val 9400"/>
                <a:gd name="f365" fmla="val 9361"/>
                <a:gd name="f366" fmla="val 9340"/>
                <a:gd name="f367" fmla="val 9377"/>
                <a:gd name="f368" fmla="val 9565"/>
                <a:gd name="f369" fmla="val 9668"/>
                <a:gd name="f370" fmla="val 9686"/>
                <a:gd name="f371" fmla="val 9718"/>
                <a:gd name="f372" fmla="val 9703"/>
                <a:gd name="f373" fmla="val 9670"/>
                <a:gd name="f374" fmla="val 9640"/>
                <a:gd name="f375" fmla="val 9732"/>
                <a:gd name="f376" fmla="val 9690"/>
                <a:gd name="f377" fmla="val 9734"/>
                <a:gd name="f378" fmla="val 9783"/>
                <a:gd name="f379" fmla="val 9844"/>
                <a:gd name="f380" fmla="val 9856"/>
                <a:gd name="f381" fmla="val 9854"/>
                <a:gd name="f382" fmla="val 9816"/>
                <a:gd name="f383" fmla="val 9798"/>
                <a:gd name="f384" fmla="val 9824"/>
                <a:gd name="f385" fmla="val 9892"/>
                <a:gd name="f386" fmla="val 9920"/>
                <a:gd name="f387" fmla="val 9877"/>
                <a:gd name="f388" fmla="val 9921"/>
                <a:gd name="f389" fmla="val 9975"/>
                <a:gd name="f390" fmla="val 10005"/>
                <a:gd name="f391" fmla="val 19"/>
                <a:gd name="f392" fmla="val 10017"/>
                <a:gd name="f393" fmla="val 9979"/>
                <a:gd name="f394" fmla="val 18"/>
                <a:gd name="f395" fmla="val 10012"/>
                <a:gd name="f396" fmla="val 27"/>
                <a:gd name="f397" fmla="val 9839"/>
                <a:gd name="f398" fmla="val 9893"/>
                <a:gd name="f399" fmla="val 9825"/>
                <a:gd name="f400" fmla="val 9773"/>
                <a:gd name="f401" fmla="val 16"/>
                <a:gd name="f402" fmla="val 9774"/>
                <a:gd name="f403" fmla="val 9791"/>
                <a:gd name="f404" fmla="val 20"/>
                <a:gd name="f405" fmla="val 9746"/>
                <a:gd name="f406" fmla="val 9743"/>
                <a:gd name="f407" fmla="val 9739"/>
                <a:gd name="f408" fmla="val 9735"/>
                <a:gd name="f409" fmla="val 9733"/>
                <a:gd name="f410" fmla="val 9736"/>
                <a:gd name="f411" fmla="val 9747"/>
                <a:gd name="f412" fmla="val 9756"/>
                <a:gd name="f413" fmla="val 9759"/>
                <a:gd name="f414" fmla="val 9664"/>
                <a:gd name="f415" fmla="val 9639"/>
                <a:gd name="f416" fmla="val 9612"/>
                <a:gd name="f417" fmla="val 30"/>
                <a:gd name="f418" fmla="val 9651"/>
                <a:gd name="f419" fmla="val 9636"/>
                <a:gd name="f420" fmla="val 9599"/>
                <a:gd name="f421" fmla="val 9596"/>
                <a:gd name="f422" fmla="val 9591"/>
                <a:gd name="f423" fmla="val 9534"/>
                <a:gd name="f424" fmla="val 9500"/>
                <a:gd name="f425" fmla="val 17"/>
                <a:gd name="f426" fmla="val 9453"/>
                <a:gd name="f427" fmla="val 9425"/>
                <a:gd name="f428" fmla="val 9398"/>
                <a:gd name="f429" fmla="val 9356"/>
                <a:gd name="f430" fmla="val 9380"/>
                <a:gd name="f431" fmla="val 9289"/>
                <a:gd name="f432" fmla="val 9200"/>
                <a:gd name="f433" fmla="val 9106"/>
                <a:gd name="f434" fmla="val 28"/>
                <a:gd name="f435" fmla="val 9004"/>
                <a:gd name="f436" fmla="val 8974"/>
                <a:gd name="f437" fmla="val 8944"/>
                <a:gd name="f438" fmla="val 8893"/>
                <a:gd name="f439" fmla="val 8884"/>
                <a:gd name="f440" fmla="val 8845"/>
                <a:gd name="f441" fmla="val 8768"/>
                <a:gd name="f442" fmla="val 8752"/>
                <a:gd name="f443" fmla="val 8710"/>
                <a:gd name="f444" fmla="val 7"/>
                <a:gd name="f445" fmla="val 8565"/>
                <a:gd name="f446" fmla="val 14"/>
                <a:gd name="f447" fmla="val 8498"/>
                <a:gd name="f448" fmla="val 8495"/>
                <a:gd name="f449" fmla="val 8449"/>
                <a:gd name="f450" fmla="val 8404"/>
                <a:gd name="f451" fmla="val 8346"/>
                <a:gd name="f452" fmla="val 8350"/>
                <a:gd name="f453" fmla="val 8300"/>
                <a:gd name="f454" fmla="val 8222"/>
                <a:gd name="f455" fmla="val 8143"/>
                <a:gd name="f456" fmla="val 8169"/>
                <a:gd name="f457" fmla="val 8183"/>
                <a:gd name="f458" fmla="val 8089"/>
                <a:gd name="f459" fmla="val 11"/>
                <a:gd name="f460" fmla="val 7984"/>
                <a:gd name="f461" fmla="val 7899"/>
                <a:gd name="f462" fmla="val 7878"/>
                <a:gd name="f463" fmla="val 7862"/>
                <a:gd name="f464" fmla="val 7848"/>
                <a:gd name="f465" fmla="val 7850"/>
                <a:gd name="f466" fmla="val 7851"/>
                <a:gd name="f467" fmla="val 7844"/>
                <a:gd name="f468" fmla="val 7815"/>
                <a:gd name="f469" fmla="val 7823"/>
                <a:gd name="f470" fmla="val 7832"/>
                <a:gd name="f471" fmla="val 7839"/>
                <a:gd name="f472" fmla="val 7798"/>
                <a:gd name="f473" fmla="val 7774"/>
                <a:gd name="f474" fmla="val 7763"/>
                <a:gd name="f475" fmla="val 7758"/>
                <a:gd name="f476" fmla="val 7734"/>
                <a:gd name="f477" fmla="val 7739"/>
                <a:gd name="f478" fmla="val 7751"/>
                <a:gd name="f479" fmla="val 7728"/>
                <a:gd name="f480" fmla="val 7719"/>
                <a:gd name="f481" fmla="val 7700"/>
                <a:gd name="f482" fmla="val 7655"/>
                <a:gd name="f483" fmla="val 7629"/>
                <a:gd name="f484" fmla="val 7612"/>
                <a:gd name="f485" fmla="val 7506"/>
                <a:gd name="f486" fmla="val 7493"/>
                <a:gd name="f487" fmla="val 7492"/>
                <a:gd name="f488" fmla="val 7498"/>
                <a:gd name="f489" fmla="val 7471"/>
                <a:gd name="f490" fmla="val 7444"/>
                <a:gd name="f491" fmla="val 7408"/>
                <a:gd name="f492" fmla="val 7349"/>
                <a:gd name="f493" fmla="val 7313"/>
                <a:gd name="f494" fmla="val 7298"/>
                <a:gd name="f495" fmla="val 7334"/>
                <a:gd name="f496" fmla="val 7247"/>
                <a:gd name="f497" fmla="val 7263"/>
                <a:gd name="f498" fmla="val 7190"/>
                <a:gd name="f499" fmla="val 7194"/>
                <a:gd name="f500" fmla="val 7167"/>
                <a:gd name="f501" fmla="val 7125"/>
                <a:gd name="f502" fmla="val 7109"/>
                <a:gd name="f503" fmla="val 7051"/>
                <a:gd name="f504" fmla="val 6819"/>
                <a:gd name="f505" fmla="val 6668"/>
                <a:gd name="f506" fmla="val 6697"/>
                <a:gd name="f507" fmla="val 6598"/>
                <a:gd name="f508" fmla="val 6592"/>
                <a:gd name="f509" fmla="val 6583"/>
                <a:gd name="f510" fmla="val 6562"/>
                <a:gd name="f511" fmla="val 6586"/>
                <a:gd name="f512" fmla="val 6509"/>
                <a:gd name="f513" fmla="val 6471"/>
                <a:gd name="f514" fmla="val 6418"/>
                <a:gd name="f515" fmla="val 6409"/>
                <a:gd name="f516" fmla="val 6434"/>
                <a:gd name="f517" fmla="val 6426"/>
                <a:gd name="f518" fmla="val 6420"/>
                <a:gd name="f519" fmla="val 6402"/>
                <a:gd name="f520" fmla="val 6394"/>
                <a:gd name="f521" fmla="val 6386"/>
                <a:gd name="f522" fmla="val 6405"/>
                <a:gd name="f523" fmla="val 6417"/>
                <a:gd name="f524" fmla="val 6331"/>
                <a:gd name="f525" fmla="val 6285"/>
                <a:gd name="f526" fmla="val 6265"/>
                <a:gd name="f527" fmla="val 6236"/>
                <a:gd name="f528" fmla="val 6223"/>
                <a:gd name="f529" fmla="val 6199"/>
                <a:gd name="f530" fmla="val 6221"/>
                <a:gd name="f531" fmla="val 6080"/>
                <a:gd name="f532" fmla="val 6078"/>
                <a:gd name="f533" fmla="val 6069"/>
                <a:gd name="f534" fmla="val 6039"/>
                <a:gd name="f535" fmla="val 6032"/>
                <a:gd name="f536" fmla="val 5970"/>
                <a:gd name="f537" fmla="val 5965"/>
                <a:gd name="f538" fmla="val 5904"/>
                <a:gd name="f539" fmla="val 5921"/>
                <a:gd name="f540" fmla="val 5897"/>
                <a:gd name="f541" fmla="val 5871"/>
                <a:gd name="f542" fmla="val 5822"/>
                <a:gd name="f543" fmla="val 5823"/>
                <a:gd name="f544" fmla="val 5711"/>
                <a:gd name="f545" fmla="val 5775"/>
                <a:gd name="f546" fmla="val 5665"/>
                <a:gd name="f547" fmla="val 5671"/>
                <a:gd name="f548" fmla="val 5660"/>
                <a:gd name="f549" fmla="val 5573"/>
                <a:gd name="f550" fmla="val 5509"/>
                <a:gd name="f551" fmla="val 5532"/>
                <a:gd name="f552" fmla="val 5497"/>
                <a:gd name="f553" fmla="val 5434"/>
                <a:gd name="f554" fmla="val 5399"/>
                <a:gd name="f555" fmla="val 5391"/>
                <a:gd name="f556" fmla="val 5411"/>
                <a:gd name="f557" fmla="val 5422"/>
                <a:gd name="f558" fmla="val 5330"/>
                <a:gd name="f559" fmla="val 6"/>
                <a:gd name="f560" fmla="val 5410"/>
                <a:gd name="f561" fmla="val 5341"/>
                <a:gd name="f562" fmla="val 5328"/>
                <a:gd name="f563" fmla="val 5357"/>
                <a:gd name="f564" fmla="val 10"/>
                <a:gd name="f565" fmla="val 5311"/>
                <a:gd name="f566" fmla="val 9"/>
                <a:gd name="f567" fmla="val 5288"/>
                <a:gd name="f568" fmla="val 5177"/>
                <a:gd name="f569" fmla="val 5114"/>
                <a:gd name="f570" fmla="val 5128"/>
                <a:gd name="f571" fmla="val 5142"/>
                <a:gd name="f572" fmla="val 5110"/>
                <a:gd name="f573" fmla="val 5061"/>
                <a:gd name="f574" fmla="val 4978"/>
                <a:gd name="f575" fmla="val 4934"/>
                <a:gd name="f576" fmla="val 4928"/>
                <a:gd name="f577" fmla="val 4925"/>
                <a:gd name="f578" fmla="val 4888"/>
                <a:gd name="f579" fmla="val 4804"/>
                <a:gd name="f580" fmla="val 4781"/>
                <a:gd name="f581" fmla="val 8"/>
                <a:gd name="f582" fmla="val 4549"/>
                <a:gd name="f583" fmla="val 4550"/>
                <a:gd name="f584" fmla="val 4435"/>
                <a:gd name="f585" fmla="val 4438"/>
                <a:gd name="f586" fmla="val 4365"/>
                <a:gd name="f587" fmla="val 4339"/>
                <a:gd name="f588" fmla="val 4313"/>
                <a:gd name="f589" fmla="val 4296"/>
                <a:gd name="f590" fmla="val 4309"/>
                <a:gd name="f591" fmla="val 4310"/>
                <a:gd name="f592" fmla="val 4203"/>
                <a:gd name="f593" fmla="val 4192"/>
                <a:gd name="f594" fmla="val 4102"/>
                <a:gd name="f595" fmla="val 4093"/>
                <a:gd name="f596" fmla="val 4068"/>
                <a:gd name="f597" fmla="val 3938"/>
                <a:gd name="f598" fmla="val 3833"/>
                <a:gd name="f599" fmla="val 3834"/>
                <a:gd name="f600" fmla="val 3836"/>
                <a:gd name="f601" fmla="val 3844"/>
                <a:gd name="f602" fmla="val 3726"/>
                <a:gd name="f603" fmla="val 3561"/>
                <a:gd name="f604" fmla="val 3518"/>
                <a:gd name="f605" fmla="val 3439"/>
                <a:gd name="f606" fmla="val 3540"/>
                <a:gd name="f607" fmla="val 3424"/>
                <a:gd name="f608" fmla="val 3466"/>
                <a:gd name="f609" fmla="val 3426"/>
                <a:gd name="f610" fmla="val 3363"/>
                <a:gd name="f611" fmla="val 3412"/>
                <a:gd name="f612" fmla="val 3420"/>
                <a:gd name="f613" fmla="val 3438"/>
                <a:gd name="f614" fmla="val 3294"/>
                <a:gd name="f615" fmla="val 3297"/>
                <a:gd name="f616" fmla="val 3098"/>
                <a:gd name="f617" fmla="val 2904"/>
                <a:gd name="f618" fmla="val 2718"/>
                <a:gd name="f619" fmla="val 2740"/>
                <a:gd name="f620" fmla="val 2675"/>
                <a:gd name="f621" fmla="val 2658"/>
                <a:gd name="f622" fmla="val 2652"/>
                <a:gd name="f623" fmla="val 2698"/>
                <a:gd name="f624" fmla="val 2674"/>
                <a:gd name="f625" fmla="val 2620"/>
                <a:gd name="f626" fmla="val 2619"/>
                <a:gd name="f627" fmla="val 2528"/>
                <a:gd name="f628" fmla="val 2655"/>
                <a:gd name="f629" fmla="val 2627"/>
                <a:gd name="f630" fmla="val 2589"/>
                <a:gd name="f631" fmla="val 2597"/>
                <a:gd name="f632" fmla="val 2567"/>
                <a:gd name="f633" fmla="val 2564"/>
                <a:gd name="f634" fmla="val 2508"/>
                <a:gd name="f635" fmla="val 2473"/>
                <a:gd name="f636" fmla="val 2490"/>
                <a:gd name="f637" fmla="val 2476"/>
                <a:gd name="f638" fmla="val 2477"/>
                <a:gd name="f639" fmla="val 2472"/>
                <a:gd name="f640" fmla="val 2455"/>
                <a:gd name="f641" fmla="val 2373"/>
                <a:gd name="f642" fmla="val 2406"/>
                <a:gd name="f643" fmla="val 2370"/>
                <a:gd name="f644" fmla="val 2329"/>
                <a:gd name="f645" fmla="val 2367"/>
                <a:gd name="f646" fmla="val 2311"/>
                <a:gd name="f647" fmla="val 2062"/>
                <a:gd name="f648" fmla="val 2028"/>
                <a:gd name="f649" fmla="val 1977"/>
                <a:gd name="f650" fmla="val 1927"/>
                <a:gd name="f651" fmla="val 1864"/>
                <a:gd name="f652" fmla="val 1880"/>
                <a:gd name="f653" fmla="val 1889"/>
                <a:gd name="f654" fmla="val 1836"/>
                <a:gd name="f655" fmla="val 1855"/>
                <a:gd name="f656" fmla="val 1737"/>
                <a:gd name="f657" fmla="val 1694"/>
                <a:gd name="f658" fmla="val 1733"/>
                <a:gd name="f659" fmla="val 1542"/>
                <a:gd name="f660" fmla="val 1603"/>
                <a:gd name="f661" fmla="val 1558"/>
                <a:gd name="f662" fmla="val 1600"/>
                <a:gd name="f663" fmla="val 1566"/>
                <a:gd name="f664" fmla="val 1460"/>
                <a:gd name="f665" fmla="val 1331"/>
                <a:gd name="f666" fmla="val 1200"/>
                <a:gd name="f667" fmla="val 1198"/>
                <a:gd name="f668" fmla="val 1220"/>
                <a:gd name="f669" fmla="val 1192"/>
                <a:gd name="f670" fmla="val 1122"/>
                <a:gd name="f671" fmla="val 1096"/>
                <a:gd name="f672" fmla="val 1098"/>
                <a:gd name="f673" fmla="val 1051"/>
                <a:gd name="f674" fmla="val 1058"/>
                <a:gd name="f675" fmla="val 1068"/>
                <a:gd name="f676" fmla="val 1050"/>
                <a:gd name="f677" fmla="val 792"/>
                <a:gd name="f678" fmla="val 524"/>
                <a:gd name="f679" fmla="val 262"/>
                <a:gd name="f680" fmla="val 297"/>
                <a:gd name="f681" fmla="val 274"/>
                <a:gd name="f682" fmla="val 247"/>
                <a:gd name="f683" fmla="val 264"/>
                <a:gd name="f684" fmla="val 246"/>
                <a:gd name="f685" fmla="val 250"/>
                <a:gd name="f686" fmla="val 140"/>
                <a:gd name="f687" fmla="val 120"/>
                <a:gd name="f688" fmla="val 111"/>
                <a:gd name="f689" fmla="val 104"/>
                <a:gd name="f690" fmla="val 156"/>
                <a:gd name="f691" fmla="val 240"/>
                <a:gd name="f692" fmla="val 325"/>
                <a:gd name="f693" fmla="val 344"/>
                <a:gd name="f694" fmla="val 309"/>
                <a:gd name="f695" fmla="val 319"/>
                <a:gd name="f696" fmla="val 340"/>
                <a:gd name="f697" fmla="val 366"/>
                <a:gd name="f698" fmla="val 414"/>
                <a:gd name="f699" fmla="val 409"/>
                <a:gd name="f700" fmla="val 544"/>
                <a:gd name="f701" fmla="val 602"/>
                <a:gd name="f702" fmla="val 754"/>
                <a:gd name="f703" fmla="val 742"/>
                <a:gd name="f704" fmla="val 775"/>
                <a:gd name="f705" fmla="val 782"/>
                <a:gd name="f706" fmla="val 797"/>
                <a:gd name="f707" fmla="val 835"/>
                <a:gd name="f708" fmla="val 706"/>
                <a:gd name="f709" fmla="val 740"/>
                <a:gd name="f710" fmla="val 783"/>
                <a:gd name="f711" fmla="val 970"/>
                <a:gd name="f712" fmla="val 999"/>
                <a:gd name="f713" fmla="val 1049"/>
                <a:gd name="f714" fmla="val 984"/>
                <a:gd name="f715" fmla="val 1034"/>
                <a:gd name="f716" fmla="val 1048"/>
                <a:gd name="f717" fmla="val 1060"/>
                <a:gd name="f718" fmla="val 1093"/>
                <a:gd name="f719" fmla="val 1110"/>
                <a:gd name="f720" fmla="val 1111"/>
                <a:gd name="f721" fmla="val 1103"/>
                <a:gd name="f722" fmla="val 1088"/>
                <a:gd name="f723" fmla="val 1080"/>
                <a:gd name="f724" fmla="val 1215"/>
                <a:gd name="f725" fmla="val 1166"/>
                <a:gd name="f726" fmla="val 1303"/>
                <a:gd name="f727" fmla="val 1470"/>
                <a:gd name="f728" fmla="val 1593"/>
                <a:gd name="f729" fmla="val 1674"/>
                <a:gd name="f730" fmla="val 1784"/>
                <a:gd name="f731" fmla="val 1780"/>
                <a:gd name="f732" fmla="val 1803"/>
                <a:gd name="f733" fmla="val 1832"/>
                <a:gd name="f734" fmla="val 1863"/>
                <a:gd name="f735" fmla="val 1835"/>
                <a:gd name="f736" fmla="val 1915"/>
                <a:gd name="f737" fmla="val 1879"/>
                <a:gd name="f738" fmla="val 1988"/>
                <a:gd name="f739" fmla="val 1933"/>
                <a:gd name="f740" fmla="val 2005"/>
                <a:gd name="f741" fmla="val 2022"/>
                <a:gd name="f742" fmla="val 2046"/>
                <a:gd name="f743" fmla="val 2048"/>
                <a:gd name="f744" fmla="val 2104"/>
                <a:gd name="f745" fmla="val 2058"/>
                <a:gd name="f746" fmla="val 2139"/>
                <a:gd name="f747" fmla="val 2088"/>
                <a:gd name="f748" fmla="val 2205"/>
                <a:gd name="f749" fmla="val 2261"/>
                <a:gd name="f750" fmla="val 2314"/>
                <a:gd name="f751" fmla="val 2368"/>
                <a:gd name="f752" fmla="val 2214"/>
                <a:gd name="f753" fmla="val 2244"/>
                <a:gd name="f754" fmla="val 2219"/>
                <a:gd name="f755" fmla="val 2288"/>
                <a:gd name="f756" fmla="val 2324"/>
                <a:gd name="f757" fmla="val 2361"/>
                <a:gd name="f758" fmla="val 2387"/>
                <a:gd name="f759" fmla="val 2481"/>
                <a:gd name="f760" fmla="val 2471"/>
                <a:gd name="f761" fmla="val 2496"/>
                <a:gd name="f762" fmla="val 2530"/>
                <a:gd name="f763" fmla="val 2573"/>
                <a:gd name="f764" fmla="val 2628"/>
                <a:gd name="f765" fmla="val 2635"/>
                <a:gd name="f766" fmla="val 2550"/>
                <a:gd name="f767" fmla="val 2598"/>
                <a:gd name="f768" fmla="val 2644"/>
                <a:gd name="f769" fmla="val 2724"/>
                <a:gd name="f770" fmla="val 2694"/>
                <a:gd name="f771" fmla="val 2677"/>
                <a:gd name="f772" fmla="val 2701"/>
                <a:gd name="f773" fmla="val 2722"/>
                <a:gd name="f774" fmla="val 2747"/>
                <a:gd name="f775" fmla="val 2643"/>
                <a:gd name="f776" fmla="val 2591"/>
                <a:gd name="f777" fmla="val 2616"/>
                <a:gd name="f778" fmla="val 2689"/>
                <a:gd name="f779" fmla="val 2663"/>
                <a:gd name="f780" fmla="val 2700"/>
                <a:gd name="f781" fmla="val 2755"/>
                <a:gd name="f782" fmla="val 2818"/>
                <a:gd name="f783" fmla="val 2814"/>
                <a:gd name="f784" fmla="val 2824"/>
                <a:gd name="f785" fmla="val 2845"/>
                <a:gd name="f786" fmla="val 2863"/>
                <a:gd name="f787" fmla="val 2830"/>
                <a:gd name="f788" fmla="val 2881"/>
                <a:gd name="f789" fmla="val 2928"/>
                <a:gd name="f790" fmla="val 2977"/>
                <a:gd name="f791" fmla="val 2875"/>
                <a:gd name="f792" fmla="val 2954"/>
                <a:gd name="f793" fmla="val 2911"/>
                <a:gd name="f794" fmla="val 3038"/>
                <a:gd name="f795" fmla="val 2984"/>
                <a:gd name="f796" fmla="val 3126"/>
                <a:gd name="f797" fmla="val 3107"/>
                <a:gd name="f798" fmla="val 3054"/>
                <a:gd name="f799" fmla="val 3084"/>
                <a:gd name="f800" fmla="val 3111"/>
                <a:gd name="f801" fmla="val 3146"/>
                <a:gd name="f802" fmla="val 3163"/>
                <a:gd name="f803" fmla="val 3257"/>
                <a:gd name="f804" fmla="val 3149"/>
                <a:gd name="f805" fmla="val 3189"/>
                <a:gd name="f806" fmla="val 3221"/>
                <a:gd name="f807" fmla="val 3235"/>
                <a:gd name="f808" fmla="val 3276"/>
                <a:gd name="f809" fmla="val 3384"/>
                <a:gd name="f810" fmla="val 3305"/>
                <a:gd name="f811" fmla="val 3401"/>
                <a:gd name="f812" fmla="val 3361"/>
                <a:gd name="f813" fmla="val 3411"/>
                <a:gd name="f814" fmla="val 3400"/>
                <a:gd name="f815" fmla="val 3455"/>
                <a:gd name="f816" fmla="val 3472"/>
                <a:gd name="f817" fmla="val 3526"/>
                <a:gd name="f818" fmla="val 3513"/>
                <a:gd name="f819" fmla="val 3533"/>
                <a:gd name="f820" fmla="val 3580"/>
                <a:gd name="f821" fmla="val 3613"/>
                <a:gd name="f822" fmla="val 3562"/>
                <a:gd name="f823" fmla="val 3630"/>
                <a:gd name="f824" fmla="val 3614"/>
                <a:gd name="f825" fmla="val 3598"/>
                <a:gd name="f826" fmla="val 3568"/>
                <a:gd name="f827" fmla="val 3565"/>
                <a:gd name="f828" fmla="val 3553"/>
                <a:gd name="f829" fmla="val 3550"/>
                <a:gd name="f830" fmla="val 3585"/>
                <a:gd name="f831" fmla="val 3638"/>
                <a:gd name="f832" fmla="val 3662"/>
                <a:gd name="f833" fmla="val 3653"/>
                <a:gd name="f834" fmla="val 3642"/>
                <a:gd name="f835" fmla="val 3636"/>
                <a:gd name="f836" fmla="val 3734"/>
                <a:gd name="f837" fmla="val 3749"/>
                <a:gd name="f838" fmla="val 3737"/>
                <a:gd name="f839" fmla="val 3725"/>
                <a:gd name="f840" fmla="val 3744"/>
                <a:gd name="f841" fmla="val 3758"/>
                <a:gd name="f842" fmla="val 3787"/>
                <a:gd name="f843" fmla="val 3780"/>
                <a:gd name="f844" fmla="val 3781"/>
                <a:gd name="f845" fmla="val 3740"/>
                <a:gd name="f846" fmla="val 3839"/>
                <a:gd name="f847" fmla="val 3881"/>
                <a:gd name="f848" fmla="val 3869"/>
                <a:gd name="f849" fmla="val 3920"/>
                <a:gd name="f850" fmla="val 3995"/>
                <a:gd name="f851" fmla="val 4064"/>
                <a:gd name="f852" fmla="val 4067"/>
                <a:gd name="f853" fmla="val 4074"/>
                <a:gd name="f854" fmla="val 4089"/>
                <a:gd name="f855" fmla="val 4153"/>
                <a:gd name="f856" fmla="val 4210"/>
                <a:gd name="f857" fmla="val 4286"/>
                <a:gd name="f858" fmla="val 4329"/>
                <a:gd name="f859" fmla="val 4389"/>
                <a:gd name="f860" fmla="val 4271"/>
                <a:gd name="f861" fmla="val 4370"/>
                <a:gd name="f862" fmla="val 4440"/>
                <a:gd name="f863" fmla="val 4396"/>
                <a:gd name="f864" fmla="val 4421"/>
                <a:gd name="f865" fmla="val 4456"/>
                <a:gd name="f866" fmla="val 4517"/>
                <a:gd name="f867" fmla="val 4581"/>
                <a:gd name="f868" fmla="val 4560"/>
                <a:gd name="f869" fmla="val 4543"/>
                <a:gd name="f870" fmla="+- 0 0 -90"/>
                <a:gd name="f871" fmla="*/ f3 1 10030"/>
                <a:gd name="f872" fmla="*/ f4 1 75"/>
                <a:gd name="f873" fmla="+- f7 0 f5"/>
                <a:gd name="f874" fmla="+- f6 0 f5"/>
                <a:gd name="f875" fmla="*/ f870 f0 1"/>
                <a:gd name="f876" fmla="*/ f874 1 10030"/>
                <a:gd name="f877" fmla="*/ f873 1 75"/>
                <a:gd name="f878" fmla="*/ 9555 f874 1"/>
                <a:gd name="f879" fmla="*/ 25 f873 1"/>
                <a:gd name="f880" fmla="*/ 9488 f874 1"/>
                <a:gd name="f881" fmla="*/ 23 f873 1"/>
                <a:gd name="f882" fmla="*/ 5258 f874 1"/>
                <a:gd name="f883" fmla="*/ 60 f873 1"/>
                <a:gd name="f884" fmla="*/ 4572 f874 1"/>
                <a:gd name="f885" fmla="*/ 65 f873 1"/>
                <a:gd name="f886" fmla="*/ 4884 f874 1"/>
                <a:gd name="f887" fmla="*/ 61 f873 1"/>
                <a:gd name="f888" fmla="*/ 5092 f874 1"/>
                <a:gd name="f889" fmla="*/ 56 f873 1"/>
                <a:gd name="f890" fmla="*/ 5260 f874 1"/>
                <a:gd name="f891" fmla="*/ 5560 f874 1"/>
                <a:gd name="f892" fmla="*/ 62 f873 1"/>
                <a:gd name="f893" fmla="*/ 6006 f874 1"/>
                <a:gd name="f894" fmla="*/ 6308 f874 1"/>
                <a:gd name="f895" fmla="*/ 32 f873 1"/>
                <a:gd name="f896" fmla="*/ 6269 f874 1"/>
                <a:gd name="f897" fmla="*/ 52 f873 1"/>
                <a:gd name="f898" fmla="*/ 6665 f874 1"/>
                <a:gd name="f899" fmla="*/ 41 f873 1"/>
                <a:gd name="f900" fmla="*/ 6806 f874 1"/>
                <a:gd name="f901" fmla="*/ 53 f873 1"/>
                <a:gd name="f902" fmla="*/ 7204 f874 1"/>
                <a:gd name="f903" fmla="*/ 50 f873 1"/>
                <a:gd name="f904" fmla="*/ 7485 f874 1"/>
                <a:gd name="f905" fmla="*/ 7667 f874 1"/>
                <a:gd name="f906" fmla="*/ 7919 f874 1"/>
                <a:gd name="f907" fmla="*/ 63 f873 1"/>
                <a:gd name="f908" fmla="*/ 8179 f874 1"/>
                <a:gd name="f909" fmla="*/ 51 f873 1"/>
                <a:gd name="f910" fmla="*/ 8401 f874 1"/>
                <a:gd name="f911" fmla="*/ 31 f873 1"/>
                <a:gd name="f912" fmla="*/ 8692 f874 1"/>
                <a:gd name="f913" fmla="*/ 58 f873 1"/>
                <a:gd name="f914" fmla="*/ 9084 f874 1"/>
                <a:gd name="f915" fmla="*/ 9498 f874 1"/>
                <a:gd name="f916" fmla="*/ 44 f873 1"/>
                <a:gd name="f917" fmla="*/ 9670 f874 1"/>
                <a:gd name="f918" fmla="*/ 45 f873 1"/>
                <a:gd name="f919" fmla="*/ 9877 f874 1"/>
                <a:gd name="f920" fmla="*/ 9735 f874 1"/>
                <a:gd name="f921" fmla="*/ 21 f873 1"/>
                <a:gd name="f922" fmla="*/ 9636 f874 1"/>
                <a:gd name="f923" fmla="*/ 27 f873 1"/>
                <a:gd name="f924" fmla="*/ 9290 f874 1"/>
                <a:gd name="f925" fmla="*/ 22 f873 1"/>
                <a:gd name="f926" fmla="*/ 8498 f874 1"/>
                <a:gd name="f927" fmla="*/ 12 f873 1"/>
                <a:gd name="f928" fmla="*/ 7899 f874 1"/>
                <a:gd name="f929" fmla="*/ 7774 f874 1"/>
                <a:gd name="f930" fmla="*/ 7493 f874 1"/>
                <a:gd name="f931" fmla="*/ 7190 f874 1"/>
                <a:gd name="f932" fmla="*/ 6418 f874 1"/>
                <a:gd name="f933" fmla="*/ 20 f873 1"/>
                <a:gd name="f934" fmla="*/ 6248 f874 1"/>
                <a:gd name="f935" fmla="*/ 24 f873 1"/>
                <a:gd name="f936" fmla="*/ 5823 f874 1"/>
                <a:gd name="f937" fmla="*/ 28 f873 1"/>
                <a:gd name="f938" fmla="*/ 5422 f874 1"/>
                <a:gd name="f939" fmla="*/ 11 f873 1"/>
                <a:gd name="f940" fmla="*/ 4925 f874 1"/>
                <a:gd name="f941" fmla="*/ 16 f873 1"/>
                <a:gd name="f942" fmla="*/ 4310 f874 1"/>
                <a:gd name="f943" fmla="*/ 18 f873 1"/>
                <a:gd name="f944" fmla="*/ 3439 f874 1"/>
                <a:gd name="f945" fmla="*/ 2740 f874 1"/>
                <a:gd name="f946" fmla="*/ 2597 f874 1"/>
                <a:gd name="f947" fmla="*/ 9 f873 1"/>
                <a:gd name="f948" fmla="*/ 2367 f874 1"/>
                <a:gd name="f949" fmla="*/ 1566 f874 1"/>
                <a:gd name="f950" fmla="*/ 262 f874 1"/>
                <a:gd name="f951" fmla="*/ 7 f873 1"/>
                <a:gd name="f952" fmla="*/ 104 f874 1"/>
                <a:gd name="f953" fmla="*/ 42 f873 1"/>
                <a:gd name="f954" fmla="*/ 742 f874 1"/>
                <a:gd name="f955" fmla="*/ 47 f873 1"/>
                <a:gd name="f956" fmla="*/ 1060 f874 1"/>
                <a:gd name="f957" fmla="*/ 1593 f874 1"/>
                <a:gd name="f958" fmla="*/ 46 f873 1"/>
                <a:gd name="f959" fmla="*/ 2022 f874 1"/>
                <a:gd name="f960" fmla="*/ 2481 f874 1"/>
                <a:gd name="f961" fmla="*/ 2677 f874 1"/>
                <a:gd name="f962" fmla="*/ 2863 f874 1"/>
                <a:gd name="f963" fmla="*/ 3163 f874 1"/>
                <a:gd name="f964" fmla="*/ 3411 f874 1"/>
                <a:gd name="f965" fmla="*/ 54 f873 1"/>
                <a:gd name="f966" fmla="*/ 3550 f874 1"/>
                <a:gd name="f967" fmla="*/ 3740 f874 1"/>
                <a:gd name="f968" fmla="*/ 4329 f874 1"/>
                <a:gd name="f969" fmla="*/ 68 f873 1"/>
                <a:gd name="f970" fmla="*/ f875 1 f2"/>
                <a:gd name="f971" fmla="*/ f878 1 10030"/>
                <a:gd name="f972" fmla="*/ f879 1 75"/>
                <a:gd name="f973" fmla="*/ f880 1 10030"/>
                <a:gd name="f974" fmla="*/ f881 1 75"/>
                <a:gd name="f975" fmla="*/ f882 1 10030"/>
                <a:gd name="f976" fmla="*/ f883 1 75"/>
                <a:gd name="f977" fmla="*/ f884 1 10030"/>
                <a:gd name="f978" fmla="*/ f885 1 75"/>
                <a:gd name="f979" fmla="*/ f886 1 10030"/>
                <a:gd name="f980" fmla="*/ f887 1 75"/>
                <a:gd name="f981" fmla="*/ f888 1 10030"/>
                <a:gd name="f982" fmla="*/ f889 1 75"/>
                <a:gd name="f983" fmla="*/ f890 1 10030"/>
                <a:gd name="f984" fmla="*/ f891 1 10030"/>
                <a:gd name="f985" fmla="*/ f892 1 75"/>
                <a:gd name="f986" fmla="*/ f893 1 10030"/>
                <a:gd name="f987" fmla="*/ f894 1 10030"/>
                <a:gd name="f988" fmla="*/ f895 1 75"/>
                <a:gd name="f989" fmla="*/ f896 1 10030"/>
                <a:gd name="f990" fmla="*/ f897 1 75"/>
                <a:gd name="f991" fmla="*/ f898 1 10030"/>
                <a:gd name="f992" fmla="*/ f899 1 75"/>
                <a:gd name="f993" fmla="*/ f900 1 10030"/>
                <a:gd name="f994" fmla="*/ f901 1 75"/>
                <a:gd name="f995" fmla="*/ f902 1 10030"/>
                <a:gd name="f996" fmla="*/ f903 1 75"/>
                <a:gd name="f997" fmla="*/ f904 1 10030"/>
                <a:gd name="f998" fmla="*/ f905 1 10030"/>
                <a:gd name="f999" fmla="*/ f906 1 10030"/>
                <a:gd name="f1000" fmla="*/ f907 1 75"/>
                <a:gd name="f1001" fmla="*/ f908 1 10030"/>
                <a:gd name="f1002" fmla="*/ f909 1 75"/>
                <a:gd name="f1003" fmla="*/ f910 1 10030"/>
                <a:gd name="f1004" fmla="*/ f911 1 75"/>
                <a:gd name="f1005" fmla="*/ f912 1 10030"/>
                <a:gd name="f1006" fmla="*/ f913 1 75"/>
                <a:gd name="f1007" fmla="*/ f914 1 10030"/>
                <a:gd name="f1008" fmla="*/ f915 1 10030"/>
                <a:gd name="f1009" fmla="*/ f916 1 75"/>
                <a:gd name="f1010" fmla="*/ f917 1 10030"/>
                <a:gd name="f1011" fmla="*/ f918 1 75"/>
                <a:gd name="f1012" fmla="*/ f919 1 10030"/>
                <a:gd name="f1013" fmla="*/ f920 1 10030"/>
                <a:gd name="f1014" fmla="*/ f921 1 75"/>
                <a:gd name="f1015" fmla="*/ f922 1 10030"/>
                <a:gd name="f1016" fmla="*/ f923 1 75"/>
                <a:gd name="f1017" fmla="*/ f924 1 10030"/>
                <a:gd name="f1018" fmla="*/ f925 1 75"/>
                <a:gd name="f1019" fmla="*/ f926 1 10030"/>
                <a:gd name="f1020" fmla="*/ f927 1 75"/>
                <a:gd name="f1021" fmla="*/ f928 1 10030"/>
                <a:gd name="f1022" fmla="*/ f929 1 10030"/>
                <a:gd name="f1023" fmla="*/ f930 1 10030"/>
                <a:gd name="f1024" fmla="*/ f931 1 10030"/>
                <a:gd name="f1025" fmla="*/ f932 1 10030"/>
                <a:gd name="f1026" fmla="*/ f933 1 75"/>
                <a:gd name="f1027" fmla="*/ f934 1 10030"/>
                <a:gd name="f1028" fmla="*/ f935 1 75"/>
                <a:gd name="f1029" fmla="*/ f936 1 10030"/>
                <a:gd name="f1030" fmla="*/ f937 1 75"/>
                <a:gd name="f1031" fmla="*/ f938 1 10030"/>
                <a:gd name="f1032" fmla="*/ f939 1 75"/>
                <a:gd name="f1033" fmla="*/ f940 1 10030"/>
                <a:gd name="f1034" fmla="*/ f941 1 75"/>
                <a:gd name="f1035" fmla="*/ f942 1 10030"/>
                <a:gd name="f1036" fmla="*/ f943 1 75"/>
                <a:gd name="f1037" fmla="*/ f944 1 10030"/>
                <a:gd name="f1038" fmla="*/ f945 1 10030"/>
                <a:gd name="f1039" fmla="*/ f946 1 10030"/>
                <a:gd name="f1040" fmla="*/ f947 1 75"/>
                <a:gd name="f1041" fmla="*/ f948 1 10030"/>
                <a:gd name="f1042" fmla="*/ f949 1 10030"/>
                <a:gd name="f1043" fmla="*/ f950 1 10030"/>
                <a:gd name="f1044" fmla="*/ f951 1 75"/>
                <a:gd name="f1045" fmla="*/ f952 1 10030"/>
                <a:gd name="f1046" fmla="*/ f953 1 75"/>
                <a:gd name="f1047" fmla="*/ f954 1 10030"/>
                <a:gd name="f1048" fmla="*/ f955 1 75"/>
                <a:gd name="f1049" fmla="*/ f956 1 10030"/>
                <a:gd name="f1050" fmla="*/ f957 1 10030"/>
                <a:gd name="f1051" fmla="*/ f958 1 75"/>
                <a:gd name="f1052" fmla="*/ f959 1 10030"/>
                <a:gd name="f1053" fmla="*/ f960 1 10030"/>
                <a:gd name="f1054" fmla="*/ f961 1 10030"/>
                <a:gd name="f1055" fmla="*/ f962 1 10030"/>
                <a:gd name="f1056" fmla="*/ f963 1 10030"/>
                <a:gd name="f1057" fmla="*/ f964 1 10030"/>
                <a:gd name="f1058" fmla="*/ f965 1 75"/>
                <a:gd name="f1059" fmla="*/ f966 1 10030"/>
                <a:gd name="f1060" fmla="*/ f967 1 10030"/>
                <a:gd name="f1061" fmla="*/ f968 1 10030"/>
                <a:gd name="f1062" fmla="*/ f969 1 75"/>
                <a:gd name="f1063" fmla="*/ 0 1 f876"/>
                <a:gd name="f1064" fmla="*/ f6 1 f876"/>
                <a:gd name="f1065" fmla="*/ 0 1 f877"/>
                <a:gd name="f1066" fmla="*/ f7 1 f877"/>
                <a:gd name="f1067" fmla="+- f970 0 f1"/>
                <a:gd name="f1068" fmla="*/ f971 1 f876"/>
                <a:gd name="f1069" fmla="*/ f972 1 f877"/>
                <a:gd name="f1070" fmla="*/ f973 1 f876"/>
                <a:gd name="f1071" fmla="*/ f974 1 f877"/>
                <a:gd name="f1072" fmla="*/ f975 1 f876"/>
                <a:gd name="f1073" fmla="*/ f976 1 f877"/>
                <a:gd name="f1074" fmla="*/ f977 1 f876"/>
                <a:gd name="f1075" fmla="*/ f978 1 f877"/>
                <a:gd name="f1076" fmla="*/ f979 1 f876"/>
                <a:gd name="f1077" fmla="*/ f980 1 f877"/>
                <a:gd name="f1078" fmla="*/ f981 1 f876"/>
                <a:gd name="f1079" fmla="*/ f982 1 f877"/>
                <a:gd name="f1080" fmla="*/ f983 1 f876"/>
                <a:gd name="f1081" fmla="*/ f984 1 f876"/>
                <a:gd name="f1082" fmla="*/ f985 1 f877"/>
                <a:gd name="f1083" fmla="*/ f986 1 f876"/>
                <a:gd name="f1084" fmla="*/ f987 1 f876"/>
                <a:gd name="f1085" fmla="*/ f988 1 f877"/>
                <a:gd name="f1086" fmla="*/ f989 1 f876"/>
                <a:gd name="f1087" fmla="*/ f990 1 f877"/>
                <a:gd name="f1088" fmla="*/ f991 1 f876"/>
                <a:gd name="f1089" fmla="*/ f992 1 f877"/>
                <a:gd name="f1090" fmla="*/ f993 1 f876"/>
                <a:gd name="f1091" fmla="*/ f994 1 f877"/>
                <a:gd name="f1092" fmla="*/ f995 1 f876"/>
                <a:gd name="f1093" fmla="*/ f996 1 f877"/>
                <a:gd name="f1094" fmla="*/ f997 1 f876"/>
                <a:gd name="f1095" fmla="*/ f998 1 f876"/>
                <a:gd name="f1096" fmla="*/ f999 1 f876"/>
                <a:gd name="f1097" fmla="*/ f1000 1 f877"/>
                <a:gd name="f1098" fmla="*/ f1001 1 f876"/>
                <a:gd name="f1099" fmla="*/ f1002 1 f877"/>
                <a:gd name="f1100" fmla="*/ f1003 1 f876"/>
                <a:gd name="f1101" fmla="*/ f1004 1 f877"/>
                <a:gd name="f1102" fmla="*/ f1005 1 f876"/>
                <a:gd name="f1103" fmla="*/ f1006 1 f877"/>
                <a:gd name="f1104" fmla="*/ f1007 1 f876"/>
                <a:gd name="f1105" fmla="*/ f1008 1 f876"/>
                <a:gd name="f1106" fmla="*/ f1009 1 f877"/>
                <a:gd name="f1107" fmla="*/ f1010 1 f876"/>
                <a:gd name="f1108" fmla="*/ f1011 1 f877"/>
                <a:gd name="f1109" fmla="*/ f1012 1 f876"/>
                <a:gd name="f1110" fmla="*/ f1013 1 f876"/>
                <a:gd name="f1111" fmla="*/ f1014 1 f877"/>
                <a:gd name="f1112" fmla="*/ f1015 1 f876"/>
                <a:gd name="f1113" fmla="*/ f1016 1 f877"/>
                <a:gd name="f1114" fmla="*/ f1017 1 f876"/>
                <a:gd name="f1115" fmla="*/ f1018 1 f877"/>
                <a:gd name="f1116" fmla="*/ f1019 1 f876"/>
                <a:gd name="f1117" fmla="*/ f1020 1 f877"/>
                <a:gd name="f1118" fmla="*/ f1021 1 f876"/>
                <a:gd name="f1119" fmla="*/ f1022 1 f876"/>
                <a:gd name="f1120" fmla="*/ f1023 1 f876"/>
                <a:gd name="f1121" fmla="*/ f1024 1 f876"/>
                <a:gd name="f1122" fmla="*/ f1025 1 f876"/>
                <a:gd name="f1123" fmla="*/ f1026 1 f877"/>
                <a:gd name="f1124" fmla="*/ f1027 1 f876"/>
                <a:gd name="f1125" fmla="*/ f1028 1 f877"/>
                <a:gd name="f1126" fmla="*/ f1029 1 f876"/>
                <a:gd name="f1127" fmla="*/ f1030 1 f877"/>
                <a:gd name="f1128" fmla="*/ f1031 1 f876"/>
                <a:gd name="f1129" fmla="*/ f1032 1 f877"/>
                <a:gd name="f1130" fmla="*/ f1033 1 f876"/>
                <a:gd name="f1131" fmla="*/ f1034 1 f877"/>
                <a:gd name="f1132" fmla="*/ f1035 1 f876"/>
                <a:gd name="f1133" fmla="*/ f1036 1 f877"/>
                <a:gd name="f1134" fmla="*/ f1037 1 f876"/>
                <a:gd name="f1135" fmla="*/ f1038 1 f876"/>
                <a:gd name="f1136" fmla="*/ f1039 1 f876"/>
                <a:gd name="f1137" fmla="*/ f1040 1 f877"/>
                <a:gd name="f1138" fmla="*/ f1041 1 f876"/>
                <a:gd name="f1139" fmla="*/ f1042 1 f876"/>
                <a:gd name="f1140" fmla="*/ f1043 1 f876"/>
                <a:gd name="f1141" fmla="*/ f1044 1 f877"/>
                <a:gd name="f1142" fmla="*/ f1045 1 f876"/>
                <a:gd name="f1143" fmla="*/ f1046 1 f877"/>
                <a:gd name="f1144" fmla="*/ f1047 1 f876"/>
                <a:gd name="f1145" fmla="*/ f1048 1 f877"/>
                <a:gd name="f1146" fmla="*/ f1049 1 f876"/>
                <a:gd name="f1147" fmla="*/ f1050 1 f876"/>
                <a:gd name="f1148" fmla="*/ f1051 1 f877"/>
                <a:gd name="f1149" fmla="*/ f1052 1 f876"/>
                <a:gd name="f1150" fmla="*/ f1053 1 f876"/>
                <a:gd name="f1151" fmla="*/ f1054 1 f876"/>
                <a:gd name="f1152" fmla="*/ f1055 1 f876"/>
                <a:gd name="f1153" fmla="*/ f1056 1 f876"/>
                <a:gd name="f1154" fmla="*/ f1057 1 f876"/>
                <a:gd name="f1155" fmla="*/ f1058 1 f877"/>
                <a:gd name="f1156" fmla="*/ f1059 1 f876"/>
                <a:gd name="f1157" fmla="*/ f1060 1 f876"/>
                <a:gd name="f1158" fmla="*/ f1061 1 f876"/>
                <a:gd name="f1159" fmla="*/ f1062 1 f877"/>
                <a:gd name="f1160" fmla="*/ f1063 f871 1"/>
                <a:gd name="f1161" fmla="*/ f1064 f871 1"/>
                <a:gd name="f1162" fmla="*/ f1066 f872 1"/>
                <a:gd name="f1163" fmla="*/ f1065 f872 1"/>
                <a:gd name="f1164" fmla="*/ f1068 f871 1"/>
                <a:gd name="f1165" fmla="*/ f1069 f872 1"/>
                <a:gd name="f1166" fmla="*/ f1070 f871 1"/>
                <a:gd name="f1167" fmla="*/ f1071 f872 1"/>
                <a:gd name="f1168" fmla="*/ f1072 f871 1"/>
                <a:gd name="f1169" fmla="*/ f1073 f872 1"/>
                <a:gd name="f1170" fmla="*/ f1074 f871 1"/>
                <a:gd name="f1171" fmla="*/ f1075 f872 1"/>
                <a:gd name="f1172" fmla="*/ f1076 f871 1"/>
                <a:gd name="f1173" fmla="*/ f1077 f872 1"/>
                <a:gd name="f1174" fmla="*/ f1078 f871 1"/>
                <a:gd name="f1175" fmla="*/ f1079 f872 1"/>
                <a:gd name="f1176" fmla="*/ f1080 f871 1"/>
                <a:gd name="f1177" fmla="*/ f1081 f871 1"/>
                <a:gd name="f1178" fmla="*/ f1082 f872 1"/>
                <a:gd name="f1179" fmla="*/ f1083 f871 1"/>
                <a:gd name="f1180" fmla="*/ f1084 f871 1"/>
                <a:gd name="f1181" fmla="*/ f1085 f872 1"/>
                <a:gd name="f1182" fmla="*/ f1086 f871 1"/>
                <a:gd name="f1183" fmla="*/ f1087 f872 1"/>
                <a:gd name="f1184" fmla="*/ f1088 f871 1"/>
                <a:gd name="f1185" fmla="*/ f1089 f872 1"/>
                <a:gd name="f1186" fmla="*/ f1090 f871 1"/>
                <a:gd name="f1187" fmla="*/ f1091 f872 1"/>
                <a:gd name="f1188" fmla="*/ f1092 f871 1"/>
                <a:gd name="f1189" fmla="*/ f1093 f872 1"/>
                <a:gd name="f1190" fmla="*/ f1094 f871 1"/>
                <a:gd name="f1191" fmla="*/ f1095 f871 1"/>
                <a:gd name="f1192" fmla="*/ f1096 f871 1"/>
                <a:gd name="f1193" fmla="*/ f1097 f872 1"/>
                <a:gd name="f1194" fmla="*/ f1098 f871 1"/>
                <a:gd name="f1195" fmla="*/ f1099 f872 1"/>
                <a:gd name="f1196" fmla="*/ f1100 f871 1"/>
                <a:gd name="f1197" fmla="*/ f1101 f872 1"/>
                <a:gd name="f1198" fmla="*/ f1102 f871 1"/>
                <a:gd name="f1199" fmla="*/ f1103 f872 1"/>
                <a:gd name="f1200" fmla="*/ f1104 f871 1"/>
                <a:gd name="f1201" fmla="*/ f1105 f871 1"/>
                <a:gd name="f1202" fmla="*/ f1106 f872 1"/>
                <a:gd name="f1203" fmla="*/ f1107 f871 1"/>
                <a:gd name="f1204" fmla="*/ f1108 f872 1"/>
                <a:gd name="f1205" fmla="*/ f1109 f871 1"/>
                <a:gd name="f1206" fmla="*/ f1110 f871 1"/>
                <a:gd name="f1207" fmla="*/ f1111 f872 1"/>
                <a:gd name="f1208" fmla="*/ f1112 f871 1"/>
                <a:gd name="f1209" fmla="*/ f1113 f872 1"/>
                <a:gd name="f1210" fmla="*/ f1114 f871 1"/>
                <a:gd name="f1211" fmla="*/ f1115 f872 1"/>
                <a:gd name="f1212" fmla="*/ f1116 f871 1"/>
                <a:gd name="f1213" fmla="*/ f1117 f872 1"/>
                <a:gd name="f1214" fmla="*/ f1118 f871 1"/>
                <a:gd name="f1215" fmla="*/ f1119 f871 1"/>
                <a:gd name="f1216" fmla="*/ f1120 f871 1"/>
                <a:gd name="f1217" fmla="*/ f1121 f871 1"/>
                <a:gd name="f1218" fmla="*/ f1122 f871 1"/>
                <a:gd name="f1219" fmla="*/ f1123 f872 1"/>
                <a:gd name="f1220" fmla="*/ f1124 f871 1"/>
                <a:gd name="f1221" fmla="*/ f1125 f872 1"/>
                <a:gd name="f1222" fmla="*/ f1126 f871 1"/>
                <a:gd name="f1223" fmla="*/ f1127 f872 1"/>
                <a:gd name="f1224" fmla="*/ f1128 f871 1"/>
                <a:gd name="f1225" fmla="*/ f1129 f872 1"/>
                <a:gd name="f1226" fmla="*/ f1130 f871 1"/>
                <a:gd name="f1227" fmla="*/ f1131 f872 1"/>
                <a:gd name="f1228" fmla="*/ f1132 f871 1"/>
                <a:gd name="f1229" fmla="*/ f1133 f872 1"/>
                <a:gd name="f1230" fmla="*/ f1134 f871 1"/>
                <a:gd name="f1231" fmla="*/ f1135 f871 1"/>
                <a:gd name="f1232" fmla="*/ f1136 f871 1"/>
                <a:gd name="f1233" fmla="*/ f1137 f872 1"/>
                <a:gd name="f1234" fmla="*/ f1138 f871 1"/>
                <a:gd name="f1235" fmla="*/ f1139 f871 1"/>
                <a:gd name="f1236" fmla="*/ f1140 f871 1"/>
                <a:gd name="f1237" fmla="*/ f1141 f872 1"/>
                <a:gd name="f1238" fmla="*/ f1142 f871 1"/>
                <a:gd name="f1239" fmla="*/ f1143 f872 1"/>
                <a:gd name="f1240" fmla="*/ f1144 f871 1"/>
                <a:gd name="f1241" fmla="*/ f1145 f872 1"/>
                <a:gd name="f1242" fmla="*/ f1146 f871 1"/>
                <a:gd name="f1243" fmla="*/ f1147 f871 1"/>
                <a:gd name="f1244" fmla="*/ f1148 f872 1"/>
                <a:gd name="f1245" fmla="*/ f1149 f871 1"/>
                <a:gd name="f1246" fmla="*/ f1150 f871 1"/>
                <a:gd name="f1247" fmla="*/ f1151 f871 1"/>
                <a:gd name="f1248" fmla="*/ f1152 f871 1"/>
                <a:gd name="f1249" fmla="*/ f1153 f871 1"/>
                <a:gd name="f1250" fmla="*/ f1154 f871 1"/>
                <a:gd name="f1251" fmla="*/ f1155 f872 1"/>
                <a:gd name="f1252" fmla="*/ f1156 f871 1"/>
                <a:gd name="f1253" fmla="*/ f1157 f871 1"/>
                <a:gd name="f1254" fmla="*/ f1158 f871 1"/>
                <a:gd name="f1255" fmla="*/ f1159 f8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67">
                  <a:pos x="f1164" y="f1165"/>
                </a:cxn>
                <a:cxn ang="f1067">
                  <a:pos x="f1166" y="f1167"/>
                </a:cxn>
                <a:cxn ang="f1067">
                  <a:pos x="f1168" y="f1169"/>
                </a:cxn>
                <a:cxn ang="f1067">
                  <a:pos x="f1170" y="f1171"/>
                </a:cxn>
                <a:cxn ang="f1067">
                  <a:pos x="f1172" y="f1173"/>
                </a:cxn>
                <a:cxn ang="f1067">
                  <a:pos x="f1174" y="f1175"/>
                </a:cxn>
                <a:cxn ang="f1067">
                  <a:pos x="f1176" y="f1169"/>
                </a:cxn>
                <a:cxn ang="f1067">
                  <a:pos x="f1177" y="f1178"/>
                </a:cxn>
                <a:cxn ang="f1067">
                  <a:pos x="f1179" y="f1175"/>
                </a:cxn>
                <a:cxn ang="f1067">
                  <a:pos x="f1180" y="f1181"/>
                </a:cxn>
                <a:cxn ang="f1067">
                  <a:pos x="f1182" y="f1183"/>
                </a:cxn>
                <a:cxn ang="f1067">
                  <a:pos x="f1184" y="f1185"/>
                </a:cxn>
                <a:cxn ang="f1067">
                  <a:pos x="f1186" y="f1187"/>
                </a:cxn>
                <a:cxn ang="f1067">
                  <a:pos x="f1188" y="f1189"/>
                </a:cxn>
                <a:cxn ang="f1067">
                  <a:pos x="f1190" y="f1178"/>
                </a:cxn>
                <a:cxn ang="f1067">
                  <a:pos x="f1191" y="f1173"/>
                </a:cxn>
                <a:cxn ang="f1067">
                  <a:pos x="f1192" y="f1193"/>
                </a:cxn>
                <a:cxn ang="f1067">
                  <a:pos x="f1194" y="f1195"/>
                </a:cxn>
                <a:cxn ang="f1067">
                  <a:pos x="f1196" y="f1197"/>
                </a:cxn>
                <a:cxn ang="f1067">
                  <a:pos x="f1198" y="f1199"/>
                </a:cxn>
                <a:cxn ang="f1067">
                  <a:pos x="f1200" y="f1173"/>
                </a:cxn>
                <a:cxn ang="f1067">
                  <a:pos x="f1201" y="f1202"/>
                </a:cxn>
                <a:cxn ang="f1067">
                  <a:pos x="f1203" y="f1204"/>
                </a:cxn>
                <a:cxn ang="f1067">
                  <a:pos x="f1205" y="f1181"/>
                </a:cxn>
                <a:cxn ang="f1067">
                  <a:pos x="f1206" y="f1207"/>
                </a:cxn>
                <a:cxn ang="f1067">
                  <a:pos x="f1208" y="f1209"/>
                </a:cxn>
                <a:cxn ang="f1067">
                  <a:pos x="f1210" y="f1211"/>
                </a:cxn>
                <a:cxn ang="f1067">
                  <a:pos x="f1212" y="f1213"/>
                </a:cxn>
                <a:cxn ang="f1067">
                  <a:pos x="f1214" y="f1207"/>
                </a:cxn>
                <a:cxn ang="f1067">
                  <a:pos x="f1215" y="f1211"/>
                </a:cxn>
                <a:cxn ang="f1067">
                  <a:pos x="f1216" y="f1181"/>
                </a:cxn>
                <a:cxn ang="f1067">
                  <a:pos x="f1217" y="f1197"/>
                </a:cxn>
                <a:cxn ang="f1067">
                  <a:pos x="f1218" y="f1219"/>
                </a:cxn>
                <a:cxn ang="f1067">
                  <a:pos x="f1220" y="f1221"/>
                </a:cxn>
                <a:cxn ang="f1067">
                  <a:pos x="f1222" y="f1223"/>
                </a:cxn>
                <a:cxn ang="f1067">
                  <a:pos x="f1224" y="f1225"/>
                </a:cxn>
                <a:cxn ang="f1067">
                  <a:pos x="f1226" y="f1227"/>
                </a:cxn>
                <a:cxn ang="f1067">
                  <a:pos x="f1228" y="f1229"/>
                </a:cxn>
                <a:cxn ang="f1067">
                  <a:pos x="f1230" y="f1207"/>
                </a:cxn>
                <a:cxn ang="f1067">
                  <a:pos x="f1231" y="f1229"/>
                </a:cxn>
                <a:cxn ang="f1067">
                  <a:pos x="f1232" y="f1233"/>
                </a:cxn>
                <a:cxn ang="f1067">
                  <a:pos x="f1234" y="f1207"/>
                </a:cxn>
                <a:cxn ang="f1067">
                  <a:pos x="f1235" y="f1225"/>
                </a:cxn>
                <a:cxn ang="f1067">
                  <a:pos x="f1236" y="f1237"/>
                </a:cxn>
                <a:cxn ang="f1067">
                  <a:pos x="f1238" y="f1239"/>
                </a:cxn>
                <a:cxn ang="f1067">
                  <a:pos x="f1240" y="f1241"/>
                </a:cxn>
                <a:cxn ang="f1067">
                  <a:pos x="f1242" y="f1241"/>
                </a:cxn>
                <a:cxn ang="f1067">
                  <a:pos x="f1243" y="f1244"/>
                </a:cxn>
                <a:cxn ang="f1067">
                  <a:pos x="f1245" y="f1204"/>
                </a:cxn>
                <a:cxn ang="f1067">
                  <a:pos x="f1246" y="f1195"/>
                </a:cxn>
                <a:cxn ang="f1067">
                  <a:pos x="f1247" y="f1204"/>
                </a:cxn>
                <a:cxn ang="f1067">
                  <a:pos x="f1248" y="f1183"/>
                </a:cxn>
                <a:cxn ang="f1067">
                  <a:pos x="f1249" y="f1178"/>
                </a:cxn>
                <a:cxn ang="f1067">
                  <a:pos x="f1250" y="f1251"/>
                </a:cxn>
                <a:cxn ang="f1067">
                  <a:pos x="f1252" y="f1169"/>
                </a:cxn>
                <a:cxn ang="f1067">
                  <a:pos x="f1253" y="f1171"/>
                </a:cxn>
                <a:cxn ang="f1067">
                  <a:pos x="f1254" y="f1255"/>
                </a:cxn>
              </a:cxnLst>
              <a:rect l="f1160" t="f1163" r="f1161" b="f1162"/>
              <a:pathLst>
                <a:path w="10030" h="75">
                  <a:moveTo>
                    <a:pt x="f8" y="f9"/>
                  </a:moveTo>
                  <a:lnTo>
                    <a:pt x="f8" y="f9"/>
                  </a:lnTo>
                  <a:lnTo>
                    <a:pt x="f10" y="f11"/>
                  </a:lnTo>
                  <a:cubicBezTo>
                    <a:pt x="f12" y="f13"/>
                    <a:pt x="f14" y="f11"/>
                    <a:pt x="f8" y="f9"/>
                  </a:cubicBezTo>
                  <a:close/>
                  <a:moveTo>
                    <a:pt x="f15" y="f16"/>
                  </a:move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18"/>
                    <a:pt x="f23" y="f18"/>
                    <a:pt x="f24" y="f18"/>
                  </a:cubicBezTo>
                  <a:cubicBezTo>
                    <a:pt x="f25" y="f16"/>
                    <a:pt x="f26" y="f27"/>
                    <a:pt x="f15" y="f16"/>
                  </a:cubicBezTo>
                  <a:close/>
                  <a:moveTo>
                    <a:pt x="f28" y="f20"/>
                  </a:moveTo>
                  <a:lnTo>
                    <a:pt x="f28" y="f20"/>
                  </a:lnTo>
                  <a:lnTo>
                    <a:pt x="f29" y="f20"/>
                  </a:lnTo>
                  <a:cubicBezTo>
                    <a:pt x="f30" y="f31"/>
                    <a:pt x="f32" y="f33"/>
                    <a:pt x="f28" y="f20"/>
                  </a:cubicBezTo>
                  <a:close/>
                  <a:moveTo>
                    <a:pt x="f34" y="f35"/>
                  </a:moveTo>
                  <a:lnTo>
                    <a:pt x="f34" y="f35"/>
                  </a:lnTo>
                  <a:cubicBezTo>
                    <a:pt x="f36" y="f37"/>
                    <a:pt x="f38" y="f39"/>
                    <a:pt x="f40" y="f41"/>
                  </a:cubicBezTo>
                  <a:cubicBezTo>
                    <a:pt x="f42" y="f41"/>
                    <a:pt x="f43" y="f41"/>
                    <a:pt x="f34" y="f35"/>
                  </a:cubicBezTo>
                  <a:close/>
                  <a:moveTo>
                    <a:pt x="f44" y="f45"/>
                  </a:moveTo>
                  <a:lnTo>
                    <a:pt x="f44" y="f45"/>
                  </a:lnTo>
                  <a:cubicBezTo>
                    <a:pt x="f46" y="f47"/>
                    <a:pt x="f48" y="f49"/>
                    <a:pt x="f50" y="f47"/>
                  </a:cubicBezTo>
                  <a:cubicBezTo>
                    <a:pt x="f51" y="f52"/>
                    <a:pt x="f53" y="f54"/>
                    <a:pt x="f44" y="f45"/>
                  </a:cubicBezTo>
                  <a:close/>
                  <a:moveTo>
                    <a:pt x="f55" y="f47"/>
                  </a:moveTo>
                  <a:lnTo>
                    <a:pt x="f55" y="f47"/>
                  </a:lnTo>
                  <a:lnTo>
                    <a:pt x="f56" y="f57"/>
                  </a:lnTo>
                  <a:cubicBezTo>
                    <a:pt x="f58" y="f59"/>
                    <a:pt x="f60" y="f61"/>
                    <a:pt x="f62" y="f7"/>
                  </a:cubicBezTo>
                  <a:cubicBezTo>
                    <a:pt x="f55" y="f47"/>
                    <a:pt x="f63" y="f64"/>
                    <a:pt x="f65" y="f45"/>
                  </a:cubicBezTo>
                  <a:lnTo>
                    <a:pt x="f66" y="f67"/>
                  </a:lnTo>
                  <a:cubicBezTo>
                    <a:pt x="f68" y="f67"/>
                    <a:pt x="f69" y="f49"/>
                    <a:pt x="f70" y="f49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47"/>
                  </a:cubicBezTo>
                  <a:lnTo>
                    <a:pt x="f82" y="f78"/>
                  </a:lnTo>
                  <a:cubicBezTo>
                    <a:pt x="f83" y="f54"/>
                    <a:pt x="f84" y="f45"/>
                    <a:pt x="f85" y="f45"/>
                  </a:cubicBezTo>
                  <a:lnTo>
                    <a:pt x="f86" y="f80"/>
                  </a:lnTo>
                  <a:lnTo>
                    <a:pt x="f87" y="f80"/>
                  </a:lnTo>
                  <a:cubicBezTo>
                    <a:pt x="f88" y="f78"/>
                    <a:pt x="f89" y="f74"/>
                    <a:pt x="f90" y="f37"/>
                  </a:cubicBezTo>
                  <a:cubicBezTo>
                    <a:pt x="f91" y="f74"/>
                    <a:pt x="f92" y="f74"/>
                    <a:pt x="f93" y="f76"/>
                  </a:cubicBezTo>
                  <a:lnTo>
                    <a:pt x="f94" y="f37"/>
                  </a:lnTo>
                  <a:cubicBezTo>
                    <a:pt x="f95" y="f76"/>
                    <a:pt x="f96" y="f80"/>
                    <a:pt x="f92" y="f80"/>
                  </a:cubicBezTo>
                  <a:cubicBezTo>
                    <a:pt x="f97" y="f98"/>
                    <a:pt x="f99" y="f52"/>
                    <a:pt x="f100" y="f49"/>
                  </a:cubicBezTo>
                  <a:lnTo>
                    <a:pt x="f101" y="f57"/>
                  </a:lnTo>
                  <a:cubicBezTo>
                    <a:pt x="f102" y="f98"/>
                    <a:pt x="f103" y="f72"/>
                    <a:pt x="f104" y="f7"/>
                  </a:cubicBezTo>
                  <a:cubicBezTo>
                    <a:pt x="f105" y="f98"/>
                    <a:pt x="f106" y="f67"/>
                    <a:pt x="f107" y="f45"/>
                  </a:cubicBezTo>
                  <a:cubicBezTo>
                    <a:pt x="f108" y="f47"/>
                    <a:pt x="f109" y="f47"/>
                    <a:pt x="f110" y="f80"/>
                  </a:cubicBezTo>
                  <a:cubicBezTo>
                    <a:pt x="f110" y="f67"/>
                    <a:pt x="f111" y="f112"/>
                    <a:pt x="f113" y="f112"/>
                  </a:cubicBezTo>
                  <a:lnTo>
                    <a:pt x="f114" y="f61"/>
                  </a:lnTo>
                  <a:cubicBezTo>
                    <a:pt x="f115" y="f116"/>
                    <a:pt x="f117" y="f49"/>
                    <a:pt x="f118" y="f47"/>
                  </a:cubicBezTo>
                  <a:cubicBezTo>
                    <a:pt x="f119" y="f47"/>
                    <a:pt x="f120" y="f121"/>
                    <a:pt x="f122" y="f59"/>
                  </a:cubicBezTo>
                  <a:cubicBezTo>
                    <a:pt x="f123" y="f124"/>
                    <a:pt x="f125" y="f67"/>
                    <a:pt x="f126" y="f112"/>
                  </a:cubicBezTo>
                  <a:cubicBezTo>
                    <a:pt x="f127" y="f49"/>
                    <a:pt x="f128" y="f112"/>
                    <a:pt x="f129" y="f54"/>
                  </a:cubicBezTo>
                  <a:cubicBezTo>
                    <a:pt x="f130" y="f45"/>
                    <a:pt x="f131" y="f112"/>
                    <a:pt x="f132" y="f49"/>
                  </a:cubicBezTo>
                  <a:lnTo>
                    <a:pt x="f133" y="f80"/>
                  </a:lnTo>
                  <a:cubicBezTo>
                    <a:pt x="f134" y="f80"/>
                    <a:pt x="f135" y="f45"/>
                    <a:pt x="f136" y="f47"/>
                  </a:cubicBezTo>
                  <a:cubicBezTo>
                    <a:pt x="f137" y="f80"/>
                    <a:pt x="f138" y="f52"/>
                    <a:pt x="f139" y="f140"/>
                  </a:cubicBezTo>
                  <a:cubicBezTo>
                    <a:pt x="f141" y="f142"/>
                    <a:pt x="f143" y="f49"/>
                    <a:pt x="f144" y="f76"/>
                  </a:cubicBezTo>
                  <a:cubicBezTo>
                    <a:pt x="f145" y="f54"/>
                    <a:pt x="f146" y="f45"/>
                    <a:pt x="f147" y="f112"/>
                  </a:cubicBezTo>
                  <a:cubicBezTo>
                    <a:pt x="f148" y="f78"/>
                    <a:pt x="f149" y="f80"/>
                    <a:pt x="f150" y="f37"/>
                  </a:cubicBezTo>
                  <a:lnTo>
                    <a:pt x="f151" y="f76"/>
                  </a:lnTo>
                  <a:cubicBezTo>
                    <a:pt x="f152" y="f39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lnTo>
                    <a:pt x="f163" y="f164"/>
                  </a:lnTo>
                  <a:cubicBezTo>
                    <a:pt x="f165" y="f166"/>
                    <a:pt x="f167" y="f162"/>
                    <a:pt x="f168" y="f158"/>
                  </a:cubicBezTo>
                  <a:lnTo>
                    <a:pt x="f169" y="f160"/>
                  </a:lnTo>
                  <a:cubicBezTo>
                    <a:pt x="f170" y="f171"/>
                    <a:pt x="f172" y="f173"/>
                    <a:pt x="f174" y="f142"/>
                  </a:cubicBezTo>
                  <a:lnTo>
                    <a:pt x="f175" y="f176"/>
                  </a:lnTo>
                  <a:cubicBezTo>
                    <a:pt x="f177" y="f142"/>
                    <a:pt x="f159" y="f35"/>
                    <a:pt x="f178" y="f74"/>
                  </a:cubicBezTo>
                  <a:cubicBezTo>
                    <a:pt x="f179" y="f140"/>
                    <a:pt x="f180" y="f140"/>
                    <a:pt x="f181" y="f37"/>
                  </a:cubicBezTo>
                  <a:cubicBezTo>
                    <a:pt x="f182" y="f140"/>
                    <a:pt x="f183" y="f74"/>
                    <a:pt x="f184" y="f52"/>
                  </a:cubicBezTo>
                  <a:cubicBezTo>
                    <a:pt x="f185" y="f76"/>
                    <a:pt x="f186" y="f74"/>
                    <a:pt x="f187" y="f140"/>
                  </a:cubicBezTo>
                  <a:lnTo>
                    <a:pt x="f188" y="f45"/>
                  </a:lnTo>
                  <a:lnTo>
                    <a:pt x="f189" y="f78"/>
                  </a:lnTo>
                  <a:lnTo>
                    <a:pt x="f190" y="f112"/>
                  </a:lnTo>
                  <a:cubicBezTo>
                    <a:pt x="f191" y="f52"/>
                    <a:pt x="f192" y="f193"/>
                    <a:pt x="f194" y="f156"/>
                  </a:cubicBezTo>
                  <a:cubicBezTo>
                    <a:pt x="f195" y="f196"/>
                    <a:pt x="f197" y="f35"/>
                    <a:pt x="f198" y="f76"/>
                  </a:cubicBezTo>
                  <a:cubicBezTo>
                    <a:pt x="f199" y="f35"/>
                    <a:pt x="f200" y="f80"/>
                    <a:pt x="f201" y="f54"/>
                  </a:cubicBezTo>
                  <a:cubicBezTo>
                    <a:pt x="f202" y="f54"/>
                    <a:pt x="f203" y="f47"/>
                    <a:pt x="f204" y="f112"/>
                  </a:cubicBezTo>
                  <a:lnTo>
                    <a:pt x="f205" y="f78"/>
                  </a:lnTo>
                  <a:cubicBezTo>
                    <a:pt x="f206" y="f112"/>
                    <a:pt x="f207" y="f45"/>
                    <a:pt x="f208" y="f67"/>
                  </a:cubicBezTo>
                  <a:cubicBezTo>
                    <a:pt x="f209" y="f37"/>
                    <a:pt x="f210" y="f76"/>
                    <a:pt x="f211" y="f140"/>
                  </a:cubicBezTo>
                  <a:cubicBezTo>
                    <a:pt x="f212" y="f76"/>
                    <a:pt x="f213" y="f45"/>
                    <a:pt x="f214" y="f80"/>
                  </a:cubicBezTo>
                  <a:cubicBezTo>
                    <a:pt x="f215" y="f116"/>
                    <a:pt x="f216" y="f196"/>
                    <a:pt x="f217" y="f74"/>
                  </a:cubicBezTo>
                  <a:cubicBezTo>
                    <a:pt x="f218" y="f74"/>
                    <a:pt x="f219" y="f140"/>
                    <a:pt x="f220" y="f52"/>
                  </a:cubicBezTo>
                  <a:cubicBezTo>
                    <a:pt x="f221" y="f37"/>
                    <a:pt x="f222" y="f52"/>
                    <a:pt x="f223" y="f54"/>
                  </a:cubicBezTo>
                  <a:lnTo>
                    <a:pt x="f224" y="f54"/>
                  </a:lnTo>
                  <a:cubicBezTo>
                    <a:pt x="f225" y="f80"/>
                    <a:pt x="f226" y="f54"/>
                    <a:pt x="f227" y="f35"/>
                  </a:cubicBezTo>
                  <a:cubicBezTo>
                    <a:pt x="f228" y="f39"/>
                    <a:pt x="f229" y="f45"/>
                    <a:pt x="f230" y="f112"/>
                  </a:cubicBezTo>
                  <a:lnTo>
                    <a:pt x="f231" y="f166"/>
                  </a:lnTo>
                  <a:cubicBezTo>
                    <a:pt x="f232" y="f156"/>
                    <a:pt x="f233" y="f54"/>
                    <a:pt x="f234" y="f112"/>
                  </a:cubicBezTo>
                  <a:cubicBezTo>
                    <a:pt x="f235" y="f67"/>
                    <a:pt x="f236" y="f57"/>
                    <a:pt x="f237" y="f112"/>
                  </a:cubicBezTo>
                  <a:cubicBezTo>
                    <a:pt x="f238" y="f47"/>
                    <a:pt x="f239" y="f39"/>
                    <a:pt x="f240" y="f39"/>
                  </a:cubicBezTo>
                  <a:cubicBezTo>
                    <a:pt x="f241" y="f80"/>
                    <a:pt x="f242" y="f52"/>
                    <a:pt x="f243" y="f112"/>
                  </a:cubicBezTo>
                  <a:cubicBezTo>
                    <a:pt x="f244" y="f47"/>
                    <a:pt x="f245" y="f41"/>
                    <a:pt x="f246" y="f35"/>
                  </a:cubicBezTo>
                  <a:cubicBezTo>
                    <a:pt x="f247" y="f39"/>
                    <a:pt x="f248" y="f47"/>
                    <a:pt x="f249" y="f112"/>
                  </a:cubicBezTo>
                  <a:lnTo>
                    <a:pt x="f250" y="f39"/>
                  </a:lnTo>
                  <a:cubicBezTo>
                    <a:pt x="f251" y="f140"/>
                    <a:pt x="f252" y="f47"/>
                    <a:pt x="f253" y="f49"/>
                  </a:cubicBezTo>
                  <a:cubicBezTo>
                    <a:pt x="f254" y="f112"/>
                    <a:pt x="f255" y="f49"/>
                    <a:pt x="f256" y="f67"/>
                  </a:cubicBezTo>
                  <a:lnTo>
                    <a:pt x="f257" y="f47"/>
                  </a:lnTo>
                  <a:cubicBezTo>
                    <a:pt x="f258" y="f67"/>
                    <a:pt x="f259" y="f154"/>
                    <a:pt x="f260" y="f142"/>
                  </a:cubicBezTo>
                  <a:cubicBezTo>
                    <a:pt x="f261" y="f262"/>
                    <a:pt x="f263" y="f45"/>
                    <a:pt x="f264" y="f112"/>
                  </a:cubicBezTo>
                  <a:cubicBezTo>
                    <a:pt x="f265" y="f76"/>
                    <a:pt x="f266" y="f267"/>
                    <a:pt x="f268" y="f269"/>
                  </a:cubicBezTo>
                  <a:lnTo>
                    <a:pt x="f270" y="f166"/>
                  </a:lnTo>
                  <a:lnTo>
                    <a:pt x="f271" y="f269"/>
                  </a:lnTo>
                  <a:cubicBezTo>
                    <a:pt x="f272" y="f158"/>
                    <a:pt x="f273" y="f76"/>
                    <a:pt x="f274" y="f67"/>
                  </a:cubicBezTo>
                  <a:cubicBezTo>
                    <a:pt x="f275" y="f121"/>
                    <a:pt x="f276" y="f116"/>
                    <a:pt x="f277" y="f116"/>
                  </a:cubicBezTo>
                  <a:cubicBezTo>
                    <a:pt x="f278" y="f72"/>
                    <a:pt x="f279" y="f124"/>
                    <a:pt x="f280" y="f124"/>
                  </a:cubicBezTo>
                  <a:lnTo>
                    <a:pt x="f281" y="f64"/>
                  </a:lnTo>
                  <a:cubicBezTo>
                    <a:pt x="f282" y="f116"/>
                    <a:pt x="f283" y="f116"/>
                    <a:pt x="f284" y="f112"/>
                  </a:cubicBezTo>
                  <a:lnTo>
                    <a:pt x="f285" y="f286"/>
                  </a:lnTo>
                  <a:cubicBezTo>
                    <a:pt x="f287" y="f112"/>
                    <a:pt x="f288" y="f41"/>
                    <a:pt x="f289" y="f39"/>
                  </a:cubicBezTo>
                  <a:cubicBezTo>
                    <a:pt x="f290" y="f140"/>
                    <a:pt x="f291" y="f67"/>
                    <a:pt x="f292" y="f57"/>
                  </a:cubicBezTo>
                  <a:cubicBezTo>
                    <a:pt x="f293" y="f67"/>
                    <a:pt x="f294" y="f47"/>
                    <a:pt x="f295" y="f112"/>
                  </a:cubicBezTo>
                  <a:lnTo>
                    <a:pt x="f296" y="f121"/>
                  </a:lnTo>
                  <a:cubicBezTo>
                    <a:pt x="f297" y="f61"/>
                    <a:pt x="f298" y="f78"/>
                    <a:pt x="f299" y="f49"/>
                  </a:cubicBezTo>
                  <a:cubicBezTo>
                    <a:pt x="f300" y="f49"/>
                    <a:pt x="f301" y="f98"/>
                    <a:pt x="f302" y="f61"/>
                  </a:cubicBezTo>
                  <a:cubicBezTo>
                    <a:pt x="f303" y="f47"/>
                    <a:pt x="f304" y="f305"/>
                    <a:pt x="f306" y="f307"/>
                  </a:cubicBezTo>
                  <a:cubicBezTo>
                    <a:pt x="f308" y="f307"/>
                    <a:pt x="f309" y="f158"/>
                    <a:pt x="f310" y="f176"/>
                  </a:cubicBezTo>
                  <a:cubicBezTo>
                    <a:pt x="f311" y="f262"/>
                    <a:pt x="f312" y="f78"/>
                    <a:pt x="f313" y="f112"/>
                  </a:cubicBezTo>
                  <a:cubicBezTo>
                    <a:pt x="f314" y="f45"/>
                    <a:pt x="f315" y="f54"/>
                    <a:pt x="f316" y="f78"/>
                  </a:cubicBezTo>
                  <a:cubicBezTo>
                    <a:pt x="f317" y="f80"/>
                    <a:pt x="f318" y="f67"/>
                    <a:pt x="f319" y="f112"/>
                  </a:cubicBezTo>
                  <a:cubicBezTo>
                    <a:pt x="f320" y="f52"/>
                    <a:pt x="f321" y="f67"/>
                    <a:pt x="f322" y="f76"/>
                  </a:cubicBezTo>
                  <a:cubicBezTo>
                    <a:pt x="f323" y="f52"/>
                    <a:pt x="f324" y="f54"/>
                    <a:pt x="f325" y="f54"/>
                  </a:cubicBezTo>
                  <a:cubicBezTo>
                    <a:pt x="f326" y="f140"/>
                    <a:pt x="f327" y="f173"/>
                    <a:pt x="f328" y="f156"/>
                  </a:cubicBezTo>
                  <a:cubicBezTo>
                    <a:pt x="f329" y="f176"/>
                    <a:pt x="f330" y="f154"/>
                    <a:pt x="f331" y="f142"/>
                  </a:cubicBezTo>
                  <a:cubicBezTo>
                    <a:pt x="f332" y="f196"/>
                    <a:pt x="f333" y="f35"/>
                    <a:pt x="f334" y="f35"/>
                  </a:cubicBezTo>
                  <a:cubicBezTo>
                    <a:pt x="f335" y="f37"/>
                    <a:pt x="f336" y="f74"/>
                    <a:pt x="f337" y="f78"/>
                  </a:cubicBezTo>
                  <a:cubicBezTo>
                    <a:pt x="f338" y="f76"/>
                    <a:pt x="f339" y="f140"/>
                    <a:pt x="f340" y="f140"/>
                  </a:cubicBezTo>
                  <a:cubicBezTo>
                    <a:pt x="f341" y="f80"/>
                    <a:pt x="f342" y="f74"/>
                    <a:pt x="f343" y="f47"/>
                  </a:cubicBezTo>
                  <a:cubicBezTo>
                    <a:pt x="f344" y="f78"/>
                    <a:pt x="f345" y="f76"/>
                    <a:pt x="f346" y="f140"/>
                  </a:cubicBezTo>
                  <a:cubicBezTo>
                    <a:pt x="f347" y="f196"/>
                    <a:pt x="f340" y="f37"/>
                    <a:pt x="f348" y="f74"/>
                  </a:cubicBezTo>
                  <a:cubicBezTo>
                    <a:pt x="f348" y="f142"/>
                    <a:pt x="f349" y="f305"/>
                    <a:pt x="f350" y="f166"/>
                  </a:cubicBezTo>
                  <a:cubicBezTo>
                    <a:pt x="f351" y="f307"/>
                    <a:pt x="f352" y="f171"/>
                    <a:pt x="f353" y="f158"/>
                  </a:cubicBezTo>
                  <a:cubicBezTo>
                    <a:pt x="f354" y="f171"/>
                    <a:pt x="f355" y="f20"/>
                    <a:pt x="f356" y="f269"/>
                  </a:cubicBezTo>
                  <a:cubicBezTo>
                    <a:pt x="f357" y="f162"/>
                    <a:pt x="f29" y="f358"/>
                    <a:pt x="f359" y="f193"/>
                  </a:cubicBezTo>
                  <a:cubicBezTo>
                    <a:pt x="f360" y="f142"/>
                    <a:pt x="f361" y="f358"/>
                    <a:pt x="f362" y="f358"/>
                  </a:cubicBezTo>
                  <a:lnTo>
                    <a:pt x="f363" y="f173"/>
                  </a:lnTo>
                  <a:cubicBezTo>
                    <a:pt x="f364" y="f154"/>
                    <a:pt x="f365" y="f142"/>
                    <a:pt x="f366" y="f154"/>
                  </a:cubicBezTo>
                  <a:cubicBezTo>
                    <a:pt x="f367" y="f35"/>
                    <a:pt x="f368" y="f142"/>
                    <a:pt x="f369" y="f39"/>
                  </a:cubicBezTo>
                  <a:cubicBezTo>
                    <a:pt x="f370" y="f41"/>
                    <a:pt x="f371" y="f196"/>
                    <a:pt x="f372" y="f154"/>
                  </a:cubicBezTo>
                  <a:lnTo>
                    <a:pt x="f373" y="f154"/>
                  </a:lnTo>
                  <a:cubicBezTo>
                    <a:pt x="f374" y="f156"/>
                    <a:pt x="f375" y="f171"/>
                    <a:pt x="f376" y="f305"/>
                  </a:cubicBezTo>
                  <a:cubicBezTo>
                    <a:pt x="f377" y="f267"/>
                    <a:pt x="f378" y="f269"/>
                    <a:pt x="f379" y="f164"/>
                  </a:cubicBezTo>
                  <a:lnTo>
                    <a:pt x="f380" y="f158"/>
                  </a:lnTo>
                  <a:cubicBezTo>
                    <a:pt x="f381" y="f160"/>
                    <a:pt x="f382" y="f162"/>
                    <a:pt x="f383" y="f160"/>
                  </a:cubicBezTo>
                  <a:cubicBezTo>
                    <a:pt x="f384" y="f267"/>
                    <a:pt x="f385" y="f154"/>
                    <a:pt x="f386" y="f305"/>
                  </a:cubicBezTo>
                  <a:lnTo>
                    <a:pt x="f387" y="f164"/>
                  </a:lnTo>
                  <a:cubicBezTo>
                    <a:pt x="f388" y="f269"/>
                    <a:pt x="f389" y="f20"/>
                    <a:pt x="f6" y="f16"/>
                  </a:cubicBezTo>
                  <a:cubicBezTo>
                    <a:pt x="f390" y="f391"/>
                    <a:pt x="f392" y="f27"/>
                    <a:pt x="f393" y="f394"/>
                  </a:cubicBezTo>
                  <a:cubicBezTo>
                    <a:pt x="f395" y="f396"/>
                    <a:pt x="f397" y="f394"/>
                    <a:pt x="f398" y="f396"/>
                  </a:cubicBezTo>
                  <a:cubicBezTo>
                    <a:pt x="f381" y="f391"/>
                    <a:pt x="f399" y="f18"/>
                    <a:pt x="f400" y="f401"/>
                  </a:cubicBezTo>
                  <a:cubicBezTo>
                    <a:pt x="f402" y="f394"/>
                    <a:pt x="f403" y="f404"/>
                    <a:pt x="f405" y="f391"/>
                  </a:cubicBezTo>
                  <a:cubicBezTo>
                    <a:pt x="f406" y="f404"/>
                    <a:pt x="f407" y="f31"/>
                    <a:pt x="f408" y="f31"/>
                  </a:cubicBezTo>
                  <a:lnTo>
                    <a:pt x="f375" y="f31"/>
                  </a:lnTo>
                  <a:lnTo>
                    <a:pt x="f408" y="f31"/>
                  </a:lnTo>
                  <a:cubicBezTo>
                    <a:pt x="f409" y="f31"/>
                    <a:pt x="f409" y="f33"/>
                    <a:pt x="f410" y="f31"/>
                  </a:cubicBezTo>
                  <a:cubicBezTo>
                    <a:pt x="f411" y="f33"/>
                    <a:pt x="f412" y="f20"/>
                    <a:pt x="f413" y="f18"/>
                  </a:cubicBezTo>
                  <a:cubicBezTo>
                    <a:pt x="f410" y="f269"/>
                    <a:pt x="f414" y="f269"/>
                    <a:pt x="f415" y="f307"/>
                  </a:cubicBezTo>
                  <a:cubicBezTo>
                    <a:pt x="f416" y="f417"/>
                    <a:pt x="f418" y="f269"/>
                    <a:pt x="f419" y="f396"/>
                  </a:cubicBezTo>
                  <a:lnTo>
                    <a:pt x="f420" y="f417"/>
                  </a:lnTo>
                  <a:cubicBezTo>
                    <a:pt x="f421" y="f27"/>
                    <a:pt x="f25" y="f20"/>
                    <a:pt x="f422" y="f404"/>
                  </a:cubicBezTo>
                  <a:lnTo>
                    <a:pt x="f423" y="f404"/>
                  </a:lnTo>
                  <a:cubicBezTo>
                    <a:pt x="f424" y="f425"/>
                    <a:pt x="f426" y="f401"/>
                    <a:pt x="f427" y="f394"/>
                  </a:cubicBezTo>
                  <a:cubicBezTo>
                    <a:pt x="f428" y="f425"/>
                    <a:pt x="f429" y="f20"/>
                    <a:pt x="f430" y="f391"/>
                  </a:cubicBezTo>
                  <a:lnTo>
                    <a:pt x="f351" y="f33"/>
                  </a:lnTo>
                  <a:lnTo>
                    <a:pt x="f431" y="f31"/>
                  </a:lnTo>
                  <a:cubicBezTo>
                    <a:pt x="f432" y="f404"/>
                    <a:pt x="f433" y="f434"/>
                    <a:pt x="f435" y="f404"/>
                  </a:cubicBezTo>
                  <a:cubicBezTo>
                    <a:pt x="f436" y="f31"/>
                    <a:pt x="f437" y="f33"/>
                    <a:pt x="f438" y="f31"/>
                  </a:cubicBezTo>
                  <a:lnTo>
                    <a:pt x="f439" y="f425"/>
                  </a:lnTo>
                  <a:cubicBezTo>
                    <a:pt x="f440" y="f394"/>
                    <a:pt x="f441" y="f11"/>
                    <a:pt x="f442" y="f425"/>
                  </a:cubicBezTo>
                  <a:cubicBezTo>
                    <a:pt x="f443" y="f444"/>
                    <a:pt x="f445" y="f446"/>
                    <a:pt x="f447" y="f9"/>
                  </a:cubicBezTo>
                  <a:lnTo>
                    <a:pt x="f448" y="f425"/>
                  </a:lnTo>
                  <a:cubicBezTo>
                    <a:pt x="f449" y="f425"/>
                    <a:pt x="f450" y="f394"/>
                    <a:pt x="f451" y="f404"/>
                  </a:cubicBezTo>
                  <a:lnTo>
                    <a:pt x="f452" y="f16"/>
                  </a:lnTo>
                  <a:cubicBezTo>
                    <a:pt x="f453" y="f434"/>
                    <a:pt x="f454" y="f31"/>
                    <a:pt x="f455" y="f33"/>
                  </a:cubicBezTo>
                  <a:cubicBezTo>
                    <a:pt x="f284" y="f404"/>
                    <a:pt x="f456" y="f404"/>
                    <a:pt x="f457" y="f31"/>
                  </a:cubicBezTo>
                  <a:cubicBezTo>
                    <a:pt x="f458" y="f459"/>
                    <a:pt x="f460" y="f434"/>
                    <a:pt x="f461" y="f31"/>
                  </a:cubicBezTo>
                  <a:cubicBezTo>
                    <a:pt x="f462" y="f33"/>
                    <a:pt x="f463" y="f33"/>
                    <a:pt x="f464" y="f31"/>
                  </a:cubicBezTo>
                  <a:cubicBezTo>
                    <a:pt x="f465" y="f31"/>
                    <a:pt x="f466" y="f31"/>
                    <a:pt x="f260" y="f404"/>
                  </a:cubicBezTo>
                  <a:lnTo>
                    <a:pt x="f467" y="f404"/>
                  </a:lnTo>
                  <a:lnTo>
                    <a:pt x="f468" y="f394"/>
                  </a:lnTo>
                  <a:cubicBezTo>
                    <a:pt x="f469" y="f391"/>
                    <a:pt x="f470" y="f404"/>
                    <a:pt x="f471" y="f404"/>
                  </a:cubicBezTo>
                  <a:cubicBezTo>
                    <a:pt x="f469" y="f404"/>
                    <a:pt x="f472" y="f31"/>
                    <a:pt x="f473" y="f33"/>
                  </a:cubicBezTo>
                  <a:lnTo>
                    <a:pt x="f474" y="f425"/>
                  </a:lnTo>
                  <a:lnTo>
                    <a:pt x="f475" y="f425"/>
                  </a:lnTo>
                  <a:cubicBezTo>
                    <a:pt x="f476" y="f13"/>
                    <a:pt x="f477" y="f391"/>
                    <a:pt x="f478" y="f20"/>
                  </a:cubicBezTo>
                  <a:cubicBezTo>
                    <a:pt x="f477" y="f18"/>
                    <a:pt x="f479" y="f16"/>
                    <a:pt x="f480" y="f27"/>
                  </a:cubicBezTo>
                  <a:cubicBezTo>
                    <a:pt x="f481" y="f394"/>
                    <a:pt x="f482" y="f269"/>
                    <a:pt x="f483" y="f404"/>
                  </a:cubicBezTo>
                  <a:cubicBezTo>
                    <a:pt x="f484" y="f18"/>
                    <a:pt x="f485" y="f20"/>
                    <a:pt x="f486" y="f164"/>
                  </a:cubicBezTo>
                  <a:cubicBezTo>
                    <a:pt x="f487" y="f417"/>
                    <a:pt x="f243" y="f417"/>
                    <a:pt x="f488" y="f417"/>
                  </a:cubicBezTo>
                  <a:cubicBezTo>
                    <a:pt x="f489" y="f269"/>
                    <a:pt x="f490" y="f434"/>
                    <a:pt x="f242" y="f417"/>
                  </a:cubicBezTo>
                  <a:lnTo>
                    <a:pt x="f491" y="f18"/>
                  </a:lnTo>
                  <a:lnTo>
                    <a:pt x="f492" y="f164"/>
                  </a:lnTo>
                  <a:cubicBezTo>
                    <a:pt x="f493" y="f434"/>
                    <a:pt x="f494" y="f27"/>
                    <a:pt x="f495" y="f31"/>
                  </a:cubicBezTo>
                  <a:cubicBezTo>
                    <a:pt x="f496" y="f434"/>
                    <a:pt x="f497" y="f18"/>
                    <a:pt x="f498" y="f307"/>
                  </a:cubicBezTo>
                  <a:lnTo>
                    <a:pt x="f499" y="f396"/>
                  </a:lnTo>
                  <a:cubicBezTo>
                    <a:pt x="f500" y="f396"/>
                    <a:pt x="f501" y="f164"/>
                    <a:pt x="f502" y="f269"/>
                  </a:cubicBezTo>
                  <a:cubicBezTo>
                    <a:pt x="f503" y="f31"/>
                    <a:pt x="f504" y="f396"/>
                    <a:pt x="f505" y="f404"/>
                  </a:cubicBezTo>
                  <a:cubicBezTo>
                    <a:pt x="f506" y="f164"/>
                    <a:pt x="f507" y="f446"/>
                    <a:pt x="f508" y="f18"/>
                  </a:cubicBezTo>
                  <a:cubicBezTo>
                    <a:pt x="f509" y="f31"/>
                    <a:pt x="f510" y="f391"/>
                    <a:pt x="f511" y="f425"/>
                  </a:cubicBezTo>
                  <a:cubicBezTo>
                    <a:pt x="f512" y="f391"/>
                    <a:pt x="f513" y="f9"/>
                    <a:pt x="f514" y="f404"/>
                  </a:cubicBezTo>
                  <a:cubicBezTo>
                    <a:pt x="f515" y="f425"/>
                    <a:pt x="f516" y="f401"/>
                    <a:pt x="f517" y="f446"/>
                  </a:cubicBezTo>
                  <a:cubicBezTo>
                    <a:pt x="f518" y="f446"/>
                    <a:pt x="f519" y="f401"/>
                    <a:pt x="f520" y="f13"/>
                  </a:cubicBezTo>
                  <a:cubicBezTo>
                    <a:pt x="f521" y="f11"/>
                    <a:pt x="f522" y="f9"/>
                    <a:pt x="f523" y="f459"/>
                  </a:cubicBezTo>
                  <a:cubicBezTo>
                    <a:pt x="f170" y="f459"/>
                    <a:pt x="f524" y="f404"/>
                    <a:pt x="f172" y="f434"/>
                  </a:cubicBezTo>
                  <a:cubicBezTo>
                    <a:pt x="f525" y="f18"/>
                    <a:pt x="f526" y="f16"/>
                    <a:pt x="f527" y="f417"/>
                  </a:cubicBezTo>
                  <a:cubicBezTo>
                    <a:pt x="f528" y="f396"/>
                    <a:pt x="f529" y="f18"/>
                    <a:pt x="f179" y="f18"/>
                  </a:cubicBezTo>
                  <a:cubicBezTo>
                    <a:pt x="f530" y="f20"/>
                    <a:pt x="f531" y="f391"/>
                    <a:pt x="f532" y="f27"/>
                  </a:cubicBezTo>
                  <a:cubicBezTo>
                    <a:pt x="f533" y="f18"/>
                    <a:pt x="f534" y="f16"/>
                    <a:pt x="f535" y="f27"/>
                  </a:cubicBezTo>
                  <a:cubicBezTo>
                    <a:pt x="f536" y="f16"/>
                    <a:pt x="f537" y="f16"/>
                    <a:pt x="f538" y="f16"/>
                  </a:cubicBezTo>
                  <a:lnTo>
                    <a:pt x="f539" y="f27"/>
                  </a:lnTo>
                  <a:cubicBezTo>
                    <a:pt x="f540" y="f267"/>
                    <a:pt x="f541" y="f434"/>
                    <a:pt x="f542" y="f269"/>
                  </a:cubicBezTo>
                  <a:lnTo>
                    <a:pt x="f543" y="f434"/>
                  </a:lnTo>
                  <a:cubicBezTo>
                    <a:pt x="f544" y="f33"/>
                    <a:pt x="f545" y="f307"/>
                    <a:pt x="f546" y="f18"/>
                  </a:cubicBezTo>
                  <a:lnTo>
                    <a:pt x="f547" y="f269"/>
                  </a:lnTo>
                  <a:cubicBezTo>
                    <a:pt x="f548" y="f171"/>
                    <a:pt x="f549" y="f33"/>
                    <a:pt x="f550" y="f27"/>
                  </a:cubicBezTo>
                  <a:lnTo>
                    <a:pt x="f551" y="f269"/>
                  </a:lnTo>
                  <a:cubicBezTo>
                    <a:pt x="f552" y="f166"/>
                    <a:pt x="f553" y="f13"/>
                    <a:pt x="f554" y="f11"/>
                  </a:cubicBezTo>
                  <a:cubicBezTo>
                    <a:pt x="f555" y="f9"/>
                    <a:pt x="f556" y="f9"/>
                    <a:pt x="f557" y="f459"/>
                  </a:cubicBezTo>
                  <a:cubicBezTo>
                    <a:pt x="f558" y="f559"/>
                    <a:pt x="f560" y="f425"/>
                    <a:pt x="f561" y="f391"/>
                  </a:cubicBezTo>
                  <a:cubicBezTo>
                    <a:pt x="f562" y="f13"/>
                    <a:pt x="f563" y="f564"/>
                    <a:pt x="f565" y="f566"/>
                  </a:cubicBezTo>
                  <a:cubicBezTo>
                    <a:pt x="f567" y="f444"/>
                    <a:pt x="f568" y="f404"/>
                    <a:pt x="f569" y="f11"/>
                  </a:cubicBezTo>
                  <a:cubicBezTo>
                    <a:pt x="f570" y="f401"/>
                    <a:pt x="f571" y="f391"/>
                    <a:pt x="f572" y="f31"/>
                  </a:cubicBezTo>
                  <a:cubicBezTo>
                    <a:pt x="f573" y="f31"/>
                    <a:pt x="f574" y="f564"/>
                    <a:pt x="f575" y="f391"/>
                  </a:cubicBezTo>
                  <a:cubicBezTo>
                    <a:pt x="f576" y="f394"/>
                    <a:pt x="f577" y="f425"/>
                    <a:pt x="f577" y="f401"/>
                  </a:cubicBezTo>
                  <a:cubicBezTo>
                    <a:pt x="f578" y="f391"/>
                    <a:pt x="f579" y="f404"/>
                    <a:pt x="f580" y="f18"/>
                  </a:cubicBezTo>
                  <a:cubicBezTo>
                    <a:pt x="f66" y="f581"/>
                    <a:pt x="f582" y="f164"/>
                    <a:pt x="f583" y="f401"/>
                  </a:cubicBezTo>
                  <a:lnTo>
                    <a:pt x="f584" y="f425"/>
                  </a:lnTo>
                  <a:lnTo>
                    <a:pt x="f585" y="f13"/>
                  </a:lnTo>
                  <a:cubicBezTo>
                    <a:pt x="f586" y="f446"/>
                    <a:pt x="f587" y="f394"/>
                    <a:pt x="f588" y="f33"/>
                  </a:cubicBezTo>
                  <a:cubicBezTo>
                    <a:pt x="f589" y="f404"/>
                    <a:pt x="f590" y="f391"/>
                    <a:pt x="f591" y="f394"/>
                  </a:cubicBezTo>
                  <a:cubicBezTo>
                    <a:pt x="f592" y="f13"/>
                    <a:pt x="f593" y="f13"/>
                    <a:pt x="f594" y="f20"/>
                  </a:cubicBezTo>
                  <a:lnTo>
                    <a:pt x="f595" y="f394"/>
                  </a:lnTo>
                  <a:cubicBezTo>
                    <a:pt x="f596" y="f31"/>
                    <a:pt x="f597" y="f564"/>
                    <a:pt x="f598" y="f13"/>
                  </a:cubicBezTo>
                  <a:cubicBezTo>
                    <a:pt x="f599" y="f13"/>
                    <a:pt x="f600" y="f446"/>
                    <a:pt x="f601" y="f11"/>
                  </a:cubicBezTo>
                  <a:cubicBezTo>
                    <a:pt x="f602" y="f391"/>
                    <a:pt x="f603" y="f5"/>
                    <a:pt x="f604" y="f425"/>
                  </a:cubicBezTo>
                  <a:lnTo>
                    <a:pt x="f605" y="f31"/>
                  </a:lnTo>
                  <a:cubicBezTo>
                    <a:pt x="f606" y="f20"/>
                    <a:pt x="f607" y="f269"/>
                    <a:pt x="f608" y="f164"/>
                  </a:cubicBezTo>
                  <a:cubicBezTo>
                    <a:pt x="f609" y="f166"/>
                    <a:pt x="f610" y="f396"/>
                    <a:pt x="f611" y="f27"/>
                  </a:cubicBezTo>
                  <a:lnTo>
                    <a:pt x="f612" y="f396"/>
                  </a:lnTo>
                  <a:cubicBezTo>
                    <a:pt x="f613" y="f425"/>
                    <a:pt x="f614" y="f20"/>
                    <a:pt x="f615" y="f401"/>
                  </a:cubicBezTo>
                  <a:cubicBezTo>
                    <a:pt x="f616" y="f425"/>
                    <a:pt x="f617" y="f459"/>
                    <a:pt x="f618" y="f564"/>
                  </a:cubicBezTo>
                  <a:lnTo>
                    <a:pt x="f619" y="f394"/>
                  </a:lnTo>
                  <a:lnTo>
                    <a:pt x="f620" y="f425"/>
                  </a:lnTo>
                  <a:cubicBezTo>
                    <a:pt x="f621" y="f13"/>
                    <a:pt x="f622" y="f459"/>
                    <a:pt x="f623" y="f9"/>
                  </a:cubicBezTo>
                  <a:cubicBezTo>
                    <a:pt x="f624" y="f581"/>
                    <a:pt x="f625" y="f13"/>
                    <a:pt x="f626" y="f425"/>
                  </a:cubicBezTo>
                  <a:cubicBezTo>
                    <a:pt x="f627" y="f446"/>
                    <a:pt x="f628" y="f566"/>
                    <a:pt x="f629" y="f566"/>
                  </a:cubicBezTo>
                  <a:lnTo>
                    <a:pt x="f630" y="f566"/>
                  </a:lnTo>
                  <a:lnTo>
                    <a:pt x="f631" y="f566"/>
                  </a:lnTo>
                  <a:cubicBezTo>
                    <a:pt x="f632" y="f9"/>
                    <a:pt x="f633" y="f13"/>
                    <a:pt x="f634" y="f13"/>
                  </a:cubicBezTo>
                  <a:cubicBezTo>
                    <a:pt x="f635" y="f11"/>
                    <a:pt x="f636" y="f564"/>
                    <a:pt x="f637" y="f564"/>
                  </a:cubicBezTo>
                  <a:cubicBezTo>
                    <a:pt x="f638" y="f564"/>
                    <a:pt x="f639" y="f566"/>
                    <a:pt x="f640" y="f564"/>
                  </a:cubicBezTo>
                  <a:lnTo>
                    <a:pt x="f641" y="f566"/>
                  </a:lnTo>
                  <a:lnTo>
                    <a:pt x="f642" y="f13"/>
                  </a:lnTo>
                  <a:cubicBezTo>
                    <a:pt x="f643" y="f394"/>
                    <a:pt x="f644" y="f13"/>
                    <a:pt x="f645" y="f31"/>
                  </a:cubicBezTo>
                  <a:cubicBezTo>
                    <a:pt x="f646" y="f459"/>
                    <a:pt x="f647" y="f425"/>
                    <a:pt x="f648" y="f446"/>
                  </a:cubicBezTo>
                  <a:cubicBezTo>
                    <a:pt x="f649" y="f394"/>
                    <a:pt x="f650" y="f394"/>
                    <a:pt x="f651" y="f425"/>
                  </a:cubicBezTo>
                  <a:cubicBezTo>
                    <a:pt x="f652" y="f391"/>
                    <a:pt x="f653" y="f16"/>
                    <a:pt x="f654" y="f18"/>
                  </a:cubicBezTo>
                  <a:cubicBezTo>
                    <a:pt x="f655" y="f459"/>
                    <a:pt x="f656" y="f394"/>
                    <a:pt x="f657" y="f566"/>
                  </a:cubicBezTo>
                  <a:cubicBezTo>
                    <a:pt x="f658" y="f13"/>
                    <a:pt x="f659" y="f564"/>
                    <a:pt x="f660" y="f391"/>
                  </a:cubicBezTo>
                  <a:cubicBezTo>
                    <a:pt x="f661" y="f394"/>
                    <a:pt x="f662" y="f446"/>
                    <a:pt x="f663" y="f459"/>
                  </a:cubicBezTo>
                  <a:cubicBezTo>
                    <a:pt x="f664" y="f401"/>
                    <a:pt x="f665" y="f581"/>
                    <a:pt x="f666" y="f566"/>
                  </a:cubicBezTo>
                  <a:cubicBezTo>
                    <a:pt x="f667" y="f459"/>
                    <a:pt x="f668" y="f11"/>
                    <a:pt x="f669" y="f401"/>
                  </a:cubicBezTo>
                  <a:lnTo>
                    <a:pt x="f670" y="f581"/>
                  </a:lnTo>
                  <a:cubicBezTo>
                    <a:pt x="f671" y="f566"/>
                    <a:pt x="f672" y="f425"/>
                    <a:pt x="f673" y="f459"/>
                  </a:cubicBezTo>
                  <a:cubicBezTo>
                    <a:pt x="f674" y="f11"/>
                    <a:pt x="f675" y="f13"/>
                    <a:pt x="f676" y="f13"/>
                  </a:cubicBezTo>
                  <a:cubicBezTo>
                    <a:pt x="f677" y="f444"/>
                    <a:pt x="f678" y="f33"/>
                    <a:pt x="f679" y="f444"/>
                  </a:cubicBezTo>
                  <a:cubicBezTo>
                    <a:pt x="f680" y="f566"/>
                    <a:pt x="f681" y="f564"/>
                    <a:pt x="f682" y="f564"/>
                  </a:cubicBezTo>
                  <a:cubicBezTo>
                    <a:pt x="f683" y="f459"/>
                    <a:pt x="f684" y="f446"/>
                    <a:pt x="f685" y="f425"/>
                  </a:cubicBezTo>
                  <a:lnTo>
                    <a:pt x="f686" y="f564"/>
                  </a:lnTo>
                  <a:cubicBezTo>
                    <a:pt x="f687" y="f425"/>
                    <a:pt x="f20" y="f564"/>
                    <a:pt x="f459" y="f425"/>
                  </a:cubicBezTo>
                  <a:lnTo>
                    <a:pt x="f142" y="f13"/>
                  </a:lnTo>
                  <a:cubicBezTo>
                    <a:pt x="f5" y="f20"/>
                    <a:pt x="f688" y="f164"/>
                    <a:pt x="f689" y="f176"/>
                  </a:cubicBezTo>
                  <a:cubicBezTo>
                    <a:pt x="f690" y="f166"/>
                    <a:pt x="f691" y="f52"/>
                    <a:pt x="f692" y="f173"/>
                  </a:cubicBezTo>
                  <a:cubicBezTo>
                    <a:pt x="f693" y="f154"/>
                    <a:pt x="f694" y="f142"/>
                    <a:pt x="f695" y="f262"/>
                  </a:cubicBezTo>
                  <a:cubicBezTo>
                    <a:pt x="f696" y="f193"/>
                    <a:pt x="f697" y="f173"/>
                    <a:pt x="f698" y="f154"/>
                  </a:cubicBezTo>
                  <a:lnTo>
                    <a:pt x="f699" y="f142"/>
                  </a:lnTo>
                  <a:cubicBezTo>
                    <a:pt x="f700" y="f154"/>
                    <a:pt x="f701" y="f41"/>
                    <a:pt x="f702" y="f37"/>
                  </a:cubicBezTo>
                  <a:lnTo>
                    <a:pt x="f703" y="f196"/>
                  </a:lnTo>
                  <a:cubicBezTo>
                    <a:pt x="f704" y="f262"/>
                    <a:pt x="f705" y="f41"/>
                    <a:pt x="f706" y="f35"/>
                  </a:cubicBezTo>
                  <a:cubicBezTo>
                    <a:pt x="f707" y="f173"/>
                    <a:pt x="f708" y="f35"/>
                    <a:pt x="f709" y="f176"/>
                  </a:cubicBezTo>
                  <a:cubicBezTo>
                    <a:pt x="f710" y="f37"/>
                    <a:pt x="f711" y="f176"/>
                    <a:pt x="f712" y="f140"/>
                  </a:cubicBezTo>
                  <a:cubicBezTo>
                    <a:pt x="f713" y="f74"/>
                    <a:pt x="f714" y="f262"/>
                    <a:pt x="f715" y="f262"/>
                  </a:cubicBezTo>
                  <a:lnTo>
                    <a:pt x="f716" y="f39"/>
                  </a:lnTo>
                  <a:lnTo>
                    <a:pt x="f717" y="f196"/>
                  </a:lnTo>
                  <a:cubicBezTo>
                    <a:pt x="f718" y="f262"/>
                    <a:pt x="f719" y="f37"/>
                    <a:pt x="f720" y="f74"/>
                  </a:cubicBezTo>
                  <a:cubicBezTo>
                    <a:pt x="f721" y="f74"/>
                    <a:pt x="f722" y="f52"/>
                    <a:pt x="f723" y="f52"/>
                  </a:cubicBezTo>
                  <a:cubicBezTo>
                    <a:pt x="f670" y="f80"/>
                    <a:pt x="f666" y="f74"/>
                    <a:pt x="f724" y="f52"/>
                  </a:cubicBezTo>
                  <a:lnTo>
                    <a:pt x="f725" y="f140"/>
                  </a:lnTo>
                  <a:cubicBezTo>
                    <a:pt x="f726" y="f35"/>
                    <a:pt x="f727" y="f52"/>
                    <a:pt x="f660" y="f41"/>
                  </a:cubicBezTo>
                  <a:lnTo>
                    <a:pt x="f728" y="f142"/>
                  </a:lnTo>
                  <a:cubicBezTo>
                    <a:pt x="f657" y="f176"/>
                    <a:pt x="f729" y="f41"/>
                    <a:pt x="f730" y="f196"/>
                  </a:cubicBezTo>
                  <a:lnTo>
                    <a:pt x="f731" y="f262"/>
                  </a:lnTo>
                  <a:cubicBezTo>
                    <a:pt x="f732" y="f154"/>
                    <a:pt x="f733" y="f193"/>
                    <a:pt x="f734" y="f154"/>
                  </a:cubicBezTo>
                  <a:cubicBezTo>
                    <a:pt x="f735" y="f196"/>
                    <a:pt x="f736" y="f35"/>
                    <a:pt x="f737" y="f140"/>
                  </a:cubicBezTo>
                  <a:cubicBezTo>
                    <a:pt x="f738" y="f262"/>
                    <a:pt x="f739" y="f41"/>
                    <a:pt x="f740" y="f156"/>
                  </a:cubicBezTo>
                  <a:lnTo>
                    <a:pt x="f741" y="f154"/>
                  </a:lnTo>
                  <a:cubicBezTo>
                    <a:pt x="f742" y="f156"/>
                    <a:pt x="f743" y="f358"/>
                    <a:pt x="f744" y="f171"/>
                  </a:cubicBezTo>
                  <a:cubicBezTo>
                    <a:pt x="f745" y="f176"/>
                    <a:pt x="f746" y="f193"/>
                    <a:pt x="f747" y="f41"/>
                  </a:cubicBezTo>
                  <a:cubicBezTo>
                    <a:pt x="f748" y="f78"/>
                    <a:pt x="f749" y="f156"/>
                    <a:pt x="f750" y="f140"/>
                  </a:cubicBezTo>
                  <a:cubicBezTo>
                    <a:pt x="f751" y="f176"/>
                    <a:pt x="f752" y="f196"/>
                    <a:pt x="f753" y="f154"/>
                  </a:cubicBezTo>
                  <a:cubicBezTo>
                    <a:pt x="f754" y="f156"/>
                    <a:pt x="f755" y="f305"/>
                    <a:pt x="f756" y="f158"/>
                  </a:cubicBezTo>
                  <a:cubicBezTo>
                    <a:pt x="f757" y="f158"/>
                    <a:pt x="f758" y="f39"/>
                    <a:pt x="f759" y="f39"/>
                  </a:cubicBezTo>
                  <a:cubicBezTo>
                    <a:pt x="f760" y="f39"/>
                    <a:pt x="f760" y="f37"/>
                    <a:pt x="f14" y="f37"/>
                  </a:cubicBezTo>
                  <a:cubicBezTo>
                    <a:pt x="f761" y="f52"/>
                    <a:pt x="f762" y="f262"/>
                    <a:pt x="f763" y="f140"/>
                  </a:cubicBezTo>
                  <a:cubicBezTo>
                    <a:pt x="f631" y="f196"/>
                    <a:pt x="f764" y="f140"/>
                    <a:pt x="f765" y="f154"/>
                  </a:cubicBezTo>
                  <a:lnTo>
                    <a:pt x="f766" y="f196"/>
                  </a:lnTo>
                  <a:cubicBezTo>
                    <a:pt x="f767" y="f154"/>
                    <a:pt x="f768" y="f160"/>
                    <a:pt x="f769" y="f358"/>
                  </a:cubicBezTo>
                  <a:cubicBezTo>
                    <a:pt x="f618" y="f176"/>
                    <a:pt x="f770" y="f193"/>
                    <a:pt x="f771" y="f154"/>
                  </a:cubicBezTo>
                  <a:cubicBezTo>
                    <a:pt x="f772" y="f262"/>
                    <a:pt x="f773" y="f193"/>
                    <a:pt x="f774" y="f142"/>
                  </a:cubicBezTo>
                  <a:cubicBezTo>
                    <a:pt x="f619" y="f74"/>
                    <a:pt x="f775" y="f262"/>
                    <a:pt x="f776" y="f74"/>
                  </a:cubicBezTo>
                  <a:cubicBezTo>
                    <a:pt x="f777" y="f78"/>
                    <a:pt x="f778" y="f262"/>
                    <a:pt x="f779" y="f78"/>
                  </a:cubicBezTo>
                  <a:cubicBezTo>
                    <a:pt x="f780" y="f142"/>
                    <a:pt x="f781" y="f54"/>
                    <a:pt x="f782" y="f35"/>
                  </a:cubicBezTo>
                  <a:lnTo>
                    <a:pt x="f783" y="f52"/>
                  </a:lnTo>
                  <a:cubicBezTo>
                    <a:pt x="f784" y="f74"/>
                    <a:pt x="f785" y="f37"/>
                    <a:pt x="f786" y="f37"/>
                  </a:cubicBezTo>
                  <a:lnTo>
                    <a:pt x="f787" y="f54"/>
                  </a:lnTo>
                  <a:cubicBezTo>
                    <a:pt x="f788" y="f140"/>
                    <a:pt x="f789" y="f67"/>
                    <a:pt x="f790" y="f45"/>
                  </a:cubicBezTo>
                  <a:cubicBezTo>
                    <a:pt x="f791" y="f45"/>
                    <a:pt x="f792" y="f74"/>
                    <a:pt x="f793" y="f39"/>
                  </a:cubicBezTo>
                  <a:cubicBezTo>
                    <a:pt x="f794" y="f154"/>
                    <a:pt x="f795" y="f49"/>
                    <a:pt x="f796" y="f112"/>
                  </a:cubicBezTo>
                  <a:cubicBezTo>
                    <a:pt x="f797" y="f112"/>
                    <a:pt x="f798" y="f54"/>
                    <a:pt x="f799" y="f76"/>
                  </a:cubicBezTo>
                  <a:cubicBezTo>
                    <a:pt x="f800" y="f78"/>
                    <a:pt x="f801" y="f80"/>
                    <a:pt x="f802" y="f112"/>
                  </a:cubicBezTo>
                  <a:cubicBezTo>
                    <a:pt x="f803" y="f47"/>
                    <a:pt x="f804" y="f78"/>
                    <a:pt x="f805" y="f74"/>
                  </a:cubicBezTo>
                  <a:cubicBezTo>
                    <a:pt x="f806" y="f45"/>
                    <a:pt x="f807" y="f37"/>
                    <a:pt x="f808" y="f35"/>
                  </a:cubicBezTo>
                  <a:lnTo>
                    <a:pt x="f808" y="f52"/>
                  </a:lnTo>
                  <a:cubicBezTo>
                    <a:pt x="f809" y="f54"/>
                    <a:pt x="f810" y="f154"/>
                    <a:pt x="f811" y="f41"/>
                  </a:cubicBezTo>
                  <a:lnTo>
                    <a:pt x="f812" y="f52"/>
                  </a:lnTo>
                  <a:lnTo>
                    <a:pt x="f813" y="f74"/>
                  </a:lnTo>
                  <a:lnTo>
                    <a:pt x="f814" y="f80"/>
                  </a:lnTo>
                  <a:cubicBezTo>
                    <a:pt x="f815" y="f52"/>
                    <a:pt x="f816" y="f76"/>
                    <a:pt x="f817" y="f54"/>
                  </a:cubicBezTo>
                  <a:cubicBezTo>
                    <a:pt x="f818" y="f74"/>
                    <a:pt x="f819" y="f41"/>
                    <a:pt x="f820" y="f41"/>
                  </a:cubicBezTo>
                  <a:cubicBezTo>
                    <a:pt x="f821" y="f37"/>
                    <a:pt x="f822" y="f74"/>
                    <a:pt x="f823" y="f140"/>
                  </a:cubicBezTo>
                  <a:cubicBezTo>
                    <a:pt x="f824" y="f76"/>
                    <a:pt x="f825" y="f45"/>
                    <a:pt x="f826" y="f52"/>
                  </a:cubicBezTo>
                  <a:cubicBezTo>
                    <a:pt x="f827" y="f78"/>
                    <a:pt x="f828" y="f54"/>
                    <a:pt x="f829" y="f45"/>
                  </a:cubicBezTo>
                  <a:cubicBezTo>
                    <a:pt x="f830" y="f67"/>
                    <a:pt x="f831" y="f47"/>
                    <a:pt x="f832" y="f47"/>
                  </a:cubicBezTo>
                  <a:cubicBezTo>
                    <a:pt x="f833" y="f47"/>
                    <a:pt x="f834" y="f45"/>
                    <a:pt x="f835" y="f45"/>
                  </a:cubicBezTo>
                  <a:lnTo>
                    <a:pt x="f836" y="f140"/>
                  </a:lnTo>
                  <a:cubicBezTo>
                    <a:pt x="f837" y="f52"/>
                    <a:pt x="f838" y="f76"/>
                    <a:pt x="f839" y="f54"/>
                  </a:cubicBezTo>
                  <a:cubicBezTo>
                    <a:pt x="f840" y="f78"/>
                    <a:pt x="f841" y="f52"/>
                    <a:pt x="f842" y="f52"/>
                  </a:cubicBezTo>
                  <a:cubicBezTo>
                    <a:pt x="f843" y="f80"/>
                    <a:pt x="f844" y="f67"/>
                    <a:pt x="f845" y="f57"/>
                  </a:cubicBezTo>
                  <a:lnTo>
                    <a:pt x="f598" y="f45"/>
                  </a:lnTo>
                  <a:cubicBezTo>
                    <a:pt x="f846" y="f112"/>
                    <a:pt x="f847" y="f57"/>
                    <a:pt x="f848" y="f116"/>
                  </a:cubicBezTo>
                  <a:cubicBezTo>
                    <a:pt x="f849" y="f61"/>
                    <a:pt x="f850" y="f80"/>
                    <a:pt x="f851" y="f112"/>
                  </a:cubicBezTo>
                  <a:cubicBezTo>
                    <a:pt x="f852" y="f112"/>
                    <a:pt x="f853" y="f47"/>
                    <a:pt x="f854" y="f45"/>
                  </a:cubicBezTo>
                  <a:cubicBezTo>
                    <a:pt x="f855" y="f112"/>
                    <a:pt x="f856" y="f116"/>
                    <a:pt x="f857" y="f47"/>
                  </a:cubicBezTo>
                  <a:lnTo>
                    <a:pt x="f858" y="f286"/>
                  </a:lnTo>
                  <a:cubicBezTo>
                    <a:pt x="f859" y="f116"/>
                    <a:pt x="f860" y="f80"/>
                    <a:pt x="f861" y="f78"/>
                  </a:cubicBezTo>
                  <a:cubicBezTo>
                    <a:pt x="f862" y="f52"/>
                    <a:pt x="f863" y="f67"/>
                    <a:pt x="f864" y="f57"/>
                  </a:cubicBezTo>
                  <a:cubicBezTo>
                    <a:pt x="f865" y="f112"/>
                    <a:pt x="f866" y="f74"/>
                    <a:pt x="f867" y="f45"/>
                  </a:cubicBezTo>
                  <a:cubicBezTo>
                    <a:pt x="f868" y="f112"/>
                    <a:pt x="f869" y="f45"/>
                    <a:pt x="f55" y="f4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5" name="Freeform 63">
              <a:extLst>
                <a:ext uri="{FF2B5EF4-FFF2-40B4-BE49-F238E27FC236}">
                  <a16:creationId xmlns:a16="http://schemas.microsoft.com/office/drawing/2014/main" id="{C695014F-DE14-418F-98C9-C10F3DAFC3E3}"/>
                </a:ext>
              </a:extLst>
            </p:cNvPr>
            <p:cNvSpPr/>
            <p:nvPr/>
          </p:nvSpPr>
          <p:spPr>
            <a:xfrm>
              <a:off x="7508879" y="1560021"/>
              <a:ext cx="11109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"/>
                <a:gd name="f7" fmla="val 3"/>
                <a:gd name="f8" fmla="val 8"/>
                <a:gd name="f9" fmla="val 2"/>
                <a:gd name="f10" fmla="val 7"/>
                <a:gd name="f11" fmla="val 1"/>
                <a:gd name="f12" fmla="val 6"/>
                <a:gd name="f13" fmla="+- 0 0 -90"/>
                <a:gd name="f14" fmla="*/ f3 1 12"/>
                <a:gd name="f15" fmla="*/ f4 1 3"/>
                <a:gd name="f16" fmla="+- f7 0 f5"/>
                <a:gd name="f17" fmla="+- f6 0 f5"/>
                <a:gd name="f18" fmla="*/ f13 f0 1"/>
                <a:gd name="f19" fmla="*/ f16 1 3"/>
                <a:gd name="f20" fmla="*/ f17 1 12"/>
                <a:gd name="f21" fmla="*/ 12 f17 1"/>
                <a:gd name="f22" fmla="*/ 3 f16 1"/>
                <a:gd name="f23" fmla="*/ 6 f17 1"/>
                <a:gd name="f24" fmla="*/ 0 f16 1"/>
                <a:gd name="f25" fmla="*/ f18 1 f2"/>
                <a:gd name="f26" fmla="*/ f21 1 12"/>
                <a:gd name="f27" fmla="*/ f22 1 3"/>
                <a:gd name="f28" fmla="*/ f23 1 12"/>
                <a:gd name="f29" fmla="*/ f24 1 3"/>
                <a:gd name="f30" fmla="*/ 0 1 f20"/>
                <a:gd name="f31" fmla="*/ f6 1 f20"/>
                <a:gd name="f32" fmla="*/ 0 1 f19"/>
                <a:gd name="f33" fmla="*/ f7 1 f19"/>
                <a:gd name="f34" fmla="+- f25 0 f1"/>
                <a:gd name="f35" fmla="*/ f26 1 f20"/>
                <a:gd name="f36" fmla="*/ f27 1 f19"/>
                <a:gd name="f37" fmla="*/ f28 1 f20"/>
                <a:gd name="f38" fmla="*/ f29 1 f19"/>
                <a:gd name="f39" fmla="*/ f30 f14 1"/>
                <a:gd name="f40" fmla="*/ f31 f14 1"/>
                <a:gd name="f41" fmla="*/ f33 f15 1"/>
                <a:gd name="f42" fmla="*/ f32 f15 1"/>
                <a:gd name="f43" fmla="*/ f35 f14 1"/>
                <a:gd name="f44" fmla="*/ f36 f15 1"/>
                <a:gd name="f45" fmla="*/ f37 f14 1"/>
                <a:gd name="f46" fmla="*/ f38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3" y="f44"/>
                </a:cxn>
                <a:cxn ang="f34">
                  <a:pos x="f43" y="f44"/>
                </a:cxn>
                <a:cxn ang="f34">
                  <a:pos x="f45" y="f46"/>
                </a:cxn>
                <a:cxn ang="f34">
                  <a:pos x="f43" y="f44"/>
                </a:cxn>
              </a:cxnLst>
              <a:rect l="f39" t="f42" r="f40" b="f41"/>
              <a:pathLst>
                <a:path w="12" h="3">
                  <a:moveTo>
                    <a:pt x="f6" y="f7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5"/>
                  </a:cubicBezTo>
                  <a:cubicBezTo>
                    <a:pt x="f11" y="f11"/>
                    <a:pt x="f5" y="f9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6" name="Freeform 64">
              <a:extLst>
                <a:ext uri="{FF2B5EF4-FFF2-40B4-BE49-F238E27FC236}">
                  <a16:creationId xmlns:a16="http://schemas.microsoft.com/office/drawing/2014/main" id="{338824EE-8D6C-417D-8F4A-03138CC50D55}"/>
                </a:ext>
              </a:extLst>
            </p:cNvPr>
            <p:cNvSpPr/>
            <p:nvPr/>
          </p:nvSpPr>
          <p:spPr>
            <a:xfrm>
              <a:off x="5434014" y="1567400"/>
              <a:ext cx="4764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3"/>
                <a:gd name="f9" fmla="+- 0 0 -90"/>
                <a:gd name="f10" fmla="*/ f3 1 5"/>
                <a:gd name="f11" fmla="*/ f4 1 1"/>
                <a:gd name="f12" fmla="+- f7 0 f5"/>
                <a:gd name="f13" fmla="+- f6 0 f5"/>
                <a:gd name="f14" fmla="*/ f9 f0 1"/>
                <a:gd name="f15" fmla="*/ f13 1 5"/>
                <a:gd name="f16" fmla="*/ 5 f13 1"/>
                <a:gd name="f17" fmla="*/ 1 f12 1"/>
                <a:gd name="f18" fmla="*/ 3 f13 1"/>
                <a:gd name="f19" fmla="*/ 0 f12 1"/>
                <a:gd name="f20" fmla="*/ 0 f13 1"/>
                <a:gd name="f21" fmla="*/ 0 1 f12"/>
                <a:gd name="f22" fmla="*/ f7 1 f12"/>
                <a:gd name="f23" fmla="*/ f14 1 f2"/>
                <a:gd name="f24" fmla="*/ f16 1 5"/>
                <a:gd name="f25" fmla="*/ f18 1 5"/>
                <a:gd name="f26" fmla="*/ f20 1 5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39"/>
                </a:cxn>
                <a:cxn ang="f33">
                  <a:pos x="f41" y="f39"/>
                </a:cxn>
              </a:cxnLst>
              <a:rect l="f37" t="f32" r="f38" b="f31"/>
              <a:pathLst>
                <a:path w="5" h="1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cubicBezTo>
                    <a:pt x="f7" y="f7"/>
                    <a:pt x="f7" y="f7"/>
                    <a:pt x="f5" y="f7"/>
                  </a:cubicBez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7" name="Freeform 65">
              <a:extLst>
                <a:ext uri="{FF2B5EF4-FFF2-40B4-BE49-F238E27FC236}">
                  <a16:creationId xmlns:a16="http://schemas.microsoft.com/office/drawing/2014/main" id="{D021E493-0D6D-4FEF-AFE3-CBCC86CB8AFC}"/>
                </a:ext>
              </a:extLst>
            </p:cNvPr>
            <p:cNvSpPr/>
            <p:nvPr/>
          </p:nvSpPr>
          <p:spPr>
            <a:xfrm>
              <a:off x="9672642" y="1567400"/>
              <a:ext cx="25402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3"/>
                <a:gd name="f8" fmla="val 13"/>
                <a:gd name="f9" fmla="val 2"/>
                <a:gd name="f10" fmla="val 6"/>
                <a:gd name="f11" fmla="val 1"/>
                <a:gd name="f12" fmla="+- 0 0 -90"/>
                <a:gd name="f13" fmla="*/ f3 1 27"/>
                <a:gd name="f14" fmla="*/ f4 1 3"/>
                <a:gd name="f15" fmla="+- f7 0 f5"/>
                <a:gd name="f16" fmla="+- f6 0 f5"/>
                <a:gd name="f17" fmla="*/ f12 f0 1"/>
                <a:gd name="f18" fmla="*/ f15 1 3"/>
                <a:gd name="f19" fmla="*/ f16 1 27"/>
                <a:gd name="f20" fmla="*/ 27 f16 1"/>
                <a:gd name="f21" fmla="*/ 3 f15 1"/>
                <a:gd name="f22" fmla="*/ 1 f16 1"/>
                <a:gd name="f23" fmla="*/ 0 f15 1"/>
                <a:gd name="f24" fmla="*/ f17 1 f2"/>
                <a:gd name="f25" fmla="*/ f20 1 27"/>
                <a:gd name="f26" fmla="*/ f21 1 3"/>
                <a:gd name="f27" fmla="*/ f22 1 27"/>
                <a:gd name="f28" fmla="*/ f23 1 3"/>
                <a:gd name="f29" fmla="*/ 0 1 f19"/>
                <a:gd name="f30" fmla="*/ f6 1 f19"/>
                <a:gd name="f31" fmla="*/ 0 1 f18"/>
                <a:gd name="f32" fmla="*/ f7 1 f18"/>
                <a:gd name="f33" fmla="+- f24 0 f1"/>
                <a:gd name="f34" fmla="*/ f25 1 f19"/>
                <a:gd name="f35" fmla="*/ f26 1 f18"/>
                <a:gd name="f36" fmla="*/ f27 1 f19"/>
                <a:gd name="f37" fmla="*/ f28 1 f18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2" y="f43"/>
                </a:cxn>
                <a:cxn ang="f33">
                  <a:pos x="f44" y="f45"/>
                </a:cxn>
                <a:cxn ang="f33">
                  <a:pos x="f42" y="f43"/>
                </a:cxn>
              </a:cxnLst>
              <a:rect l="f38" t="f41" r="f39" b="f40"/>
              <a:pathLst>
                <a:path w="27" h="3">
                  <a:moveTo>
                    <a:pt x="f6" y="f7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1" y="f5"/>
                  </a:cubicBezTo>
                  <a:cubicBezTo>
                    <a:pt x="f5" y="f11"/>
                    <a:pt x="f10" y="f9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8" name="Freeform 66">
              <a:extLst>
                <a:ext uri="{FF2B5EF4-FFF2-40B4-BE49-F238E27FC236}">
                  <a16:creationId xmlns:a16="http://schemas.microsoft.com/office/drawing/2014/main" id="{D5492862-BD27-44C7-BE0C-C975C114E244}"/>
                </a:ext>
              </a:extLst>
            </p:cNvPr>
            <p:cNvSpPr/>
            <p:nvPr/>
          </p:nvSpPr>
          <p:spPr>
            <a:xfrm>
              <a:off x="10966454" y="1529242"/>
              <a:ext cx="39684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3"/>
                <a:gd name="f8" fmla="val 1"/>
                <a:gd name="f9" fmla="val 20"/>
                <a:gd name="f10" fmla="val 27"/>
                <a:gd name="f11" fmla="val 2"/>
                <a:gd name="f12" fmla="val 38"/>
                <a:gd name="f13" fmla="val 37"/>
                <a:gd name="f14" fmla="val 29"/>
                <a:gd name="f15" fmla="+- 0 0 -90"/>
                <a:gd name="f16" fmla="*/ f3 1 42"/>
                <a:gd name="f17" fmla="*/ f4 1 3"/>
                <a:gd name="f18" fmla="+- f7 0 f5"/>
                <a:gd name="f19" fmla="+- f6 0 f5"/>
                <a:gd name="f20" fmla="*/ f15 f0 1"/>
                <a:gd name="f21" fmla="*/ f18 1 3"/>
                <a:gd name="f22" fmla="*/ f19 1 42"/>
                <a:gd name="f23" fmla="*/ 42 f19 1"/>
                <a:gd name="f24" fmla="*/ 0 f18 1"/>
                <a:gd name="f25" fmla="*/ 0 f19 1"/>
                <a:gd name="f26" fmla="*/ 1 f18 1"/>
                <a:gd name="f27" fmla="*/ 38 f19 1"/>
                <a:gd name="f28" fmla="*/ 3 f18 1"/>
                <a:gd name="f29" fmla="*/ f20 1 f2"/>
                <a:gd name="f30" fmla="*/ f23 1 42"/>
                <a:gd name="f31" fmla="*/ f24 1 3"/>
                <a:gd name="f32" fmla="*/ f25 1 42"/>
                <a:gd name="f33" fmla="*/ f26 1 3"/>
                <a:gd name="f34" fmla="*/ f27 1 42"/>
                <a:gd name="f35" fmla="*/ f28 1 3"/>
                <a:gd name="f36" fmla="*/ 0 1 f22"/>
                <a:gd name="f37" fmla="*/ f6 1 f22"/>
                <a:gd name="f38" fmla="*/ 0 1 f21"/>
                <a:gd name="f39" fmla="*/ f7 1 f21"/>
                <a:gd name="f40" fmla="+- f29 0 f1"/>
                <a:gd name="f41" fmla="*/ f30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1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6"/>
                </a:cxn>
                <a:cxn ang="f40">
                  <a:pos x="f51" y="f52"/>
                </a:cxn>
              </a:cxnLst>
              <a:rect l="f47" t="f50" r="f48" b="f49"/>
              <a:pathLst>
                <a:path w="42" h="3">
                  <a:moveTo>
                    <a:pt x="f6" y="f5"/>
                  </a:moveTo>
                  <a:lnTo>
                    <a:pt x="f6" y="f5"/>
                  </a:lnTo>
                  <a:lnTo>
                    <a:pt x="f5" y="f8"/>
                  </a:lnTo>
                  <a:cubicBezTo>
                    <a:pt x="f9" y="f8"/>
                    <a:pt x="f10" y="f11"/>
                    <a:pt x="f12" y="f7"/>
                  </a:cubicBezTo>
                  <a:cubicBezTo>
                    <a:pt x="f13" y="f11"/>
                    <a:pt x="f14" y="f5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9" name="Freeform 67">
              <a:extLst>
                <a:ext uri="{FF2B5EF4-FFF2-40B4-BE49-F238E27FC236}">
                  <a16:creationId xmlns:a16="http://schemas.microsoft.com/office/drawing/2014/main" id="{1B6443B8-86C8-4238-9952-75908DA37647}"/>
                </a:ext>
              </a:extLst>
            </p:cNvPr>
            <p:cNvSpPr/>
            <p:nvPr/>
          </p:nvSpPr>
          <p:spPr>
            <a:xfrm>
              <a:off x="11329992" y="1552632"/>
              <a:ext cx="44448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3"/>
                <a:gd name="f8" fmla="val 27"/>
                <a:gd name="f9" fmla="val 33"/>
                <a:gd name="f10" fmla="val 2"/>
                <a:gd name="f11" fmla="val 40"/>
                <a:gd name="f12" fmla="val 44"/>
                <a:gd name="f13" fmla="val 18"/>
                <a:gd name="f14" fmla="+- 0 0 -90"/>
                <a:gd name="f15" fmla="*/ f3 1 46"/>
                <a:gd name="f16" fmla="*/ f4 1 3"/>
                <a:gd name="f17" fmla="+- f7 0 f5"/>
                <a:gd name="f18" fmla="+- f6 0 f5"/>
                <a:gd name="f19" fmla="*/ f14 f0 1"/>
                <a:gd name="f20" fmla="*/ f17 1 3"/>
                <a:gd name="f21" fmla="*/ f18 1 46"/>
                <a:gd name="f22" fmla="*/ 27 f18 1"/>
                <a:gd name="f23" fmla="*/ 3 f17 1"/>
                <a:gd name="f24" fmla="*/ 46 f18 1"/>
                <a:gd name="f25" fmla="*/ 2 f17 1"/>
                <a:gd name="f26" fmla="*/ 44 f18 1"/>
                <a:gd name="f27" fmla="*/ 0 f17 1"/>
                <a:gd name="f28" fmla="*/ f19 1 f2"/>
                <a:gd name="f29" fmla="*/ f22 1 46"/>
                <a:gd name="f30" fmla="*/ f23 1 3"/>
                <a:gd name="f31" fmla="*/ f24 1 46"/>
                <a:gd name="f32" fmla="*/ f25 1 3"/>
                <a:gd name="f33" fmla="*/ f26 1 46"/>
                <a:gd name="f34" fmla="*/ f27 1 3"/>
                <a:gd name="f35" fmla="*/ 0 1 f21"/>
                <a:gd name="f36" fmla="*/ f6 1 f21"/>
                <a:gd name="f37" fmla="*/ 0 1 f20"/>
                <a:gd name="f38" fmla="*/ f7 1 f20"/>
                <a:gd name="f39" fmla="+- f28 0 f1"/>
                <a:gd name="f40" fmla="*/ f29 1 f21"/>
                <a:gd name="f41" fmla="*/ f30 1 f20"/>
                <a:gd name="f42" fmla="*/ f31 1 f21"/>
                <a:gd name="f43" fmla="*/ f32 1 f20"/>
                <a:gd name="f44" fmla="*/ f33 1 f21"/>
                <a:gd name="f45" fmla="*/ f34 1 f20"/>
                <a:gd name="f46" fmla="*/ f35 f15 1"/>
                <a:gd name="f47" fmla="*/ f36 f15 1"/>
                <a:gd name="f48" fmla="*/ f38 f16 1"/>
                <a:gd name="f49" fmla="*/ f37 f16 1"/>
                <a:gd name="f50" fmla="*/ f40 f15 1"/>
                <a:gd name="f51" fmla="*/ f41 f16 1"/>
                <a:gd name="f52" fmla="*/ f42 f15 1"/>
                <a:gd name="f53" fmla="*/ f43 f16 1"/>
                <a:gd name="f54" fmla="*/ f44 f15 1"/>
                <a:gd name="f55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50" y="f51"/>
                </a:cxn>
                <a:cxn ang="f39">
                  <a:pos x="f50" y="f51"/>
                </a:cxn>
                <a:cxn ang="f39">
                  <a:pos x="f52" y="f53"/>
                </a:cxn>
                <a:cxn ang="f39">
                  <a:pos x="f54" y="f55"/>
                </a:cxn>
                <a:cxn ang="f39">
                  <a:pos x="f50" y="f51"/>
                </a:cxn>
              </a:cxnLst>
              <a:rect l="f46" t="f49" r="f47" b="f48"/>
              <a:pathLst>
                <a:path w="46" h="3">
                  <a:moveTo>
                    <a:pt x="f8" y="f7"/>
                  </a:moveTo>
                  <a:lnTo>
                    <a:pt x="f8" y="f7"/>
                  </a:lnTo>
                  <a:cubicBezTo>
                    <a:pt x="f9" y="f10"/>
                    <a:pt x="f11" y="f7"/>
                    <a:pt x="f6" y="f10"/>
                  </a:cubicBezTo>
                  <a:lnTo>
                    <a:pt x="f12" y="f5"/>
                  </a:lnTo>
                  <a:cubicBezTo>
                    <a:pt x="f13" y="f5"/>
                    <a:pt x="f5" y="f10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0" name="Freeform 68">
              <a:extLst>
                <a:ext uri="{FF2B5EF4-FFF2-40B4-BE49-F238E27FC236}">
                  <a16:creationId xmlns:a16="http://schemas.microsoft.com/office/drawing/2014/main" id="{F408534D-A031-477A-92A7-3715E7642BBF}"/>
                </a:ext>
              </a:extLst>
            </p:cNvPr>
            <p:cNvSpPr/>
            <p:nvPr/>
          </p:nvSpPr>
          <p:spPr>
            <a:xfrm>
              <a:off x="11042651" y="1540325"/>
              <a:ext cx="60322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"/>
                <a:gd name="f7" fmla="val 7"/>
                <a:gd name="f8" fmla="val 3"/>
                <a:gd name="f9" fmla="val 30"/>
                <a:gd name="f10" fmla="val 6"/>
                <a:gd name="f11" fmla="val 60"/>
                <a:gd name="f12" fmla="val 5"/>
                <a:gd name="f13" fmla="val 54"/>
                <a:gd name="f14" fmla="val 31"/>
                <a:gd name="f15" fmla="val 1"/>
                <a:gd name="f16" fmla="+- 0 0 -90"/>
                <a:gd name="f17" fmla="*/ f3 1 63"/>
                <a:gd name="f18" fmla="*/ f4 1 7"/>
                <a:gd name="f19" fmla="+- f7 0 f5"/>
                <a:gd name="f20" fmla="+- f6 0 f5"/>
                <a:gd name="f21" fmla="*/ f16 f0 1"/>
                <a:gd name="f22" fmla="*/ f20 1 63"/>
                <a:gd name="f23" fmla="*/ f19 1 7"/>
                <a:gd name="f24" fmla="*/ 0 f20 1"/>
                <a:gd name="f25" fmla="*/ 3 f19 1"/>
                <a:gd name="f26" fmla="*/ 60 f20 1"/>
                <a:gd name="f27" fmla="*/ 5 f19 1"/>
                <a:gd name="f28" fmla="*/ 54 f20 1"/>
                <a:gd name="f29" fmla="*/ f21 1 f2"/>
                <a:gd name="f30" fmla="*/ f24 1 63"/>
                <a:gd name="f31" fmla="*/ f25 1 7"/>
                <a:gd name="f32" fmla="*/ f26 1 63"/>
                <a:gd name="f33" fmla="*/ f27 1 7"/>
                <a:gd name="f34" fmla="*/ f28 1 63"/>
                <a:gd name="f35" fmla="*/ 0 1 f22"/>
                <a:gd name="f36" fmla="*/ f6 1 f22"/>
                <a:gd name="f37" fmla="*/ 0 1 f23"/>
                <a:gd name="f38" fmla="*/ f7 1 f23"/>
                <a:gd name="f39" fmla="+- f29 0 f1"/>
                <a:gd name="f40" fmla="*/ f30 1 f22"/>
                <a:gd name="f41" fmla="*/ f31 1 f23"/>
                <a:gd name="f42" fmla="*/ f32 1 f22"/>
                <a:gd name="f43" fmla="*/ f33 1 f23"/>
                <a:gd name="f44" fmla="*/ f34 1 f22"/>
                <a:gd name="f45" fmla="*/ f35 f17 1"/>
                <a:gd name="f46" fmla="*/ f36 f17 1"/>
                <a:gd name="f47" fmla="*/ f38 f18 1"/>
                <a:gd name="f48" fmla="*/ f37 f18 1"/>
                <a:gd name="f49" fmla="*/ f40 f17 1"/>
                <a:gd name="f50" fmla="*/ f41 f18 1"/>
                <a:gd name="f51" fmla="*/ f42 f17 1"/>
                <a:gd name="f52" fmla="*/ f43 f18 1"/>
                <a:gd name="f53" fmla="*/ f4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49" y="f50"/>
                </a:cxn>
                <a:cxn ang="f39">
                  <a:pos x="f49" y="f50"/>
                </a:cxn>
                <a:cxn ang="f39">
                  <a:pos x="f51" y="f52"/>
                </a:cxn>
                <a:cxn ang="f39">
                  <a:pos x="f53" y="f52"/>
                </a:cxn>
                <a:cxn ang="f39">
                  <a:pos x="f49" y="f50"/>
                </a:cxn>
              </a:cxnLst>
              <a:rect l="f45" t="f48" r="f46" b="f47"/>
              <a:pathLst>
                <a:path w="63" h="7">
                  <a:moveTo>
                    <a:pt x="f5" y="f8"/>
                  </a:moveTo>
                  <a:lnTo>
                    <a:pt x="f5" y="f8"/>
                  </a:lnTo>
                  <a:cubicBezTo>
                    <a:pt x="f8" y="f7"/>
                    <a:pt x="f9" y="f10"/>
                    <a:pt x="f11" y="f12"/>
                  </a:cubicBezTo>
                  <a:lnTo>
                    <a:pt x="f13" y="f12"/>
                  </a:lnTo>
                  <a:cubicBezTo>
                    <a:pt x="f6" y="f5"/>
                    <a:pt x="f14" y="f15"/>
                    <a:pt x="f5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1" name="Freeform 69">
              <a:extLst>
                <a:ext uri="{FF2B5EF4-FFF2-40B4-BE49-F238E27FC236}">
                  <a16:creationId xmlns:a16="http://schemas.microsoft.com/office/drawing/2014/main" id="{601F04E9-46FD-4A6E-B487-717191F4E967}"/>
                </a:ext>
              </a:extLst>
            </p:cNvPr>
            <p:cNvSpPr/>
            <p:nvPr/>
          </p:nvSpPr>
          <p:spPr>
            <a:xfrm>
              <a:off x="11106146" y="1542784"/>
              <a:ext cx="28575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2"/>
                <a:gd name="f8" fmla="val 10"/>
                <a:gd name="f9" fmla="val 19"/>
                <a:gd name="f10" fmla="val 28"/>
                <a:gd name="f11" fmla="val 17"/>
                <a:gd name="f12" fmla="+- 0 0 -90"/>
                <a:gd name="f13" fmla="*/ f3 1 31"/>
                <a:gd name="f14" fmla="*/ f4 1 2"/>
                <a:gd name="f15" fmla="+- f7 0 f5"/>
                <a:gd name="f16" fmla="+- f6 0 f5"/>
                <a:gd name="f17" fmla="*/ f12 f0 1"/>
                <a:gd name="f18" fmla="*/ f15 1 2"/>
                <a:gd name="f19" fmla="*/ f16 1 31"/>
                <a:gd name="f20" fmla="*/ 0 f16 1"/>
                <a:gd name="f21" fmla="*/ 2 f15 1"/>
                <a:gd name="f22" fmla="*/ 28 f16 1"/>
                <a:gd name="f23" fmla="*/ f17 1 f2"/>
                <a:gd name="f24" fmla="*/ f20 1 31"/>
                <a:gd name="f25" fmla="*/ f21 1 2"/>
                <a:gd name="f26" fmla="*/ f22 1 31"/>
                <a:gd name="f27" fmla="*/ 0 1 f19"/>
                <a:gd name="f28" fmla="*/ f6 1 f19"/>
                <a:gd name="f29" fmla="*/ 0 1 f18"/>
                <a:gd name="f30" fmla="*/ f7 1 f18"/>
                <a:gd name="f31" fmla="+- f23 0 f1"/>
                <a:gd name="f32" fmla="*/ f24 1 f19"/>
                <a:gd name="f33" fmla="*/ f25 1 f18"/>
                <a:gd name="f34" fmla="*/ f26 1 f19"/>
                <a:gd name="f35" fmla="*/ f27 f13 1"/>
                <a:gd name="f36" fmla="*/ f28 f13 1"/>
                <a:gd name="f37" fmla="*/ f30 f14 1"/>
                <a:gd name="f38" fmla="*/ f29 f14 1"/>
                <a:gd name="f39" fmla="*/ f32 f13 1"/>
                <a:gd name="f40" fmla="*/ f33 f14 1"/>
                <a:gd name="f41" fmla="*/ f34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9" y="f40"/>
                </a:cxn>
                <a:cxn ang="f31">
                  <a:pos x="f39" y="f40"/>
                </a:cxn>
                <a:cxn ang="f31">
                  <a:pos x="f41" y="f40"/>
                </a:cxn>
                <a:cxn ang="f31">
                  <a:pos x="f39" y="f40"/>
                </a:cxn>
              </a:cxnLst>
              <a:rect l="f35" t="f38" r="f36" b="f37"/>
              <a:pathLst>
                <a:path w="31" h="2">
                  <a:moveTo>
                    <a:pt x="f5" y="f7"/>
                  </a:moveTo>
                  <a:lnTo>
                    <a:pt x="f5" y="f7"/>
                  </a:lnTo>
                  <a:cubicBezTo>
                    <a:pt x="f8" y="f7"/>
                    <a:pt x="f9" y="f7"/>
                    <a:pt x="f10" y="f7"/>
                  </a:cubicBezTo>
                  <a:cubicBezTo>
                    <a:pt x="f6" y="f5"/>
                    <a:pt x="f11" y="f7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2" name="Freeform 70">
              <a:extLst>
                <a:ext uri="{FF2B5EF4-FFF2-40B4-BE49-F238E27FC236}">
                  <a16:creationId xmlns:a16="http://schemas.microsoft.com/office/drawing/2014/main" id="{F28D2977-C29A-4BA2-9279-DDA731638FFA}"/>
                </a:ext>
              </a:extLst>
            </p:cNvPr>
            <p:cNvSpPr/>
            <p:nvPr/>
          </p:nvSpPr>
          <p:spPr>
            <a:xfrm>
              <a:off x="10679113" y="1525557"/>
              <a:ext cx="103190" cy="98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9"/>
                <a:gd name="f7" fmla="val 12"/>
                <a:gd name="f8" fmla="val 77"/>
                <a:gd name="f9" fmla="val 9"/>
                <a:gd name="f10" fmla="val 91"/>
                <a:gd name="f11" fmla="val 10"/>
                <a:gd name="f12" fmla="val 86"/>
                <a:gd name="f13" fmla="val 4"/>
                <a:gd name="f14" fmla="val 94"/>
                <a:gd name="f15" fmla="val 6"/>
                <a:gd name="f16" fmla="+- 0 0 -90"/>
                <a:gd name="f17" fmla="*/ f3 1 109"/>
                <a:gd name="f18" fmla="*/ f4 1 12"/>
                <a:gd name="f19" fmla="+- f7 0 f5"/>
                <a:gd name="f20" fmla="+- f6 0 f5"/>
                <a:gd name="f21" fmla="*/ f16 f0 1"/>
                <a:gd name="f22" fmla="*/ f20 1 109"/>
                <a:gd name="f23" fmla="*/ f19 1 12"/>
                <a:gd name="f24" fmla="*/ 77 f20 1"/>
                <a:gd name="f25" fmla="*/ 9 f19 1"/>
                <a:gd name="f26" fmla="*/ 94 f20 1"/>
                <a:gd name="f27" fmla="*/ 6 f19 1"/>
                <a:gd name="f28" fmla="*/ f21 1 f2"/>
                <a:gd name="f29" fmla="*/ f24 1 109"/>
                <a:gd name="f30" fmla="*/ f25 1 12"/>
                <a:gd name="f31" fmla="*/ f26 1 109"/>
                <a:gd name="f32" fmla="*/ f27 1 12"/>
                <a:gd name="f33" fmla="*/ 0 1 f22"/>
                <a:gd name="f34" fmla="*/ f6 1 f22"/>
                <a:gd name="f35" fmla="*/ 0 1 f23"/>
                <a:gd name="f36" fmla="*/ f7 1 f23"/>
                <a:gd name="f37" fmla="+- f28 0 f1"/>
                <a:gd name="f38" fmla="*/ f29 1 f22"/>
                <a:gd name="f39" fmla="*/ f30 1 f23"/>
                <a:gd name="f40" fmla="*/ f31 1 f22"/>
                <a:gd name="f41" fmla="*/ f32 1 f23"/>
                <a:gd name="f42" fmla="*/ f33 f17 1"/>
                <a:gd name="f43" fmla="*/ f34 f17 1"/>
                <a:gd name="f44" fmla="*/ f36 f18 1"/>
                <a:gd name="f45" fmla="*/ f35 f18 1"/>
                <a:gd name="f46" fmla="*/ f38 f17 1"/>
                <a:gd name="f47" fmla="*/ f39 f18 1"/>
                <a:gd name="f48" fmla="*/ f40 f17 1"/>
                <a:gd name="f49" fmla="*/ f41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6" y="f47"/>
                </a:cxn>
                <a:cxn ang="f37">
                  <a:pos x="f46" y="f47"/>
                </a:cxn>
                <a:cxn ang="f37">
                  <a:pos x="f48" y="f49"/>
                </a:cxn>
                <a:cxn ang="f37">
                  <a:pos x="f46" y="f47"/>
                </a:cxn>
              </a:cxnLst>
              <a:rect l="f42" t="f45" r="f43" b="f44"/>
              <a:pathLst>
                <a:path w="109" h="12">
                  <a:moveTo>
                    <a:pt x="f8" y="f9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14" y="f15"/>
                  </a:cubicBezTo>
                  <a:cubicBezTo>
                    <a:pt x="f6" y="f5"/>
                    <a:pt x="f5" y="f7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3" name="Freeform 71">
              <a:extLst>
                <a:ext uri="{FF2B5EF4-FFF2-40B4-BE49-F238E27FC236}">
                  <a16:creationId xmlns:a16="http://schemas.microsoft.com/office/drawing/2014/main" id="{ABEA2A34-4B4B-47B9-8C84-C7290F2F88FC}"/>
                </a:ext>
              </a:extLst>
            </p:cNvPr>
            <p:cNvSpPr/>
            <p:nvPr/>
          </p:nvSpPr>
          <p:spPr>
            <a:xfrm>
              <a:off x="11039478" y="1550173"/>
              <a:ext cx="26983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5"/>
                <a:gd name="f8" fmla="val 16"/>
                <a:gd name="f9" fmla="val 4"/>
                <a:gd name="f10" fmla="+- 0 0 -90"/>
                <a:gd name="f11" fmla="*/ f3 1 27"/>
                <a:gd name="f12" fmla="*/ f4 1 5"/>
                <a:gd name="f13" fmla="+- f7 0 f5"/>
                <a:gd name="f14" fmla="+- f6 0 f5"/>
                <a:gd name="f15" fmla="*/ f10 f0 1"/>
                <a:gd name="f16" fmla="*/ f13 1 5"/>
                <a:gd name="f17" fmla="*/ f14 1 27"/>
                <a:gd name="f18" fmla="*/ 27 f14 1"/>
                <a:gd name="f19" fmla="*/ 5 f13 1"/>
                <a:gd name="f20" fmla="*/ 16 f14 1"/>
                <a:gd name="f21" fmla="*/ 0 f13 1"/>
                <a:gd name="f22" fmla="*/ 0 f14 1"/>
                <a:gd name="f23" fmla="*/ 4 f13 1"/>
                <a:gd name="f24" fmla="*/ f15 1 f2"/>
                <a:gd name="f25" fmla="*/ f18 1 27"/>
                <a:gd name="f26" fmla="*/ f19 1 5"/>
                <a:gd name="f27" fmla="*/ f20 1 27"/>
                <a:gd name="f28" fmla="*/ f21 1 5"/>
                <a:gd name="f29" fmla="*/ f22 1 27"/>
                <a:gd name="f30" fmla="*/ f23 1 5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27" h="5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lnTo>
                    <a:pt x="f5" y="f9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4" name="Freeform 72">
              <a:extLst>
                <a:ext uri="{FF2B5EF4-FFF2-40B4-BE49-F238E27FC236}">
                  <a16:creationId xmlns:a16="http://schemas.microsoft.com/office/drawing/2014/main" id="{BE8309CB-2CDE-4781-9574-627F2EECA0D9}"/>
                </a:ext>
              </a:extLst>
            </p:cNvPr>
            <p:cNvSpPr/>
            <p:nvPr/>
          </p:nvSpPr>
          <p:spPr>
            <a:xfrm>
              <a:off x="10841034" y="1548938"/>
              <a:ext cx="58741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3"/>
                <a:gd name="f8" fmla="val 1"/>
                <a:gd name="f9" fmla="val 2"/>
                <a:gd name="f10" fmla="val 49"/>
                <a:gd name="f11" fmla="val 48"/>
                <a:gd name="f12" fmla="val 54"/>
                <a:gd name="f13" fmla="val 32"/>
                <a:gd name="f14" fmla="+- 0 0 -90"/>
                <a:gd name="f15" fmla="*/ f3 1 61"/>
                <a:gd name="f16" fmla="*/ f4 1 3"/>
                <a:gd name="f17" fmla="+- f7 0 f5"/>
                <a:gd name="f18" fmla="+- f6 0 f5"/>
                <a:gd name="f19" fmla="*/ f14 f0 1"/>
                <a:gd name="f20" fmla="*/ f17 1 3"/>
                <a:gd name="f21" fmla="*/ f18 1 61"/>
                <a:gd name="f22" fmla="*/ 1 f18 1"/>
                <a:gd name="f23" fmla="*/ 2 f17 1"/>
                <a:gd name="f24" fmla="*/ 49 f18 1"/>
                <a:gd name="f25" fmla="*/ 3 f17 1"/>
                <a:gd name="f26" fmla="*/ 61 f18 1"/>
                <a:gd name="f27" fmla="*/ f19 1 f2"/>
                <a:gd name="f28" fmla="*/ f22 1 61"/>
                <a:gd name="f29" fmla="*/ f23 1 3"/>
                <a:gd name="f30" fmla="*/ f24 1 61"/>
                <a:gd name="f31" fmla="*/ f25 1 3"/>
                <a:gd name="f32" fmla="*/ f26 1 61"/>
                <a:gd name="f33" fmla="*/ 0 1 f21"/>
                <a:gd name="f34" fmla="*/ f6 1 f21"/>
                <a:gd name="f35" fmla="*/ 0 1 f20"/>
                <a:gd name="f36" fmla="*/ f7 1 f20"/>
                <a:gd name="f37" fmla="+- f27 0 f1"/>
                <a:gd name="f38" fmla="*/ f28 1 f21"/>
                <a:gd name="f39" fmla="*/ f29 1 f20"/>
                <a:gd name="f40" fmla="*/ f30 1 f21"/>
                <a:gd name="f41" fmla="*/ f31 1 f20"/>
                <a:gd name="f42" fmla="*/ f32 1 f21"/>
                <a:gd name="f43" fmla="*/ f33 f15 1"/>
                <a:gd name="f44" fmla="*/ f34 f15 1"/>
                <a:gd name="f45" fmla="*/ f36 f16 1"/>
                <a:gd name="f46" fmla="*/ f35 f16 1"/>
                <a:gd name="f47" fmla="*/ f38 f15 1"/>
                <a:gd name="f48" fmla="*/ f39 f16 1"/>
                <a:gd name="f49" fmla="*/ f40 f15 1"/>
                <a:gd name="f50" fmla="*/ f41 f16 1"/>
                <a:gd name="f51" fmla="*/ f4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7" y="f48"/>
                </a:cxn>
                <a:cxn ang="f37">
                  <a:pos x="f47" y="f48"/>
                </a:cxn>
                <a:cxn ang="f37">
                  <a:pos x="f49" y="f50"/>
                </a:cxn>
                <a:cxn ang="f37">
                  <a:pos x="f51" y="f48"/>
                </a:cxn>
                <a:cxn ang="f37">
                  <a:pos x="f47" y="f48"/>
                </a:cxn>
              </a:cxnLst>
              <a:rect l="f43" t="f46" r="f44" b="f45"/>
              <a:pathLst>
                <a:path w="61" h="3">
                  <a:moveTo>
                    <a:pt x="f8" y="f9"/>
                  </a:moveTo>
                  <a:lnTo>
                    <a:pt x="f8" y="f9"/>
                  </a:lnTo>
                  <a:lnTo>
                    <a:pt x="f10" y="f7"/>
                  </a:lnTo>
                  <a:cubicBezTo>
                    <a:pt x="f11" y="f9"/>
                    <a:pt x="f12" y="f9"/>
                    <a:pt x="f6" y="f9"/>
                  </a:cubicBezTo>
                  <a:cubicBezTo>
                    <a:pt x="f13" y="f8"/>
                    <a:pt x="f5" y="f5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5" name="Freeform 73">
              <a:extLst>
                <a:ext uri="{FF2B5EF4-FFF2-40B4-BE49-F238E27FC236}">
                  <a16:creationId xmlns:a16="http://schemas.microsoft.com/office/drawing/2014/main" id="{9F7C701D-D72B-4B04-8249-8C672A754A1A}"/>
                </a:ext>
              </a:extLst>
            </p:cNvPr>
            <p:cNvSpPr/>
            <p:nvPr/>
          </p:nvSpPr>
          <p:spPr>
            <a:xfrm>
              <a:off x="10899776" y="1550173"/>
              <a:ext cx="36511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1"/>
                <a:gd name="f8" fmla="val 15"/>
                <a:gd name="f9" fmla="val 30"/>
                <a:gd name="f10" fmla="val 12"/>
                <a:gd name="f11" fmla="+- 0 0 -90"/>
                <a:gd name="f12" fmla="*/ f3 1 38"/>
                <a:gd name="f13" fmla="*/ f4 1 1"/>
                <a:gd name="f14" fmla="+- f7 0 f5"/>
                <a:gd name="f15" fmla="+- f6 0 f5"/>
                <a:gd name="f16" fmla="*/ f11 f0 1"/>
                <a:gd name="f17" fmla="*/ f15 1 38"/>
                <a:gd name="f18" fmla="*/ 0 f15 1"/>
                <a:gd name="f19" fmla="*/ 1 f14 1"/>
                <a:gd name="f20" fmla="*/ 38 f15 1"/>
                <a:gd name="f21" fmla="*/ 0 f14 1"/>
                <a:gd name="f22" fmla="*/ 0 1 f14"/>
                <a:gd name="f23" fmla="*/ f7 1 f14"/>
                <a:gd name="f24" fmla="*/ f16 1 f2"/>
                <a:gd name="f25" fmla="*/ f18 1 38"/>
                <a:gd name="f26" fmla="*/ f20 1 38"/>
                <a:gd name="f27" fmla="*/ f19 1 f14"/>
                <a:gd name="f28" fmla="*/ f21 1 f14"/>
                <a:gd name="f29" fmla="*/ 0 1 f17"/>
                <a:gd name="f30" fmla="*/ f6 1 f17"/>
                <a:gd name="f31" fmla="*/ f23 f13 1"/>
                <a:gd name="f32" fmla="*/ f22 f13 1"/>
                <a:gd name="f33" fmla="+- f24 0 f1"/>
                <a:gd name="f34" fmla="*/ f25 1 f17"/>
                <a:gd name="f35" fmla="*/ f26 1 f17"/>
                <a:gd name="f36" fmla="*/ f29 f12 1"/>
                <a:gd name="f37" fmla="*/ f30 f12 1"/>
                <a:gd name="f38" fmla="*/ f27 f13 1"/>
                <a:gd name="f39" fmla="*/ f28 f13 1"/>
                <a:gd name="f40" fmla="*/ f34 f12 1"/>
                <a:gd name="f41" fmla="*/ f3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0" y="f38"/>
                </a:cxn>
                <a:cxn ang="f33">
                  <a:pos x="f40" y="f38"/>
                </a:cxn>
                <a:cxn ang="f33">
                  <a:pos x="f41" y="f39"/>
                </a:cxn>
                <a:cxn ang="f33">
                  <a:pos x="f40" y="f38"/>
                </a:cxn>
              </a:cxnLst>
              <a:rect l="f36" t="f32" r="f37" b="f31"/>
              <a:pathLst>
                <a:path w="38" h="1">
                  <a:moveTo>
                    <a:pt x="f5" y="f7"/>
                  </a:moveTo>
                  <a:lnTo>
                    <a:pt x="f5" y="f7"/>
                  </a:lnTo>
                  <a:cubicBezTo>
                    <a:pt x="f8" y="f7"/>
                    <a:pt x="f9" y="f7"/>
                    <a:pt x="f6" y="f5"/>
                  </a:cubicBezTo>
                  <a:cubicBezTo>
                    <a:pt x="f9" y="f5"/>
                    <a:pt x="f10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6" name="Freeform 74">
              <a:extLst>
                <a:ext uri="{FF2B5EF4-FFF2-40B4-BE49-F238E27FC236}">
                  <a16:creationId xmlns:a16="http://schemas.microsoft.com/office/drawing/2014/main" id="{9E794F01-7E6F-483C-9C79-5D666F763267}"/>
                </a:ext>
              </a:extLst>
            </p:cNvPr>
            <p:cNvSpPr/>
            <p:nvPr/>
          </p:nvSpPr>
          <p:spPr>
            <a:xfrm>
              <a:off x="10958517" y="1555092"/>
              <a:ext cx="4604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1"/>
                <a:gd name="f8" fmla="val 33"/>
                <a:gd name="f9" fmla="+- 0 0 -90"/>
                <a:gd name="f10" fmla="*/ f3 1 47"/>
                <a:gd name="f11" fmla="*/ f4 1 1"/>
                <a:gd name="f12" fmla="+- f7 0 f5"/>
                <a:gd name="f13" fmla="+- f6 0 f5"/>
                <a:gd name="f14" fmla="*/ f9 f0 1"/>
                <a:gd name="f15" fmla="*/ f13 1 47"/>
                <a:gd name="f16" fmla="*/ 47 f13 1"/>
                <a:gd name="f17" fmla="*/ 1 f12 1"/>
                <a:gd name="f18" fmla="*/ 33 f13 1"/>
                <a:gd name="f19" fmla="*/ 0 f12 1"/>
                <a:gd name="f20" fmla="*/ 0 f13 1"/>
                <a:gd name="f21" fmla="*/ 0 1 f12"/>
                <a:gd name="f22" fmla="*/ f7 1 f12"/>
                <a:gd name="f23" fmla="*/ f14 1 f2"/>
                <a:gd name="f24" fmla="*/ f16 1 47"/>
                <a:gd name="f25" fmla="*/ f18 1 47"/>
                <a:gd name="f26" fmla="*/ f20 1 47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47" h="1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lnTo>
                    <a:pt x="f5" y="f5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7" name="Freeform 75">
              <a:extLst>
                <a:ext uri="{FF2B5EF4-FFF2-40B4-BE49-F238E27FC236}">
                  <a16:creationId xmlns:a16="http://schemas.microsoft.com/office/drawing/2014/main" id="{7D746B06-86C8-4E9C-9D03-EC75E2D8BB0B}"/>
                </a:ext>
              </a:extLst>
            </p:cNvPr>
            <p:cNvSpPr/>
            <p:nvPr/>
          </p:nvSpPr>
          <p:spPr>
            <a:xfrm>
              <a:off x="10304465" y="1548938"/>
              <a:ext cx="61914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4"/>
                <a:gd name="f8" fmla="val 57"/>
                <a:gd name="f9" fmla="val 5"/>
                <a:gd name="f10" fmla="val 1"/>
                <a:gd name="f11" fmla="val 3"/>
                <a:gd name="f12" fmla="val 14"/>
                <a:gd name="f13" fmla="val 33"/>
                <a:gd name="f14" fmla="val 45"/>
                <a:gd name="f15" fmla="val 2"/>
                <a:gd name="f16" fmla="+- 0 0 -90"/>
                <a:gd name="f17" fmla="*/ f3 1 65"/>
                <a:gd name="f18" fmla="*/ f4 1 4"/>
                <a:gd name="f19" fmla="+- f7 0 f5"/>
                <a:gd name="f20" fmla="+- f6 0 f5"/>
                <a:gd name="f21" fmla="*/ f16 f0 1"/>
                <a:gd name="f22" fmla="*/ f19 1 4"/>
                <a:gd name="f23" fmla="*/ f20 1 65"/>
                <a:gd name="f24" fmla="*/ 57 f20 1"/>
                <a:gd name="f25" fmla="*/ 0 f19 1"/>
                <a:gd name="f26" fmla="*/ 5 f20 1"/>
                <a:gd name="f27" fmla="*/ 1 f19 1"/>
                <a:gd name="f28" fmla="*/ 33 f20 1"/>
                <a:gd name="f29" fmla="*/ 4 f19 1"/>
                <a:gd name="f30" fmla="*/ f21 1 f2"/>
                <a:gd name="f31" fmla="*/ f24 1 65"/>
                <a:gd name="f32" fmla="*/ f25 1 4"/>
                <a:gd name="f33" fmla="*/ f26 1 65"/>
                <a:gd name="f34" fmla="*/ f27 1 4"/>
                <a:gd name="f35" fmla="*/ f28 1 65"/>
                <a:gd name="f36" fmla="*/ f29 1 4"/>
                <a:gd name="f37" fmla="*/ 0 1 f23"/>
                <a:gd name="f38" fmla="*/ f6 1 f23"/>
                <a:gd name="f39" fmla="*/ 0 1 f22"/>
                <a:gd name="f40" fmla="*/ f7 1 f22"/>
                <a:gd name="f41" fmla="+- f30 0 f1"/>
                <a:gd name="f42" fmla="*/ f31 1 f23"/>
                <a:gd name="f43" fmla="*/ f32 1 f22"/>
                <a:gd name="f44" fmla="*/ f33 1 f23"/>
                <a:gd name="f45" fmla="*/ f34 1 f22"/>
                <a:gd name="f46" fmla="*/ f35 1 f23"/>
                <a:gd name="f47" fmla="*/ f36 1 f22"/>
                <a:gd name="f48" fmla="*/ f37 f17 1"/>
                <a:gd name="f49" fmla="*/ f38 f17 1"/>
                <a:gd name="f50" fmla="*/ f40 f18 1"/>
                <a:gd name="f51" fmla="*/ f39 f18 1"/>
                <a:gd name="f52" fmla="*/ f42 f17 1"/>
                <a:gd name="f53" fmla="*/ f43 f18 1"/>
                <a:gd name="f54" fmla="*/ f44 f17 1"/>
                <a:gd name="f55" fmla="*/ f45 f18 1"/>
                <a:gd name="f56" fmla="*/ f46 f17 1"/>
                <a:gd name="f57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2" y="f53"/>
                </a:cxn>
                <a:cxn ang="f41">
                  <a:pos x="f52" y="f53"/>
                </a:cxn>
                <a:cxn ang="f41">
                  <a:pos x="f54" y="f55"/>
                </a:cxn>
                <a:cxn ang="f41">
                  <a:pos x="f56" y="f57"/>
                </a:cxn>
                <a:cxn ang="f41">
                  <a:pos x="f52" y="f53"/>
                </a:cxn>
              </a:cxnLst>
              <a:rect l="f48" t="f51" r="f49" b="f50"/>
              <a:pathLst>
                <a:path w="65" h="4">
                  <a:moveTo>
                    <a:pt x="f8" y="f5"/>
                  </a:moveTo>
                  <a:lnTo>
                    <a:pt x="f8" y="f5"/>
                  </a:lnTo>
                  <a:lnTo>
                    <a:pt x="f9" y="f10"/>
                  </a:lnTo>
                  <a:cubicBezTo>
                    <a:pt x="f5" y="f11"/>
                    <a:pt x="f12" y="f7"/>
                    <a:pt x="f13" y="f7"/>
                  </a:cubicBezTo>
                  <a:cubicBezTo>
                    <a:pt x="f14" y="f15"/>
                    <a:pt x="f6" y="f15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8" name="Freeform 76">
              <a:extLst>
                <a:ext uri="{FF2B5EF4-FFF2-40B4-BE49-F238E27FC236}">
                  <a16:creationId xmlns:a16="http://schemas.microsoft.com/office/drawing/2014/main" id="{B7BDA6DE-FFF9-4187-9C76-38679327C761}"/>
                </a:ext>
              </a:extLst>
            </p:cNvPr>
            <p:cNvSpPr/>
            <p:nvPr/>
          </p:nvSpPr>
          <p:spPr>
            <a:xfrm>
              <a:off x="10483852" y="1557561"/>
              <a:ext cx="23810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7"/>
                <a:gd name="f8" fmla="val 4"/>
                <a:gd name="f9" fmla="val 11"/>
                <a:gd name="f10" fmla="val 3"/>
                <a:gd name="f11" fmla="val 10"/>
                <a:gd name="f12" fmla="val 2"/>
                <a:gd name="f13" fmla="+- 0 0 -90"/>
                <a:gd name="f14" fmla="*/ f3 1 25"/>
                <a:gd name="f15" fmla="*/ f4 1 7"/>
                <a:gd name="f16" fmla="+- f7 0 f5"/>
                <a:gd name="f17" fmla="+- f6 0 f5"/>
                <a:gd name="f18" fmla="*/ f13 f0 1"/>
                <a:gd name="f19" fmla="*/ f17 1 25"/>
                <a:gd name="f20" fmla="*/ f16 1 7"/>
                <a:gd name="f21" fmla="*/ 25 f17 1"/>
                <a:gd name="f22" fmla="*/ 4 f16 1"/>
                <a:gd name="f23" fmla="*/ 2 f17 1"/>
                <a:gd name="f24" fmla="*/ 0 f16 1"/>
                <a:gd name="f25" fmla="*/ 0 f17 1"/>
                <a:gd name="f26" fmla="*/ 7 f16 1"/>
                <a:gd name="f27" fmla="*/ f18 1 f2"/>
                <a:gd name="f28" fmla="*/ f21 1 25"/>
                <a:gd name="f29" fmla="*/ f22 1 7"/>
                <a:gd name="f30" fmla="*/ f23 1 25"/>
                <a:gd name="f31" fmla="*/ f24 1 7"/>
                <a:gd name="f32" fmla="*/ f25 1 25"/>
                <a:gd name="f33" fmla="*/ f26 1 7"/>
                <a:gd name="f34" fmla="*/ 0 1 f19"/>
                <a:gd name="f35" fmla="*/ f6 1 f19"/>
                <a:gd name="f36" fmla="*/ 0 1 f20"/>
                <a:gd name="f37" fmla="*/ f7 1 f20"/>
                <a:gd name="f38" fmla="+- f27 0 f1"/>
                <a:gd name="f39" fmla="*/ f28 1 f19"/>
                <a:gd name="f40" fmla="*/ f29 1 f20"/>
                <a:gd name="f41" fmla="*/ f30 1 f19"/>
                <a:gd name="f42" fmla="*/ f31 1 f20"/>
                <a:gd name="f43" fmla="*/ f32 1 f19"/>
                <a:gd name="f44" fmla="*/ f33 1 f20"/>
                <a:gd name="f45" fmla="*/ f34 f14 1"/>
                <a:gd name="f46" fmla="*/ f35 f14 1"/>
                <a:gd name="f47" fmla="*/ f37 f15 1"/>
                <a:gd name="f48" fmla="*/ f36 f15 1"/>
                <a:gd name="f49" fmla="*/ f39 f14 1"/>
                <a:gd name="f50" fmla="*/ f40 f15 1"/>
                <a:gd name="f51" fmla="*/ f41 f14 1"/>
                <a:gd name="f52" fmla="*/ f42 f15 1"/>
                <a:gd name="f53" fmla="*/ f43 f14 1"/>
                <a:gd name="f54" fmla="*/ f4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9" y="f50"/>
                </a:cxn>
                <a:cxn ang="f38">
                  <a:pos x="f49" y="f50"/>
                </a:cxn>
                <a:cxn ang="f38">
                  <a:pos x="f51" y="f52"/>
                </a:cxn>
                <a:cxn ang="f38">
                  <a:pos x="f53" y="f54"/>
                </a:cxn>
                <a:cxn ang="f38">
                  <a:pos x="f49" y="f50"/>
                </a:cxn>
              </a:cxnLst>
              <a:rect l="f45" t="f48" r="f46" b="f47"/>
              <a:pathLst>
                <a:path w="25" h="7">
                  <a:moveTo>
                    <a:pt x="f6" y="f8"/>
                  </a:moveTo>
                  <a:lnTo>
                    <a:pt x="f6" y="f8"/>
                  </a:lnTo>
                  <a:cubicBezTo>
                    <a:pt x="f9" y="f10"/>
                    <a:pt x="f11" y="f12"/>
                    <a:pt x="f12" y="f5"/>
                  </a:cubicBezTo>
                  <a:lnTo>
                    <a:pt x="f5" y="f7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9" name="Freeform 77">
              <a:extLst>
                <a:ext uri="{FF2B5EF4-FFF2-40B4-BE49-F238E27FC236}">
                  <a16:creationId xmlns:a16="http://schemas.microsoft.com/office/drawing/2014/main" id="{2F6256A6-AF3C-4451-B402-45657C845F60}"/>
                </a:ext>
              </a:extLst>
            </p:cNvPr>
            <p:cNvSpPr/>
            <p:nvPr/>
          </p:nvSpPr>
          <p:spPr>
            <a:xfrm>
              <a:off x="10291764" y="1563715"/>
              <a:ext cx="117472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3"/>
                <a:gd name="f7" fmla="val 4"/>
                <a:gd name="f8" fmla="val 75"/>
                <a:gd name="f9" fmla="val 70"/>
                <a:gd name="f10" fmla="val 1"/>
                <a:gd name="f11" fmla="val 66"/>
                <a:gd name="f12" fmla="val 71"/>
                <a:gd name="f13" fmla="val 2"/>
                <a:gd name="f14" fmla="+- 0 0 -90"/>
                <a:gd name="f15" fmla="*/ f3 1 123"/>
                <a:gd name="f16" fmla="*/ f4 1 4"/>
                <a:gd name="f17" fmla="+- f7 0 f5"/>
                <a:gd name="f18" fmla="+- f6 0 f5"/>
                <a:gd name="f19" fmla="*/ f14 f0 1"/>
                <a:gd name="f20" fmla="*/ f17 1 4"/>
                <a:gd name="f21" fmla="*/ f18 1 123"/>
                <a:gd name="f22" fmla="*/ 75 f18 1"/>
                <a:gd name="f23" fmla="*/ 0 f17 1"/>
                <a:gd name="f24" fmla="*/ 66 f18 1"/>
                <a:gd name="f25" fmla="*/ 4 f17 1"/>
                <a:gd name="f26" fmla="*/ f19 1 f2"/>
                <a:gd name="f27" fmla="*/ f22 1 123"/>
                <a:gd name="f28" fmla="*/ f23 1 4"/>
                <a:gd name="f29" fmla="*/ f24 1 123"/>
                <a:gd name="f30" fmla="*/ f25 1 4"/>
                <a:gd name="f31" fmla="*/ 0 1 f21"/>
                <a:gd name="f32" fmla="*/ f6 1 f21"/>
                <a:gd name="f33" fmla="*/ 0 1 f20"/>
                <a:gd name="f34" fmla="*/ f7 1 f20"/>
                <a:gd name="f35" fmla="+- f26 0 f1"/>
                <a:gd name="f36" fmla="*/ f27 1 f21"/>
                <a:gd name="f37" fmla="*/ f28 1 f20"/>
                <a:gd name="f38" fmla="*/ f29 1 f21"/>
                <a:gd name="f39" fmla="*/ f30 1 f20"/>
                <a:gd name="f40" fmla="*/ f31 f15 1"/>
                <a:gd name="f41" fmla="*/ f32 f15 1"/>
                <a:gd name="f42" fmla="*/ f34 f16 1"/>
                <a:gd name="f43" fmla="*/ f33 f16 1"/>
                <a:gd name="f44" fmla="*/ f36 f15 1"/>
                <a:gd name="f45" fmla="*/ f37 f16 1"/>
                <a:gd name="f46" fmla="*/ f38 f15 1"/>
                <a:gd name="f47" fmla="*/ f39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4" y="f45"/>
                </a:cxn>
                <a:cxn ang="f35">
                  <a:pos x="f44" y="f45"/>
                </a:cxn>
                <a:cxn ang="f35">
                  <a:pos x="f46" y="f47"/>
                </a:cxn>
                <a:cxn ang="f35">
                  <a:pos x="f44" y="f45"/>
                </a:cxn>
              </a:cxnLst>
              <a:rect l="f40" t="f43" r="f41" b="f42"/>
              <a:pathLst>
                <a:path w="123" h="4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5" y="f7"/>
                    <a:pt x="f11" y="f7"/>
                  </a:cubicBezTo>
                  <a:cubicBezTo>
                    <a:pt x="f12" y="f13"/>
                    <a:pt x="f6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0" name="Freeform 78">
              <a:extLst>
                <a:ext uri="{FF2B5EF4-FFF2-40B4-BE49-F238E27FC236}">
                  <a16:creationId xmlns:a16="http://schemas.microsoft.com/office/drawing/2014/main" id="{9A68E6BA-73F2-4409-9EBA-85062EBE4967}"/>
                </a:ext>
              </a:extLst>
            </p:cNvPr>
            <p:cNvSpPr/>
            <p:nvPr/>
          </p:nvSpPr>
          <p:spPr>
            <a:xfrm>
              <a:off x="9621838" y="1546479"/>
              <a:ext cx="11109" cy="86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10"/>
                <a:gd name="f8" fmla="val 12"/>
                <a:gd name="f9" fmla="+- 0 0 -90"/>
                <a:gd name="f10" fmla="*/ f3 1 13"/>
                <a:gd name="f11" fmla="*/ f4 1 10"/>
                <a:gd name="f12" fmla="+- f7 0 f5"/>
                <a:gd name="f13" fmla="+- f6 0 f5"/>
                <a:gd name="f14" fmla="*/ f9 f0 1"/>
                <a:gd name="f15" fmla="*/ f12 1 10"/>
                <a:gd name="f16" fmla="*/ f13 1 13"/>
                <a:gd name="f17" fmla="*/ 0 f13 1"/>
                <a:gd name="f18" fmla="*/ 10 f12 1"/>
                <a:gd name="f19" fmla="*/ 13 f13 1"/>
                <a:gd name="f20" fmla="*/ 12 f13 1"/>
                <a:gd name="f21" fmla="*/ 0 f12 1"/>
                <a:gd name="f22" fmla="*/ f14 1 f2"/>
                <a:gd name="f23" fmla="*/ f17 1 13"/>
                <a:gd name="f24" fmla="*/ f18 1 10"/>
                <a:gd name="f25" fmla="*/ f19 1 13"/>
                <a:gd name="f26" fmla="*/ f20 1 13"/>
                <a:gd name="f27" fmla="*/ f21 1 10"/>
                <a:gd name="f28" fmla="*/ 0 1 f16"/>
                <a:gd name="f29" fmla="*/ f6 1 f16"/>
                <a:gd name="f30" fmla="*/ 0 1 f15"/>
                <a:gd name="f31" fmla="*/ f7 1 f15"/>
                <a:gd name="f32" fmla="+- f22 0 f1"/>
                <a:gd name="f33" fmla="*/ f23 1 f16"/>
                <a:gd name="f34" fmla="*/ f24 1 f15"/>
                <a:gd name="f35" fmla="*/ f25 1 f16"/>
                <a:gd name="f36" fmla="*/ f26 1 f16"/>
                <a:gd name="f37" fmla="*/ f27 1 f15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0 1"/>
                <a:gd name="f46" fmla="*/ f3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2" y="f43"/>
                </a:cxn>
                <a:cxn ang="f32">
                  <a:pos x="f44" y="f43"/>
                </a:cxn>
                <a:cxn ang="f32">
                  <a:pos x="f45" y="f46"/>
                </a:cxn>
                <a:cxn ang="f32">
                  <a:pos x="f42" y="f43"/>
                </a:cxn>
              </a:cxnLst>
              <a:rect l="f38" t="f41" r="f39" b="f40"/>
              <a:pathLst>
                <a:path w="13" h="10">
                  <a:moveTo>
                    <a:pt x="f5" y="f7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8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1" name="Freeform 79">
              <a:extLst>
                <a:ext uri="{FF2B5EF4-FFF2-40B4-BE49-F238E27FC236}">
                  <a16:creationId xmlns:a16="http://schemas.microsoft.com/office/drawing/2014/main" id="{AD2F0FB2-FBC1-42E0-9057-E1D6A763C911}"/>
                </a:ext>
              </a:extLst>
            </p:cNvPr>
            <p:cNvSpPr/>
            <p:nvPr/>
          </p:nvSpPr>
          <p:spPr>
            <a:xfrm>
              <a:off x="8951911" y="1568634"/>
              <a:ext cx="96834" cy="86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1"/>
                <a:gd name="f7" fmla="val 10"/>
                <a:gd name="f8" fmla="val 16"/>
                <a:gd name="f9" fmla="val 8"/>
                <a:gd name="f10" fmla="val 78"/>
                <a:gd name="f11" fmla="val 31"/>
                <a:gd name="f12" fmla="val 1"/>
                <a:gd name="f13" fmla="val 86"/>
                <a:gd name="f14" fmla="val 4"/>
                <a:gd name="f15" fmla="val 2"/>
                <a:gd name="f16" fmla="val 41"/>
                <a:gd name="f17" fmla="val 56"/>
                <a:gd name="f18" fmla="val 19"/>
                <a:gd name="f19" fmla="+- 0 0 -90"/>
                <a:gd name="f20" fmla="*/ f3 1 101"/>
                <a:gd name="f21" fmla="*/ f4 1 10"/>
                <a:gd name="f22" fmla="+- f7 0 f5"/>
                <a:gd name="f23" fmla="+- f6 0 f5"/>
                <a:gd name="f24" fmla="*/ f19 f0 1"/>
                <a:gd name="f25" fmla="*/ f22 1 10"/>
                <a:gd name="f26" fmla="*/ f23 1 101"/>
                <a:gd name="f27" fmla="*/ 16 f23 1"/>
                <a:gd name="f28" fmla="*/ 8 f22 1"/>
                <a:gd name="f29" fmla="*/ 86 f23 1"/>
                <a:gd name="f30" fmla="*/ 4 f22 1"/>
                <a:gd name="f31" fmla="*/ 56 f23 1"/>
                <a:gd name="f32" fmla="*/ 0 f22 1"/>
                <a:gd name="f33" fmla="*/ f24 1 f2"/>
                <a:gd name="f34" fmla="*/ f27 1 101"/>
                <a:gd name="f35" fmla="*/ f28 1 10"/>
                <a:gd name="f36" fmla="*/ f29 1 101"/>
                <a:gd name="f37" fmla="*/ f30 1 10"/>
                <a:gd name="f38" fmla="*/ f31 1 101"/>
                <a:gd name="f39" fmla="*/ f32 1 10"/>
                <a:gd name="f40" fmla="*/ 0 1 f26"/>
                <a:gd name="f41" fmla="*/ f6 1 f26"/>
                <a:gd name="f42" fmla="*/ 0 1 f25"/>
                <a:gd name="f43" fmla="*/ f7 1 f25"/>
                <a:gd name="f44" fmla="+- f33 0 f1"/>
                <a:gd name="f45" fmla="*/ f34 1 f26"/>
                <a:gd name="f46" fmla="*/ f35 1 f25"/>
                <a:gd name="f47" fmla="*/ f36 1 f26"/>
                <a:gd name="f48" fmla="*/ f37 1 f25"/>
                <a:gd name="f49" fmla="*/ f38 1 f26"/>
                <a:gd name="f50" fmla="*/ f39 1 f25"/>
                <a:gd name="f51" fmla="*/ f40 f20 1"/>
                <a:gd name="f52" fmla="*/ f41 f20 1"/>
                <a:gd name="f53" fmla="*/ f43 f21 1"/>
                <a:gd name="f54" fmla="*/ f42 f21 1"/>
                <a:gd name="f55" fmla="*/ f45 f20 1"/>
                <a:gd name="f56" fmla="*/ f46 f21 1"/>
                <a:gd name="f57" fmla="*/ f47 f20 1"/>
                <a:gd name="f58" fmla="*/ f48 f21 1"/>
                <a:gd name="f59" fmla="*/ f49 f20 1"/>
                <a:gd name="f60" fmla="*/ f50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55" y="f56"/>
                </a:cxn>
                <a:cxn ang="f44">
                  <a:pos x="f55" y="f56"/>
                </a:cxn>
                <a:cxn ang="f44">
                  <a:pos x="f57" y="f58"/>
                </a:cxn>
                <a:cxn ang="f44">
                  <a:pos x="f59" y="f60"/>
                </a:cxn>
                <a:cxn ang="f44">
                  <a:pos x="f55" y="f56"/>
                </a:cxn>
              </a:cxnLst>
              <a:rect l="f51" t="f54" r="f52" b="f53"/>
              <a:pathLst>
                <a:path w="101" h="10">
                  <a:moveTo>
                    <a:pt x="f8" y="f9"/>
                  </a:moveTo>
                  <a:lnTo>
                    <a:pt x="f8" y="f9"/>
                  </a:lnTo>
                  <a:cubicBezTo>
                    <a:pt x="f10" y="f7"/>
                    <a:pt x="f11" y="f12"/>
                    <a:pt x="f13" y="f14"/>
                  </a:cubicBezTo>
                  <a:cubicBezTo>
                    <a:pt x="f6" y="f15"/>
                    <a:pt x="f16" y="f15"/>
                    <a:pt x="f17" y="f5"/>
                  </a:cubicBezTo>
                  <a:cubicBezTo>
                    <a:pt x="f18" y="f15"/>
                    <a:pt x="f5" y="f12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2" name="Freeform 80">
              <a:extLst>
                <a:ext uri="{FF2B5EF4-FFF2-40B4-BE49-F238E27FC236}">
                  <a16:creationId xmlns:a16="http://schemas.microsoft.com/office/drawing/2014/main" id="{932C7D6D-F90C-4745-ABEE-6BA7AB08FDA3}"/>
                </a:ext>
              </a:extLst>
            </p:cNvPr>
            <p:cNvSpPr/>
            <p:nvPr/>
          </p:nvSpPr>
          <p:spPr>
            <a:xfrm>
              <a:off x="9005889" y="1566175"/>
              <a:ext cx="17465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"/>
                <a:gd name="f7" fmla="val 2"/>
                <a:gd name="f8" fmla="val 8"/>
                <a:gd name="f9" fmla="val 1"/>
                <a:gd name="f10" fmla="val 3"/>
                <a:gd name="f11" fmla="+- 0 0 -90"/>
                <a:gd name="f12" fmla="*/ f3 1 19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19"/>
                <a:gd name="f19" fmla="*/ 0 f15 1"/>
                <a:gd name="f20" fmla="*/ 2 f14 1"/>
                <a:gd name="f21" fmla="*/ 19 f15 1"/>
                <a:gd name="f22" fmla="*/ 0 f14 1"/>
                <a:gd name="f23" fmla="*/ f16 1 f2"/>
                <a:gd name="f24" fmla="*/ f19 1 19"/>
                <a:gd name="f25" fmla="*/ f20 1 2"/>
                <a:gd name="f26" fmla="*/ f21 1 19"/>
                <a:gd name="f27" fmla="*/ f22 1 2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19" h="2">
                  <a:moveTo>
                    <a:pt x="f5" y="f7"/>
                  </a:moveTo>
                  <a:lnTo>
                    <a:pt x="f5" y="f7"/>
                  </a:lnTo>
                  <a:lnTo>
                    <a:pt x="f6" y="f5"/>
                  </a:lnTo>
                  <a:cubicBezTo>
                    <a:pt x="f8" y="f9"/>
                    <a:pt x="f10" y="f9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3" name="Freeform 81">
              <a:extLst>
                <a:ext uri="{FF2B5EF4-FFF2-40B4-BE49-F238E27FC236}">
                  <a16:creationId xmlns:a16="http://schemas.microsoft.com/office/drawing/2014/main" id="{5D7299D6-3DB6-4974-8C70-1C5BDB29917D}"/>
                </a:ext>
              </a:extLst>
            </p:cNvPr>
            <p:cNvSpPr/>
            <p:nvPr/>
          </p:nvSpPr>
          <p:spPr>
            <a:xfrm>
              <a:off x="1587498" y="1516934"/>
              <a:ext cx="38103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4"/>
                <a:gd name="f8" fmla="val 2"/>
                <a:gd name="f9" fmla="val 25"/>
                <a:gd name="f10" fmla="+- 0 0 -90"/>
                <a:gd name="f11" fmla="*/ f3 1 39"/>
                <a:gd name="f12" fmla="*/ f4 1 4"/>
                <a:gd name="f13" fmla="+- f7 0 f5"/>
                <a:gd name="f14" fmla="+- f6 0 f5"/>
                <a:gd name="f15" fmla="*/ f10 f0 1"/>
                <a:gd name="f16" fmla="*/ f13 1 4"/>
                <a:gd name="f17" fmla="*/ f14 1 39"/>
                <a:gd name="f18" fmla="*/ 39 f14 1"/>
                <a:gd name="f19" fmla="*/ 2 f13 1"/>
                <a:gd name="f20" fmla="*/ 0 f14 1"/>
                <a:gd name="f21" fmla="*/ 0 f13 1"/>
                <a:gd name="f22" fmla="*/ 25 f14 1"/>
                <a:gd name="f23" fmla="*/ 4 f13 1"/>
                <a:gd name="f24" fmla="*/ f15 1 f2"/>
                <a:gd name="f25" fmla="*/ f18 1 39"/>
                <a:gd name="f26" fmla="*/ f19 1 4"/>
                <a:gd name="f27" fmla="*/ f20 1 39"/>
                <a:gd name="f28" fmla="*/ f21 1 4"/>
                <a:gd name="f29" fmla="*/ f22 1 39"/>
                <a:gd name="f30" fmla="*/ f23 1 4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39" h="4">
                  <a:moveTo>
                    <a:pt x="f6" y="f8"/>
                  </a:moveTo>
                  <a:lnTo>
                    <a:pt x="f6" y="f8"/>
                  </a:lnTo>
                  <a:lnTo>
                    <a:pt x="f5" y="f5"/>
                  </a:lnTo>
                  <a:lnTo>
                    <a:pt x="f9" y="f7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4" name="Freeform 82">
              <a:extLst>
                <a:ext uri="{FF2B5EF4-FFF2-40B4-BE49-F238E27FC236}">
                  <a16:creationId xmlns:a16="http://schemas.microsoft.com/office/drawing/2014/main" id="{92A83C75-E902-4A92-A769-C0ED8782115B}"/>
                </a:ext>
              </a:extLst>
            </p:cNvPr>
            <p:cNvSpPr/>
            <p:nvPr/>
          </p:nvSpPr>
          <p:spPr>
            <a:xfrm>
              <a:off x="1522411" y="1519394"/>
              <a:ext cx="30166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"/>
                <a:gd name="f7" fmla="val 6"/>
                <a:gd name="f8" fmla="val 23"/>
                <a:gd name="f9" fmla="val 5"/>
                <a:gd name="f10" fmla="val 8"/>
                <a:gd name="f11" fmla="val 26"/>
                <a:gd name="f12" fmla="+- 0 0 -90"/>
                <a:gd name="f13" fmla="*/ f3 1 32"/>
                <a:gd name="f14" fmla="*/ f4 1 6"/>
                <a:gd name="f15" fmla="+- f7 0 f5"/>
                <a:gd name="f16" fmla="+- f6 0 f5"/>
                <a:gd name="f17" fmla="*/ f12 f0 1"/>
                <a:gd name="f18" fmla="*/ f15 1 6"/>
                <a:gd name="f19" fmla="*/ f16 1 32"/>
                <a:gd name="f20" fmla="*/ 32 f16 1"/>
                <a:gd name="f21" fmla="*/ 6 f15 1"/>
                <a:gd name="f22" fmla="*/ 23 f16 1"/>
                <a:gd name="f23" fmla="*/ 0 f15 1"/>
                <a:gd name="f24" fmla="*/ 0 f16 1"/>
                <a:gd name="f25" fmla="*/ 5 f15 1"/>
                <a:gd name="f26" fmla="*/ f17 1 f2"/>
                <a:gd name="f27" fmla="*/ f20 1 32"/>
                <a:gd name="f28" fmla="*/ f21 1 6"/>
                <a:gd name="f29" fmla="*/ f22 1 32"/>
                <a:gd name="f30" fmla="*/ f23 1 6"/>
                <a:gd name="f31" fmla="*/ f24 1 32"/>
                <a:gd name="f32" fmla="*/ f25 1 6"/>
                <a:gd name="f33" fmla="*/ 0 1 f19"/>
                <a:gd name="f34" fmla="*/ f6 1 f19"/>
                <a:gd name="f35" fmla="*/ 0 1 f18"/>
                <a:gd name="f36" fmla="*/ f7 1 f18"/>
                <a:gd name="f37" fmla="+- f26 0 f1"/>
                <a:gd name="f38" fmla="*/ f27 1 f19"/>
                <a:gd name="f39" fmla="*/ f28 1 f18"/>
                <a:gd name="f40" fmla="*/ f29 1 f19"/>
                <a:gd name="f41" fmla="*/ f30 1 f18"/>
                <a:gd name="f42" fmla="*/ f31 1 f19"/>
                <a:gd name="f43" fmla="*/ f32 1 f18"/>
                <a:gd name="f44" fmla="*/ f33 f13 1"/>
                <a:gd name="f45" fmla="*/ f34 f13 1"/>
                <a:gd name="f46" fmla="*/ f36 f14 1"/>
                <a:gd name="f47" fmla="*/ f35 f14 1"/>
                <a:gd name="f48" fmla="*/ f38 f13 1"/>
                <a:gd name="f49" fmla="*/ f39 f14 1"/>
                <a:gd name="f50" fmla="*/ f40 f13 1"/>
                <a:gd name="f51" fmla="*/ f41 f14 1"/>
                <a:gd name="f52" fmla="*/ f42 f13 1"/>
                <a:gd name="f53" fmla="*/ f43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8" y="f49"/>
                </a:cxn>
                <a:cxn ang="f37">
                  <a:pos x="f48" y="f49"/>
                </a:cxn>
                <a:cxn ang="f37">
                  <a:pos x="f50" y="f51"/>
                </a:cxn>
                <a:cxn ang="f37">
                  <a:pos x="f52" y="f53"/>
                </a:cxn>
                <a:cxn ang="f37">
                  <a:pos x="f48" y="f49"/>
                </a:cxn>
              </a:cxnLst>
              <a:rect l="f44" t="f47" r="f45" b="f46"/>
              <a:pathLst>
                <a:path w="32" h="6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lnTo>
                    <a:pt x="f5" y="f9"/>
                  </a:lnTo>
                  <a:cubicBezTo>
                    <a:pt x="f10" y="f9"/>
                    <a:pt x="f11" y="f9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5" name="Freeform 83">
              <a:extLst>
                <a:ext uri="{FF2B5EF4-FFF2-40B4-BE49-F238E27FC236}">
                  <a16:creationId xmlns:a16="http://schemas.microsoft.com/office/drawing/2014/main" id="{020A20DF-516C-4E21-9FD9-58D1934119B1}"/>
                </a:ext>
              </a:extLst>
            </p:cNvPr>
            <p:cNvSpPr/>
            <p:nvPr/>
          </p:nvSpPr>
          <p:spPr>
            <a:xfrm>
              <a:off x="6650038" y="1573563"/>
              <a:ext cx="33339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"/>
                <a:gd name="f7" fmla="val 4"/>
                <a:gd name="f8" fmla="val 31"/>
                <a:gd name="f9" fmla="val 2"/>
                <a:gd name="f10" fmla="val 28"/>
                <a:gd name="f11" fmla="val 1"/>
                <a:gd name="f12" fmla="val 18"/>
                <a:gd name="f13" fmla="+- 0 0 -90"/>
                <a:gd name="f14" fmla="*/ f3 1 34"/>
                <a:gd name="f15" fmla="*/ f4 1 4"/>
                <a:gd name="f16" fmla="+- f7 0 f5"/>
                <a:gd name="f17" fmla="+- f6 0 f5"/>
                <a:gd name="f18" fmla="*/ f13 f0 1"/>
                <a:gd name="f19" fmla="*/ f16 1 4"/>
                <a:gd name="f20" fmla="*/ f17 1 34"/>
                <a:gd name="f21" fmla="*/ 31 f17 1"/>
                <a:gd name="f22" fmla="*/ 4 f16 1"/>
                <a:gd name="f23" fmla="*/ 34 f17 1"/>
                <a:gd name="f24" fmla="*/ 2 f16 1"/>
                <a:gd name="f25" fmla="*/ 0 f17 1"/>
                <a:gd name="f26" fmla="*/ 0 f16 1"/>
                <a:gd name="f27" fmla="*/ f18 1 f2"/>
                <a:gd name="f28" fmla="*/ f21 1 34"/>
                <a:gd name="f29" fmla="*/ f22 1 4"/>
                <a:gd name="f30" fmla="*/ f23 1 34"/>
                <a:gd name="f31" fmla="*/ f24 1 4"/>
                <a:gd name="f32" fmla="*/ f25 1 34"/>
                <a:gd name="f33" fmla="*/ f26 1 4"/>
                <a:gd name="f34" fmla="*/ 0 1 f20"/>
                <a:gd name="f35" fmla="*/ f6 1 f20"/>
                <a:gd name="f36" fmla="*/ 0 1 f19"/>
                <a:gd name="f37" fmla="*/ f7 1 f19"/>
                <a:gd name="f38" fmla="+- f27 0 f1"/>
                <a:gd name="f39" fmla="*/ f28 1 f20"/>
                <a:gd name="f40" fmla="*/ f29 1 f19"/>
                <a:gd name="f41" fmla="*/ f30 1 f20"/>
                <a:gd name="f42" fmla="*/ f31 1 f19"/>
                <a:gd name="f43" fmla="*/ f32 1 f20"/>
                <a:gd name="f44" fmla="*/ f33 1 f19"/>
                <a:gd name="f45" fmla="*/ f34 f14 1"/>
                <a:gd name="f46" fmla="*/ f35 f14 1"/>
                <a:gd name="f47" fmla="*/ f37 f15 1"/>
                <a:gd name="f48" fmla="*/ f36 f15 1"/>
                <a:gd name="f49" fmla="*/ f39 f14 1"/>
                <a:gd name="f50" fmla="*/ f40 f15 1"/>
                <a:gd name="f51" fmla="*/ f41 f14 1"/>
                <a:gd name="f52" fmla="*/ f42 f15 1"/>
                <a:gd name="f53" fmla="*/ f43 f14 1"/>
                <a:gd name="f54" fmla="*/ f4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9" y="f50"/>
                </a:cxn>
                <a:cxn ang="f38">
                  <a:pos x="f49" y="f50"/>
                </a:cxn>
                <a:cxn ang="f38">
                  <a:pos x="f51" y="f52"/>
                </a:cxn>
                <a:cxn ang="f38">
                  <a:pos x="f53" y="f54"/>
                </a:cxn>
                <a:cxn ang="f38">
                  <a:pos x="f49" y="f50"/>
                </a:cxn>
              </a:cxnLst>
              <a:rect l="f45" t="f48" r="f46" b="f47"/>
              <a:pathLst>
                <a:path w="34" h="4">
                  <a:moveTo>
                    <a:pt x="f8" y="f7"/>
                  </a:moveTo>
                  <a:lnTo>
                    <a:pt x="f8" y="f7"/>
                  </a:lnTo>
                  <a:lnTo>
                    <a:pt x="f6" y="f9"/>
                  </a:lnTo>
                  <a:cubicBezTo>
                    <a:pt x="f10" y="f11"/>
                    <a:pt x="f12" y="f11"/>
                    <a:pt x="f5" y="f5"/>
                  </a:cubicBez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6" name="Freeform 84">
              <a:extLst>
                <a:ext uri="{FF2B5EF4-FFF2-40B4-BE49-F238E27FC236}">
                  <a16:creationId xmlns:a16="http://schemas.microsoft.com/office/drawing/2014/main" id="{40226B2B-B21A-4222-9C04-DC938F2203A0}"/>
                </a:ext>
              </a:extLst>
            </p:cNvPr>
            <p:cNvSpPr/>
            <p:nvPr/>
          </p:nvSpPr>
          <p:spPr>
            <a:xfrm>
              <a:off x="6162671" y="1566175"/>
              <a:ext cx="15873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"/>
                <a:gd name="f7" fmla="val 6"/>
                <a:gd name="f8" fmla="val 8"/>
                <a:gd name="f9" fmla="+- 0 0 -90"/>
                <a:gd name="f10" fmla="*/ f3 1 17"/>
                <a:gd name="f11" fmla="*/ f4 1 6"/>
                <a:gd name="f12" fmla="+- f7 0 f5"/>
                <a:gd name="f13" fmla="+- f6 0 f5"/>
                <a:gd name="f14" fmla="*/ f9 f0 1"/>
                <a:gd name="f15" fmla="*/ f12 1 6"/>
                <a:gd name="f16" fmla="*/ f13 1 17"/>
                <a:gd name="f17" fmla="*/ 8 f13 1"/>
                <a:gd name="f18" fmla="*/ 6 f12 1"/>
                <a:gd name="f19" fmla="*/ 17 f13 1"/>
                <a:gd name="f20" fmla="*/ 0 f13 1"/>
                <a:gd name="f21" fmla="*/ 0 f12 1"/>
                <a:gd name="f22" fmla="*/ f14 1 f2"/>
                <a:gd name="f23" fmla="*/ f17 1 17"/>
                <a:gd name="f24" fmla="*/ f18 1 6"/>
                <a:gd name="f25" fmla="*/ f19 1 17"/>
                <a:gd name="f26" fmla="*/ f20 1 17"/>
                <a:gd name="f27" fmla="*/ f21 1 6"/>
                <a:gd name="f28" fmla="*/ 0 1 f16"/>
                <a:gd name="f29" fmla="*/ f6 1 f16"/>
                <a:gd name="f30" fmla="*/ 0 1 f15"/>
                <a:gd name="f31" fmla="*/ f7 1 f15"/>
                <a:gd name="f32" fmla="+- f22 0 f1"/>
                <a:gd name="f33" fmla="*/ f23 1 f16"/>
                <a:gd name="f34" fmla="*/ f24 1 f15"/>
                <a:gd name="f35" fmla="*/ f25 1 f16"/>
                <a:gd name="f36" fmla="*/ f26 1 f16"/>
                <a:gd name="f37" fmla="*/ f27 1 f15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0 1"/>
                <a:gd name="f46" fmla="*/ f3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2" y="f43"/>
                </a:cxn>
                <a:cxn ang="f32">
                  <a:pos x="f44" y="f43"/>
                </a:cxn>
                <a:cxn ang="f32">
                  <a:pos x="f45" y="f46"/>
                </a:cxn>
                <a:cxn ang="f32">
                  <a:pos x="f42" y="f43"/>
                </a:cxn>
              </a:cxnLst>
              <a:rect l="f38" t="f41" r="f39" b="f40"/>
              <a:pathLst>
                <a:path w="17" h="6">
                  <a:moveTo>
                    <a:pt x="f8" y="f7"/>
                  </a:moveTo>
                  <a:lnTo>
                    <a:pt x="f8" y="f7"/>
                  </a:lnTo>
                  <a:lnTo>
                    <a:pt x="f6" y="f7"/>
                  </a:lnTo>
                  <a:lnTo>
                    <a:pt x="f5" y="f5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7" name="Freeform 85">
              <a:extLst>
                <a:ext uri="{FF2B5EF4-FFF2-40B4-BE49-F238E27FC236}">
                  <a16:creationId xmlns:a16="http://schemas.microsoft.com/office/drawing/2014/main" id="{C4440E21-093B-43AF-A9A6-E3503A2EE672}"/>
                </a:ext>
              </a:extLst>
            </p:cNvPr>
            <p:cNvSpPr/>
            <p:nvPr/>
          </p:nvSpPr>
          <p:spPr>
            <a:xfrm>
              <a:off x="5738810" y="1571094"/>
              <a:ext cx="60322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"/>
                <a:gd name="f7" fmla="val 8"/>
                <a:gd name="f8" fmla="val 5"/>
                <a:gd name="f9" fmla="val 7"/>
                <a:gd name="f10" fmla="val 23"/>
                <a:gd name="f11" fmla="val 45"/>
                <a:gd name="f12" fmla="val 6"/>
                <a:gd name="f13" fmla="+- 0 0 -90"/>
                <a:gd name="f14" fmla="*/ f3 1 63"/>
                <a:gd name="f15" fmla="*/ f4 1 8"/>
                <a:gd name="f16" fmla="+- f7 0 f5"/>
                <a:gd name="f17" fmla="+- f6 0 f5"/>
                <a:gd name="f18" fmla="*/ f13 f0 1"/>
                <a:gd name="f19" fmla="*/ f16 1 8"/>
                <a:gd name="f20" fmla="*/ f17 1 63"/>
                <a:gd name="f21" fmla="*/ 5 f17 1"/>
                <a:gd name="f22" fmla="*/ 7 f16 1"/>
                <a:gd name="f23" fmla="*/ 63 f17 1"/>
                <a:gd name="f24" fmla="*/ f18 1 f2"/>
                <a:gd name="f25" fmla="*/ f21 1 63"/>
                <a:gd name="f26" fmla="*/ f22 1 8"/>
                <a:gd name="f27" fmla="*/ f23 1 63"/>
                <a:gd name="f28" fmla="*/ 0 1 f20"/>
                <a:gd name="f29" fmla="*/ f6 1 f20"/>
                <a:gd name="f30" fmla="*/ 0 1 f19"/>
                <a:gd name="f31" fmla="*/ f7 1 f19"/>
                <a:gd name="f32" fmla="+- f24 0 f1"/>
                <a:gd name="f33" fmla="*/ f25 1 f20"/>
                <a:gd name="f34" fmla="*/ f26 1 f19"/>
                <a:gd name="f35" fmla="*/ f27 1 f20"/>
                <a:gd name="f36" fmla="*/ f28 f14 1"/>
                <a:gd name="f37" fmla="*/ f29 f14 1"/>
                <a:gd name="f38" fmla="*/ f31 f15 1"/>
                <a:gd name="f39" fmla="*/ f30 f15 1"/>
                <a:gd name="f40" fmla="*/ f33 f14 1"/>
                <a:gd name="f41" fmla="*/ f34 f15 1"/>
                <a:gd name="f42" fmla="*/ f35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0" y="f41"/>
                </a:cxn>
                <a:cxn ang="f32">
                  <a:pos x="f40" y="f41"/>
                </a:cxn>
                <a:cxn ang="f32">
                  <a:pos x="f42" y="f41"/>
                </a:cxn>
                <a:cxn ang="f32">
                  <a:pos x="f40" y="f41"/>
                </a:cxn>
              </a:cxnLst>
              <a:rect l="f36" t="f39" r="f37" b="f38"/>
              <a:pathLst>
                <a:path w="63" h="8">
                  <a:moveTo>
                    <a:pt x="f8" y="f9"/>
                  </a:moveTo>
                  <a:lnTo>
                    <a:pt x="f8" y="f9"/>
                  </a:lnTo>
                  <a:cubicBezTo>
                    <a:pt x="f10" y="f7"/>
                    <a:pt x="f11" y="f12"/>
                    <a:pt x="f6" y="f9"/>
                  </a:cubicBezTo>
                  <a:cubicBezTo>
                    <a:pt x="f10" y="f7"/>
                    <a:pt x="f5" y="f5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</p:grpSp>
      <p:sp>
        <p:nvSpPr>
          <p:cNvPr id="78" name="Footer Placeholder 3">
            <a:extLst>
              <a:ext uri="{FF2B5EF4-FFF2-40B4-BE49-F238E27FC236}">
                <a16:creationId xmlns:a16="http://schemas.microsoft.com/office/drawing/2014/main" id="{E0B4A8D9-C9F5-4F27-B572-B955D4C0F73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 lang="en-GB"/>
            </a:lvl1pPr>
          </a:lstStyle>
          <a:p>
            <a:pPr lvl="0"/>
            <a:r>
              <a:rPr lang="en-GB"/>
              <a:t>Aisling Snedker RD   Clinicaldietitian.ie </a:t>
            </a:r>
          </a:p>
        </p:txBody>
      </p:sp>
      <p:sp>
        <p:nvSpPr>
          <p:cNvPr id="79" name="Date Placeholder 2">
            <a:extLst>
              <a:ext uri="{FF2B5EF4-FFF2-40B4-BE49-F238E27FC236}">
                <a16:creationId xmlns:a16="http://schemas.microsoft.com/office/drawing/2014/main" id="{BDBF15D5-6AF3-4EA9-B8CB-A555EF2292B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428FB37-646F-46B0-9D87-21A8970820DC}" type="datetime1">
              <a:rPr lang="en-US"/>
              <a:pPr lvl="0"/>
              <a:t>1/14/2023</a:t>
            </a:fld>
            <a:endParaRPr lang="en-US"/>
          </a:p>
        </p:txBody>
      </p:sp>
      <p:sp>
        <p:nvSpPr>
          <p:cNvPr id="80" name="Slide Number Placeholder 4">
            <a:extLst>
              <a:ext uri="{FF2B5EF4-FFF2-40B4-BE49-F238E27FC236}">
                <a16:creationId xmlns:a16="http://schemas.microsoft.com/office/drawing/2014/main" id="{3A6569EA-F1E8-4A21-B366-FAF79784690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lang="en-GB"/>
            </a:lvl1pPr>
          </a:lstStyle>
          <a:p>
            <a:pPr lvl="0"/>
            <a:fld id="{672DE585-F2F7-4D6C-8D50-7C7DBEE95DC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734880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39ECBF97-1A4D-413A-A952-0AAF314CB3F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 lang="en-GB"/>
            </a:lvl1pPr>
          </a:lstStyle>
          <a:p>
            <a:pPr lvl="0"/>
            <a:r>
              <a:rPr lang="en-GB"/>
              <a:t>Aisling Snedker RD   Clinicaldietitian.ie 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203C15BB-ABDE-4DBE-8082-CFFB4B0D968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9AB5E8B-8CFE-42C1-9960-E31DD7DA5FBB}" type="datetime1">
              <a:rPr lang="en-US"/>
              <a:pPr lvl="0"/>
              <a:t>1/14/2023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C602C3-A7BE-46B4-A312-FCA9ECF5EA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lang="en-GB"/>
            </a:lvl1pPr>
          </a:lstStyle>
          <a:p>
            <a:pPr lvl="0"/>
            <a:fld id="{1E5AC036-7B6E-4126-8909-52EC1A3EAA3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067374"/>
      </p:ext>
    </p:extLst>
  </p:cSld>
  <p:clrMapOvr>
    <a:masterClrMapping/>
  </p:clrMapOvr>
  <p:transition spd="med">
    <p:fade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47DE8-0A8D-4087-8912-2CE1C71560C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08AB613-8F24-47F3-A814-2BC2FF57B1A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522411" y="3429000"/>
            <a:ext cx="2743200" cy="2743200"/>
          </a:xfrm>
        </p:spPr>
        <p:txBody>
          <a:bodyPr anchor="b"/>
          <a:lstStyle>
            <a:lvl1pPr marL="0" indent="0">
              <a:spcBef>
                <a:spcPts val="1200"/>
              </a:spcBef>
              <a:buNone/>
              <a:defRPr lang="en-US"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F4CE936-3446-4712-8910-646B85DDF54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710019" y="1904996"/>
            <a:ext cx="5669280" cy="40386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grpSp>
        <p:nvGrpSpPr>
          <p:cNvPr id="5" name="frame" descr="Box graphic">
            <a:extLst>
              <a:ext uri="{FF2B5EF4-FFF2-40B4-BE49-F238E27FC236}">
                <a16:creationId xmlns:a16="http://schemas.microsoft.com/office/drawing/2014/main" id="{25C2DCC0-0A44-4A86-B34A-FDDDF2A6F079}"/>
              </a:ext>
            </a:extLst>
          </p:cNvPr>
          <p:cNvGrpSpPr/>
          <p:nvPr/>
        </p:nvGrpSpPr>
        <p:grpSpPr>
          <a:xfrm>
            <a:off x="4417841" y="1630823"/>
            <a:ext cx="6291025" cy="4575886"/>
            <a:chOff x="4417841" y="1630823"/>
            <a:chExt cx="6291025" cy="4575886"/>
          </a:xfrm>
        </p:grpSpPr>
        <p:grpSp>
          <p:nvGrpSpPr>
            <p:cNvPr id="6" name="Group 615">
              <a:extLst>
                <a:ext uri="{FF2B5EF4-FFF2-40B4-BE49-F238E27FC236}">
                  <a16:creationId xmlns:a16="http://schemas.microsoft.com/office/drawing/2014/main" id="{A41FC08B-A266-476F-8A4E-136B32ACCCD0}"/>
                </a:ext>
              </a:extLst>
            </p:cNvPr>
            <p:cNvGrpSpPr/>
            <p:nvPr/>
          </p:nvGrpSpPr>
          <p:grpSpPr>
            <a:xfrm>
              <a:off x="5414491" y="1630823"/>
              <a:ext cx="5294375" cy="4114798"/>
              <a:chOff x="5414491" y="1630823"/>
              <a:chExt cx="5294375" cy="4114798"/>
            </a:xfrm>
          </p:grpSpPr>
          <p:grpSp>
            <p:nvGrpSpPr>
              <p:cNvPr id="7" name="Group 767">
                <a:extLst>
                  <a:ext uri="{FF2B5EF4-FFF2-40B4-BE49-F238E27FC236}">
                    <a16:creationId xmlns:a16="http://schemas.microsoft.com/office/drawing/2014/main" id="{EBD389EA-671B-4479-8492-F0F376950228}"/>
                  </a:ext>
                </a:extLst>
              </p:cNvPr>
              <p:cNvGrpSpPr/>
              <p:nvPr/>
            </p:nvGrpSpPr>
            <p:grpSpPr>
              <a:xfrm>
                <a:off x="5414491" y="1652238"/>
                <a:ext cx="5294375" cy="54864"/>
                <a:chOff x="5414491" y="1652238"/>
                <a:chExt cx="5294375" cy="54864"/>
              </a:xfrm>
            </p:grpSpPr>
            <p:sp>
              <p:nvSpPr>
                <p:cNvPr id="8" name="Freeform 843">
                  <a:extLst>
                    <a:ext uri="{FF2B5EF4-FFF2-40B4-BE49-F238E27FC236}">
                      <a16:creationId xmlns:a16="http://schemas.microsoft.com/office/drawing/2014/main" id="{B56E3679-CE4C-4426-9E57-902EE23076F3}"/>
                    </a:ext>
                  </a:extLst>
                </p:cNvPr>
                <p:cNvSpPr/>
                <p:nvPr/>
              </p:nvSpPr>
              <p:spPr>
                <a:xfrm flipH="1">
                  <a:off x="5414491" y="1661739"/>
                  <a:ext cx="31811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7"/>
                    <a:gd name="f7" fmla="val 6"/>
                    <a:gd name="f8" fmla="val 30"/>
                    <a:gd name="f9" fmla="val 3"/>
                    <a:gd name="f10" fmla="val 60"/>
                    <a:gd name="f11" fmla="val 2"/>
                    <a:gd name="f12" fmla="val 26"/>
                    <a:gd name="f13" fmla="val 1"/>
                    <a:gd name="f14" fmla="val 39"/>
                    <a:gd name="f15" fmla="val 8"/>
                    <a:gd name="f16" fmla="+- 0 0 -90"/>
                    <a:gd name="f17" fmla="*/ f3 1 67"/>
                    <a:gd name="f18" fmla="*/ f4 1 6"/>
                    <a:gd name="f19" fmla="+- f7 0 f5"/>
                    <a:gd name="f20" fmla="+- f6 0 f5"/>
                    <a:gd name="f21" fmla="*/ f16 f0 1"/>
                    <a:gd name="f22" fmla="*/ f19 1 6"/>
                    <a:gd name="f23" fmla="*/ f20 1 67"/>
                    <a:gd name="f24" fmla="*/ 30 f20 1"/>
                    <a:gd name="f25" fmla="*/ 6 f19 1"/>
                    <a:gd name="f26" fmla="*/ 67 f20 1"/>
                    <a:gd name="f27" fmla="*/ 3 f19 1"/>
                    <a:gd name="f28" fmla="*/ 39 f20 1"/>
                    <a:gd name="f29" fmla="*/ 0 f19 1"/>
                    <a:gd name="f30" fmla="*/ f21 1 f2"/>
                    <a:gd name="f31" fmla="*/ f24 1 67"/>
                    <a:gd name="f32" fmla="*/ f25 1 6"/>
                    <a:gd name="f33" fmla="*/ f26 1 67"/>
                    <a:gd name="f34" fmla="*/ f27 1 6"/>
                    <a:gd name="f35" fmla="*/ f28 1 67"/>
                    <a:gd name="f36" fmla="*/ f29 1 6"/>
                    <a:gd name="f37" fmla="*/ 0 1 f23"/>
                    <a:gd name="f38" fmla="*/ f6 1 f23"/>
                    <a:gd name="f39" fmla="*/ 0 1 f22"/>
                    <a:gd name="f40" fmla="*/ f7 1 f22"/>
                    <a:gd name="f41" fmla="+- f30 0 f1"/>
                    <a:gd name="f42" fmla="*/ f31 1 f23"/>
                    <a:gd name="f43" fmla="*/ f32 1 f22"/>
                    <a:gd name="f44" fmla="*/ f33 1 f23"/>
                    <a:gd name="f45" fmla="*/ f34 1 f22"/>
                    <a:gd name="f46" fmla="*/ f35 1 f23"/>
                    <a:gd name="f47" fmla="*/ f36 1 f22"/>
                    <a:gd name="f48" fmla="*/ f37 f17 1"/>
                    <a:gd name="f49" fmla="*/ f38 f17 1"/>
                    <a:gd name="f50" fmla="*/ f40 f18 1"/>
                    <a:gd name="f51" fmla="*/ f39 f18 1"/>
                    <a:gd name="f52" fmla="*/ f42 f17 1"/>
                    <a:gd name="f53" fmla="*/ f43 f18 1"/>
                    <a:gd name="f54" fmla="*/ f44 f17 1"/>
                    <a:gd name="f55" fmla="*/ f45 f18 1"/>
                    <a:gd name="f56" fmla="*/ f46 f17 1"/>
                    <a:gd name="f57" fmla="*/ f47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1">
                      <a:pos x="f52" y="f53"/>
                    </a:cxn>
                    <a:cxn ang="f41">
                      <a:pos x="f52" y="f53"/>
                    </a:cxn>
                    <a:cxn ang="f41">
                      <a:pos x="f54" y="f55"/>
                    </a:cxn>
                    <a:cxn ang="f41">
                      <a:pos x="f56" y="f57"/>
                    </a:cxn>
                    <a:cxn ang="f41">
                      <a:pos x="f52" y="f53"/>
                    </a:cxn>
                  </a:cxnLst>
                  <a:rect l="f48" t="f51" r="f49" b="f50"/>
                  <a:pathLst>
                    <a:path w="67" h="6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9"/>
                      </a:lnTo>
                      <a:cubicBezTo>
                        <a:pt x="f10" y="f11"/>
                        <a:pt x="f12" y="f13"/>
                        <a:pt x="f14" y="f5"/>
                      </a:cubicBezTo>
                      <a:cubicBezTo>
                        <a:pt x="f5" y="f13"/>
                        <a:pt x="f15" y="f9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9" name="Freeform 844">
                  <a:extLst>
                    <a:ext uri="{FF2B5EF4-FFF2-40B4-BE49-F238E27FC236}">
                      <a16:creationId xmlns:a16="http://schemas.microsoft.com/office/drawing/2014/main" id="{7ABA7347-0592-46AE-84B1-9E1B16274027}"/>
                    </a:ext>
                  </a:extLst>
                </p:cNvPr>
                <p:cNvSpPr/>
                <p:nvPr/>
              </p:nvSpPr>
              <p:spPr>
                <a:xfrm flipH="1">
                  <a:off x="5439939" y="1668066"/>
                  <a:ext cx="9546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0"/>
                    <a:gd name="f7" fmla="val 2"/>
                    <a:gd name="f8" fmla="val 1"/>
                    <a:gd name="f9" fmla="val 16"/>
                    <a:gd name="f10" fmla="val 11"/>
                    <a:gd name="f11" fmla="+- 0 0 -90"/>
                    <a:gd name="f12" fmla="*/ f3 1 20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20"/>
                    <a:gd name="f19" fmla="*/ 0 f15 1"/>
                    <a:gd name="f20" fmla="*/ 2 f14 1"/>
                    <a:gd name="f21" fmla="*/ 20 f15 1"/>
                    <a:gd name="f22" fmla="*/ 1 f14 1"/>
                    <a:gd name="f23" fmla="*/ f16 1 f2"/>
                    <a:gd name="f24" fmla="*/ f19 1 20"/>
                    <a:gd name="f25" fmla="*/ f20 1 2"/>
                    <a:gd name="f26" fmla="*/ f21 1 20"/>
                    <a:gd name="f27" fmla="*/ f22 1 2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20" h="2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8"/>
                      </a:lnTo>
                      <a:cubicBezTo>
                        <a:pt x="f9" y="f5"/>
                        <a:pt x="f10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0" name="Freeform 845">
                  <a:extLst>
                    <a:ext uri="{FF2B5EF4-FFF2-40B4-BE49-F238E27FC236}">
                      <a16:creationId xmlns:a16="http://schemas.microsoft.com/office/drawing/2014/main" id="{3FC6E20A-8EF6-4618-A462-8935D46D6460}"/>
                    </a:ext>
                  </a:extLst>
                </p:cNvPr>
                <p:cNvSpPr/>
                <p:nvPr/>
              </p:nvSpPr>
              <p:spPr>
                <a:xfrm flipH="1">
                  <a:off x="5420060" y="1667015"/>
                  <a:ext cx="19879" cy="527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1"/>
                    <a:gd name="f7" fmla="val 6"/>
                    <a:gd name="f8" fmla="val 2"/>
                    <a:gd name="f9" fmla="val 5"/>
                    <a:gd name="f10" fmla="val 3"/>
                    <a:gd name="f11" fmla="val 19"/>
                    <a:gd name="f12" fmla="val 1"/>
                    <a:gd name="f13" fmla="val 15"/>
                    <a:gd name="f14" fmla="val 23"/>
                    <a:gd name="f15" fmla="+- 0 0 -90"/>
                    <a:gd name="f16" fmla="*/ f3 1 41"/>
                    <a:gd name="f17" fmla="*/ f4 1 6"/>
                    <a:gd name="f18" fmla="+- f7 0 f5"/>
                    <a:gd name="f19" fmla="+- f6 0 f5"/>
                    <a:gd name="f20" fmla="*/ f15 f0 1"/>
                    <a:gd name="f21" fmla="*/ f18 1 6"/>
                    <a:gd name="f22" fmla="*/ f19 1 41"/>
                    <a:gd name="f23" fmla="*/ 41 f19 1"/>
                    <a:gd name="f24" fmla="*/ 0 f18 1"/>
                    <a:gd name="f25" fmla="*/ 0 f19 1"/>
                    <a:gd name="f26" fmla="*/ 2 f18 1"/>
                    <a:gd name="f27" fmla="*/ 19 f19 1"/>
                    <a:gd name="f28" fmla="*/ 1 f18 1"/>
                    <a:gd name="f29" fmla="*/ f20 1 f2"/>
                    <a:gd name="f30" fmla="*/ f23 1 41"/>
                    <a:gd name="f31" fmla="*/ f24 1 6"/>
                    <a:gd name="f32" fmla="*/ f25 1 41"/>
                    <a:gd name="f33" fmla="*/ f26 1 6"/>
                    <a:gd name="f34" fmla="*/ f27 1 41"/>
                    <a:gd name="f35" fmla="*/ f28 1 6"/>
                    <a:gd name="f36" fmla="*/ 0 1 f22"/>
                    <a:gd name="f37" fmla="*/ f6 1 f22"/>
                    <a:gd name="f38" fmla="*/ 0 1 f21"/>
                    <a:gd name="f39" fmla="*/ f7 1 f21"/>
                    <a:gd name="f40" fmla="+- f29 0 f1"/>
                    <a:gd name="f41" fmla="*/ f30 1 f22"/>
                    <a:gd name="f42" fmla="*/ f31 1 f21"/>
                    <a:gd name="f43" fmla="*/ f32 1 f22"/>
                    <a:gd name="f44" fmla="*/ f33 1 f21"/>
                    <a:gd name="f45" fmla="*/ f34 1 f22"/>
                    <a:gd name="f46" fmla="*/ f35 1 f21"/>
                    <a:gd name="f47" fmla="*/ f36 f16 1"/>
                    <a:gd name="f48" fmla="*/ f37 f16 1"/>
                    <a:gd name="f49" fmla="*/ f39 f17 1"/>
                    <a:gd name="f50" fmla="*/ f38 f17 1"/>
                    <a:gd name="f51" fmla="*/ f41 f16 1"/>
                    <a:gd name="f52" fmla="*/ f42 f17 1"/>
                    <a:gd name="f53" fmla="*/ f43 f16 1"/>
                    <a:gd name="f54" fmla="*/ f44 f17 1"/>
                    <a:gd name="f55" fmla="*/ f45 f16 1"/>
                    <a:gd name="f56" fmla="*/ f46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0">
                      <a:pos x="f51" y="f52"/>
                    </a:cxn>
                    <a:cxn ang="f40">
                      <a:pos x="f51" y="f52"/>
                    </a:cxn>
                    <a:cxn ang="f40">
                      <a:pos x="f53" y="f54"/>
                    </a:cxn>
                    <a:cxn ang="f40">
                      <a:pos x="f55" y="f56"/>
                    </a:cxn>
                    <a:cxn ang="f40">
                      <a:pos x="f51" y="f52"/>
                    </a:cxn>
                  </a:cxnLst>
                  <a:rect l="f47" t="f50" r="f48" b="f49"/>
                  <a:pathLst>
                    <a:path w="41" h="6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8"/>
                      </a:lnTo>
                      <a:cubicBezTo>
                        <a:pt x="f9" y="f10"/>
                        <a:pt x="f7" y="f7"/>
                        <a:pt x="f11" y="f12"/>
                      </a:cubicBezTo>
                      <a:cubicBezTo>
                        <a:pt x="f13" y="f10"/>
                        <a:pt x="f14" y="f12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1" name="Freeform 15">
                  <a:extLst>
                    <a:ext uri="{FF2B5EF4-FFF2-40B4-BE49-F238E27FC236}">
                      <a16:creationId xmlns:a16="http://schemas.microsoft.com/office/drawing/2014/main" id="{974A09CE-0AF4-453C-AAD5-1C0FEB85C146}"/>
                    </a:ext>
                  </a:extLst>
                </p:cNvPr>
                <p:cNvSpPr/>
                <p:nvPr/>
              </p:nvSpPr>
              <p:spPr>
                <a:xfrm flipH="1">
                  <a:off x="5523433" y="1662790"/>
                  <a:ext cx="21470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5"/>
                    <a:gd name="f7" fmla="val 6"/>
                    <a:gd name="f8" fmla="val 2"/>
                    <a:gd name="f9" fmla="val 1"/>
                    <a:gd name="f10" fmla="val 15"/>
                    <a:gd name="f11" fmla="val 4"/>
                    <a:gd name="f12" fmla="val 18"/>
                    <a:gd name="f13" fmla="val 31"/>
                    <a:gd name="f14" fmla="val 3"/>
                    <a:gd name="f15" fmla="+- 0 0 -90"/>
                    <a:gd name="f16" fmla="*/ f3 1 45"/>
                    <a:gd name="f17" fmla="*/ f4 1 6"/>
                    <a:gd name="f18" fmla="+- f7 0 f5"/>
                    <a:gd name="f19" fmla="+- f6 0 f5"/>
                    <a:gd name="f20" fmla="*/ f15 f0 1"/>
                    <a:gd name="f21" fmla="*/ f18 1 6"/>
                    <a:gd name="f22" fmla="*/ f19 1 45"/>
                    <a:gd name="f23" fmla="*/ 2 f19 1"/>
                    <a:gd name="f24" fmla="*/ 0 f18 1"/>
                    <a:gd name="f25" fmla="*/ 18 f19 1"/>
                    <a:gd name="f26" fmla="*/ 6 f18 1"/>
                    <a:gd name="f27" fmla="*/ 45 f19 1"/>
                    <a:gd name="f28" fmla="*/ 4 f18 1"/>
                    <a:gd name="f29" fmla="*/ f20 1 f2"/>
                    <a:gd name="f30" fmla="*/ f23 1 45"/>
                    <a:gd name="f31" fmla="*/ f24 1 6"/>
                    <a:gd name="f32" fmla="*/ f25 1 45"/>
                    <a:gd name="f33" fmla="*/ f26 1 6"/>
                    <a:gd name="f34" fmla="*/ f27 1 45"/>
                    <a:gd name="f35" fmla="*/ f28 1 6"/>
                    <a:gd name="f36" fmla="*/ 0 1 f22"/>
                    <a:gd name="f37" fmla="*/ f6 1 f22"/>
                    <a:gd name="f38" fmla="*/ 0 1 f21"/>
                    <a:gd name="f39" fmla="*/ f7 1 f21"/>
                    <a:gd name="f40" fmla="+- f29 0 f1"/>
                    <a:gd name="f41" fmla="*/ f30 1 f22"/>
                    <a:gd name="f42" fmla="*/ f31 1 f21"/>
                    <a:gd name="f43" fmla="*/ f32 1 f22"/>
                    <a:gd name="f44" fmla="*/ f33 1 f21"/>
                    <a:gd name="f45" fmla="*/ f34 1 f22"/>
                    <a:gd name="f46" fmla="*/ f35 1 f21"/>
                    <a:gd name="f47" fmla="*/ f36 f16 1"/>
                    <a:gd name="f48" fmla="*/ f37 f16 1"/>
                    <a:gd name="f49" fmla="*/ f39 f17 1"/>
                    <a:gd name="f50" fmla="*/ f38 f17 1"/>
                    <a:gd name="f51" fmla="*/ f41 f16 1"/>
                    <a:gd name="f52" fmla="*/ f42 f17 1"/>
                    <a:gd name="f53" fmla="*/ f43 f16 1"/>
                    <a:gd name="f54" fmla="*/ f44 f17 1"/>
                    <a:gd name="f55" fmla="*/ f45 f16 1"/>
                    <a:gd name="f56" fmla="*/ f46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0">
                      <a:pos x="f51" y="f52"/>
                    </a:cxn>
                    <a:cxn ang="f40">
                      <a:pos x="f51" y="f52"/>
                    </a:cxn>
                    <a:cxn ang="f40">
                      <a:pos x="f53" y="f54"/>
                    </a:cxn>
                    <a:cxn ang="f40">
                      <a:pos x="f55" y="f56"/>
                    </a:cxn>
                    <a:cxn ang="f40">
                      <a:pos x="f51" y="f52"/>
                    </a:cxn>
                  </a:cxnLst>
                  <a:rect l="f47" t="f50" r="f48" b="f49"/>
                  <a:pathLst>
                    <a:path w="45" h="6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5" y="f9"/>
                        <a:pt x="f10" y="f11"/>
                        <a:pt x="f12" y="f7"/>
                      </a:cubicBezTo>
                      <a:lnTo>
                        <a:pt x="f6" y="f11"/>
                      </a:lnTo>
                      <a:cubicBezTo>
                        <a:pt x="f13" y="f14"/>
                        <a:pt x="f11" y="f8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2" name="Freeform 16">
                  <a:extLst>
                    <a:ext uri="{FF2B5EF4-FFF2-40B4-BE49-F238E27FC236}">
                      <a16:creationId xmlns:a16="http://schemas.microsoft.com/office/drawing/2014/main" id="{2B03010E-64B7-4AAD-9C86-1074EFA139BD}"/>
                    </a:ext>
                  </a:extLst>
                </p:cNvPr>
                <p:cNvSpPr/>
                <p:nvPr/>
              </p:nvSpPr>
              <p:spPr>
                <a:xfrm flipH="1">
                  <a:off x="5535356" y="1667015"/>
                  <a:ext cx="20674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4"/>
                    <a:gd name="f7" fmla="val 3"/>
                    <a:gd name="f8" fmla="val 42"/>
                    <a:gd name="f9" fmla="val 37"/>
                    <a:gd name="f10" fmla="val 2"/>
                    <a:gd name="f11" fmla="+- 0 0 -90"/>
                    <a:gd name="f12" fmla="*/ f3 1 44"/>
                    <a:gd name="f13" fmla="*/ f4 1 3"/>
                    <a:gd name="f14" fmla="+- f7 0 f5"/>
                    <a:gd name="f15" fmla="+- f6 0 f5"/>
                    <a:gd name="f16" fmla="*/ f11 f0 1"/>
                    <a:gd name="f17" fmla="*/ f14 1 3"/>
                    <a:gd name="f18" fmla="*/ f15 1 44"/>
                    <a:gd name="f19" fmla="*/ 42 f15 1"/>
                    <a:gd name="f20" fmla="*/ 0 f14 1"/>
                    <a:gd name="f21" fmla="*/ 0 f15 1"/>
                    <a:gd name="f22" fmla="*/ 3 f14 1"/>
                    <a:gd name="f23" fmla="*/ f16 1 f2"/>
                    <a:gd name="f24" fmla="*/ f19 1 44"/>
                    <a:gd name="f25" fmla="*/ f20 1 3"/>
                    <a:gd name="f26" fmla="*/ f21 1 44"/>
                    <a:gd name="f27" fmla="*/ f22 1 3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44" h="3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5" y="f7"/>
                      </a:lnTo>
                      <a:cubicBezTo>
                        <a:pt x="f9" y="f7"/>
                        <a:pt x="f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3" name="Freeform 17">
                  <a:extLst>
                    <a:ext uri="{FF2B5EF4-FFF2-40B4-BE49-F238E27FC236}">
                      <a16:creationId xmlns:a16="http://schemas.microsoft.com/office/drawing/2014/main" id="{66060227-6533-49AA-A2F9-201849F454EB}"/>
                    </a:ext>
                  </a:extLst>
                </p:cNvPr>
                <p:cNvSpPr/>
                <p:nvPr/>
              </p:nvSpPr>
              <p:spPr>
                <a:xfrm flipH="1">
                  <a:off x="5420060" y="1672291"/>
                  <a:ext cx="38962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2"/>
                    <a:gd name="f7" fmla="val 5"/>
                    <a:gd name="f8" fmla="val 14"/>
                    <a:gd name="f9" fmla="+- 0 0 -90"/>
                    <a:gd name="f10" fmla="*/ f3 1 82"/>
                    <a:gd name="f11" fmla="*/ f4 1 5"/>
                    <a:gd name="f12" fmla="+- f7 0 f5"/>
                    <a:gd name="f13" fmla="+- f6 0 f5"/>
                    <a:gd name="f14" fmla="*/ f9 f0 1"/>
                    <a:gd name="f15" fmla="*/ f12 1 5"/>
                    <a:gd name="f16" fmla="*/ f13 1 82"/>
                    <a:gd name="f17" fmla="*/ 14 f13 1"/>
                    <a:gd name="f18" fmla="*/ 5 f12 1"/>
                    <a:gd name="f19" fmla="*/ 82 f13 1"/>
                    <a:gd name="f20" fmla="*/ 0 f12 1"/>
                    <a:gd name="f21" fmla="*/ 0 f13 1"/>
                    <a:gd name="f22" fmla="*/ f14 1 f2"/>
                    <a:gd name="f23" fmla="*/ f17 1 82"/>
                    <a:gd name="f24" fmla="*/ f18 1 5"/>
                    <a:gd name="f25" fmla="*/ f19 1 82"/>
                    <a:gd name="f26" fmla="*/ f20 1 5"/>
                    <a:gd name="f27" fmla="*/ f21 1 82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5"/>
                    <a:gd name="f37" fmla="*/ f27 1 f16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1 1"/>
                    <a:gd name="f46" fmla="*/ f37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5"/>
                    </a:cxn>
                    <a:cxn ang="f32">
                      <a:pos x="f46" y="f43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82" h="5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5"/>
                      </a:lnTo>
                      <a:lnTo>
                        <a:pt x="f5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4" name="Freeform 18">
                  <a:extLst>
                    <a:ext uri="{FF2B5EF4-FFF2-40B4-BE49-F238E27FC236}">
                      <a16:creationId xmlns:a16="http://schemas.microsoft.com/office/drawing/2014/main" id="{138C2C82-008D-4E4F-92BC-F24497D615B2}"/>
                    </a:ext>
                  </a:extLst>
                </p:cNvPr>
                <p:cNvSpPr/>
                <p:nvPr/>
              </p:nvSpPr>
              <p:spPr>
                <a:xfrm flipH="1">
                  <a:off x="5608518" y="1659626"/>
                  <a:ext cx="19879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2"/>
                    <a:gd name="f7" fmla="val 5"/>
                    <a:gd name="f8" fmla="val 19"/>
                    <a:gd name="f9" fmla="val 4"/>
                    <a:gd name="f10" fmla="+- 0 0 -90"/>
                    <a:gd name="f11" fmla="*/ f3 1 42"/>
                    <a:gd name="f12" fmla="*/ f4 1 5"/>
                    <a:gd name="f13" fmla="+- f7 0 f5"/>
                    <a:gd name="f14" fmla="+- f6 0 f5"/>
                    <a:gd name="f15" fmla="*/ f10 f0 1"/>
                    <a:gd name="f16" fmla="*/ f13 1 5"/>
                    <a:gd name="f17" fmla="*/ f14 1 42"/>
                    <a:gd name="f18" fmla="*/ 19 f14 1"/>
                    <a:gd name="f19" fmla="*/ 4 f13 1"/>
                    <a:gd name="f20" fmla="*/ 42 f14 1"/>
                    <a:gd name="f21" fmla="*/ 0 f13 1"/>
                    <a:gd name="f22" fmla="*/ 0 f14 1"/>
                    <a:gd name="f23" fmla="*/ 5 f13 1"/>
                    <a:gd name="f24" fmla="*/ f15 1 f2"/>
                    <a:gd name="f25" fmla="*/ f18 1 42"/>
                    <a:gd name="f26" fmla="*/ f19 1 5"/>
                    <a:gd name="f27" fmla="*/ f20 1 42"/>
                    <a:gd name="f28" fmla="*/ f21 1 5"/>
                    <a:gd name="f29" fmla="*/ f22 1 42"/>
                    <a:gd name="f30" fmla="*/ f23 1 5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42" h="5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6" y="f5"/>
                      </a:lnTo>
                      <a:lnTo>
                        <a:pt x="f5" y="f7"/>
                      </a:lnTo>
                      <a:lnTo>
                        <a:pt x="f8" y="f9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5" name="Freeform 19">
                  <a:extLst>
                    <a:ext uri="{FF2B5EF4-FFF2-40B4-BE49-F238E27FC236}">
                      <a16:creationId xmlns:a16="http://schemas.microsoft.com/office/drawing/2014/main" id="{62300DC9-6519-452B-AB1B-857EA6361420}"/>
                    </a:ext>
                  </a:extLst>
                </p:cNvPr>
                <p:cNvSpPr/>
                <p:nvPr/>
              </p:nvSpPr>
              <p:spPr>
                <a:xfrm flipH="1">
                  <a:off x="5661791" y="1658575"/>
                  <a:ext cx="46122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98"/>
                    <a:gd name="f7" fmla="val 6"/>
                    <a:gd name="f8" fmla="val 81"/>
                    <a:gd name="f9" fmla="val 3"/>
                    <a:gd name="f10" fmla="val 57"/>
                    <a:gd name="f11" fmla="val 1"/>
                    <a:gd name="f12" fmla="val 75"/>
                    <a:gd name="f13" fmla="val 47"/>
                    <a:gd name="f14" fmla="val 22"/>
                    <a:gd name="f15" fmla="val 2"/>
                    <a:gd name="f16" fmla="val 5"/>
                    <a:gd name="f17" fmla="val 24"/>
                    <a:gd name="f18" fmla="val 49"/>
                    <a:gd name="f19" fmla="val 4"/>
                    <a:gd name="f20" fmla="+- 0 0 -90"/>
                    <a:gd name="f21" fmla="*/ f3 1 98"/>
                    <a:gd name="f22" fmla="*/ f4 1 6"/>
                    <a:gd name="f23" fmla="+- f7 0 f5"/>
                    <a:gd name="f24" fmla="+- f6 0 f5"/>
                    <a:gd name="f25" fmla="*/ f20 f0 1"/>
                    <a:gd name="f26" fmla="*/ f23 1 6"/>
                    <a:gd name="f27" fmla="*/ f24 1 98"/>
                    <a:gd name="f28" fmla="*/ 81 f24 1"/>
                    <a:gd name="f29" fmla="*/ 6 f23 1"/>
                    <a:gd name="f30" fmla="*/ 75 f24 1"/>
                    <a:gd name="f31" fmla="*/ 0 f23 1"/>
                    <a:gd name="f32" fmla="*/ 0 f24 1"/>
                    <a:gd name="f33" fmla="*/ 5 f23 1"/>
                    <a:gd name="f34" fmla="*/ f25 1 f2"/>
                    <a:gd name="f35" fmla="*/ f28 1 98"/>
                    <a:gd name="f36" fmla="*/ f29 1 6"/>
                    <a:gd name="f37" fmla="*/ f30 1 98"/>
                    <a:gd name="f38" fmla="*/ f31 1 6"/>
                    <a:gd name="f39" fmla="*/ f32 1 98"/>
                    <a:gd name="f40" fmla="*/ f33 1 6"/>
                    <a:gd name="f41" fmla="*/ 0 1 f27"/>
                    <a:gd name="f42" fmla="*/ f6 1 f27"/>
                    <a:gd name="f43" fmla="*/ 0 1 f26"/>
                    <a:gd name="f44" fmla="*/ f7 1 f26"/>
                    <a:gd name="f45" fmla="+- f34 0 f1"/>
                    <a:gd name="f46" fmla="*/ f35 1 f27"/>
                    <a:gd name="f47" fmla="*/ f36 1 f26"/>
                    <a:gd name="f48" fmla="*/ f37 1 f27"/>
                    <a:gd name="f49" fmla="*/ f38 1 f26"/>
                    <a:gd name="f50" fmla="*/ f39 1 f27"/>
                    <a:gd name="f51" fmla="*/ f40 1 f26"/>
                    <a:gd name="f52" fmla="*/ f41 f21 1"/>
                    <a:gd name="f53" fmla="*/ f42 f21 1"/>
                    <a:gd name="f54" fmla="*/ f44 f22 1"/>
                    <a:gd name="f55" fmla="*/ f43 f22 1"/>
                    <a:gd name="f56" fmla="*/ f46 f21 1"/>
                    <a:gd name="f57" fmla="*/ f47 f22 1"/>
                    <a:gd name="f58" fmla="*/ f48 f21 1"/>
                    <a:gd name="f59" fmla="*/ f49 f22 1"/>
                    <a:gd name="f60" fmla="*/ f50 f21 1"/>
                    <a:gd name="f61" fmla="*/ f51 f2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5">
                      <a:pos x="f56" y="f57"/>
                    </a:cxn>
                    <a:cxn ang="f45">
                      <a:pos x="f56" y="f57"/>
                    </a:cxn>
                    <a:cxn ang="f45">
                      <a:pos x="f58" y="f59"/>
                    </a:cxn>
                    <a:cxn ang="f45">
                      <a:pos x="f60" y="f61"/>
                    </a:cxn>
                    <a:cxn ang="f45">
                      <a:pos x="f56" y="f57"/>
                    </a:cxn>
                  </a:cxnLst>
                  <a:rect l="f52" t="f55" r="f53" b="f54"/>
                  <a:pathLst>
                    <a:path w="98" h="6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6" y="f9"/>
                        <a:pt x="f10" y="f11"/>
                        <a:pt x="f12" y="f5"/>
                      </a:cubicBezTo>
                      <a:cubicBezTo>
                        <a:pt x="f13" y="f5"/>
                        <a:pt x="f14" y="f15"/>
                        <a:pt x="f5" y="f16"/>
                      </a:cubicBezTo>
                      <a:cubicBezTo>
                        <a:pt x="f17" y="f9"/>
                        <a:pt x="f18" y="f19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6" name="Freeform 20">
                  <a:extLst>
                    <a:ext uri="{FF2B5EF4-FFF2-40B4-BE49-F238E27FC236}">
                      <a16:creationId xmlns:a16="http://schemas.microsoft.com/office/drawing/2014/main" id="{36FE9C10-8E10-44EC-AE89-6C05C5F1BDE8}"/>
                    </a:ext>
                  </a:extLst>
                </p:cNvPr>
                <p:cNvSpPr/>
                <p:nvPr/>
              </p:nvSpPr>
              <p:spPr>
                <a:xfrm flipH="1">
                  <a:off x="5707913" y="1661739"/>
                  <a:ext cx="17492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6"/>
                    <a:gd name="f7" fmla="val 3"/>
                    <a:gd name="f8" fmla="val 11"/>
                    <a:gd name="f9" fmla="val 2"/>
                    <a:gd name="f10" fmla="val 23"/>
                    <a:gd name="f11" fmla="val 1"/>
                    <a:gd name="f12" fmla="val 24"/>
                    <a:gd name="f13" fmla="val 12"/>
                    <a:gd name="f14" fmla="+- 0 0 -90"/>
                    <a:gd name="f15" fmla="*/ f3 1 36"/>
                    <a:gd name="f16" fmla="*/ f4 1 3"/>
                    <a:gd name="f17" fmla="+- f7 0 f5"/>
                    <a:gd name="f18" fmla="+- f6 0 f5"/>
                    <a:gd name="f19" fmla="*/ f14 f0 1"/>
                    <a:gd name="f20" fmla="*/ f17 1 3"/>
                    <a:gd name="f21" fmla="*/ f18 1 36"/>
                    <a:gd name="f22" fmla="*/ 0 f18 1"/>
                    <a:gd name="f23" fmla="*/ 3 f17 1"/>
                    <a:gd name="f24" fmla="*/ 36 f18 1"/>
                    <a:gd name="f25" fmla="*/ 0 f17 1"/>
                    <a:gd name="f26" fmla="*/ f19 1 f2"/>
                    <a:gd name="f27" fmla="*/ f22 1 36"/>
                    <a:gd name="f28" fmla="*/ f23 1 3"/>
                    <a:gd name="f29" fmla="*/ f24 1 36"/>
                    <a:gd name="f30" fmla="*/ f25 1 3"/>
                    <a:gd name="f31" fmla="*/ 0 1 f21"/>
                    <a:gd name="f32" fmla="*/ f6 1 f21"/>
                    <a:gd name="f33" fmla="*/ 0 1 f20"/>
                    <a:gd name="f34" fmla="*/ f7 1 f20"/>
                    <a:gd name="f35" fmla="+- f26 0 f1"/>
                    <a:gd name="f36" fmla="*/ f27 1 f21"/>
                    <a:gd name="f37" fmla="*/ f28 1 f20"/>
                    <a:gd name="f38" fmla="*/ f29 1 f21"/>
                    <a:gd name="f39" fmla="*/ f30 1 f20"/>
                    <a:gd name="f40" fmla="*/ f31 f15 1"/>
                    <a:gd name="f41" fmla="*/ f32 f15 1"/>
                    <a:gd name="f42" fmla="*/ f34 f16 1"/>
                    <a:gd name="f43" fmla="*/ f33 f16 1"/>
                    <a:gd name="f44" fmla="*/ f36 f15 1"/>
                    <a:gd name="f45" fmla="*/ f37 f16 1"/>
                    <a:gd name="f46" fmla="*/ f38 f15 1"/>
                    <a:gd name="f47" fmla="*/ f39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4" y="f45"/>
                    </a:cxn>
                    <a:cxn ang="f35">
                      <a:pos x="f44" y="f45"/>
                    </a:cxn>
                    <a:cxn ang="f35">
                      <a:pos x="f46" y="f47"/>
                    </a:cxn>
                    <a:cxn ang="f35">
                      <a:pos x="f44" y="f45"/>
                    </a:cxn>
                  </a:cxnLst>
                  <a:rect l="f40" t="f43" r="f41" b="f42"/>
                  <a:pathLst>
                    <a:path w="36" h="3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9"/>
                        <a:pt x="f10" y="f11"/>
                        <a:pt x="f6" y="f5"/>
                      </a:cubicBezTo>
                      <a:cubicBezTo>
                        <a:pt x="f12" y="f5"/>
                        <a:pt x="f13" y="f11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7" name="Freeform 21">
                  <a:extLst>
                    <a:ext uri="{FF2B5EF4-FFF2-40B4-BE49-F238E27FC236}">
                      <a16:creationId xmlns:a16="http://schemas.microsoft.com/office/drawing/2014/main" id="{403215B1-AAB7-4165-8D04-099FD0A89E18}"/>
                    </a:ext>
                  </a:extLst>
                </p:cNvPr>
                <p:cNvSpPr/>
                <p:nvPr/>
              </p:nvSpPr>
              <p:spPr>
                <a:xfrm flipH="1">
                  <a:off x="5590230" y="1664902"/>
                  <a:ext cx="15105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2"/>
                    <a:gd name="f7" fmla="val 5"/>
                    <a:gd name="f8" fmla="val 29"/>
                    <a:gd name="f9" fmla="val 4"/>
                    <a:gd name="f10" fmla="val 23"/>
                    <a:gd name="f11" fmla="val 1"/>
                    <a:gd name="f12" fmla="val 16"/>
                    <a:gd name="f13" fmla="+- 0 0 -90"/>
                    <a:gd name="f14" fmla="*/ f3 1 32"/>
                    <a:gd name="f15" fmla="*/ f4 1 5"/>
                    <a:gd name="f16" fmla="+- f7 0 f5"/>
                    <a:gd name="f17" fmla="+- f6 0 f5"/>
                    <a:gd name="f18" fmla="*/ f13 f0 1"/>
                    <a:gd name="f19" fmla="*/ f16 1 5"/>
                    <a:gd name="f20" fmla="*/ f17 1 32"/>
                    <a:gd name="f21" fmla="*/ 32 f17 1"/>
                    <a:gd name="f22" fmla="*/ 5 f16 1"/>
                    <a:gd name="f23" fmla="*/ 0 f17 1"/>
                    <a:gd name="f24" fmla="*/ 0 f16 1"/>
                    <a:gd name="f25" fmla="*/ 16 f17 1"/>
                    <a:gd name="f26" fmla="*/ f18 1 f2"/>
                    <a:gd name="f27" fmla="*/ f21 1 32"/>
                    <a:gd name="f28" fmla="*/ f22 1 5"/>
                    <a:gd name="f29" fmla="*/ f23 1 32"/>
                    <a:gd name="f30" fmla="*/ f24 1 5"/>
                    <a:gd name="f31" fmla="*/ f25 1 32"/>
                    <a:gd name="f32" fmla="*/ 0 1 f20"/>
                    <a:gd name="f33" fmla="*/ f6 1 f20"/>
                    <a:gd name="f34" fmla="*/ 0 1 f19"/>
                    <a:gd name="f35" fmla="*/ f7 1 f19"/>
                    <a:gd name="f36" fmla="+- f26 0 f1"/>
                    <a:gd name="f37" fmla="*/ f27 1 f20"/>
                    <a:gd name="f38" fmla="*/ f28 1 f19"/>
                    <a:gd name="f39" fmla="*/ f29 1 f20"/>
                    <a:gd name="f40" fmla="*/ f30 1 f19"/>
                    <a:gd name="f41" fmla="*/ f31 1 f20"/>
                    <a:gd name="f42" fmla="*/ f32 f14 1"/>
                    <a:gd name="f43" fmla="*/ f33 f14 1"/>
                    <a:gd name="f44" fmla="*/ f35 f15 1"/>
                    <a:gd name="f45" fmla="*/ f34 f15 1"/>
                    <a:gd name="f46" fmla="*/ f37 f14 1"/>
                    <a:gd name="f47" fmla="*/ f38 f15 1"/>
                    <a:gd name="f48" fmla="*/ f39 f14 1"/>
                    <a:gd name="f49" fmla="*/ f40 f15 1"/>
                    <a:gd name="f50" fmla="*/ f41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6">
                      <a:pos x="f46" y="f47"/>
                    </a:cxn>
                    <a:cxn ang="f36">
                      <a:pos x="f46" y="f47"/>
                    </a:cxn>
                    <a:cxn ang="f36">
                      <a:pos x="f48" y="f49"/>
                    </a:cxn>
                    <a:cxn ang="f36">
                      <a:pos x="f50" y="f47"/>
                    </a:cxn>
                    <a:cxn ang="f36">
                      <a:pos x="f46" y="f47"/>
                    </a:cxn>
                  </a:cxnLst>
                  <a:rect l="f42" t="f45" r="f43" b="f44"/>
                  <a:pathLst>
                    <a:path w="32" h="5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10" y="f11"/>
                        <a:pt x="f5" y="f5"/>
                      </a:cubicBezTo>
                      <a:lnTo>
                        <a:pt x="f12" y="f7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8" name="Freeform 22">
                  <a:extLst>
                    <a:ext uri="{FF2B5EF4-FFF2-40B4-BE49-F238E27FC236}">
                      <a16:creationId xmlns:a16="http://schemas.microsoft.com/office/drawing/2014/main" id="{A128B5FC-B76D-4A19-9B7B-11D234373612}"/>
                    </a:ext>
                  </a:extLst>
                </p:cNvPr>
                <p:cNvSpPr/>
                <p:nvPr/>
              </p:nvSpPr>
              <p:spPr>
                <a:xfrm flipH="1">
                  <a:off x="5597380" y="1668066"/>
                  <a:ext cx="17492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6"/>
                    <a:gd name="f7" fmla="val 1"/>
                    <a:gd name="f8" fmla="val 35"/>
                    <a:gd name="f9" fmla="+- 0 0 -90"/>
                    <a:gd name="f10" fmla="*/ f3 1 36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36"/>
                    <a:gd name="f16" fmla="*/ 36 f13 1"/>
                    <a:gd name="f17" fmla="*/ 1 f12 1"/>
                    <a:gd name="f18" fmla="*/ 35 f13 1"/>
                    <a:gd name="f19" fmla="*/ 0 f13 1"/>
                    <a:gd name="f20" fmla="*/ 0 f12 1"/>
                    <a:gd name="f21" fmla="*/ 0 1 f12"/>
                    <a:gd name="f22" fmla="*/ f7 1 f12"/>
                    <a:gd name="f23" fmla="*/ f14 1 f2"/>
                    <a:gd name="f24" fmla="*/ f16 1 36"/>
                    <a:gd name="f25" fmla="*/ f18 1 36"/>
                    <a:gd name="f26" fmla="*/ f19 1 36"/>
                    <a:gd name="f27" fmla="*/ f17 1 f12"/>
                    <a:gd name="f28" fmla="*/ f20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39"/>
                    </a:cxn>
                    <a:cxn ang="f33">
                      <a:pos x="f43" y="f40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36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7"/>
                      </a:lnTo>
                      <a:lnTo>
                        <a:pt x="f5" y="f5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9" name="Freeform 23">
                  <a:extLst>
                    <a:ext uri="{FF2B5EF4-FFF2-40B4-BE49-F238E27FC236}">
                      <a16:creationId xmlns:a16="http://schemas.microsoft.com/office/drawing/2014/main" id="{F5838224-4FBE-42BD-BBA7-526A5828527A}"/>
                    </a:ext>
                  </a:extLst>
                </p:cNvPr>
                <p:cNvSpPr/>
                <p:nvPr/>
              </p:nvSpPr>
              <p:spPr>
                <a:xfrm flipH="1">
                  <a:off x="5587843" y="1669127"/>
                  <a:ext cx="2386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val 2385"/>
                    <a:gd name="f8" fmla="val 954"/>
                    <a:gd name="f9" fmla="val 1431"/>
                    <a:gd name="f10" fmla="+- 0 0 -90"/>
                    <a:gd name="f11" fmla="abs f3"/>
                    <a:gd name="f12" fmla="abs f4"/>
                    <a:gd name="f13" fmla="abs f5"/>
                    <a:gd name="f14" fmla="*/ f3 1 2385"/>
                    <a:gd name="f15" fmla="val f6"/>
                    <a:gd name="f16" fmla="+- f6 0 f6"/>
                    <a:gd name="f17" fmla="+- f7 0 f6"/>
                    <a:gd name="f18" fmla="*/ f10 f0 1"/>
                    <a:gd name="f19" fmla="?: f11 f3 1"/>
                    <a:gd name="f20" fmla="?: f12 f4 1"/>
                    <a:gd name="f21" fmla="?: f13 f5 1"/>
                    <a:gd name="f22" fmla="*/ f17 1 2385"/>
                    <a:gd name="f23" fmla="*/ f16 1 0"/>
                    <a:gd name="f24" fmla="*/ f18 1 f2"/>
                    <a:gd name="f25" fmla="*/ f19 1 2385"/>
                    <a:gd name="f26" fmla="*/ f20 1 21600"/>
                    <a:gd name="f27" fmla="*/ 21600 f20 1"/>
                    <a:gd name="f28" fmla="*/ 2385 1 f22"/>
                    <a:gd name="f29" fmla="*/ 0 1 f23"/>
                    <a:gd name="f30" fmla="*/ 0 1 f22"/>
                    <a:gd name="f31" fmla="*/ 1 1 f23"/>
                    <a:gd name="f32" fmla="+- f24 0 f1"/>
                    <a:gd name="f33" fmla="min f26 f25"/>
                    <a:gd name="f34" fmla="*/ f27 1 f21"/>
                    <a:gd name="f35" fmla="*/ f30 f14 1"/>
                    <a:gd name="f36" fmla="*/ f28 f14 1"/>
                    <a:gd name="f37" fmla="val f34"/>
                    <a:gd name="f38" fmla="*/ f6 f33 1"/>
                    <a:gd name="f39" fmla="+- f37 0 f15"/>
                    <a:gd name="f40" fmla="*/ f39 1 0"/>
                    <a:gd name="f41" fmla="*/ f31 f40 1"/>
                    <a:gd name="f42" fmla="*/ f29 f40 1"/>
                    <a:gd name="f43" fmla="*/ f42 f33 1"/>
                    <a:gd name="f44" fmla="*/ f41 f3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6" y="f43"/>
                    </a:cxn>
                    <a:cxn ang="f32">
                      <a:pos x="f36" y="f43"/>
                    </a:cxn>
                    <a:cxn ang="f32">
                      <a:pos x="f35" y="f43"/>
                    </a:cxn>
                    <a:cxn ang="f32">
                      <a:pos x="f36" y="f43"/>
                    </a:cxn>
                  </a:cxnLst>
                  <a:rect l="f35" t="f43" r="f36" b="f44"/>
                  <a:pathLst>
                    <a:path w="2385">
                      <a:moveTo>
                        <a:pt x="f7" y="f38"/>
                      </a:moveTo>
                      <a:lnTo>
                        <a:pt x="f7" y="f38"/>
                      </a:lnTo>
                      <a:lnTo>
                        <a:pt x="f6" y="f38"/>
                      </a:lnTo>
                      <a:cubicBezTo>
                        <a:pt x="f8" y="f38"/>
                        <a:pt x="f9" y="f38"/>
                        <a:pt x="f7" y="f3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0" name="Freeform 24">
                  <a:extLst>
                    <a:ext uri="{FF2B5EF4-FFF2-40B4-BE49-F238E27FC236}">
                      <a16:creationId xmlns:a16="http://schemas.microsoft.com/office/drawing/2014/main" id="{7C101432-3357-4E7C-B19E-0A8FE4692271}"/>
                    </a:ext>
                  </a:extLst>
                </p:cNvPr>
                <p:cNvSpPr/>
                <p:nvPr/>
              </p:nvSpPr>
              <p:spPr>
                <a:xfrm flipH="1">
                  <a:off x="5504349" y="1672291"/>
                  <a:ext cx="35780" cy="738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75"/>
                    <a:gd name="f7" fmla="val 9"/>
                    <a:gd name="f8" fmla="val 51"/>
                    <a:gd name="f9" fmla="val 3"/>
                    <a:gd name="f10" fmla="val 5"/>
                    <a:gd name="f11" fmla="val 49"/>
                    <a:gd name="f12" fmla="val 66"/>
                    <a:gd name="f13" fmla="val 6"/>
                    <a:gd name="f14" fmla="val 38"/>
                    <a:gd name="f15" fmla="val 4"/>
                    <a:gd name="f16" fmla="+- 0 0 -90"/>
                    <a:gd name="f17" fmla="*/ f3 1 75"/>
                    <a:gd name="f18" fmla="*/ f4 1 9"/>
                    <a:gd name="f19" fmla="+- f7 0 f5"/>
                    <a:gd name="f20" fmla="+- f6 0 f5"/>
                    <a:gd name="f21" fmla="*/ f16 f0 1"/>
                    <a:gd name="f22" fmla="*/ f20 1 75"/>
                    <a:gd name="f23" fmla="*/ f19 1 9"/>
                    <a:gd name="f24" fmla="*/ 75 f20 1"/>
                    <a:gd name="f25" fmla="*/ 0 f19 1"/>
                    <a:gd name="f26" fmla="*/ 49 f20 1"/>
                    <a:gd name="f27" fmla="*/ 9 f19 1"/>
                    <a:gd name="f28" fmla="*/ f21 1 f2"/>
                    <a:gd name="f29" fmla="*/ f24 1 75"/>
                    <a:gd name="f30" fmla="*/ f25 1 9"/>
                    <a:gd name="f31" fmla="*/ f26 1 75"/>
                    <a:gd name="f32" fmla="*/ f27 1 9"/>
                    <a:gd name="f33" fmla="*/ 0 1 f22"/>
                    <a:gd name="f34" fmla="*/ f6 1 f22"/>
                    <a:gd name="f35" fmla="*/ 0 1 f23"/>
                    <a:gd name="f36" fmla="*/ f7 1 f23"/>
                    <a:gd name="f37" fmla="+- f28 0 f1"/>
                    <a:gd name="f38" fmla="*/ f29 1 f22"/>
                    <a:gd name="f39" fmla="*/ f30 1 f23"/>
                    <a:gd name="f40" fmla="*/ f31 1 f22"/>
                    <a:gd name="f41" fmla="*/ f32 1 f23"/>
                    <a:gd name="f42" fmla="*/ f33 f17 1"/>
                    <a:gd name="f43" fmla="*/ f34 f17 1"/>
                    <a:gd name="f44" fmla="*/ f36 f18 1"/>
                    <a:gd name="f45" fmla="*/ f35 f18 1"/>
                    <a:gd name="f46" fmla="*/ f38 f17 1"/>
                    <a:gd name="f47" fmla="*/ f39 f18 1"/>
                    <a:gd name="f48" fmla="*/ f40 f17 1"/>
                    <a:gd name="f49" fmla="*/ f41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6" y="f47"/>
                    </a:cxn>
                    <a:cxn ang="f37">
                      <a:pos x="f46" y="f47"/>
                    </a:cxn>
                    <a:cxn ang="f37">
                      <a:pos x="f48" y="f49"/>
                    </a:cxn>
                    <a:cxn ang="f37">
                      <a:pos x="f46" y="f47"/>
                    </a:cxn>
                  </a:cxnLst>
                  <a:rect l="f42" t="f45" r="f43" b="f44"/>
                  <a:pathLst>
                    <a:path w="75" h="9">
                      <a:moveTo>
                        <a:pt x="f6" y="f5"/>
                      </a:moveTo>
                      <a:lnTo>
                        <a:pt x="f6" y="f5"/>
                      </a:lnTo>
                      <a:cubicBezTo>
                        <a:pt x="f8" y="f9"/>
                        <a:pt x="f5" y="f10"/>
                        <a:pt x="f11" y="f7"/>
                      </a:cubicBezTo>
                      <a:cubicBezTo>
                        <a:pt x="f12" y="f13"/>
                        <a:pt x="f14" y="f15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1" name="Freeform 25">
                  <a:extLst>
                    <a:ext uri="{FF2B5EF4-FFF2-40B4-BE49-F238E27FC236}">
                      <a16:creationId xmlns:a16="http://schemas.microsoft.com/office/drawing/2014/main" id="{67F70FD3-C55B-4277-A1B4-FCC8CB1C56EB}"/>
                    </a:ext>
                  </a:extLst>
                </p:cNvPr>
                <p:cNvSpPr/>
                <p:nvPr/>
              </p:nvSpPr>
              <p:spPr>
                <a:xfrm flipH="1">
                  <a:off x="5556031" y="1670179"/>
                  <a:ext cx="22265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7"/>
                    <a:gd name="f7" fmla="val 4"/>
                    <a:gd name="f8" fmla="val 3"/>
                    <a:gd name="f9" fmla="val 44"/>
                    <a:gd name="f10" fmla="val 43"/>
                    <a:gd name="f11" fmla="val 35"/>
                    <a:gd name="f12" fmla="val 1"/>
                    <a:gd name="f13" fmla="+- 0 0 -90"/>
                    <a:gd name="f14" fmla="*/ f3 1 47"/>
                    <a:gd name="f15" fmla="*/ f4 1 4"/>
                    <a:gd name="f16" fmla="+- f7 0 f5"/>
                    <a:gd name="f17" fmla="+- f6 0 f5"/>
                    <a:gd name="f18" fmla="*/ f13 f0 1"/>
                    <a:gd name="f19" fmla="*/ f16 1 4"/>
                    <a:gd name="f20" fmla="*/ f17 1 47"/>
                    <a:gd name="f21" fmla="*/ 0 f17 1"/>
                    <a:gd name="f22" fmla="*/ 3 f16 1"/>
                    <a:gd name="f23" fmla="*/ 44 f17 1"/>
                    <a:gd name="f24" fmla="*/ 4 f16 1"/>
                    <a:gd name="f25" fmla="*/ 47 f17 1"/>
                    <a:gd name="f26" fmla="*/ 0 f16 1"/>
                    <a:gd name="f27" fmla="*/ f18 1 f2"/>
                    <a:gd name="f28" fmla="*/ f21 1 47"/>
                    <a:gd name="f29" fmla="*/ f22 1 4"/>
                    <a:gd name="f30" fmla="*/ f23 1 47"/>
                    <a:gd name="f31" fmla="*/ f24 1 4"/>
                    <a:gd name="f32" fmla="*/ f25 1 47"/>
                    <a:gd name="f33" fmla="*/ f26 1 4"/>
                    <a:gd name="f34" fmla="*/ 0 1 f20"/>
                    <a:gd name="f35" fmla="*/ f6 1 f20"/>
                    <a:gd name="f36" fmla="*/ 0 1 f19"/>
                    <a:gd name="f37" fmla="*/ f7 1 f19"/>
                    <a:gd name="f38" fmla="+- f27 0 f1"/>
                    <a:gd name="f39" fmla="*/ f28 1 f20"/>
                    <a:gd name="f40" fmla="*/ f29 1 f19"/>
                    <a:gd name="f41" fmla="*/ f30 1 f20"/>
                    <a:gd name="f42" fmla="*/ f31 1 f19"/>
                    <a:gd name="f43" fmla="*/ f32 1 f20"/>
                    <a:gd name="f44" fmla="*/ f33 1 f19"/>
                    <a:gd name="f45" fmla="*/ f34 f14 1"/>
                    <a:gd name="f46" fmla="*/ f35 f14 1"/>
                    <a:gd name="f47" fmla="*/ f37 f15 1"/>
                    <a:gd name="f48" fmla="*/ f36 f15 1"/>
                    <a:gd name="f49" fmla="*/ f39 f14 1"/>
                    <a:gd name="f50" fmla="*/ f40 f15 1"/>
                    <a:gd name="f51" fmla="*/ f41 f14 1"/>
                    <a:gd name="f52" fmla="*/ f42 f15 1"/>
                    <a:gd name="f53" fmla="*/ f43 f14 1"/>
                    <a:gd name="f54" fmla="*/ f44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9" y="f50"/>
                    </a:cxn>
                    <a:cxn ang="f38">
                      <a:pos x="f49" y="f50"/>
                    </a:cxn>
                    <a:cxn ang="f38">
                      <a:pos x="f51" y="f52"/>
                    </a:cxn>
                    <a:cxn ang="f38">
                      <a:pos x="f53" y="f54"/>
                    </a:cxn>
                    <a:cxn ang="f38">
                      <a:pos x="f49" y="f50"/>
                    </a:cxn>
                  </a:cxnLst>
                  <a:rect l="f45" t="f48" r="f46" b="f47"/>
                  <a:pathLst>
                    <a:path w="47" h="4">
                      <a:moveTo>
                        <a:pt x="f5" y="f8"/>
                      </a:moveTo>
                      <a:lnTo>
                        <a:pt x="f5" y="f8"/>
                      </a:lnTo>
                      <a:lnTo>
                        <a:pt x="f9" y="f7"/>
                      </a:lnTo>
                      <a:cubicBezTo>
                        <a:pt x="f10" y="f8"/>
                        <a:pt x="f11" y="f12"/>
                        <a:pt x="f6" y="f5"/>
                      </a:cubicBezTo>
                      <a:lnTo>
                        <a:pt x="f5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2" name="Freeform 26">
                  <a:extLst>
                    <a:ext uri="{FF2B5EF4-FFF2-40B4-BE49-F238E27FC236}">
                      <a16:creationId xmlns:a16="http://schemas.microsoft.com/office/drawing/2014/main" id="{35F14CF0-64B8-40BF-B135-A46054BA9D7D}"/>
                    </a:ext>
                  </a:extLst>
                </p:cNvPr>
                <p:cNvSpPr/>
                <p:nvPr/>
              </p:nvSpPr>
              <p:spPr>
                <a:xfrm flipH="1">
                  <a:off x="5578297" y="1672291"/>
                  <a:ext cx="10332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2"/>
                    <a:gd name="f7" fmla="val 2"/>
                    <a:gd name="f8" fmla="val 5"/>
                    <a:gd name="f9" fmla="+- 0 0 -90"/>
                    <a:gd name="f10" fmla="*/ f3 1 22"/>
                    <a:gd name="f11" fmla="*/ f4 1 2"/>
                    <a:gd name="f12" fmla="+- f7 0 f5"/>
                    <a:gd name="f13" fmla="+- f6 0 f5"/>
                    <a:gd name="f14" fmla="*/ f9 f0 1"/>
                    <a:gd name="f15" fmla="*/ f12 1 2"/>
                    <a:gd name="f16" fmla="*/ f13 1 22"/>
                    <a:gd name="f17" fmla="*/ 0 f13 1"/>
                    <a:gd name="f18" fmla="*/ 2 f12 1"/>
                    <a:gd name="f19" fmla="*/ 22 f13 1"/>
                    <a:gd name="f20" fmla="*/ 0 f12 1"/>
                    <a:gd name="f21" fmla="*/ 5 f13 1"/>
                    <a:gd name="f22" fmla="*/ f14 1 f2"/>
                    <a:gd name="f23" fmla="*/ f17 1 22"/>
                    <a:gd name="f24" fmla="*/ f18 1 2"/>
                    <a:gd name="f25" fmla="*/ f19 1 22"/>
                    <a:gd name="f26" fmla="*/ f20 1 2"/>
                    <a:gd name="f27" fmla="*/ f21 1 22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5"/>
                    <a:gd name="f37" fmla="*/ f27 1 f16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1 1"/>
                    <a:gd name="f46" fmla="*/ f37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5"/>
                    </a:cxn>
                    <a:cxn ang="f32">
                      <a:pos x="f46" y="f45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22" h="2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5"/>
                      </a:lnTo>
                      <a:lnTo>
                        <a:pt x="f8" y="f5"/>
                      </a:lnTo>
                      <a:lnTo>
                        <a:pt x="f5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3" name="Freeform 27">
                  <a:extLst>
                    <a:ext uri="{FF2B5EF4-FFF2-40B4-BE49-F238E27FC236}">
                      <a16:creationId xmlns:a16="http://schemas.microsoft.com/office/drawing/2014/main" id="{C58D3930-D2B9-4634-94FD-987E22873BD8}"/>
                    </a:ext>
                  </a:extLst>
                </p:cNvPr>
                <p:cNvSpPr/>
                <p:nvPr/>
              </p:nvSpPr>
              <p:spPr>
                <a:xfrm flipH="1">
                  <a:off x="5676906" y="1667015"/>
                  <a:ext cx="42940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90"/>
                    <a:gd name="f7" fmla="val 4"/>
                    <a:gd name="f8" fmla="val 63"/>
                    <a:gd name="f9" fmla="val 44"/>
                    <a:gd name="f10" fmla="val 2"/>
                    <a:gd name="f11" fmla="val 23"/>
                    <a:gd name="f12" fmla="val 25"/>
                    <a:gd name="f13" fmla="val 3"/>
                    <a:gd name="f14" fmla="val 51"/>
                    <a:gd name="f15" fmla="val 76"/>
                    <a:gd name="f16" fmla="val 79"/>
                    <a:gd name="f17" fmla="+- 0 0 -90"/>
                    <a:gd name="f18" fmla="*/ f3 1 90"/>
                    <a:gd name="f19" fmla="*/ f4 1 4"/>
                    <a:gd name="f20" fmla="+- f7 0 f5"/>
                    <a:gd name="f21" fmla="+- f6 0 f5"/>
                    <a:gd name="f22" fmla="*/ f17 f0 1"/>
                    <a:gd name="f23" fmla="*/ f20 1 4"/>
                    <a:gd name="f24" fmla="*/ f21 1 90"/>
                    <a:gd name="f25" fmla="*/ 63 f21 1"/>
                    <a:gd name="f26" fmla="*/ 0 f20 1"/>
                    <a:gd name="f27" fmla="*/ 0 f21 1"/>
                    <a:gd name="f28" fmla="*/ 2 f20 1"/>
                    <a:gd name="f29" fmla="*/ 76 f21 1"/>
                    <a:gd name="f30" fmla="*/ 4 f20 1"/>
                    <a:gd name="f31" fmla="*/ f22 1 f2"/>
                    <a:gd name="f32" fmla="*/ f25 1 90"/>
                    <a:gd name="f33" fmla="*/ f26 1 4"/>
                    <a:gd name="f34" fmla="*/ f27 1 90"/>
                    <a:gd name="f35" fmla="*/ f28 1 4"/>
                    <a:gd name="f36" fmla="*/ f29 1 90"/>
                    <a:gd name="f37" fmla="*/ f30 1 4"/>
                    <a:gd name="f38" fmla="*/ 0 1 f24"/>
                    <a:gd name="f39" fmla="*/ f6 1 f24"/>
                    <a:gd name="f40" fmla="*/ 0 1 f23"/>
                    <a:gd name="f41" fmla="*/ f7 1 f23"/>
                    <a:gd name="f42" fmla="+- f31 0 f1"/>
                    <a:gd name="f43" fmla="*/ f32 1 f24"/>
                    <a:gd name="f44" fmla="*/ f33 1 f23"/>
                    <a:gd name="f45" fmla="*/ f34 1 f24"/>
                    <a:gd name="f46" fmla="*/ f35 1 f23"/>
                    <a:gd name="f47" fmla="*/ f36 1 f24"/>
                    <a:gd name="f48" fmla="*/ f37 1 f23"/>
                    <a:gd name="f49" fmla="*/ f38 f18 1"/>
                    <a:gd name="f50" fmla="*/ f39 f18 1"/>
                    <a:gd name="f51" fmla="*/ f41 f19 1"/>
                    <a:gd name="f52" fmla="*/ f40 f19 1"/>
                    <a:gd name="f53" fmla="*/ f43 f18 1"/>
                    <a:gd name="f54" fmla="*/ f44 f19 1"/>
                    <a:gd name="f55" fmla="*/ f45 f18 1"/>
                    <a:gd name="f56" fmla="*/ f46 f19 1"/>
                    <a:gd name="f57" fmla="*/ f47 f18 1"/>
                    <a:gd name="f58" fmla="*/ f48 f1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2">
                      <a:pos x="f53" y="f54"/>
                    </a:cxn>
                    <a:cxn ang="f42">
                      <a:pos x="f53" y="f54"/>
                    </a:cxn>
                    <a:cxn ang="f42">
                      <a:pos x="f55" y="f56"/>
                    </a:cxn>
                    <a:cxn ang="f42">
                      <a:pos x="f57" y="f58"/>
                    </a:cxn>
                    <a:cxn ang="f42">
                      <a:pos x="f53" y="f54"/>
                    </a:cxn>
                  </a:cxnLst>
                  <a:rect l="f49" t="f52" r="f50" b="f51"/>
                  <a:pathLst>
                    <a:path w="90" h="4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11" y="f10"/>
                        <a:pt x="f5" y="f10"/>
                      </a:cubicBezTo>
                      <a:cubicBezTo>
                        <a:pt x="f12" y="f13"/>
                        <a:pt x="f14" y="f7"/>
                        <a:pt x="f15" y="f7"/>
                      </a:cubicBezTo>
                      <a:cubicBezTo>
                        <a:pt x="f16" y="f10"/>
                        <a:pt x="f6" y="f5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4" name="Freeform 28">
                  <a:extLst>
                    <a:ext uri="{FF2B5EF4-FFF2-40B4-BE49-F238E27FC236}">
                      <a16:creationId xmlns:a16="http://schemas.microsoft.com/office/drawing/2014/main" id="{B22F0E08-969D-4317-8CAF-0694662E6484}"/>
                    </a:ext>
                  </a:extLst>
                </p:cNvPr>
                <p:cNvSpPr/>
                <p:nvPr/>
              </p:nvSpPr>
              <p:spPr>
                <a:xfrm flipH="1">
                  <a:off x="5645094" y="1668066"/>
                  <a:ext cx="2386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3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5 f13 1"/>
                    <a:gd name="f17" fmla="*/ 0 f12 1"/>
                    <a:gd name="f18" fmla="*/ 0 f13 1"/>
                    <a:gd name="f19" fmla="*/ 1 f12 1"/>
                    <a:gd name="f20" fmla="*/ 0 1 f12"/>
                    <a:gd name="f21" fmla="*/ f7 1 f12"/>
                    <a:gd name="f22" fmla="*/ f14 1 f2"/>
                    <a:gd name="f23" fmla="*/ f16 1 5"/>
                    <a:gd name="f24" fmla="*/ f18 1 5"/>
                    <a:gd name="f25" fmla="*/ f17 1 f12"/>
                    <a:gd name="f26" fmla="*/ f19 1 f12"/>
                    <a:gd name="f27" fmla="*/ 0 1 f15"/>
                    <a:gd name="f28" fmla="*/ f6 1 f15"/>
                    <a:gd name="f29" fmla="*/ f21 f11 1"/>
                    <a:gd name="f30" fmla="*/ f20 f11 1"/>
                    <a:gd name="f31" fmla="+- f22 0 f1"/>
                    <a:gd name="f32" fmla="*/ f23 1 f15"/>
                    <a:gd name="f33" fmla="*/ f24 1 f15"/>
                    <a:gd name="f34" fmla="*/ f27 f10 1"/>
                    <a:gd name="f35" fmla="*/ f28 f10 1"/>
                    <a:gd name="f36" fmla="*/ f25 f11 1"/>
                    <a:gd name="f37" fmla="*/ f26 f11 1"/>
                    <a:gd name="f38" fmla="*/ f32 f10 1"/>
                    <a:gd name="f39" fmla="*/ f33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8" y="f36"/>
                    </a:cxn>
                    <a:cxn ang="f31">
                      <a:pos x="f38" y="f36"/>
                    </a:cxn>
                    <a:cxn ang="f31">
                      <a:pos x="f39" y="f37"/>
                    </a:cxn>
                    <a:cxn ang="f31">
                      <a:pos x="f38" y="f36"/>
                    </a:cxn>
                  </a:cxnLst>
                  <a:rect l="f34" t="f30" r="f35" b="f29"/>
                  <a:pathLst>
                    <a:path w="5" h="1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7"/>
                      </a:lnTo>
                      <a:cubicBezTo>
                        <a:pt x="f8" y="f7"/>
                        <a:pt x="f6" y="f7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5" name="Freeform 29">
                  <a:extLst>
                    <a:ext uri="{FF2B5EF4-FFF2-40B4-BE49-F238E27FC236}">
                      <a16:creationId xmlns:a16="http://schemas.microsoft.com/office/drawing/2014/main" id="{AE0BE16C-F0CB-4754-9B4F-CAC9FD93AFAD}"/>
                    </a:ext>
                  </a:extLst>
                </p:cNvPr>
                <p:cNvSpPr/>
                <p:nvPr/>
              </p:nvSpPr>
              <p:spPr>
                <a:xfrm flipH="1">
                  <a:off x="5827992" y="1669127"/>
                  <a:ext cx="2386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4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0 f13 1"/>
                    <a:gd name="f17" fmla="*/ 0 f12 1"/>
                    <a:gd name="f18" fmla="*/ 4 f13 1"/>
                    <a:gd name="f19" fmla="*/ 1 f12 1"/>
                    <a:gd name="f20" fmla="*/ 5 f13 1"/>
                    <a:gd name="f21" fmla="*/ 0 1 f12"/>
                    <a:gd name="f22" fmla="*/ f7 1 f12"/>
                    <a:gd name="f23" fmla="*/ f14 1 f2"/>
                    <a:gd name="f24" fmla="*/ f16 1 5"/>
                    <a:gd name="f25" fmla="*/ f18 1 5"/>
                    <a:gd name="f26" fmla="*/ f20 1 5"/>
                    <a:gd name="f27" fmla="*/ f17 1 f12"/>
                    <a:gd name="f28" fmla="*/ f19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40"/>
                    </a:cxn>
                    <a:cxn ang="f33">
                      <a:pos x="f43" y="f39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5" h="1">
                      <a:moveTo>
                        <a:pt x="f5" y="f5"/>
                      </a:moveTo>
                      <a:lnTo>
                        <a:pt x="f5" y="f5"/>
                      </a:lnTo>
                      <a:lnTo>
                        <a:pt x="f8" y="f7"/>
                      </a:lnTo>
                      <a:cubicBezTo>
                        <a:pt x="f8" y="f7"/>
                        <a:pt x="f8" y="f5"/>
                        <a:pt x="f6" y="f5"/>
                      </a:cubicBezTo>
                      <a:lnTo>
                        <a:pt x="f5" y="f5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6" name="Freeform 30">
                  <a:extLst>
                    <a:ext uri="{FF2B5EF4-FFF2-40B4-BE49-F238E27FC236}">
                      <a16:creationId xmlns:a16="http://schemas.microsoft.com/office/drawing/2014/main" id="{CD9770A6-DEB9-44EE-BD1C-93A91E15BAC8}"/>
                    </a:ext>
                  </a:extLst>
                </p:cNvPr>
                <p:cNvSpPr/>
                <p:nvPr/>
              </p:nvSpPr>
              <p:spPr>
                <a:xfrm flipH="1">
                  <a:off x="5661791" y="1669127"/>
                  <a:ext cx="22265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7"/>
                    <a:gd name="f7" fmla="val 2"/>
                    <a:gd name="f8" fmla="val 6"/>
                    <a:gd name="f9" fmla="val 25"/>
                    <a:gd name="f10" fmla="val 36"/>
                    <a:gd name="f11" fmla="val 1"/>
                    <a:gd name="f12" fmla="val 33"/>
                    <a:gd name="f13" fmla="val 18"/>
                    <a:gd name="f14" fmla="+- 0 0 -90"/>
                    <a:gd name="f15" fmla="*/ f3 1 47"/>
                    <a:gd name="f16" fmla="*/ f4 1 2"/>
                    <a:gd name="f17" fmla="+- f7 0 f5"/>
                    <a:gd name="f18" fmla="+- f6 0 f5"/>
                    <a:gd name="f19" fmla="*/ f14 f0 1"/>
                    <a:gd name="f20" fmla="*/ f17 1 2"/>
                    <a:gd name="f21" fmla="*/ f18 1 47"/>
                    <a:gd name="f22" fmla="*/ 6 f18 1"/>
                    <a:gd name="f23" fmla="*/ 2 f17 1"/>
                    <a:gd name="f24" fmla="*/ 47 f18 1"/>
                    <a:gd name="f25" fmla="*/ 0 f17 1"/>
                    <a:gd name="f26" fmla="*/ 2 f18 1"/>
                    <a:gd name="f27" fmla="*/ 1 f17 1"/>
                    <a:gd name="f28" fmla="*/ f19 1 f2"/>
                    <a:gd name="f29" fmla="*/ f22 1 47"/>
                    <a:gd name="f30" fmla="*/ f23 1 2"/>
                    <a:gd name="f31" fmla="*/ f24 1 47"/>
                    <a:gd name="f32" fmla="*/ f25 1 2"/>
                    <a:gd name="f33" fmla="*/ f26 1 47"/>
                    <a:gd name="f34" fmla="*/ f27 1 2"/>
                    <a:gd name="f35" fmla="*/ 0 1 f21"/>
                    <a:gd name="f36" fmla="*/ f6 1 f21"/>
                    <a:gd name="f37" fmla="*/ 0 1 f20"/>
                    <a:gd name="f38" fmla="*/ f7 1 f20"/>
                    <a:gd name="f39" fmla="+- f28 0 f1"/>
                    <a:gd name="f40" fmla="*/ f29 1 f21"/>
                    <a:gd name="f41" fmla="*/ f30 1 f20"/>
                    <a:gd name="f42" fmla="*/ f31 1 f21"/>
                    <a:gd name="f43" fmla="*/ f32 1 f20"/>
                    <a:gd name="f44" fmla="*/ f33 1 f21"/>
                    <a:gd name="f45" fmla="*/ f34 1 f20"/>
                    <a:gd name="f46" fmla="*/ f35 f15 1"/>
                    <a:gd name="f47" fmla="*/ f36 f15 1"/>
                    <a:gd name="f48" fmla="*/ f38 f16 1"/>
                    <a:gd name="f49" fmla="*/ f37 f16 1"/>
                    <a:gd name="f50" fmla="*/ f40 f15 1"/>
                    <a:gd name="f51" fmla="*/ f41 f16 1"/>
                    <a:gd name="f52" fmla="*/ f42 f15 1"/>
                    <a:gd name="f53" fmla="*/ f43 f16 1"/>
                    <a:gd name="f54" fmla="*/ f44 f15 1"/>
                    <a:gd name="f55" fmla="*/ f45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50" y="f51"/>
                    </a:cxn>
                    <a:cxn ang="f39">
                      <a:pos x="f50" y="f51"/>
                    </a:cxn>
                    <a:cxn ang="f39">
                      <a:pos x="f52" y="f53"/>
                    </a:cxn>
                    <a:cxn ang="f39">
                      <a:pos x="f54" y="f55"/>
                    </a:cxn>
                    <a:cxn ang="f39">
                      <a:pos x="f50" y="f51"/>
                    </a:cxn>
                  </a:cxnLst>
                  <a:rect l="f46" t="f49" r="f47" b="f48"/>
                  <a:pathLst>
                    <a:path w="47" h="2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9" y="f7"/>
                        <a:pt x="f10" y="f11"/>
                        <a:pt x="f6" y="f5"/>
                      </a:cubicBezTo>
                      <a:cubicBezTo>
                        <a:pt x="f12" y="f5"/>
                        <a:pt x="f13" y="f11"/>
                        <a:pt x="f7" y="f11"/>
                      </a:cubicBezTo>
                      <a:cubicBezTo>
                        <a:pt x="f5" y="f11"/>
                        <a:pt x="f5" y="f7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7" name="Freeform 31">
                  <a:extLst>
                    <a:ext uri="{FF2B5EF4-FFF2-40B4-BE49-F238E27FC236}">
                      <a16:creationId xmlns:a16="http://schemas.microsoft.com/office/drawing/2014/main" id="{312A7DDA-F1E5-40FE-AE32-640095193C5F}"/>
                    </a:ext>
                  </a:extLst>
                </p:cNvPr>
                <p:cNvSpPr/>
                <p:nvPr/>
              </p:nvSpPr>
              <p:spPr>
                <a:xfrm flipH="1">
                  <a:off x="5740520" y="1664902"/>
                  <a:ext cx="15901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3"/>
                    <a:gd name="f7" fmla="val 3"/>
                    <a:gd name="f8" fmla="val 1"/>
                    <a:gd name="f9" fmla="val 10"/>
                    <a:gd name="f10" fmla="val 2"/>
                    <a:gd name="f11" fmla="val 21"/>
                    <a:gd name="f12" fmla="val 23"/>
                    <a:gd name="f13" fmla="+- 0 0 -90"/>
                    <a:gd name="f14" fmla="*/ f3 1 33"/>
                    <a:gd name="f15" fmla="*/ f4 1 3"/>
                    <a:gd name="f16" fmla="+- f7 0 f5"/>
                    <a:gd name="f17" fmla="+- f6 0 f5"/>
                    <a:gd name="f18" fmla="*/ f13 f0 1"/>
                    <a:gd name="f19" fmla="*/ f16 1 3"/>
                    <a:gd name="f20" fmla="*/ f17 1 33"/>
                    <a:gd name="f21" fmla="*/ 0 f17 1"/>
                    <a:gd name="f22" fmla="*/ 1 f16 1"/>
                    <a:gd name="f23" fmla="*/ 33 f17 1"/>
                    <a:gd name="f24" fmla="*/ 3 f16 1"/>
                    <a:gd name="f25" fmla="*/ f18 1 f2"/>
                    <a:gd name="f26" fmla="*/ f21 1 33"/>
                    <a:gd name="f27" fmla="*/ f22 1 3"/>
                    <a:gd name="f28" fmla="*/ f23 1 33"/>
                    <a:gd name="f29" fmla="*/ f24 1 3"/>
                    <a:gd name="f30" fmla="*/ 0 1 f20"/>
                    <a:gd name="f31" fmla="*/ f6 1 f20"/>
                    <a:gd name="f32" fmla="*/ 0 1 f19"/>
                    <a:gd name="f33" fmla="*/ f7 1 f19"/>
                    <a:gd name="f34" fmla="+- f25 0 f1"/>
                    <a:gd name="f35" fmla="*/ f26 1 f20"/>
                    <a:gd name="f36" fmla="*/ f27 1 f19"/>
                    <a:gd name="f37" fmla="*/ f28 1 f20"/>
                    <a:gd name="f38" fmla="*/ f29 1 f19"/>
                    <a:gd name="f39" fmla="*/ f30 f14 1"/>
                    <a:gd name="f40" fmla="*/ f31 f14 1"/>
                    <a:gd name="f41" fmla="*/ f33 f15 1"/>
                    <a:gd name="f42" fmla="*/ f32 f15 1"/>
                    <a:gd name="f43" fmla="*/ f35 f14 1"/>
                    <a:gd name="f44" fmla="*/ f36 f15 1"/>
                    <a:gd name="f45" fmla="*/ f37 f14 1"/>
                    <a:gd name="f46" fmla="*/ f38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4">
                      <a:pos x="f43" y="f44"/>
                    </a:cxn>
                    <a:cxn ang="f34">
                      <a:pos x="f43" y="f44"/>
                    </a:cxn>
                    <a:cxn ang="f34">
                      <a:pos x="f45" y="f46"/>
                    </a:cxn>
                    <a:cxn ang="f34">
                      <a:pos x="f43" y="f44"/>
                    </a:cxn>
                  </a:cxnLst>
                  <a:rect l="f39" t="f42" r="f40" b="f41"/>
                  <a:pathLst>
                    <a:path w="33" h="3">
                      <a:moveTo>
                        <a:pt x="f5" y="f8"/>
                      </a:moveTo>
                      <a:lnTo>
                        <a:pt x="f5" y="f8"/>
                      </a:lnTo>
                      <a:cubicBezTo>
                        <a:pt x="f9" y="f10"/>
                        <a:pt x="f11" y="f7"/>
                        <a:pt x="f6" y="f7"/>
                      </a:cubicBezTo>
                      <a:cubicBezTo>
                        <a:pt x="f12" y="f10"/>
                        <a:pt x="f7" y="f5"/>
                        <a:pt x="f5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8" name="Freeform 32">
                  <a:extLst>
                    <a:ext uri="{FF2B5EF4-FFF2-40B4-BE49-F238E27FC236}">
                      <a16:creationId xmlns:a16="http://schemas.microsoft.com/office/drawing/2014/main" id="{14E9BEFB-EDC0-47CB-B768-ADCAD53C982B}"/>
                    </a:ext>
                  </a:extLst>
                </p:cNvPr>
                <p:cNvSpPr/>
                <p:nvPr/>
              </p:nvSpPr>
              <p:spPr>
                <a:xfrm flipH="1">
                  <a:off x="5648276" y="1667015"/>
                  <a:ext cx="3182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"/>
                    <a:gd name="f7" fmla="val 1"/>
                    <a:gd name="f8" fmla="val 3"/>
                    <a:gd name="f9" fmla="+- 0 0 -90"/>
                    <a:gd name="f10" fmla="*/ f3 1 6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6"/>
                    <a:gd name="f16" fmla="*/ 3 f13 1"/>
                    <a:gd name="f17" fmla="*/ 1 f12 1"/>
                    <a:gd name="f18" fmla="*/ 6 f13 1"/>
                    <a:gd name="f19" fmla="*/ 0 1 f12"/>
                    <a:gd name="f20" fmla="*/ f7 1 f12"/>
                    <a:gd name="f21" fmla="*/ f14 1 f2"/>
                    <a:gd name="f22" fmla="*/ f16 1 6"/>
                    <a:gd name="f23" fmla="*/ f18 1 6"/>
                    <a:gd name="f24" fmla="*/ f17 1 f12"/>
                    <a:gd name="f25" fmla="*/ 0 1 f15"/>
                    <a:gd name="f26" fmla="*/ f6 1 f15"/>
                    <a:gd name="f27" fmla="*/ f20 f11 1"/>
                    <a:gd name="f28" fmla="*/ f19 f11 1"/>
                    <a:gd name="f29" fmla="+- f21 0 f1"/>
                    <a:gd name="f30" fmla="*/ f22 1 f15"/>
                    <a:gd name="f31" fmla="*/ f23 1 f15"/>
                    <a:gd name="f32" fmla="*/ f25 f10 1"/>
                    <a:gd name="f33" fmla="*/ f26 f10 1"/>
                    <a:gd name="f34" fmla="*/ f24 f11 1"/>
                    <a:gd name="f35" fmla="*/ f30 f10 1"/>
                    <a:gd name="f36" fmla="*/ f31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35" y="f34"/>
                    </a:cxn>
                    <a:cxn ang="f29">
                      <a:pos x="f35" y="f34"/>
                    </a:cxn>
                    <a:cxn ang="f29">
                      <a:pos x="f36" y="f34"/>
                    </a:cxn>
                    <a:cxn ang="f29">
                      <a:pos x="f35" y="f34"/>
                    </a:cxn>
                  </a:cxnLst>
                  <a:rect l="f32" t="f28" r="f33" b="f27"/>
                  <a:pathLst>
                    <a:path w="6" h="1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7"/>
                      </a:lnTo>
                      <a:cubicBezTo>
                        <a:pt x="f5" y="f5"/>
                        <a:pt x="f5" y="f7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9" name="Freeform 33">
                  <a:extLst>
                    <a:ext uri="{FF2B5EF4-FFF2-40B4-BE49-F238E27FC236}">
                      <a16:creationId xmlns:a16="http://schemas.microsoft.com/office/drawing/2014/main" id="{152F726A-128D-477E-9291-964662BF032A}"/>
                    </a:ext>
                  </a:extLst>
                </p:cNvPr>
                <p:cNvSpPr/>
                <p:nvPr/>
              </p:nvSpPr>
              <p:spPr>
                <a:xfrm flipH="1">
                  <a:off x="5647480" y="1667015"/>
                  <a:ext cx="14310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1"/>
                    <a:gd name="f7" fmla="val 3"/>
                    <a:gd name="f8" fmla="val 25"/>
                    <a:gd name="f9" fmla="val 15"/>
                    <a:gd name="f10" fmla="val 1"/>
                    <a:gd name="f11" fmla="val 8"/>
                    <a:gd name="f12" fmla="val 2"/>
                    <a:gd name="f13" fmla="val 11"/>
                    <a:gd name="f14" fmla="val 22"/>
                    <a:gd name="f15" fmla="val 29"/>
                    <a:gd name="f16" fmla="val 27"/>
                    <a:gd name="f17" fmla="+- 0 0 -90"/>
                    <a:gd name="f18" fmla="*/ f3 1 31"/>
                    <a:gd name="f19" fmla="*/ f4 1 3"/>
                    <a:gd name="f20" fmla="+- f7 0 f5"/>
                    <a:gd name="f21" fmla="+- f6 0 f5"/>
                    <a:gd name="f22" fmla="*/ f17 f0 1"/>
                    <a:gd name="f23" fmla="*/ f20 1 3"/>
                    <a:gd name="f24" fmla="*/ f21 1 31"/>
                    <a:gd name="f25" fmla="*/ 25 f21 1"/>
                    <a:gd name="f26" fmla="*/ 0 f20 1"/>
                    <a:gd name="f27" fmla="*/ 0 f21 1"/>
                    <a:gd name="f28" fmla="*/ 3 f20 1"/>
                    <a:gd name="f29" fmla="*/ 31 f21 1"/>
                    <a:gd name="f30" fmla="*/ 2 f20 1"/>
                    <a:gd name="f31" fmla="*/ f22 1 f2"/>
                    <a:gd name="f32" fmla="*/ f25 1 31"/>
                    <a:gd name="f33" fmla="*/ f26 1 3"/>
                    <a:gd name="f34" fmla="*/ f27 1 31"/>
                    <a:gd name="f35" fmla="*/ f28 1 3"/>
                    <a:gd name="f36" fmla="*/ f29 1 31"/>
                    <a:gd name="f37" fmla="*/ f30 1 3"/>
                    <a:gd name="f38" fmla="*/ 0 1 f24"/>
                    <a:gd name="f39" fmla="*/ f6 1 f24"/>
                    <a:gd name="f40" fmla="*/ 0 1 f23"/>
                    <a:gd name="f41" fmla="*/ f7 1 f23"/>
                    <a:gd name="f42" fmla="+- f31 0 f1"/>
                    <a:gd name="f43" fmla="*/ f32 1 f24"/>
                    <a:gd name="f44" fmla="*/ f33 1 f23"/>
                    <a:gd name="f45" fmla="*/ f34 1 f24"/>
                    <a:gd name="f46" fmla="*/ f35 1 f23"/>
                    <a:gd name="f47" fmla="*/ f36 1 f24"/>
                    <a:gd name="f48" fmla="*/ f37 1 f23"/>
                    <a:gd name="f49" fmla="*/ f38 f18 1"/>
                    <a:gd name="f50" fmla="*/ f39 f18 1"/>
                    <a:gd name="f51" fmla="*/ f41 f19 1"/>
                    <a:gd name="f52" fmla="*/ f40 f19 1"/>
                    <a:gd name="f53" fmla="*/ f43 f18 1"/>
                    <a:gd name="f54" fmla="*/ f44 f19 1"/>
                    <a:gd name="f55" fmla="*/ f45 f18 1"/>
                    <a:gd name="f56" fmla="*/ f46 f19 1"/>
                    <a:gd name="f57" fmla="*/ f47 f18 1"/>
                    <a:gd name="f58" fmla="*/ f48 f1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2">
                      <a:pos x="f53" y="f54"/>
                    </a:cxn>
                    <a:cxn ang="f42">
                      <a:pos x="f53" y="f54"/>
                    </a:cxn>
                    <a:cxn ang="f42">
                      <a:pos x="f55" y="f56"/>
                    </a:cxn>
                    <a:cxn ang="f42">
                      <a:pos x="f57" y="f58"/>
                    </a:cxn>
                    <a:cxn ang="f42">
                      <a:pos x="f53" y="f54"/>
                    </a:cxn>
                  </a:cxnLst>
                  <a:rect l="f49" t="f52" r="f50" b="f51"/>
                  <a:pathLst>
                    <a:path w="31" h="3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11" y="f12"/>
                        <a:pt x="f5" y="f7"/>
                      </a:cubicBezTo>
                      <a:cubicBezTo>
                        <a:pt x="f13" y="f7"/>
                        <a:pt x="f14" y="f12"/>
                        <a:pt x="f6" y="f12"/>
                      </a:cubicBezTo>
                      <a:cubicBezTo>
                        <a:pt x="f15" y="f10"/>
                        <a:pt x="f1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0" name="Freeform 34">
                  <a:extLst>
                    <a:ext uri="{FF2B5EF4-FFF2-40B4-BE49-F238E27FC236}">
                      <a16:creationId xmlns:a16="http://schemas.microsoft.com/office/drawing/2014/main" id="{AEEC2401-235C-4028-817D-7480A2E7CEED}"/>
                    </a:ext>
                  </a:extLst>
                </p:cNvPr>
                <p:cNvSpPr/>
                <p:nvPr/>
              </p:nvSpPr>
              <p:spPr>
                <a:xfrm flipH="1">
                  <a:off x="5797771" y="1669127"/>
                  <a:ext cx="94631" cy="2004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98"/>
                    <a:gd name="f7" fmla="val 27"/>
                    <a:gd name="f8" fmla="val 60"/>
                    <a:gd name="f9" fmla="val 63"/>
                    <a:gd name="f10" fmla="val 23"/>
                    <a:gd name="f11" fmla="val 113"/>
                    <a:gd name="f12" fmla="val 19"/>
                    <a:gd name="f13" fmla="val 156"/>
                    <a:gd name="f14" fmla="val 24"/>
                    <a:gd name="f15" fmla="val 21"/>
                    <a:gd name="f16" fmla="val 171"/>
                    <a:gd name="f17" fmla="val 7"/>
                    <a:gd name="f18" fmla="val 134"/>
                    <a:gd name="f19" fmla="val 133"/>
                    <a:gd name="f20" fmla="val 2"/>
                    <a:gd name="f21" fmla="val 3"/>
                    <a:gd name="f22" fmla="val 89"/>
                    <a:gd name="f23" fmla="val 6"/>
                    <a:gd name="f24" fmla="val 104"/>
                    <a:gd name="f25" fmla="val 8"/>
                    <a:gd name="f26" fmla="val 186"/>
                    <a:gd name="f27" fmla="val 11"/>
                    <a:gd name="f28" fmla="val 149"/>
                    <a:gd name="f29" fmla="val 14"/>
                    <a:gd name="f30" fmla="val 91"/>
                    <a:gd name="f31" fmla="val 16"/>
                    <a:gd name="f32" fmla="val 102"/>
                    <a:gd name="f33" fmla="val 13"/>
                    <a:gd name="f34" fmla="val 74"/>
                    <a:gd name="f35" fmla="val 97"/>
                    <a:gd name="f36" fmla="val 18"/>
                    <a:gd name="f37" fmla="val 25"/>
                    <a:gd name="f38" fmla="val 64"/>
                    <a:gd name="f39" fmla="val 46"/>
                    <a:gd name="f40" fmla="val 26"/>
                    <a:gd name="f41" fmla="+- 0 0 -90"/>
                    <a:gd name="f42" fmla="*/ f3 1 198"/>
                    <a:gd name="f43" fmla="*/ f4 1 27"/>
                    <a:gd name="f44" fmla="+- f7 0 f5"/>
                    <a:gd name="f45" fmla="+- f6 0 f5"/>
                    <a:gd name="f46" fmla="*/ f41 f0 1"/>
                    <a:gd name="f47" fmla="*/ f45 1 198"/>
                    <a:gd name="f48" fmla="*/ f44 1 27"/>
                    <a:gd name="f49" fmla="*/ 60 f45 1"/>
                    <a:gd name="f50" fmla="*/ 27 f44 1"/>
                    <a:gd name="f51" fmla="*/ 156 f45 1"/>
                    <a:gd name="f52" fmla="*/ 24 f44 1"/>
                    <a:gd name="f53" fmla="*/ 134 f45 1"/>
                    <a:gd name="f54" fmla="*/ 0 f44 1"/>
                    <a:gd name="f55" fmla="*/ 89 f45 1"/>
                    <a:gd name="f56" fmla="*/ 6 f44 1"/>
                    <a:gd name="f57" fmla="*/ 149 f45 1"/>
                    <a:gd name="f58" fmla="*/ 14 f44 1"/>
                    <a:gd name="f59" fmla="*/ 74 f45 1"/>
                    <a:gd name="f60" fmla="*/ 11 f44 1"/>
                    <a:gd name="f61" fmla="*/ 13 f45 1"/>
                    <a:gd name="f62" fmla="*/ 25 f44 1"/>
                    <a:gd name="f63" fmla="*/ 63 f45 1"/>
                    <a:gd name="f64" fmla="*/ 23 f44 1"/>
                    <a:gd name="f65" fmla="*/ f46 1 f2"/>
                    <a:gd name="f66" fmla="*/ f49 1 198"/>
                    <a:gd name="f67" fmla="*/ f50 1 27"/>
                    <a:gd name="f68" fmla="*/ f51 1 198"/>
                    <a:gd name="f69" fmla="*/ f52 1 27"/>
                    <a:gd name="f70" fmla="*/ f53 1 198"/>
                    <a:gd name="f71" fmla="*/ f54 1 27"/>
                    <a:gd name="f72" fmla="*/ f55 1 198"/>
                    <a:gd name="f73" fmla="*/ f56 1 27"/>
                    <a:gd name="f74" fmla="*/ f57 1 198"/>
                    <a:gd name="f75" fmla="*/ f58 1 27"/>
                    <a:gd name="f76" fmla="*/ f59 1 198"/>
                    <a:gd name="f77" fmla="*/ f60 1 27"/>
                    <a:gd name="f78" fmla="*/ f61 1 198"/>
                    <a:gd name="f79" fmla="*/ f62 1 27"/>
                    <a:gd name="f80" fmla="*/ f63 1 198"/>
                    <a:gd name="f81" fmla="*/ f64 1 27"/>
                    <a:gd name="f82" fmla="*/ 0 1 f47"/>
                    <a:gd name="f83" fmla="*/ f6 1 f47"/>
                    <a:gd name="f84" fmla="*/ 0 1 f48"/>
                    <a:gd name="f85" fmla="*/ f7 1 f48"/>
                    <a:gd name="f86" fmla="+- f65 0 f1"/>
                    <a:gd name="f87" fmla="*/ f66 1 f47"/>
                    <a:gd name="f88" fmla="*/ f67 1 f48"/>
                    <a:gd name="f89" fmla="*/ f68 1 f47"/>
                    <a:gd name="f90" fmla="*/ f69 1 f48"/>
                    <a:gd name="f91" fmla="*/ f70 1 f47"/>
                    <a:gd name="f92" fmla="*/ f71 1 f48"/>
                    <a:gd name="f93" fmla="*/ f72 1 f47"/>
                    <a:gd name="f94" fmla="*/ f73 1 f48"/>
                    <a:gd name="f95" fmla="*/ f74 1 f47"/>
                    <a:gd name="f96" fmla="*/ f75 1 f48"/>
                    <a:gd name="f97" fmla="*/ f76 1 f47"/>
                    <a:gd name="f98" fmla="*/ f77 1 f48"/>
                    <a:gd name="f99" fmla="*/ f78 1 f47"/>
                    <a:gd name="f100" fmla="*/ f79 1 f48"/>
                    <a:gd name="f101" fmla="*/ f80 1 f47"/>
                    <a:gd name="f102" fmla="*/ f81 1 f48"/>
                    <a:gd name="f103" fmla="*/ f82 f42 1"/>
                    <a:gd name="f104" fmla="*/ f83 f42 1"/>
                    <a:gd name="f105" fmla="*/ f85 f43 1"/>
                    <a:gd name="f106" fmla="*/ f84 f43 1"/>
                    <a:gd name="f107" fmla="*/ f87 f42 1"/>
                    <a:gd name="f108" fmla="*/ f88 f43 1"/>
                    <a:gd name="f109" fmla="*/ f89 f42 1"/>
                    <a:gd name="f110" fmla="*/ f90 f43 1"/>
                    <a:gd name="f111" fmla="*/ f91 f42 1"/>
                    <a:gd name="f112" fmla="*/ f92 f43 1"/>
                    <a:gd name="f113" fmla="*/ f93 f42 1"/>
                    <a:gd name="f114" fmla="*/ f94 f43 1"/>
                    <a:gd name="f115" fmla="*/ f95 f42 1"/>
                    <a:gd name="f116" fmla="*/ f96 f43 1"/>
                    <a:gd name="f117" fmla="*/ f97 f42 1"/>
                    <a:gd name="f118" fmla="*/ f98 f43 1"/>
                    <a:gd name="f119" fmla="*/ f99 f42 1"/>
                    <a:gd name="f120" fmla="*/ f100 f43 1"/>
                    <a:gd name="f121" fmla="*/ f101 f42 1"/>
                    <a:gd name="f122" fmla="*/ f102 f4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86">
                      <a:pos x="f107" y="f108"/>
                    </a:cxn>
                    <a:cxn ang="f86">
                      <a:pos x="f107" y="f108"/>
                    </a:cxn>
                    <a:cxn ang="f86">
                      <a:pos x="f109" y="f110"/>
                    </a:cxn>
                    <a:cxn ang="f86">
                      <a:pos x="f111" y="f112"/>
                    </a:cxn>
                    <a:cxn ang="f86">
                      <a:pos x="f113" y="f114"/>
                    </a:cxn>
                    <a:cxn ang="f86">
                      <a:pos x="f115" y="f116"/>
                    </a:cxn>
                    <a:cxn ang="f86">
                      <a:pos x="f117" y="f118"/>
                    </a:cxn>
                    <a:cxn ang="f86">
                      <a:pos x="f119" y="f120"/>
                    </a:cxn>
                    <a:cxn ang="f86">
                      <a:pos x="f121" y="f122"/>
                    </a:cxn>
                    <a:cxn ang="f86">
                      <a:pos x="f107" y="f108"/>
                    </a:cxn>
                  </a:cxnLst>
                  <a:rect l="f103" t="f106" r="f104" b="f105"/>
                  <a:pathLst>
                    <a:path w="198" h="27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9" y="f10"/>
                        <a:pt x="f11" y="f12"/>
                        <a:pt x="f13" y="f14"/>
                      </a:cubicBezTo>
                      <a:cubicBezTo>
                        <a:pt x="f6" y="f15"/>
                        <a:pt x="f16" y="f17"/>
                        <a:pt x="f18" y="f5"/>
                      </a:cubicBezTo>
                      <a:cubicBezTo>
                        <a:pt x="f19" y="f20"/>
                        <a:pt x="f19" y="f21"/>
                        <a:pt x="f22" y="f23"/>
                      </a:cubicBezTo>
                      <a:cubicBezTo>
                        <a:pt x="f24" y="f25"/>
                        <a:pt x="f26" y="f27"/>
                        <a:pt x="f28" y="f29"/>
                      </a:cubicBezTo>
                      <a:cubicBezTo>
                        <a:pt x="f30" y="f31"/>
                        <a:pt x="f32" y="f33"/>
                        <a:pt x="f34" y="f27"/>
                      </a:cubicBezTo>
                      <a:cubicBezTo>
                        <a:pt x="f35" y="f31"/>
                        <a:pt x="f5" y="f36"/>
                        <a:pt x="f33" y="f37"/>
                      </a:cubicBezTo>
                      <a:lnTo>
                        <a:pt x="f9" y="f10"/>
                      </a:lnTo>
                      <a:cubicBezTo>
                        <a:pt x="f38" y="f14"/>
                        <a:pt x="f39" y="f40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1" name="Freeform 35">
                  <a:extLst>
                    <a:ext uri="{FF2B5EF4-FFF2-40B4-BE49-F238E27FC236}">
                      <a16:creationId xmlns:a16="http://schemas.microsoft.com/office/drawing/2014/main" id="{1A53FF92-FF4A-4E22-BA41-32761CEB9DF2}"/>
                    </a:ext>
                  </a:extLst>
                </p:cNvPr>
                <p:cNvSpPr/>
                <p:nvPr/>
              </p:nvSpPr>
              <p:spPr>
                <a:xfrm flipH="1">
                  <a:off x="5780279" y="1664902"/>
                  <a:ext cx="47713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0"/>
                    <a:gd name="f7" fmla="val 6"/>
                    <a:gd name="f8" fmla="val 82"/>
                    <a:gd name="f9" fmla="val 79"/>
                    <a:gd name="f10" fmla="val 5"/>
                    <a:gd name="f11" fmla="val 65"/>
                    <a:gd name="f12" fmla="val 4"/>
                    <a:gd name="f13" fmla="val 38"/>
                    <a:gd name="f14" fmla="val 8"/>
                    <a:gd name="f15" fmla="val 2"/>
                    <a:gd name="f16" fmla="val 88"/>
                    <a:gd name="f17" fmla="+- 0 0 -90"/>
                    <a:gd name="f18" fmla="*/ f3 1 100"/>
                    <a:gd name="f19" fmla="*/ f4 1 6"/>
                    <a:gd name="f20" fmla="+- f7 0 f5"/>
                    <a:gd name="f21" fmla="+- f6 0 f5"/>
                    <a:gd name="f22" fmla="*/ f17 f0 1"/>
                    <a:gd name="f23" fmla="*/ f20 1 6"/>
                    <a:gd name="f24" fmla="*/ f21 1 100"/>
                    <a:gd name="f25" fmla="*/ 82 f21 1"/>
                    <a:gd name="f26" fmla="*/ 6 f20 1"/>
                    <a:gd name="f27" fmla="*/ 100 f21 1"/>
                    <a:gd name="f28" fmla="*/ 38 f21 1"/>
                    <a:gd name="f29" fmla="*/ 0 f20 1"/>
                    <a:gd name="f30" fmla="*/ 0 f21 1"/>
                    <a:gd name="f31" fmla="*/ 5 f20 1"/>
                    <a:gd name="f32" fmla="*/ 88 f21 1"/>
                    <a:gd name="f33" fmla="*/ f22 1 f2"/>
                    <a:gd name="f34" fmla="*/ f25 1 100"/>
                    <a:gd name="f35" fmla="*/ f26 1 6"/>
                    <a:gd name="f36" fmla="*/ f27 1 100"/>
                    <a:gd name="f37" fmla="*/ f28 1 100"/>
                    <a:gd name="f38" fmla="*/ f29 1 6"/>
                    <a:gd name="f39" fmla="*/ f30 1 100"/>
                    <a:gd name="f40" fmla="*/ f31 1 6"/>
                    <a:gd name="f41" fmla="*/ f32 1 100"/>
                    <a:gd name="f42" fmla="*/ 0 1 f24"/>
                    <a:gd name="f43" fmla="*/ f6 1 f24"/>
                    <a:gd name="f44" fmla="*/ 0 1 f23"/>
                    <a:gd name="f45" fmla="*/ f7 1 f23"/>
                    <a:gd name="f46" fmla="+- f33 0 f1"/>
                    <a:gd name="f47" fmla="*/ f34 1 f24"/>
                    <a:gd name="f48" fmla="*/ f35 1 f23"/>
                    <a:gd name="f49" fmla="*/ f36 1 f24"/>
                    <a:gd name="f50" fmla="*/ f37 1 f24"/>
                    <a:gd name="f51" fmla="*/ f38 1 f23"/>
                    <a:gd name="f52" fmla="*/ f39 1 f24"/>
                    <a:gd name="f53" fmla="*/ f40 1 f23"/>
                    <a:gd name="f54" fmla="*/ f41 1 f24"/>
                    <a:gd name="f55" fmla="*/ f42 f18 1"/>
                    <a:gd name="f56" fmla="*/ f43 f18 1"/>
                    <a:gd name="f57" fmla="*/ f45 f19 1"/>
                    <a:gd name="f58" fmla="*/ f44 f19 1"/>
                    <a:gd name="f59" fmla="*/ f47 f18 1"/>
                    <a:gd name="f60" fmla="*/ f48 f19 1"/>
                    <a:gd name="f61" fmla="*/ f49 f18 1"/>
                    <a:gd name="f62" fmla="*/ f50 f18 1"/>
                    <a:gd name="f63" fmla="*/ f51 f19 1"/>
                    <a:gd name="f64" fmla="*/ f52 f18 1"/>
                    <a:gd name="f65" fmla="*/ f53 f19 1"/>
                    <a:gd name="f66" fmla="*/ f54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6">
                      <a:pos x="f59" y="f60"/>
                    </a:cxn>
                    <a:cxn ang="f46">
                      <a:pos x="f59" y="f60"/>
                    </a:cxn>
                    <a:cxn ang="f46">
                      <a:pos x="f61" y="f60"/>
                    </a:cxn>
                    <a:cxn ang="f46">
                      <a:pos x="f62" y="f63"/>
                    </a:cxn>
                    <a:cxn ang="f46">
                      <a:pos x="f64" y="f65"/>
                    </a:cxn>
                    <a:cxn ang="f46">
                      <a:pos x="f66" y="f60"/>
                    </a:cxn>
                    <a:cxn ang="f46">
                      <a:pos x="f59" y="f60"/>
                    </a:cxn>
                  </a:cxnLst>
                  <a:rect l="f55" t="f58" r="f56" b="f57"/>
                  <a:pathLst>
                    <a:path w="100" h="6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7"/>
                      </a:lnTo>
                      <a:cubicBezTo>
                        <a:pt x="f9" y="f10"/>
                        <a:pt x="f11" y="f12"/>
                        <a:pt x="f13" y="f5"/>
                      </a:cubicBezTo>
                      <a:cubicBezTo>
                        <a:pt x="f14" y="f15"/>
                        <a:pt x="f15" y="f12"/>
                        <a:pt x="f5" y="f10"/>
                      </a:cubicBezTo>
                      <a:lnTo>
                        <a:pt x="f16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2" name="Freeform 36">
                  <a:extLst>
                    <a:ext uri="{FF2B5EF4-FFF2-40B4-BE49-F238E27FC236}">
                      <a16:creationId xmlns:a16="http://schemas.microsoft.com/office/drawing/2014/main" id="{A03A263E-7376-46CD-A071-1AB051020BF1}"/>
                    </a:ext>
                  </a:extLst>
                </p:cNvPr>
                <p:cNvSpPr/>
                <p:nvPr/>
              </p:nvSpPr>
              <p:spPr>
                <a:xfrm flipH="1">
                  <a:off x="5712686" y="1667015"/>
                  <a:ext cx="67592" cy="1055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42"/>
                    <a:gd name="f7" fmla="val 14"/>
                    <a:gd name="f8" fmla="val 80"/>
                    <a:gd name="f9" fmla="val 3"/>
                    <a:gd name="f10" fmla="val 66"/>
                    <a:gd name="f11" fmla="val 7"/>
                    <a:gd name="f12" fmla="val 23"/>
                    <a:gd name="f13" fmla="val 9"/>
                    <a:gd name="f14" fmla="val 49"/>
                    <a:gd name="f15" fmla="val 102"/>
                    <a:gd name="f16" fmla="val 86"/>
                    <a:gd name="f17" fmla="val 10"/>
                    <a:gd name="f18" fmla="val 118"/>
                    <a:gd name="f19" fmla="val 8"/>
                    <a:gd name="f20" fmla="val 33"/>
                    <a:gd name="f21" fmla="val 6"/>
                    <a:gd name="f22" fmla="val 81"/>
                    <a:gd name="f23" fmla="val 97"/>
                    <a:gd name="f24" fmla="val 112"/>
                    <a:gd name="f25" fmla="val 2"/>
                    <a:gd name="f26" fmla="val 127"/>
                    <a:gd name="f27" fmla="val 111"/>
                    <a:gd name="f28" fmla="val 1"/>
                    <a:gd name="f29" fmla="val 83"/>
                    <a:gd name="f30" fmla="val 85"/>
                    <a:gd name="f31" fmla="val 89"/>
                    <a:gd name="f32" fmla="val 90"/>
                    <a:gd name="f33" fmla="val 84"/>
                    <a:gd name="f34" fmla="val 82"/>
                    <a:gd name="f35" fmla="val 56"/>
                    <a:gd name="f36" fmla="val 76"/>
                    <a:gd name="f37" fmla="val 18"/>
                    <a:gd name="f38" fmla="val 40"/>
                    <a:gd name="f39" fmla="+- 0 0 -90"/>
                    <a:gd name="f40" fmla="*/ f3 1 142"/>
                    <a:gd name="f41" fmla="*/ f4 1 14"/>
                    <a:gd name="f42" fmla="+- f7 0 f5"/>
                    <a:gd name="f43" fmla="+- f6 0 f5"/>
                    <a:gd name="f44" fmla="*/ f39 f0 1"/>
                    <a:gd name="f45" fmla="*/ f43 1 142"/>
                    <a:gd name="f46" fmla="*/ f42 1 14"/>
                    <a:gd name="f47" fmla="*/ 80 f43 1"/>
                    <a:gd name="f48" fmla="*/ 3 f42 1"/>
                    <a:gd name="f49" fmla="*/ 49 f43 1"/>
                    <a:gd name="f50" fmla="*/ 14 f42 1"/>
                    <a:gd name="f51" fmla="*/ 118 f43 1"/>
                    <a:gd name="f52" fmla="*/ 8 f42 1"/>
                    <a:gd name="f53" fmla="*/ 81 f43 1"/>
                    <a:gd name="f54" fmla="*/ 127 f43 1"/>
                    <a:gd name="f55" fmla="*/ 2 f42 1"/>
                    <a:gd name="f56" fmla="*/ 83 f43 1"/>
                    <a:gd name="f57" fmla="*/ 0 f42 1"/>
                    <a:gd name="f58" fmla="*/ 85 f43 1"/>
                    <a:gd name="f59" fmla="*/ 1 f42 1"/>
                    <a:gd name="f60" fmla="*/ 86 f43 1"/>
                    <a:gd name="f61" fmla="*/ 84 f43 1"/>
                    <a:gd name="f62" fmla="*/ 0 f43 1"/>
                    <a:gd name="f63" fmla="*/ f44 1 f2"/>
                    <a:gd name="f64" fmla="*/ f47 1 142"/>
                    <a:gd name="f65" fmla="*/ f48 1 14"/>
                    <a:gd name="f66" fmla="*/ f49 1 142"/>
                    <a:gd name="f67" fmla="*/ f50 1 14"/>
                    <a:gd name="f68" fmla="*/ f51 1 142"/>
                    <a:gd name="f69" fmla="*/ f52 1 14"/>
                    <a:gd name="f70" fmla="*/ f53 1 142"/>
                    <a:gd name="f71" fmla="*/ f54 1 142"/>
                    <a:gd name="f72" fmla="*/ f55 1 14"/>
                    <a:gd name="f73" fmla="*/ f56 1 142"/>
                    <a:gd name="f74" fmla="*/ f57 1 14"/>
                    <a:gd name="f75" fmla="*/ f58 1 142"/>
                    <a:gd name="f76" fmla="*/ f59 1 14"/>
                    <a:gd name="f77" fmla="*/ f60 1 142"/>
                    <a:gd name="f78" fmla="*/ f61 1 142"/>
                    <a:gd name="f79" fmla="*/ f62 1 142"/>
                    <a:gd name="f80" fmla="*/ 0 1 f45"/>
                    <a:gd name="f81" fmla="*/ f6 1 f45"/>
                    <a:gd name="f82" fmla="*/ 0 1 f46"/>
                    <a:gd name="f83" fmla="*/ f7 1 f46"/>
                    <a:gd name="f84" fmla="+- f63 0 f1"/>
                    <a:gd name="f85" fmla="*/ f64 1 f45"/>
                    <a:gd name="f86" fmla="*/ f65 1 f46"/>
                    <a:gd name="f87" fmla="*/ f66 1 f45"/>
                    <a:gd name="f88" fmla="*/ f67 1 f46"/>
                    <a:gd name="f89" fmla="*/ f68 1 f45"/>
                    <a:gd name="f90" fmla="*/ f69 1 f46"/>
                    <a:gd name="f91" fmla="*/ f70 1 f45"/>
                    <a:gd name="f92" fmla="*/ f71 1 f45"/>
                    <a:gd name="f93" fmla="*/ f72 1 f46"/>
                    <a:gd name="f94" fmla="*/ f73 1 f45"/>
                    <a:gd name="f95" fmla="*/ f74 1 f46"/>
                    <a:gd name="f96" fmla="*/ f75 1 f45"/>
                    <a:gd name="f97" fmla="*/ f76 1 f46"/>
                    <a:gd name="f98" fmla="*/ f77 1 f45"/>
                    <a:gd name="f99" fmla="*/ f78 1 f45"/>
                    <a:gd name="f100" fmla="*/ f79 1 f45"/>
                    <a:gd name="f101" fmla="*/ f80 f40 1"/>
                    <a:gd name="f102" fmla="*/ f81 f40 1"/>
                    <a:gd name="f103" fmla="*/ f83 f41 1"/>
                    <a:gd name="f104" fmla="*/ f82 f41 1"/>
                    <a:gd name="f105" fmla="*/ f85 f40 1"/>
                    <a:gd name="f106" fmla="*/ f86 f41 1"/>
                    <a:gd name="f107" fmla="*/ f87 f40 1"/>
                    <a:gd name="f108" fmla="*/ f88 f41 1"/>
                    <a:gd name="f109" fmla="*/ f89 f40 1"/>
                    <a:gd name="f110" fmla="*/ f90 f41 1"/>
                    <a:gd name="f111" fmla="*/ f91 f40 1"/>
                    <a:gd name="f112" fmla="*/ f92 f40 1"/>
                    <a:gd name="f113" fmla="*/ f93 f41 1"/>
                    <a:gd name="f114" fmla="*/ f94 f40 1"/>
                    <a:gd name="f115" fmla="*/ f95 f41 1"/>
                    <a:gd name="f116" fmla="*/ f96 f40 1"/>
                    <a:gd name="f117" fmla="*/ f97 f41 1"/>
                    <a:gd name="f118" fmla="*/ f98 f40 1"/>
                    <a:gd name="f119" fmla="*/ f99 f40 1"/>
                    <a:gd name="f120" fmla="*/ f100 f4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84">
                      <a:pos x="f105" y="f106"/>
                    </a:cxn>
                    <a:cxn ang="f84">
                      <a:pos x="f105" y="f106"/>
                    </a:cxn>
                    <a:cxn ang="f84">
                      <a:pos x="f107" y="f108"/>
                    </a:cxn>
                    <a:cxn ang="f84">
                      <a:pos x="f109" y="f110"/>
                    </a:cxn>
                    <a:cxn ang="f84">
                      <a:pos x="f111" y="f106"/>
                    </a:cxn>
                    <a:cxn ang="f84">
                      <a:pos x="f112" y="f113"/>
                    </a:cxn>
                    <a:cxn ang="f84">
                      <a:pos x="f114" y="f115"/>
                    </a:cxn>
                    <a:cxn ang="f84">
                      <a:pos x="f116" y="f117"/>
                    </a:cxn>
                    <a:cxn ang="f84">
                      <a:pos x="f116" y="f117"/>
                    </a:cxn>
                    <a:cxn ang="f84">
                      <a:pos x="f116" y="f117"/>
                    </a:cxn>
                    <a:cxn ang="f84">
                      <a:pos x="f118" y="f117"/>
                    </a:cxn>
                    <a:cxn ang="f84">
                      <a:pos x="f119" y="f117"/>
                    </a:cxn>
                    <a:cxn ang="f84">
                      <a:pos x="f105" y="f106"/>
                    </a:cxn>
                    <a:cxn ang="f84">
                      <a:pos x="f119" y="f117"/>
                    </a:cxn>
                    <a:cxn ang="f84">
                      <a:pos x="f116" y="f117"/>
                    </a:cxn>
                    <a:cxn ang="f84">
                      <a:pos x="f116" y="f117"/>
                    </a:cxn>
                    <a:cxn ang="f84">
                      <a:pos x="f120" y="f106"/>
                    </a:cxn>
                    <a:cxn ang="f84">
                      <a:pos x="f105" y="f106"/>
                    </a:cxn>
                  </a:cxnLst>
                  <a:rect l="f101" t="f104" r="f102" b="f103"/>
                  <a:pathLst>
                    <a:path w="142" h="14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11"/>
                        <a:pt x="f12" y="f13"/>
                        <a:pt x="f14" y="f7"/>
                      </a:cubicBezTo>
                      <a:cubicBezTo>
                        <a:pt x="f15" y="f7"/>
                        <a:pt x="f16" y="f17"/>
                        <a:pt x="f18" y="f19"/>
                      </a:cubicBezTo>
                      <a:cubicBezTo>
                        <a:pt x="f20" y="f13"/>
                        <a:pt x="f6" y="f21"/>
                        <a:pt x="f22" y="f9"/>
                      </a:cubicBezTo>
                      <a:cubicBezTo>
                        <a:pt x="f23" y="f9"/>
                        <a:pt x="f24" y="f25"/>
                        <a:pt x="f26" y="f25"/>
                      </a:cubicBezTo>
                      <a:cubicBezTo>
                        <a:pt x="f27" y="f25"/>
                        <a:pt x="f23" y="f28"/>
                        <a:pt x="f29" y="f5"/>
                      </a:cubicBezTo>
                      <a:lnTo>
                        <a:pt x="f30" y="f28"/>
                      </a:lnTo>
                      <a:lnTo>
                        <a:pt x="f30" y="f28"/>
                      </a:lnTo>
                      <a:cubicBezTo>
                        <a:pt x="f30" y="f28"/>
                        <a:pt x="f30" y="f28"/>
                        <a:pt x="f30" y="f28"/>
                      </a:cubicBezTo>
                      <a:cubicBezTo>
                        <a:pt x="f31" y="f28"/>
                        <a:pt x="f32" y="f28"/>
                        <a:pt x="f16" y="f28"/>
                      </a:cubicBezTo>
                      <a:lnTo>
                        <a:pt x="f33" y="f28"/>
                      </a:lnTo>
                      <a:cubicBezTo>
                        <a:pt x="f29" y="f25"/>
                        <a:pt x="f34" y="f25"/>
                        <a:pt x="f8" y="f9"/>
                      </a:cubicBezTo>
                      <a:cubicBezTo>
                        <a:pt x="f35" y="f25"/>
                        <a:pt x="f36" y="f25"/>
                        <a:pt x="f33" y="f28"/>
                      </a:cubicBezTo>
                      <a:cubicBezTo>
                        <a:pt x="f33" y="f28"/>
                        <a:pt x="f30" y="f28"/>
                        <a:pt x="f30" y="f28"/>
                      </a:cubicBezTo>
                      <a:lnTo>
                        <a:pt x="f30" y="f28"/>
                      </a:lnTo>
                      <a:lnTo>
                        <a:pt x="f5" y="f9"/>
                      </a:lnTo>
                      <a:cubicBezTo>
                        <a:pt x="f37" y="f9"/>
                        <a:pt x="f38" y="f9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3" name="Freeform 37">
                  <a:extLst>
                    <a:ext uri="{FF2B5EF4-FFF2-40B4-BE49-F238E27FC236}">
                      <a16:creationId xmlns:a16="http://schemas.microsoft.com/office/drawing/2014/main" id="{46225576-0221-4558-B49F-1E5E540EB8F6}"/>
                    </a:ext>
                  </a:extLst>
                </p:cNvPr>
                <p:cNvSpPr/>
                <p:nvPr/>
              </p:nvSpPr>
              <p:spPr>
                <a:xfrm flipH="1">
                  <a:off x="5538539" y="1684946"/>
                  <a:ext cx="4773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1"/>
                    <a:gd name="f7" fmla="val 1"/>
                    <a:gd name="f8" fmla="val 8"/>
                    <a:gd name="f9" fmla="val 2"/>
                    <a:gd name="f10" fmla="+- 0 0 -90"/>
                    <a:gd name="f11" fmla="*/ f3 1 11"/>
                    <a:gd name="f12" fmla="*/ f4 1 1"/>
                    <a:gd name="f13" fmla="+- f7 0 f5"/>
                    <a:gd name="f14" fmla="+- f6 0 f5"/>
                    <a:gd name="f15" fmla="*/ f10 f0 1"/>
                    <a:gd name="f16" fmla="*/ f14 1 11"/>
                    <a:gd name="f17" fmla="*/ 11 f14 1"/>
                    <a:gd name="f18" fmla="*/ 1 f13 1"/>
                    <a:gd name="f19" fmla="*/ 8 f14 1"/>
                    <a:gd name="f20" fmla="*/ 0 f13 1"/>
                    <a:gd name="f21" fmla="*/ 0 1 f13"/>
                    <a:gd name="f22" fmla="*/ f7 1 f13"/>
                    <a:gd name="f23" fmla="*/ f15 1 f2"/>
                    <a:gd name="f24" fmla="*/ f17 1 11"/>
                    <a:gd name="f25" fmla="*/ f19 1 11"/>
                    <a:gd name="f26" fmla="*/ f18 1 f13"/>
                    <a:gd name="f27" fmla="*/ f20 1 f13"/>
                    <a:gd name="f28" fmla="*/ 0 1 f16"/>
                    <a:gd name="f29" fmla="*/ f6 1 f16"/>
                    <a:gd name="f30" fmla="*/ f22 f12 1"/>
                    <a:gd name="f31" fmla="*/ f21 f12 1"/>
                    <a:gd name="f32" fmla="+- f23 0 f1"/>
                    <a:gd name="f33" fmla="*/ f24 1 f16"/>
                    <a:gd name="f34" fmla="*/ f25 1 f16"/>
                    <a:gd name="f35" fmla="*/ f28 f11 1"/>
                    <a:gd name="f36" fmla="*/ f29 f11 1"/>
                    <a:gd name="f37" fmla="*/ f26 f12 1"/>
                    <a:gd name="f38" fmla="*/ f27 f12 1"/>
                    <a:gd name="f39" fmla="*/ f33 f11 1"/>
                    <a:gd name="f40" fmla="*/ f34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9" y="f37"/>
                    </a:cxn>
                    <a:cxn ang="f32">
                      <a:pos x="f39" y="f37"/>
                    </a:cxn>
                    <a:cxn ang="f32">
                      <a:pos x="f40" y="f38"/>
                    </a:cxn>
                    <a:cxn ang="f32">
                      <a:pos x="f39" y="f37"/>
                    </a:cxn>
                  </a:cxnLst>
                  <a:rect l="f35" t="f31" r="f36" b="f30"/>
                  <a:pathLst>
                    <a:path w="11" h="1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7"/>
                        <a:pt x="f8" y="f7"/>
                        <a:pt x="f8" y="f5"/>
                      </a:cubicBezTo>
                      <a:cubicBezTo>
                        <a:pt x="f9" y="f7"/>
                        <a:pt x="f5" y="f7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4" name="Freeform 38">
                  <a:extLst>
                    <a:ext uri="{FF2B5EF4-FFF2-40B4-BE49-F238E27FC236}">
                      <a16:creationId xmlns:a16="http://schemas.microsoft.com/office/drawing/2014/main" id="{AFE74309-66A1-4E7D-A601-602D7510F0B6}"/>
                    </a:ext>
                  </a:extLst>
                </p:cNvPr>
                <p:cNvSpPr/>
                <p:nvPr/>
              </p:nvSpPr>
              <p:spPr>
                <a:xfrm flipH="1">
                  <a:off x="5519455" y="1676506"/>
                  <a:ext cx="58841" cy="843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22"/>
                    <a:gd name="f7" fmla="val 12"/>
                    <a:gd name="f8" fmla="val 48"/>
                    <a:gd name="f9" fmla="val 11"/>
                    <a:gd name="f10" fmla="val 54"/>
                    <a:gd name="f11" fmla="val 10"/>
                    <a:gd name="f12" fmla="val 59"/>
                    <a:gd name="f13" fmla="val 8"/>
                    <a:gd name="f14" fmla="val 79"/>
                    <a:gd name="f15" fmla="val 9"/>
                    <a:gd name="f16" fmla="val 96"/>
                    <a:gd name="f17" fmla="val 80"/>
                    <a:gd name="f18" fmla="val 92"/>
                    <a:gd name="f19" fmla="val 84"/>
                    <a:gd name="f20" fmla="val 7"/>
                    <a:gd name="f21" fmla="val 78"/>
                    <a:gd name="f22" fmla="val 44"/>
                    <a:gd name="f23" fmla="val 6"/>
                    <a:gd name="f24" fmla="val 1"/>
                    <a:gd name="f25" fmla="val 16"/>
                    <a:gd name="f26" fmla="val 4"/>
                    <a:gd name="f27" fmla="val 25"/>
                    <a:gd name="f28" fmla="+- 0 0 -90"/>
                    <a:gd name="f29" fmla="*/ f3 1 122"/>
                    <a:gd name="f30" fmla="*/ f4 1 12"/>
                    <a:gd name="f31" fmla="+- f7 0 f5"/>
                    <a:gd name="f32" fmla="+- f6 0 f5"/>
                    <a:gd name="f33" fmla="*/ f28 f0 1"/>
                    <a:gd name="f34" fmla="*/ f32 1 122"/>
                    <a:gd name="f35" fmla="*/ f31 1 12"/>
                    <a:gd name="f36" fmla="*/ 48 f32 1"/>
                    <a:gd name="f37" fmla="*/ 11 f31 1"/>
                    <a:gd name="f38" fmla="*/ 79 f32 1"/>
                    <a:gd name="f39" fmla="*/ 9 f31 1"/>
                    <a:gd name="f40" fmla="*/ 80 f32 1"/>
                    <a:gd name="f41" fmla="*/ 12 f31 1"/>
                    <a:gd name="f42" fmla="*/ 84 f32 1"/>
                    <a:gd name="f43" fmla="*/ 7 f31 1"/>
                    <a:gd name="f44" fmla="*/ 78 f32 1"/>
                    <a:gd name="f45" fmla="*/ 8 f31 1"/>
                    <a:gd name="f46" fmla="*/ 6 f32 1"/>
                    <a:gd name="f47" fmla="*/ 0 f31 1"/>
                    <a:gd name="f48" fmla="*/ f33 1 f2"/>
                    <a:gd name="f49" fmla="*/ f36 1 122"/>
                    <a:gd name="f50" fmla="*/ f37 1 12"/>
                    <a:gd name="f51" fmla="*/ f38 1 122"/>
                    <a:gd name="f52" fmla="*/ f39 1 12"/>
                    <a:gd name="f53" fmla="*/ f40 1 122"/>
                    <a:gd name="f54" fmla="*/ f41 1 12"/>
                    <a:gd name="f55" fmla="*/ f42 1 122"/>
                    <a:gd name="f56" fmla="*/ f43 1 12"/>
                    <a:gd name="f57" fmla="*/ f44 1 122"/>
                    <a:gd name="f58" fmla="*/ f45 1 12"/>
                    <a:gd name="f59" fmla="*/ f46 1 122"/>
                    <a:gd name="f60" fmla="*/ f47 1 12"/>
                    <a:gd name="f61" fmla="*/ 0 1 f34"/>
                    <a:gd name="f62" fmla="*/ f6 1 f34"/>
                    <a:gd name="f63" fmla="*/ 0 1 f35"/>
                    <a:gd name="f64" fmla="*/ f7 1 f35"/>
                    <a:gd name="f65" fmla="+- f48 0 f1"/>
                    <a:gd name="f66" fmla="*/ f49 1 f34"/>
                    <a:gd name="f67" fmla="*/ f50 1 f35"/>
                    <a:gd name="f68" fmla="*/ f51 1 f34"/>
                    <a:gd name="f69" fmla="*/ f52 1 f35"/>
                    <a:gd name="f70" fmla="*/ f53 1 f34"/>
                    <a:gd name="f71" fmla="*/ f54 1 f35"/>
                    <a:gd name="f72" fmla="*/ f55 1 f34"/>
                    <a:gd name="f73" fmla="*/ f56 1 f35"/>
                    <a:gd name="f74" fmla="*/ f57 1 f34"/>
                    <a:gd name="f75" fmla="*/ f58 1 f35"/>
                    <a:gd name="f76" fmla="*/ f59 1 f34"/>
                    <a:gd name="f77" fmla="*/ f60 1 f35"/>
                    <a:gd name="f78" fmla="*/ f61 f29 1"/>
                    <a:gd name="f79" fmla="*/ f62 f29 1"/>
                    <a:gd name="f80" fmla="*/ f64 f30 1"/>
                    <a:gd name="f81" fmla="*/ f63 f30 1"/>
                    <a:gd name="f82" fmla="*/ f66 f29 1"/>
                    <a:gd name="f83" fmla="*/ f67 f30 1"/>
                    <a:gd name="f84" fmla="*/ f68 f29 1"/>
                    <a:gd name="f85" fmla="*/ f69 f30 1"/>
                    <a:gd name="f86" fmla="*/ f70 f29 1"/>
                    <a:gd name="f87" fmla="*/ f71 f30 1"/>
                    <a:gd name="f88" fmla="*/ f72 f29 1"/>
                    <a:gd name="f89" fmla="*/ f73 f30 1"/>
                    <a:gd name="f90" fmla="*/ f74 f29 1"/>
                    <a:gd name="f91" fmla="*/ f75 f30 1"/>
                    <a:gd name="f92" fmla="*/ f76 f29 1"/>
                    <a:gd name="f93" fmla="*/ f77 f3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65">
                      <a:pos x="f82" y="f83"/>
                    </a:cxn>
                    <a:cxn ang="f65">
                      <a:pos x="f82" y="f83"/>
                    </a:cxn>
                    <a:cxn ang="f65">
                      <a:pos x="f84" y="f85"/>
                    </a:cxn>
                    <a:cxn ang="f65">
                      <a:pos x="f86" y="f87"/>
                    </a:cxn>
                    <a:cxn ang="f65">
                      <a:pos x="f88" y="f89"/>
                    </a:cxn>
                    <a:cxn ang="f65">
                      <a:pos x="f90" y="f91"/>
                    </a:cxn>
                    <a:cxn ang="f65">
                      <a:pos x="f92" y="f93"/>
                    </a:cxn>
                    <a:cxn ang="f65">
                      <a:pos x="f82" y="f83"/>
                    </a:cxn>
                  </a:cxnLst>
                  <a:rect l="f78" t="f81" r="f79" b="f80"/>
                  <a:pathLst>
                    <a:path w="122" h="12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11"/>
                        <a:pt x="f12" y="f13"/>
                        <a:pt x="f14" y="f15"/>
                      </a:cubicBezTo>
                      <a:cubicBezTo>
                        <a:pt x="f16" y="f11"/>
                        <a:pt x="f14" y="f9"/>
                        <a:pt x="f17" y="f7"/>
                      </a:cubicBezTo>
                      <a:cubicBezTo>
                        <a:pt x="f18" y="f9"/>
                        <a:pt x="f6" y="f15"/>
                        <a:pt x="f19" y="f20"/>
                      </a:cubicBezTo>
                      <a:lnTo>
                        <a:pt x="f21" y="f13"/>
                      </a:lnTo>
                      <a:cubicBezTo>
                        <a:pt x="f22" y="f23"/>
                        <a:pt x="f5" y="f24"/>
                        <a:pt x="f23" y="f5"/>
                      </a:cubicBezTo>
                      <a:cubicBezTo>
                        <a:pt x="f25" y="f26"/>
                        <a:pt x="f27" y="f20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5" name="Freeform 39">
                  <a:extLst>
                    <a:ext uri="{FF2B5EF4-FFF2-40B4-BE49-F238E27FC236}">
                      <a16:creationId xmlns:a16="http://schemas.microsoft.com/office/drawing/2014/main" id="{605A2BBF-2625-4DED-8197-852EB700B0A8}"/>
                    </a:ext>
                  </a:extLst>
                </p:cNvPr>
                <p:cNvSpPr/>
                <p:nvPr/>
              </p:nvSpPr>
              <p:spPr>
                <a:xfrm flipH="1">
                  <a:off x="5648276" y="1677567"/>
                  <a:ext cx="34984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74"/>
                    <a:gd name="f7" fmla="val 6"/>
                    <a:gd name="f8" fmla="val 70"/>
                    <a:gd name="f9" fmla="val 2"/>
                    <a:gd name="f10" fmla="val 36"/>
                    <a:gd name="f11" fmla="val 34"/>
                    <a:gd name="f12" fmla="val 4"/>
                    <a:gd name="f13" fmla="val 65"/>
                    <a:gd name="f14" fmla="+- 0 0 -90"/>
                    <a:gd name="f15" fmla="*/ f3 1 74"/>
                    <a:gd name="f16" fmla="*/ f4 1 6"/>
                    <a:gd name="f17" fmla="+- f7 0 f5"/>
                    <a:gd name="f18" fmla="+- f6 0 f5"/>
                    <a:gd name="f19" fmla="*/ f14 f0 1"/>
                    <a:gd name="f20" fmla="*/ f17 1 6"/>
                    <a:gd name="f21" fmla="*/ f18 1 74"/>
                    <a:gd name="f22" fmla="*/ 70 f18 1"/>
                    <a:gd name="f23" fmla="*/ 0 f17 1"/>
                    <a:gd name="f24" fmla="*/ 0 f18 1"/>
                    <a:gd name="f25" fmla="*/ 2 f17 1"/>
                    <a:gd name="f26" fmla="*/ 36 f18 1"/>
                    <a:gd name="f27" fmla="*/ 6 f17 1"/>
                    <a:gd name="f28" fmla="*/ 34 f18 1"/>
                    <a:gd name="f29" fmla="*/ 4 f17 1"/>
                    <a:gd name="f30" fmla="*/ f19 1 f2"/>
                    <a:gd name="f31" fmla="*/ f22 1 74"/>
                    <a:gd name="f32" fmla="*/ f23 1 6"/>
                    <a:gd name="f33" fmla="*/ f24 1 74"/>
                    <a:gd name="f34" fmla="*/ f25 1 6"/>
                    <a:gd name="f35" fmla="*/ f26 1 74"/>
                    <a:gd name="f36" fmla="*/ f27 1 6"/>
                    <a:gd name="f37" fmla="*/ f28 1 74"/>
                    <a:gd name="f38" fmla="*/ f29 1 6"/>
                    <a:gd name="f39" fmla="*/ 0 1 f21"/>
                    <a:gd name="f40" fmla="*/ f6 1 f21"/>
                    <a:gd name="f41" fmla="*/ 0 1 f20"/>
                    <a:gd name="f42" fmla="*/ f7 1 f20"/>
                    <a:gd name="f43" fmla="+- f30 0 f1"/>
                    <a:gd name="f44" fmla="*/ f31 1 f21"/>
                    <a:gd name="f45" fmla="*/ f32 1 f20"/>
                    <a:gd name="f46" fmla="*/ f33 1 f21"/>
                    <a:gd name="f47" fmla="*/ f34 1 f20"/>
                    <a:gd name="f48" fmla="*/ f35 1 f21"/>
                    <a:gd name="f49" fmla="*/ f36 1 f20"/>
                    <a:gd name="f50" fmla="*/ f37 1 f21"/>
                    <a:gd name="f51" fmla="*/ f38 1 f20"/>
                    <a:gd name="f52" fmla="*/ f39 f15 1"/>
                    <a:gd name="f53" fmla="*/ f40 f15 1"/>
                    <a:gd name="f54" fmla="*/ f42 f16 1"/>
                    <a:gd name="f55" fmla="*/ f41 f16 1"/>
                    <a:gd name="f56" fmla="*/ f44 f15 1"/>
                    <a:gd name="f57" fmla="*/ f45 f16 1"/>
                    <a:gd name="f58" fmla="*/ f46 f15 1"/>
                    <a:gd name="f59" fmla="*/ f47 f16 1"/>
                    <a:gd name="f60" fmla="*/ f48 f15 1"/>
                    <a:gd name="f61" fmla="*/ f49 f16 1"/>
                    <a:gd name="f62" fmla="*/ f50 f15 1"/>
                    <a:gd name="f63" fmla="*/ f51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3">
                      <a:pos x="f56" y="f57"/>
                    </a:cxn>
                    <a:cxn ang="f43">
                      <a:pos x="f56" y="f57"/>
                    </a:cxn>
                    <a:cxn ang="f43">
                      <a:pos x="f58" y="f59"/>
                    </a:cxn>
                    <a:cxn ang="f43">
                      <a:pos x="f60" y="f61"/>
                    </a:cxn>
                    <a:cxn ang="f43">
                      <a:pos x="f62" y="f63"/>
                    </a:cxn>
                    <a:cxn ang="f43">
                      <a:pos x="f56" y="f57"/>
                    </a:cxn>
                  </a:cxnLst>
                  <a:rect l="f52" t="f55" r="f53" b="f54"/>
                  <a:pathLst>
                    <a:path w="74" h="6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5" y="f9"/>
                      </a:lnTo>
                      <a:lnTo>
                        <a:pt x="f10" y="f7"/>
                      </a:lnTo>
                      <a:lnTo>
                        <a:pt x="f11" y="f12"/>
                      </a:lnTo>
                      <a:cubicBezTo>
                        <a:pt x="f6" y="f12"/>
                        <a:pt x="f13" y="f9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6" name="Freeform 40">
                  <a:extLst>
                    <a:ext uri="{FF2B5EF4-FFF2-40B4-BE49-F238E27FC236}">
                      <a16:creationId xmlns:a16="http://schemas.microsoft.com/office/drawing/2014/main" id="{2C960222-82A4-4D80-B948-ABE9AE965612}"/>
                    </a:ext>
                  </a:extLst>
                </p:cNvPr>
                <p:cNvSpPr/>
                <p:nvPr/>
              </p:nvSpPr>
              <p:spPr>
                <a:xfrm flipH="1">
                  <a:off x="5830378" y="1663851"/>
                  <a:ext cx="19083" cy="527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0"/>
                    <a:gd name="f7" fmla="val 7"/>
                    <a:gd name="f8" fmla="val 31"/>
                    <a:gd name="f9" fmla="val 5"/>
                    <a:gd name="f10" fmla="+- 0 0 -90"/>
                    <a:gd name="f11" fmla="*/ f3 1 40"/>
                    <a:gd name="f12" fmla="*/ f4 1 7"/>
                    <a:gd name="f13" fmla="+- f7 0 f5"/>
                    <a:gd name="f14" fmla="+- f6 0 f5"/>
                    <a:gd name="f15" fmla="*/ f10 f0 1"/>
                    <a:gd name="f16" fmla="*/ f14 1 40"/>
                    <a:gd name="f17" fmla="*/ f13 1 7"/>
                    <a:gd name="f18" fmla="*/ 31 f14 1"/>
                    <a:gd name="f19" fmla="*/ 5 f13 1"/>
                    <a:gd name="f20" fmla="*/ 40 f14 1"/>
                    <a:gd name="f21" fmla="*/ 0 f13 1"/>
                    <a:gd name="f22" fmla="*/ 0 f14 1"/>
                    <a:gd name="f23" fmla="*/ 7 f13 1"/>
                    <a:gd name="f24" fmla="*/ f15 1 f2"/>
                    <a:gd name="f25" fmla="*/ f18 1 40"/>
                    <a:gd name="f26" fmla="*/ f19 1 7"/>
                    <a:gd name="f27" fmla="*/ f20 1 40"/>
                    <a:gd name="f28" fmla="*/ f21 1 7"/>
                    <a:gd name="f29" fmla="*/ f22 1 40"/>
                    <a:gd name="f30" fmla="*/ f23 1 7"/>
                    <a:gd name="f31" fmla="*/ 0 1 f16"/>
                    <a:gd name="f32" fmla="*/ f6 1 f16"/>
                    <a:gd name="f33" fmla="*/ 0 1 f17"/>
                    <a:gd name="f34" fmla="*/ f7 1 f17"/>
                    <a:gd name="f35" fmla="+- f24 0 f1"/>
                    <a:gd name="f36" fmla="*/ f25 1 f16"/>
                    <a:gd name="f37" fmla="*/ f26 1 f17"/>
                    <a:gd name="f38" fmla="*/ f27 1 f16"/>
                    <a:gd name="f39" fmla="*/ f28 1 f17"/>
                    <a:gd name="f40" fmla="*/ f29 1 f16"/>
                    <a:gd name="f41" fmla="*/ f30 1 f17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40" h="7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6" y="f5"/>
                      </a:lnTo>
                      <a:lnTo>
                        <a:pt x="f5" y="f7"/>
                      </a:lnTo>
                      <a:lnTo>
                        <a:pt x="f8" y="f9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7" name="Freeform 41">
                  <a:extLst>
                    <a:ext uri="{FF2B5EF4-FFF2-40B4-BE49-F238E27FC236}">
                      <a16:creationId xmlns:a16="http://schemas.microsoft.com/office/drawing/2014/main" id="{382D5CBB-3C84-4C95-BBB2-E4BBDA30CB9D}"/>
                    </a:ext>
                  </a:extLst>
                </p:cNvPr>
                <p:cNvSpPr/>
                <p:nvPr/>
              </p:nvSpPr>
              <p:spPr>
                <a:xfrm flipH="1">
                  <a:off x="5877287" y="1664902"/>
                  <a:ext cx="11137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4"/>
                    <a:gd name="f7" fmla="val 4"/>
                    <a:gd name="f8" fmla="val 21"/>
                    <a:gd name="f9" fmla="val 3"/>
                    <a:gd name="f10" fmla="+- 0 0 -90"/>
                    <a:gd name="f11" fmla="*/ f3 1 24"/>
                    <a:gd name="f12" fmla="*/ f4 1 4"/>
                    <a:gd name="f13" fmla="+- f7 0 f5"/>
                    <a:gd name="f14" fmla="+- f6 0 f5"/>
                    <a:gd name="f15" fmla="*/ f10 f0 1"/>
                    <a:gd name="f16" fmla="*/ f13 1 4"/>
                    <a:gd name="f17" fmla="*/ f14 1 24"/>
                    <a:gd name="f18" fmla="*/ 21 f14 1"/>
                    <a:gd name="f19" fmla="*/ 4 f13 1"/>
                    <a:gd name="f20" fmla="*/ 24 f14 1"/>
                    <a:gd name="f21" fmla="*/ 0 f13 1"/>
                    <a:gd name="f22" fmla="*/ 0 f14 1"/>
                    <a:gd name="f23" fmla="*/ 3 f13 1"/>
                    <a:gd name="f24" fmla="*/ f15 1 f2"/>
                    <a:gd name="f25" fmla="*/ f18 1 24"/>
                    <a:gd name="f26" fmla="*/ f19 1 4"/>
                    <a:gd name="f27" fmla="*/ f20 1 24"/>
                    <a:gd name="f28" fmla="*/ f21 1 4"/>
                    <a:gd name="f29" fmla="*/ f22 1 24"/>
                    <a:gd name="f30" fmla="*/ f23 1 4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24" h="4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5"/>
                      </a:lnTo>
                      <a:lnTo>
                        <a:pt x="f5" y="f9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8" name="Freeform 42">
                  <a:extLst>
                    <a:ext uri="{FF2B5EF4-FFF2-40B4-BE49-F238E27FC236}">
                      <a16:creationId xmlns:a16="http://schemas.microsoft.com/office/drawing/2014/main" id="{6C0A4DC8-39AD-4E9A-9613-28D0733B8CE9}"/>
                    </a:ext>
                  </a:extLst>
                </p:cNvPr>
                <p:cNvSpPr/>
                <p:nvPr/>
              </p:nvSpPr>
              <p:spPr>
                <a:xfrm flipH="1">
                  <a:off x="8356692" y="1696559"/>
                  <a:ext cx="10332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1"/>
                    <a:gd name="f7" fmla="val 1"/>
                    <a:gd name="f8" fmla="val 10"/>
                    <a:gd name="f9" fmla="val 16"/>
                    <a:gd name="f10" fmla="+- 0 0 -90"/>
                    <a:gd name="f11" fmla="*/ f3 1 21"/>
                    <a:gd name="f12" fmla="*/ f4 1 1"/>
                    <a:gd name="f13" fmla="+- f7 0 f5"/>
                    <a:gd name="f14" fmla="+- f6 0 f5"/>
                    <a:gd name="f15" fmla="*/ f10 f0 1"/>
                    <a:gd name="f16" fmla="*/ f14 1 21"/>
                    <a:gd name="f17" fmla="*/ 21 f14 1"/>
                    <a:gd name="f18" fmla="*/ 0 f13 1"/>
                    <a:gd name="f19" fmla="*/ 0 f14 1"/>
                    <a:gd name="f20" fmla="*/ 1 f13 1"/>
                    <a:gd name="f21" fmla="*/ 0 1 f13"/>
                    <a:gd name="f22" fmla="*/ f7 1 f13"/>
                    <a:gd name="f23" fmla="*/ f15 1 f2"/>
                    <a:gd name="f24" fmla="*/ f17 1 21"/>
                    <a:gd name="f25" fmla="*/ f19 1 21"/>
                    <a:gd name="f26" fmla="*/ f18 1 f13"/>
                    <a:gd name="f27" fmla="*/ f20 1 f13"/>
                    <a:gd name="f28" fmla="*/ 0 1 f16"/>
                    <a:gd name="f29" fmla="*/ f6 1 f16"/>
                    <a:gd name="f30" fmla="*/ f22 f12 1"/>
                    <a:gd name="f31" fmla="*/ f21 f12 1"/>
                    <a:gd name="f32" fmla="+- f23 0 f1"/>
                    <a:gd name="f33" fmla="*/ f24 1 f16"/>
                    <a:gd name="f34" fmla="*/ f25 1 f16"/>
                    <a:gd name="f35" fmla="*/ f28 f11 1"/>
                    <a:gd name="f36" fmla="*/ f29 f11 1"/>
                    <a:gd name="f37" fmla="*/ f26 f12 1"/>
                    <a:gd name="f38" fmla="*/ f27 f12 1"/>
                    <a:gd name="f39" fmla="*/ f33 f11 1"/>
                    <a:gd name="f40" fmla="*/ f34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9" y="f37"/>
                    </a:cxn>
                    <a:cxn ang="f32">
                      <a:pos x="f39" y="f37"/>
                    </a:cxn>
                    <a:cxn ang="f32">
                      <a:pos x="f40" y="f38"/>
                    </a:cxn>
                    <a:cxn ang="f32">
                      <a:pos x="f39" y="f37"/>
                    </a:cxn>
                  </a:cxnLst>
                  <a:rect l="f35" t="f31" r="f36" b="f30"/>
                  <a:pathLst>
                    <a:path w="21" h="1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7"/>
                      </a:lnTo>
                      <a:cubicBezTo>
                        <a:pt x="f8" y="f5"/>
                        <a:pt x="f9" y="f5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9" name="Freeform 43">
                  <a:extLst>
                    <a:ext uri="{FF2B5EF4-FFF2-40B4-BE49-F238E27FC236}">
                      <a16:creationId xmlns:a16="http://schemas.microsoft.com/office/drawing/2014/main" id="{0D88598D-7372-47B2-94DD-102F3045D216}"/>
                    </a:ext>
                  </a:extLst>
                </p:cNvPr>
                <p:cNvSpPr/>
                <p:nvPr/>
              </p:nvSpPr>
              <p:spPr>
                <a:xfrm flipH="1">
                  <a:off x="8282744" y="1695498"/>
                  <a:ext cx="4773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"/>
                    <a:gd name="f7" fmla="val 2"/>
                    <a:gd name="f8" fmla="val 6"/>
                    <a:gd name="f9" fmla="val 3"/>
                    <a:gd name="f10" fmla="val 1"/>
                    <a:gd name="f11" fmla="+- 0 0 -90"/>
                    <a:gd name="f12" fmla="*/ f3 1 10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10"/>
                    <a:gd name="f19" fmla="*/ 6 f15 1"/>
                    <a:gd name="f20" fmla="*/ 2 f14 1"/>
                    <a:gd name="f21" fmla="*/ 10 f15 1"/>
                    <a:gd name="f22" fmla="*/ 0 f14 1"/>
                    <a:gd name="f23" fmla="*/ f16 1 f2"/>
                    <a:gd name="f24" fmla="*/ f19 1 10"/>
                    <a:gd name="f25" fmla="*/ f20 1 2"/>
                    <a:gd name="f26" fmla="*/ f21 1 10"/>
                    <a:gd name="f27" fmla="*/ f22 1 2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10" h="2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5"/>
                      </a:lnTo>
                      <a:cubicBezTo>
                        <a:pt x="f9" y="f10"/>
                        <a:pt x="f5" y="f7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40" name="Freeform 44">
                  <a:extLst>
                    <a:ext uri="{FF2B5EF4-FFF2-40B4-BE49-F238E27FC236}">
                      <a16:creationId xmlns:a16="http://schemas.microsoft.com/office/drawing/2014/main" id="{3983EE0F-B4C1-43EF-92B5-B4A0E124BEBC}"/>
                    </a:ext>
                  </a:extLst>
                </p:cNvPr>
                <p:cNvSpPr/>
                <p:nvPr/>
              </p:nvSpPr>
              <p:spPr>
                <a:xfrm flipH="1">
                  <a:off x="6957157" y="1658575"/>
                  <a:ext cx="31016" cy="6327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5"/>
                    <a:gd name="f7" fmla="val 9"/>
                    <a:gd name="f8" fmla="val 34"/>
                    <a:gd name="f9" fmla="val 5"/>
                    <a:gd name="f10" fmla="val 4"/>
                    <a:gd name="f11" fmla="val 13"/>
                    <a:gd name="f12" fmla="val 8"/>
                    <a:gd name="f13" fmla="val 35"/>
                    <a:gd name="f14" fmla="val 7"/>
                    <a:gd name="f15" fmla="val 51"/>
                    <a:gd name="f16" fmla="+- 0 0 -90"/>
                    <a:gd name="f17" fmla="*/ f3 1 65"/>
                    <a:gd name="f18" fmla="*/ f4 1 9"/>
                    <a:gd name="f19" fmla="+- f7 0 f5"/>
                    <a:gd name="f20" fmla="+- f6 0 f5"/>
                    <a:gd name="f21" fmla="*/ f16 f0 1"/>
                    <a:gd name="f22" fmla="*/ f20 1 65"/>
                    <a:gd name="f23" fmla="*/ f19 1 9"/>
                    <a:gd name="f24" fmla="*/ 65 f20 1"/>
                    <a:gd name="f25" fmla="*/ 9 f19 1"/>
                    <a:gd name="f26" fmla="*/ 4 f20 1"/>
                    <a:gd name="f27" fmla="*/ 4 f19 1"/>
                    <a:gd name="f28" fmla="*/ 13 f20 1"/>
                    <a:gd name="f29" fmla="*/ 8 f19 1"/>
                    <a:gd name="f30" fmla="*/ f21 1 f2"/>
                    <a:gd name="f31" fmla="*/ f24 1 65"/>
                    <a:gd name="f32" fmla="*/ f25 1 9"/>
                    <a:gd name="f33" fmla="*/ f26 1 65"/>
                    <a:gd name="f34" fmla="*/ f27 1 9"/>
                    <a:gd name="f35" fmla="*/ f28 1 65"/>
                    <a:gd name="f36" fmla="*/ f29 1 9"/>
                    <a:gd name="f37" fmla="*/ 0 1 f22"/>
                    <a:gd name="f38" fmla="*/ f6 1 f22"/>
                    <a:gd name="f39" fmla="*/ 0 1 f23"/>
                    <a:gd name="f40" fmla="*/ f7 1 f23"/>
                    <a:gd name="f41" fmla="+- f30 0 f1"/>
                    <a:gd name="f42" fmla="*/ f31 1 f22"/>
                    <a:gd name="f43" fmla="*/ f32 1 f23"/>
                    <a:gd name="f44" fmla="*/ f33 1 f22"/>
                    <a:gd name="f45" fmla="*/ f34 1 f23"/>
                    <a:gd name="f46" fmla="*/ f35 1 f22"/>
                    <a:gd name="f47" fmla="*/ f36 1 f23"/>
                    <a:gd name="f48" fmla="*/ f37 f17 1"/>
                    <a:gd name="f49" fmla="*/ f38 f17 1"/>
                    <a:gd name="f50" fmla="*/ f40 f18 1"/>
                    <a:gd name="f51" fmla="*/ f39 f18 1"/>
                    <a:gd name="f52" fmla="*/ f42 f17 1"/>
                    <a:gd name="f53" fmla="*/ f43 f18 1"/>
                    <a:gd name="f54" fmla="*/ f44 f17 1"/>
                    <a:gd name="f55" fmla="*/ f45 f18 1"/>
                    <a:gd name="f56" fmla="*/ f46 f17 1"/>
                    <a:gd name="f57" fmla="*/ f47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1">
                      <a:pos x="f52" y="f53"/>
                    </a:cxn>
                    <a:cxn ang="f41">
                      <a:pos x="f52" y="f53"/>
                    </a:cxn>
                    <a:cxn ang="f41">
                      <a:pos x="f54" y="f55"/>
                    </a:cxn>
                    <a:cxn ang="f41">
                      <a:pos x="f56" y="f57"/>
                    </a:cxn>
                    <a:cxn ang="f41">
                      <a:pos x="f52" y="f53"/>
                    </a:cxn>
                  </a:cxnLst>
                  <a:rect l="f48" t="f51" r="f49" b="f50"/>
                  <a:pathLst>
                    <a:path w="65" h="9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5" y="f5"/>
                        <a:pt x="f10" y="f10"/>
                      </a:cubicBezTo>
                      <a:lnTo>
                        <a:pt x="f11" y="f12"/>
                      </a:lnTo>
                      <a:cubicBezTo>
                        <a:pt x="f13" y="f14"/>
                        <a:pt x="f15" y="f12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41" name="Freeform 45">
                  <a:extLst>
                    <a:ext uri="{FF2B5EF4-FFF2-40B4-BE49-F238E27FC236}">
                      <a16:creationId xmlns:a16="http://schemas.microsoft.com/office/drawing/2014/main" id="{82E89812-CE01-496F-8577-5269FEB73847}"/>
                    </a:ext>
                  </a:extLst>
                </p:cNvPr>
                <p:cNvSpPr/>
                <p:nvPr/>
              </p:nvSpPr>
              <p:spPr>
                <a:xfrm flipH="1">
                  <a:off x="7681581" y="1679670"/>
                  <a:ext cx="14310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9"/>
                    <a:gd name="f7" fmla="val 4"/>
                    <a:gd name="f8" fmla="val 3"/>
                    <a:gd name="f9" fmla="val 9"/>
                    <a:gd name="f10" fmla="+- 0 0 -90"/>
                    <a:gd name="f11" fmla="*/ f3 1 29"/>
                    <a:gd name="f12" fmla="*/ f4 1 4"/>
                    <a:gd name="f13" fmla="+- f7 0 f5"/>
                    <a:gd name="f14" fmla="+- f6 0 f5"/>
                    <a:gd name="f15" fmla="*/ f10 f0 1"/>
                    <a:gd name="f16" fmla="*/ f13 1 4"/>
                    <a:gd name="f17" fmla="*/ f14 1 29"/>
                    <a:gd name="f18" fmla="*/ 0 f14 1"/>
                    <a:gd name="f19" fmla="*/ 3 f13 1"/>
                    <a:gd name="f20" fmla="*/ 9 f14 1"/>
                    <a:gd name="f21" fmla="*/ 4 f13 1"/>
                    <a:gd name="f22" fmla="*/ 29 f14 1"/>
                    <a:gd name="f23" fmla="*/ 0 f13 1"/>
                    <a:gd name="f24" fmla="*/ f15 1 f2"/>
                    <a:gd name="f25" fmla="*/ f18 1 29"/>
                    <a:gd name="f26" fmla="*/ f19 1 4"/>
                    <a:gd name="f27" fmla="*/ f20 1 29"/>
                    <a:gd name="f28" fmla="*/ f21 1 4"/>
                    <a:gd name="f29" fmla="*/ f22 1 29"/>
                    <a:gd name="f30" fmla="*/ f23 1 4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29" h="4">
                      <a:moveTo>
                        <a:pt x="f5" y="f8"/>
                      </a:moveTo>
                      <a:lnTo>
                        <a:pt x="f5" y="f8"/>
                      </a:lnTo>
                      <a:lnTo>
                        <a:pt x="f9" y="f7"/>
                      </a:lnTo>
                      <a:lnTo>
                        <a:pt x="f6" y="f5"/>
                      </a:lnTo>
                      <a:lnTo>
                        <a:pt x="f5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42" name="Freeform 46">
                  <a:extLst>
                    <a:ext uri="{FF2B5EF4-FFF2-40B4-BE49-F238E27FC236}">
                      <a16:creationId xmlns:a16="http://schemas.microsoft.com/office/drawing/2014/main" id="{A7D21C3B-DC6A-4CBC-B86E-7C2D0063297D}"/>
                    </a:ext>
                  </a:extLst>
                </p:cNvPr>
                <p:cNvSpPr/>
                <p:nvPr/>
              </p:nvSpPr>
              <p:spPr>
                <a:xfrm flipH="1">
                  <a:off x="7706224" y="1693386"/>
                  <a:ext cx="19083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0"/>
                    <a:gd name="f7" fmla="val 3"/>
                    <a:gd name="f8" fmla="val 9"/>
                    <a:gd name="f9" fmla="val 1"/>
                    <a:gd name="f10" fmla="val 22"/>
                    <a:gd name="f11" fmla="val 2"/>
                    <a:gd name="f12" fmla="+- 0 0 -90"/>
                    <a:gd name="f13" fmla="*/ f3 1 40"/>
                    <a:gd name="f14" fmla="*/ f4 1 3"/>
                    <a:gd name="f15" fmla="+- f7 0 f5"/>
                    <a:gd name="f16" fmla="+- f6 0 f5"/>
                    <a:gd name="f17" fmla="*/ f12 f0 1"/>
                    <a:gd name="f18" fmla="*/ f15 1 3"/>
                    <a:gd name="f19" fmla="*/ f16 1 40"/>
                    <a:gd name="f20" fmla="*/ 40 f16 1"/>
                    <a:gd name="f21" fmla="*/ 3 f15 1"/>
                    <a:gd name="f22" fmla="*/ 0 f16 1"/>
                    <a:gd name="f23" fmla="*/ 0 f15 1"/>
                    <a:gd name="f24" fmla="*/ f17 1 f2"/>
                    <a:gd name="f25" fmla="*/ f20 1 40"/>
                    <a:gd name="f26" fmla="*/ f21 1 3"/>
                    <a:gd name="f27" fmla="*/ f22 1 40"/>
                    <a:gd name="f28" fmla="*/ f23 1 3"/>
                    <a:gd name="f29" fmla="*/ 0 1 f19"/>
                    <a:gd name="f30" fmla="*/ f6 1 f19"/>
                    <a:gd name="f31" fmla="*/ 0 1 f18"/>
                    <a:gd name="f32" fmla="*/ f7 1 f18"/>
                    <a:gd name="f33" fmla="+- f24 0 f1"/>
                    <a:gd name="f34" fmla="*/ f25 1 f19"/>
                    <a:gd name="f35" fmla="*/ f26 1 f18"/>
                    <a:gd name="f36" fmla="*/ f27 1 f19"/>
                    <a:gd name="f37" fmla="*/ f28 1 f18"/>
                    <a:gd name="f38" fmla="*/ f29 f13 1"/>
                    <a:gd name="f39" fmla="*/ f30 f13 1"/>
                    <a:gd name="f40" fmla="*/ f32 f14 1"/>
                    <a:gd name="f41" fmla="*/ f31 f14 1"/>
                    <a:gd name="f42" fmla="*/ f34 f13 1"/>
                    <a:gd name="f43" fmla="*/ f35 f14 1"/>
                    <a:gd name="f44" fmla="*/ f36 f13 1"/>
                    <a:gd name="f45" fmla="*/ f37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2" y="f43"/>
                    </a:cxn>
                    <a:cxn ang="f33">
                      <a:pos x="f42" y="f43"/>
                    </a:cxn>
                    <a:cxn ang="f33">
                      <a:pos x="f44" y="f45"/>
                    </a:cxn>
                    <a:cxn ang="f33">
                      <a:pos x="f42" y="f43"/>
                    </a:cxn>
                  </a:cxnLst>
                  <a:rect l="f38" t="f41" r="f39" b="f40"/>
                  <a:pathLst>
                    <a:path w="40" h="3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5" y="f5"/>
                      </a:lnTo>
                      <a:cubicBezTo>
                        <a:pt x="f8" y="f9"/>
                        <a:pt x="f10" y="f11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43" name="Freeform 47">
                  <a:extLst>
                    <a:ext uri="{FF2B5EF4-FFF2-40B4-BE49-F238E27FC236}">
                      <a16:creationId xmlns:a16="http://schemas.microsoft.com/office/drawing/2014/main" id="{CB030182-E645-4D41-BB93-0F5DFE3F4A13}"/>
                    </a:ext>
                  </a:extLst>
                </p:cNvPr>
                <p:cNvSpPr/>
                <p:nvPr/>
              </p:nvSpPr>
              <p:spPr>
                <a:xfrm flipH="1">
                  <a:off x="8743154" y="1698662"/>
                  <a:ext cx="18288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8"/>
                    <a:gd name="f7" fmla="val 5"/>
                    <a:gd name="f8" fmla="val 24"/>
                    <a:gd name="f9" fmla="val 21"/>
                    <a:gd name="f10" fmla="val 3"/>
                    <a:gd name="f11" fmla="+- 0 0 -90"/>
                    <a:gd name="f12" fmla="*/ f3 1 38"/>
                    <a:gd name="f13" fmla="*/ f4 1 5"/>
                    <a:gd name="f14" fmla="+- f7 0 f5"/>
                    <a:gd name="f15" fmla="+- f6 0 f5"/>
                    <a:gd name="f16" fmla="*/ f11 f0 1"/>
                    <a:gd name="f17" fmla="*/ f14 1 5"/>
                    <a:gd name="f18" fmla="*/ f15 1 38"/>
                    <a:gd name="f19" fmla="*/ 24 f15 1"/>
                    <a:gd name="f20" fmla="*/ 0 f14 1"/>
                    <a:gd name="f21" fmla="*/ 0 f15 1"/>
                    <a:gd name="f22" fmla="*/ 5 f14 1"/>
                    <a:gd name="f23" fmla="*/ f16 1 f2"/>
                    <a:gd name="f24" fmla="*/ f19 1 38"/>
                    <a:gd name="f25" fmla="*/ f20 1 5"/>
                    <a:gd name="f26" fmla="*/ f21 1 38"/>
                    <a:gd name="f27" fmla="*/ f22 1 5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38" h="5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5" y="f7"/>
                      </a:lnTo>
                      <a:cubicBezTo>
                        <a:pt x="f6" y="f7"/>
                        <a:pt x="f9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44" name="Freeform 48">
                  <a:extLst>
                    <a:ext uri="{FF2B5EF4-FFF2-40B4-BE49-F238E27FC236}">
                      <a16:creationId xmlns:a16="http://schemas.microsoft.com/office/drawing/2014/main" id="{54D721D6-EECE-42EF-AD9C-D7E8BD40600E}"/>
                    </a:ext>
                  </a:extLst>
                </p:cNvPr>
                <p:cNvSpPr/>
                <p:nvPr/>
              </p:nvSpPr>
              <p:spPr>
                <a:xfrm flipH="1">
                  <a:off x="6328169" y="1665954"/>
                  <a:ext cx="31016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5"/>
                    <a:gd name="f7" fmla="val 6"/>
                    <a:gd name="f8" fmla="val 3"/>
                    <a:gd name="f9" fmla="val 39"/>
                    <a:gd name="f10" fmla="val 1"/>
                    <a:gd name="f11" fmla="val 18"/>
                    <a:gd name="f12" fmla="val 32"/>
                    <a:gd name="f13" fmla="val 2"/>
                    <a:gd name="f14" fmla="val 57"/>
                    <a:gd name="f15" fmla="+- 0 0 -90"/>
                    <a:gd name="f16" fmla="*/ f3 1 65"/>
                    <a:gd name="f17" fmla="*/ f4 1 6"/>
                    <a:gd name="f18" fmla="+- f7 0 f5"/>
                    <a:gd name="f19" fmla="+- f6 0 f5"/>
                    <a:gd name="f20" fmla="*/ f15 f0 1"/>
                    <a:gd name="f21" fmla="*/ f18 1 6"/>
                    <a:gd name="f22" fmla="*/ f19 1 65"/>
                    <a:gd name="f23" fmla="*/ 65 f19 1"/>
                    <a:gd name="f24" fmla="*/ 3 f18 1"/>
                    <a:gd name="f25" fmla="*/ 0 f19 1"/>
                    <a:gd name="f26" fmla="*/ 0 f18 1"/>
                    <a:gd name="f27" fmla="*/ f20 1 f2"/>
                    <a:gd name="f28" fmla="*/ f23 1 65"/>
                    <a:gd name="f29" fmla="*/ f24 1 6"/>
                    <a:gd name="f30" fmla="*/ f25 1 65"/>
                    <a:gd name="f31" fmla="*/ f26 1 6"/>
                    <a:gd name="f32" fmla="*/ 0 1 f22"/>
                    <a:gd name="f33" fmla="*/ f6 1 f22"/>
                    <a:gd name="f34" fmla="*/ 0 1 f21"/>
                    <a:gd name="f35" fmla="*/ f7 1 f21"/>
                    <a:gd name="f36" fmla="+- f27 0 f1"/>
                    <a:gd name="f37" fmla="*/ f28 1 f22"/>
                    <a:gd name="f38" fmla="*/ f29 1 f21"/>
                    <a:gd name="f39" fmla="*/ f30 1 f22"/>
                    <a:gd name="f40" fmla="*/ f31 1 f21"/>
                    <a:gd name="f41" fmla="*/ f32 f16 1"/>
                    <a:gd name="f42" fmla="*/ f33 f16 1"/>
                    <a:gd name="f43" fmla="*/ f35 f17 1"/>
                    <a:gd name="f44" fmla="*/ f34 f17 1"/>
                    <a:gd name="f45" fmla="*/ f37 f16 1"/>
                    <a:gd name="f46" fmla="*/ f38 f17 1"/>
                    <a:gd name="f47" fmla="*/ f39 f16 1"/>
                    <a:gd name="f48" fmla="*/ f40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6">
                      <a:pos x="f45" y="f46"/>
                    </a:cxn>
                    <a:cxn ang="f36">
                      <a:pos x="f45" y="f46"/>
                    </a:cxn>
                    <a:cxn ang="f36">
                      <a:pos x="f47" y="f48"/>
                    </a:cxn>
                    <a:cxn ang="f36">
                      <a:pos x="f45" y="f46"/>
                    </a:cxn>
                  </a:cxnLst>
                  <a:rect l="f41" t="f44" r="f42" b="f43"/>
                  <a:pathLst>
                    <a:path w="65" h="6">
                      <a:moveTo>
                        <a:pt x="f6" y="f8"/>
                      </a:moveTo>
                      <a:lnTo>
                        <a:pt x="f6" y="f8"/>
                      </a:lnTo>
                      <a:cubicBezTo>
                        <a:pt x="f9" y="f10"/>
                        <a:pt x="f11" y="f5"/>
                        <a:pt x="f5" y="f5"/>
                      </a:cubicBezTo>
                      <a:cubicBezTo>
                        <a:pt x="f12" y="f13"/>
                        <a:pt x="f14" y="f7"/>
                        <a:pt x="f6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45" name="Freeform 49">
                  <a:extLst>
                    <a:ext uri="{FF2B5EF4-FFF2-40B4-BE49-F238E27FC236}">
                      <a16:creationId xmlns:a16="http://schemas.microsoft.com/office/drawing/2014/main" id="{72BFED35-9F22-4961-BBFC-37ECC34827EB}"/>
                    </a:ext>
                  </a:extLst>
                </p:cNvPr>
                <p:cNvSpPr/>
                <p:nvPr/>
              </p:nvSpPr>
              <p:spPr>
                <a:xfrm flipH="1">
                  <a:off x="8327276" y="1661739"/>
                  <a:ext cx="9546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1"/>
                    <a:gd name="f7" fmla="val 2"/>
                    <a:gd name="f8" fmla="val 18"/>
                    <a:gd name="f9" fmla="val 5"/>
                    <a:gd name="f10" fmla="val 1"/>
                    <a:gd name="f11" fmla="val 13"/>
                    <a:gd name="f12" fmla="+- 0 0 -90"/>
                    <a:gd name="f13" fmla="*/ f3 1 21"/>
                    <a:gd name="f14" fmla="*/ f4 1 2"/>
                    <a:gd name="f15" fmla="+- f7 0 f5"/>
                    <a:gd name="f16" fmla="+- f6 0 f5"/>
                    <a:gd name="f17" fmla="*/ f12 f0 1"/>
                    <a:gd name="f18" fmla="*/ f15 1 2"/>
                    <a:gd name="f19" fmla="*/ f16 1 21"/>
                    <a:gd name="f20" fmla="*/ 18 f16 1"/>
                    <a:gd name="f21" fmla="*/ 0 f15 1"/>
                    <a:gd name="f22" fmla="*/ 0 f16 1"/>
                    <a:gd name="f23" fmla="*/ 2 f15 1"/>
                    <a:gd name="f24" fmla="*/ f17 1 f2"/>
                    <a:gd name="f25" fmla="*/ f20 1 21"/>
                    <a:gd name="f26" fmla="*/ f21 1 2"/>
                    <a:gd name="f27" fmla="*/ f22 1 21"/>
                    <a:gd name="f28" fmla="*/ f23 1 2"/>
                    <a:gd name="f29" fmla="*/ 0 1 f19"/>
                    <a:gd name="f30" fmla="*/ f6 1 f19"/>
                    <a:gd name="f31" fmla="*/ 0 1 f18"/>
                    <a:gd name="f32" fmla="*/ f7 1 f18"/>
                    <a:gd name="f33" fmla="+- f24 0 f1"/>
                    <a:gd name="f34" fmla="*/ f25 1 f19"/>
                    <a:gd name="f35" fmla="*/ f26 1 f18"/>
                    <a:gd name="f36" fmla="*/ f27 1 f19"/>
                    <a:gd name="f37" fmla="*/ f28 1 f18"/>
                    <a:gd name="f38" fmla="*/ f29 f13 1"/>
                    <a:gd name="f39" fmla="*/ f30 f13 1"/>
                    <a:gd name="f40" fmla="*/ f32 f14 1"/>
                    <a:gd name="f41" fmla="*/ f31 f14 1"/>
                    <a:gd name="f42" fmla="*/ f34 f13 1"/>
                    <a:gd name="f43" fmla="*/ f35 f14 1"/>
                    <a:gd name="f44" fmla="*/ f36 f13 1"/>
                    <a:gd name="f45" fmla="*/ f37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2" y="f43"/>
                    </a:cxn>
                    <a:cxn ang="f33">
                      <a:pos x="f42" y="f43"/>
                    </a:cxn>
                    <a:cxn ang="f33">
                      <a:pos x="f44" y="f45"/>
                    </a:cxn>
                    <a:cxn ang="f33">
                      <a:pos x="f42" y="f43"/>
                    </a:cxn>
                  </a:cxnLst>
                  <a:rect l="f38" t="f41" r="f39" b="f40"/>
                  <a:pathLst>
                    <a:path w="21" h="2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5" y="f7"/>
                        <a:pt x="f5" y="f7"/>
                      </a:cubicBezTo>
                      <a:cubicBezTo>
                        <a:pt x="f11" y="f7"/>
                        <a:pt x="f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46" name="Freeform 50">
                  <a:extLst>
                    <a:ext uri="{FF2B5EF4-FFF2-40B4-BE49-F238E27FC236}">
                      <a16:creationId xmlns:a16="http://schemas.microsoft.com/office/drawing/2014/main" id="{477DB53E-F280-4633-B23E-742A830EBAC6}"/>
                    </a:ext>
                  </a:extLst>
                </p:cNvPr>
                <p:cNvSpPr/>
                <p:nvPr/>
              </p:nvSpPr>
              <p:spPr>
                <a:xfrm flipH="1">
                  <a:off x="6359176" y="1663851"/>
                  <a:ext cx="35780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75"/>
                    <a:gd name="f7" fmla="val 4"/>
                    <a:gd name="f8" fmla="val 3"/>
                    <a:gd name="f9" fmla="val 13"/>
                    <a:gd name="f10" fmla="val 32"/>
                    <a:gd name="f11" fmla="val 52"/>
                    <a:gd name="f12" fmla="val 2"/>
                    <a:gd name="f13" fmla="val 1"/>
                    <a:gd name="f14" fmla="val 25"/>
                    <a:gd name="f15" fmla="+- 0 0 -90"/>
                    <a:gd name="f16" fmla="*/ f3 1 75"/>
                    <a:gd name="f17" fmla="*/ f4 1 4"/>
                    <a:gd name="f18" fmla="+- f7 0 f5"/>
                    <a:gd name="f19" fmla="+- f6 0 f5"/>
                    <a:gd name="f20" fmla="*/ f15 f0 1"/>
                    <a:gd name="f21" fmla="*/ f18 1 4"/>
                    <a:gd name="f22" fmla="*/ f19 1 75"/>
                    <a:gd name="f23" fmla="*/ 0 f19 1"/>
                    <a:gd name="f24" fmla="*/ 3 f18 1"/>
                    <a:gd name="f25" fmla="*/ 13 f19 1"/>
                    <a:gd name="f26" fmla="*/ 4 f18 1"/>
                    <a:gd name="f27" fmla="*/ 75 f19 1"/>
                    <a:gd name="f28" fmla="*/ f20 1 f2"/>
                    <a:gd name="f29" fmla="*/ f23 1 75"/>
                    <a:gd name="f30" fmla="*/ f24 1 4"/>
                    <a:gd name="f31" fmla="*/ f25 1 75"/>
                    <a:gd name="f32" fmla="*/ f26 1 4"/>
                    <a:gd name="f33" fmla="*/ f27 1 75"/>
                    <a:gd name="f34" fmla="*/ 0 1 f22"/>
                    <a:gd name="f35" fmla="*/ f6 1 f22"/>
                    <a:gd name="f36" fmla="*/ 0 1 f21"/>
                    <a:gd name="f37" fmla="*/ f7 1 f21"/>
                    <a:gd name="f38" fmla="+- f28 0 f1"/>
                    <a:gd name="f39" fmla="*/ f29 1 f22"/>
                    <a:gd name="f40" fmla="*/ f30 1 f21"/>
                    <a:gd name="f41" fmla="*/ f31 1 f22"/>
                    <a:gd name="f42" fmla="*/ f32 1 f21"/>
                    <a:gd name="f43" fmla="*/ f33 1 f22"/>
                    <a:gd name="f44" fmla="*/ f34 f16 1"/>
                    <a:gd name="f45" fmla="*/ f35 f16 1"/>
                    <a:gd name="f46" fmla="*/ f37 f17 1"/>
                    <a:gd name="f47" fmla="*/ f36 f17 1"/>
                    <a:gd name="f48" fmla="*/ f39 f16 1"/>
                    <a:gd name="f49" fmla="*/ f40 f17 1"/>
                    <a:gd name="f50" fmla="*/ f41 f16 1"/>
                    <a:gd name="f51" fmla="*/ f42 f17 1"/>
                    <a:gd name="f52" fmla="*/ f43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8" y="f49"/>
                    </a:cxn>
                    <a:cxn ang="f38">
                      <a:pos x="f48" y="f49"/>
                    </a:cxn>
                    <a:cxn ang="f38">
                      <a:pos x="f50" y="f51"/>
                    </a:cxn>
                    <a:cxn ang="f38">
                      <a:pos x="f52" y="f49"/>
                    </a:cxn>
                    <a:cxn ang="f38">
                      <a:pos x="f48" y="f49"/>
                    </a:cxn>
                  </a:cxnLst>
                  <a:rect l="f44" t="f47" r="f45" b="f46"/>
                  <a:pathLst>
                    <a:path w="75" h="4">
                      <a:moveTo>
                        <a:pt x="f5" y="f8"/>
                      </a:moveTo>
                      <a:lnTo>
                        <a:pt x="f5" y="f8"/>
                      </a:lnTo>
                      <a:lnTo>
                        <a:pt x="f9" y="f7"/>
                      </a:lnTo>
                      <a:cubicBezTo>
                        <a:pt x="f10" y="f8"/>
                        <a:pt x="f11" y="f12"/>
                        <a:pt x="f6" y="f8"/>
                      </a:cubicBezTo>
                      <a:cubicBezTo>
                        <a:pt x="f11" y="f13"/>
                        <a:pt x="f14" y="f5"/>
                        <a:pt x="f5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47" name="Freeform 51">
                  <a:extLst>
                    <a:ext uri="{FF2B5EF4-FFF2-40B4-BE49-F238E27FC236}">
                      <a16:creationId xmlns:a16="http://schemas.microsoft.com/office/drawing/2014/main" id="{276A512A-8D32-4955-9EB1-E1AF96AD6D26}"/>
                    </a:ext>
                  </a:extLst>
                </p:cNvPr>
                <p:cNvSpPr/>
                <p:nvPr/>
              </p:nvSpPr>
              <p:spPr>
                <a:xfrm flipH="1">
                  <a:off x="10173705" y="1691283"/>
                  <a:ext cx="3977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"/>
                    <a:gd name="f7" fmla="val 1"/>
                    <a:gd name="f8" fmla="val 3"/>
                    <a:gd name="f9" fmla="+- 0 0 -90"/>
                    <a:gd name="f10" fmla="*/ f3 1 8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8"/>
                    <a:gd name="f16" fmla="*/ 8 f13 1"/>
                    <a:gd name="f17" fmla="*/ 1 f12 1"/>
                    <a:gd name="f18" fmla="*/ 1 f13 1"/>
                    <a:gd name="f19" fmla="*/ 0 f12 1"/>
                    <a:gd name="f20" fmla="*/ 0 1 f12"/>
                    <a:gd name="f21" fmla="*/ f7 1 f12"/>
                    <a:gd name="f22" fmla="*/ f14 1 f2"/>
                    <a:gd name="f23" fmla="*/ f16 1 8"/>
                    <a:gd name="f24" fmla="*/ f18 1 8"/>
                    <a:gd name="f25" fmla="*/ f17 1 f12"/>
                    <a:gd name="f26" fmla="*/ f19 1 f12"/>
                    <a:gd name="f27" fmla="*/ 0 1 f15"/>
                    <a:gd name="f28" fmla="*/ f6 1 f15"/>
                    <a:gd name="f29" fmla="*/ f21 f11 1"/>
                    <a:gd name="f30" fmla="*/ f20 f11 1"/>
                    <a:gd name="f31" fmla="+- f22 0 f1"/>
                    <a:gd name="f32" fmla="*/ f23 1 f15"/>
                    <a:gd name="f33" fmla="*/ f24 1 f15"/>
                    <a:gd name="f34" fmla="*/ f27 f10 1"/>
                    <a:gd name="f35" fmla="*/ f28 f10 1"/>
                    <a:gd name="f36" fmla="*/ f25 f11 1"/>
                    <a:gd name="f37" fmla="*/ f26 f11 1"/>
                    <a:gd name="f38" fmla="*/ f32 f10 1"/>
                    <a:gd name="f39" fmla="*/ f33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8" y="f36"/>
                    </a:cxn>
                    <a:cxn ang="f31">
                      <a:pos x="f38" y="f36"/>
                    </a:cxn>
                    <a:cxn ang="f31">
                      <a:pos x="f39" y="f37"/>
                    </a:cxn>
                    <a:cxn ang="f31">
                      <a:pos x="f38" y="f36"/>
                    </a:cxn>
                  </a:cxnLst>
                  <a:rect l="f34" t="f30" r="f35" b="f29"/>
                  <a:pathLst>
                    <a:path w="8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7" y="f5"/>
                      </a:lnTo>
                      <a:cubicBezTo>
                        <a:pt x="f5" y="f7"/>
                        <a:pt x="f8" y="f7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48" name="Freeform 52">
                  <a:extLst>
                    <a:ext uri="{FF2B5EF4-FFF2-40B4-BE49-F238E27FC236}">
                      <a16:creationId xmlns:a16="http://schemas.microsoft.com/office/drawing/2014/main" id="{E013FDE6-0EB8-47C3-B1BC-E9CE1818A241}"/>
                    </a:ext>
                  </a:extLst>
                </p:cNvPr>
                <p:cNvSpPr/>
                <p:nvPr/>
              </p:nvSpPr>
              <p:spPr>
                <a:xfrm flipH="1">
                  <a:off x="10571296" y="1658575"/>
                  <a:ext cx="17492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6"/>
                    <a:gd name="f7" fmla="val 1"/>
                    <a:gd name="f8" fmla="val 9"/>
                    <a:gd name="f9" fmla="val 23"/>
                    <a:gd name="f10" fmla="val 29"/>
                    <a:gd name="f11" fmla="val 19"/>
                    <a:gd name="f12" fmla="+- 0 0 -90"/>
                    <a:gd name="f13" fmla="*/ f3 1 36"/>
                    <a:gd name="f14" fmla="*/ f4 1 1"/>
                    <a:gd name="f15" fmla="+- f7 0 f5"/>
                    <a:gd name="f16" fmla="+- f6 0 f5"/>
                    <a:gd name="f17" fmla="*/ f12 f0 1"/>
                    <a:gd name="f18" fmla="*/ f16 1 36"/>
                    <a:gd name="f19" fmla="*/ 0 f16 1"/>
                    <a:gd name="f20" fmla="*/ 1 f15 1"/>
                    <a:gd name="f21" fmla="*/ 36 f16 1"/>
                    <a:gd name="f22" fmla="*/ 0 1 f15"/>
                    <a:gd name="f23" fmla="*/ f7 1 f15"/>
                    <a:gd name="f24" fmla="*/ f17 1 f2"/>
                    <a:gd name="f25" fmla="*/ f19 1 36"/>
                    <a:gd name="f26" fmla="*/ f21 1 36"/>
                    <a:gd name="f27" fmla="*/ f20 1 f15"/>
                    <a:gd name="f28" fmla="*/ 0 1 f18"/>
                    <a:gd name="f29" fmla="*/ f6 1 f18"/>
                    <a:gd name="f30" fmla="*/ f23 f14 1"/>
                    <a:gd name="f31" fmla="*/ f22 f14 1"/>
                    <a:gd name="f32" fmla="+- f24 0 f1"/>
                    <a:gd name="f33" fmla="*/ f25 1 f18"/>
                    <a:gd name="f34" fmla="*/ f26 1 f18"/>
                    <a:gd name="f35" fmla="*/ f28 f13 1"/>
                    <a:gd name="f36" fmla="*/ f29 f13 1"/>
                    <a:gd name="f37" fmla="*/ f27 f14 1"/>
                    <a:gd name="f38" fmla="*/ f33 f13 1"/>
                    <a:gd name="f39" fmla="*/ f34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8" y="f37"/>
                    </a:cxn>
                    <a:cxn ang="f32">
                      <a:pos x="f38" y="f37"/>
                    </a:cxn>
                    <a:cxn ang="f32">
                      <a:pos x="f39" y="f37"/>
                    </a:cxn>
                    <a:cxn ang="f32">
                      <a:pos x="f38" y="f37"/>
                    </a:cxn>
                  </a:cxnLst>
                  <a:rect l="f35" t="f31" r="f36" b="f30"/>
                  <a:pathLst>
                    <a:path w="36" h="1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7"/>
                        <a:pt x="f9" y="f7"/>
                        <a:pt x="f6" y="f7"/>
                      </a:cubicBezTo>
                      <a:cubicBezTo>
                        <a:pt x="f10" y="f5"/>
                        <a:pt x="f11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49" name="Freeform 53">
                  <a:extLst>
                    <a:ext uri="{FF2B5EF4-FFF2-40B4-BE49-F238E27FC236}">
                      <a16:creationId xmlns:a16="http://schemas.microsoft.com/office/drawing/2014/main" id="{EB9138CB-3A41-4B9C-AB22-6A1E603C469A}"/>
                    </a:ext>
                  </a:extLst>
                </p:cNvPr>
                <p:cNvSpPr/>
                <p:nvPr/>
              </p:nvSpPr>
              <p:spPr>
                <a:xfrm flipH="1">
                  <a:off x="6045875" y="1664902"/>
                  <a:ext cx="9546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0"/>
                    <a:gd name="f7" fmla="val 1"/>
                    <a:gd name="f8" fmla="val 3"/>
                    <a:gd name="f9" fmla="+- 0 0 -90"/>
                    <a:gd name="f10" fmla="*/ f3 1 20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20"/>
                    <a:gd name="f16" fmla="*/ 0 f13 1"/>
                    <a:gd name="f17" fmla="*/ 1 f12 1"/>
                    <a:gd name="f18" fmla="*/ 0 1 f12"/>
                    <a:gd name="f19" fmla="*/ f7 1 f12"/>
                    <a:gd name="f20" fmla="*/ f14 1 f2"/>
                    <a:gd name="f21" fmla="*/ f16 1 20"/>
                    <a:gd name="f22" fmla="*/ f17 1 f12"/>
                    <a:gd name="f23" fmla="*/ 0 1 f15"/>
                    <a:gd name="f24" fmla="*/ f6 1 f15"/>
                    <a:gd name="f25" fmla="*/ f19 f11 1"/>
                    <a:gd name="f26" fmla="*/ f18 f11 1"/>
                    <a:gd name="f27" fmla="+- f20 0 f1"/>
                    <a:gd name="f28" fmla="*/ f21 1 f15"/>
                    <a:gd name="f29" fmla="*/ f23 f10 1"/>
                    <a:gd name="f30" fmla="*/ f24 f10 1"/>
                    <a:gd name="f31" fmla="*/ f22 f11 1"/>
                    <a:gd name="f32" fmla="*/ f28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7">
                      <a:pos x="f32" y="f31"/>
                    </a:cxn>
                    <a:cxn ang="f27">
                      <a:pos x="f32" y="f31"/>
                    </a:cxn>
                    <a:cxn ang="f27">
                      <a:pos x="f32" y="f31"/>
                    </a:cxn>
                  </a:cxnLst>
                  <a:rect l="f29" t="f26" r="f30" b="f25"/>
                  <a:pathLst>
                    <a:path w="20" h="1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6" y="f7"/>
                        <a:pt x="f8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50" name="Freeform 54">
                  <a:extLst>
                    <a:ext uri="{FF2B5EF4-FFF2-40B4-BE49-F238E27FC236}">
                      <a16:creationId xmlns:a16="http://schemas.microsoft.com/office/drawing/2014/main" id="{3D8AAC9E-8EE4-443E-9BC4-F9FA216DCD75}"/>
                    </a:ext>
                  </a:extLst>
                </p:cNvPr>
                <p:cNvSpPr/>
                <p:nvPr/>
              </p:nvSpPr>
              <p:spPr>
                <a:xfrm flipH="1">
                  <a:off x="6009290" y="1678618"/>
                  <a:ext cx="3977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"/>
                    <a:gd name="f7" fmla="val 3"/>
                    <a:gd name="f8" fmla="val 4"/>
                    <a:gd name="f9" fmla="val 1"/>
                    <a:gd name="f10" fmla="val 2"/>
                    <a:gd name="f11" fmla="+- 0 0 -90"/>
                    <a:gd name="f12" fmla="*/ f3 1 8"/>
                    <a:gd name="f13" fmla="*/ f4 1 3"/>
                    <a:gd name="f14" fmla="+- f7 0 f5"/>
                    <a:gd name="f15" fmla="+- f6 0 f5"/>
                    <a:gd name="f16" fmla="*/ f11 f0 1"/>
                    <a:gd name="f17" fmla="*/ f14 1 3"/>
                    <a:gd name="f18" fmla="*/ f15 1 8"/>
                    <a:gd name="f19" fmla="*/ 8 f15 1"/>
                    <a:gd name="f20" fmla="*/ 0 f14 1"/>
                    <a:gd name="f21" fmla="*/ 0 f15 1"/>
                    <a:gd name="f22" fmla="*/ 3 f14 1"/>
                    <a:gd name="f23" fmla="*/ f16 1 f2"/>
                    <a:gd name="f24" fmla="*/ f19 1 8"/>
                    <a:gd name="f25" fmla="*/ f20 1 3"/>
                    <a:gd name="f26" fmla="*/ f21 1 8"/>
                    <a:gd name="f27" fmla="*/ f22 1 3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8" h="3">
                      <a:moveTo>
                        <a:pt x="f6" y="f5"/>
                      </a:moveTo>
                      <a:lnTo>
                        <a:pt x="f6" y="f5"/>
                      </a:lnTo>
                      <a:cubicBezTo>
                        <a:pt x="f8" y="f9"/>
                        <a:pt x="f9" y="f10"/>
                        <a:pt x="f5" y="f7"/>
                      </a:cubicBezTo>
                      <a:cubicBezTo>
                        <a:pt x="f10" y="f10"/>
                        <a:pt x="f8" y="f9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51" name="Freeform 55">
                  <a:extLst>
                    <a:ext uri="{FF2B5EF4-FFF2-40B4-BE49-F238E27FC236}">
                      <a16:creationId xmlns:a16="http://schemas.microsoft.com/office/drawing/2014/main" id="{7DE13836-2C42-4A2F-91E1-A18D30449AF6}"/>
                    </a:ext>
                  </a:extLst>
                </p:cNvPr>
                <p:cNvSpPr/>
                <p:nvPr/>
              </p:nvSpPr>
              <p:spPr>
                <a:xfrm flipH="1">
                  <a:off x="6486406" y="1686007"/>
                  <a:ext cx="2386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4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1 f13 1"/>
                    <a:gd name="f17" fmla="*/ 0 f12 1"/>
                    <a:gd name="f18" fmla="*/ 0 f13 1"/>
                    <a:gd name="f19" fmla="*/ 0 1 f12"/>
                    <a:gd name="f20" fmla="*/ f7 1 f12"/>
                    <a:gd name="f21" fmla="*/ f14 1 f2"/>
                    <a:gd name="f22" fmla="*/ f16 1 5"/>
                    <a:gd name="f23" fmla="*/ f18 1 5"/>
                    <a:gd name="f24" fmla="*/ f17 1 f12"/>
                    <a:gd name="f25" fmla="*/ 0 1 f15"/>
                    <a:gd name="f26" fmla="*/ f6 1 f15"/>
                    <a:gd name="f27" fmla="*/ f20 f11 1"/>
                    <a:gd name="f28" fmla="*/ f19 f11 1"/>
                    <a:gd name="f29" fmla="+- f21 0 f1"/>
                    <a:gd name="f30" fmla="*/ f22 1 f15"/>
                    <a:gd name="f31" fmla="*/ f23 1 f15"/>
                    <a:gd name="f32" fmla="*/ f25 f10 1"/>
                    <a:gd name="f33" fmla="*/ f26 f10 1"/>
                    <a:gd name="f34" fmla="*/ f24 f11 1"/>
                    <a:gd name="f35" fmla="*/ f30 f10 1"/>
                    <a:gd name="f36" fmla="*/ f31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35" y="f34"/>
                    </a:cxn>
                    <a:cxn ang="f29">
                      <a:pos x="f35" y="f34"/>
                    </a:cxn>
                    <a:cxn ang="f29">
                      <a:pos x="f36" y="f34"/>
                    </a:cxn>
                    <a:cxn ang="f29">
                      <a:pos x="f35" y="f34"/>
                    </a:cxn>
                  </a:cxnLst>
                  <a:rect l="f32" t="f28" r="f33" b="f27"/>
                  <a:pathLst>
                    <a:path w="5" h="1">
                      <a:moveTo>
                        <a:pt x="f7" y="f5"/>
                      </a:moveTo>
                      <a:lnTo>
                        <a:pt x="f7" y="f5"/>
                      </a:lnTo>
                      <a:lnTo>
                        <a:pt x="f5" y="f5"/>
                      </a:lnTo>
                      <a:cubicBezTo>
                        <a:pt x="f6" y="f7"/>
                        <a:pt x="f8" y="f5"/>
                        <a:pt x="f7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52" name="Freeform 56">
                  <a:extLst>
                    <a:ext uri="{FF2B5EF4-FFF2-40B4-BE49-F238E27FC236}">
                      <a16:creationId xmlns:a16="http://schemas.microsoft.com/office/drawing/2014/main" id="{1D33A4C9-44FC-420C-AA1A-B5D61C06FBFD}"/>
                    </a:ext>
                  </a:extLst>
                </p:cNvPr>
                <p:cNvSpPr/>
                <p:nvPr/>
              </p:nvSpPr>
              <p:spPr>
                <a:xfrm flipH="1">
                  <a:off x="6041102" y="1667015"/>
                  <a:ext cx="11923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5"/>
                    <a:gd name="f7" fmla="val 1"/>
                    <a:gd name="f8" fmla="val 18"/>
                    <a:gd name="f9" fmla="val 10"/>
                    <a:gd name="f10" fmla="val 5"/>
                    <a:gd name="f11" fmla="val 12"/>
                    <a:gd name="f12" fmla="+- 0 0 -90"/>
                    <a:gd name="f13" fmla="*/ f3 1 25"/>
                    <a:gd name="f14" fmla="*/ f4 1 1"/>
                    <a:gd name="f15" fmla="+- f7 0 f5"/>
                    <a:gd name="f16" fmla="+- f6 0 f5"/>
                    <a:gd name="f17" fmla="*/ f12 f0 1"/>
                    <a:gd name="f18" fmla="*/ f16 1 25"/>
                    <a:gd name="f19" fmla="*/ 25 f16 1"/>
                    <a:gd name="f20" fmla="*/ 1 f15 1"/>
                    <a:gd name="f21" fmla="*/ 0 f16 1"/>
                    <a:gd name="f22" fmla="*/ 0 f15 1"/>
                    <a:gd name="f23" fmla="*/ 0 1 f15"/>
                    <a:gd name="f24" fmla="*/ f7 1 f15"/>
                    <a:gd name="f25" fmla="*/ f17 1 f2"/>
                    <a:gd name="f26" fmla="*/ f19 1 25"/>
                    <a:gd name="f27" fmla="*/ f21 1 25"/>
                    <a:gd name="f28" fmla="*/ f20 1 f15"/>
                    <a:gd name="f29" fmla="*/ f22 1 f15"/>
                    <a:gd name="f30" fmla="*/ 0 1 f18"/>
                    <a:gd name="f31" fmla="*/ f6 1 f18"/>
                    <a:gd name="f32" fmla="*/ f24 f14 1"/>
                    <a:gd name="f33" fmla="*/ f23 f14 1"/>
                    <a:gd name="f34" fmla="+- f25 0 f1"/>
                    <a:gd name="f35" fmla="*/ f26 1 f18"/>
                    <a:gd name="f36" fmla="*/ f27 1 f18"/>
                    <a:gd name="f37" fmla="*/ f30 f13 1"/>
                    <a:gd name="f38" fmla="*/ f31 f13 1"/>
                    <a:gd name="f39" fmla="*/ f28 f14 1"/>
                    <a:gd name="f40" fmla="*/ f29 f14 1"/>
                    <a:gd name="f41" fmla="*/ f35 f13 1"/>
                    <a:gd name="f42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4">
                      <a:pos x="f41" y="f39"/>
                    </a:cxn>
                    <a:cxn ang="f34">
                      <a:pos x="f41" y="f39"/>
                    </a:cxn>
                    <a:cxn ang="f34">
                      <a:pos x="f42" y="f40"/>
                    </a:cxn>
                    <a:cxn ang="f34">
                      <a:pos x="f41" y="f39"/>
                    </a:cxn>
                  </a:cxnLst>
                  <a:rect l="f37" t="f33" r="f38" b="f32"/>
                  <a:pathLst>
                    <a:path w="25" h="1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5"/>
                        <a:pt x="f9" y="f5"/>
                        <a:pt x="f5" y="f5"/>
                      </a:cubicBezTo>
                      <a:cubicBezTo>
                        <a:pt x="f10" y="f5"/>
                        <a:pt x="f11" y="f5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53" name="Freeform 57">
                  <a:extLst>
                    <a:ext uri="{FF2B5EF4-FFF2-40B4-BE49-F238E27FC236}">
                      <a16:creationId xmlns:a16="http://schemas.microsoft.com/office/drawing/2014/main" id="{93D8DBFC-E7BC-4821-9B48-1DBE4786B599}"/>
                    </a:ext>
                  </a:extLst>
                </p:cNvPr>
                <p:cNvSpPr/>
                <p:nvPr/>
              </p:nvSpPr>
              <p:spPr>
                <a:xfrm flipH="1">
                  <a:off x="6033942" y="1664902"/>
                  <a:ext cx="9546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0"/>
                    <a:gd name="f7" fmla="val 1"/>
                    <a:gd name="f8" fmla="val 18"/>
                    <a:gd name="f9" fmla="+- 0 0 -90"/>
                    <a:gd name="f10" fmla="*/ f3 1 20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20"/>
                    <a:gd name="f16" fmla="*/ 0 f13 1"/>
                    <a:gd name="f17" fmla="*/ 1 f12 1"/>
                    <a:gd name="f18" fmla="*/ 18 f13 1"/>
                    <a:gd name="f19" fmla="*/ 0 1 f12"/>
                    <a:gd name="f20" fmla="*/ f7 1 f12"/>
                    <a:gd name="f21" fmla="*/ f14 1 f2"/>
                    <a:gd name="f22" fmla="*/ f16 1 20"/>
                    <a:gd name="f23" fmla="*/ f18 1 20"/>
                    <a:gd name="f24" fmla="*/ f17 1 f12"/>
                    <a:gd name="f25" fmla="*/ 0 1 f15"/>
                    <a:gd name="f26" fmla="*/ f6 1 f15"/>
                    <a:gd name="f27" fmla="*/ f20 f11 1"/>
                    <a:gd name="f28" fmla="*/ f19 f11 1"/>
                    <a:gd name="f29" fmla="+- f21 0 f1"/>
                    <a:gd name="f30" fmla="*/ f22 1 f15"/>
                    <a:gd name="f31" fmla="*/ f23 1 f15"/>
                    <a:gd name="f32" fmla="*/ f25 f10 1"/>
                    <a:gd name="f33" fmla="*/ f26 f10 1"/>
                    <a:gd name="f34" fmla="*/ f24 f11 1"/>
                    <a:gd name="f35" fmla="*/ f30 f10 1"/>
                    <a:gd name="f36" fmla="*/ f31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35" y="f34"/>
                    </a:cxn>
                    <a:cxn ang="f29">
                      <a:pos x="f35" y="f34"/>
                    </a:cxn>
                    <a:cxn ang="f29">
                      <a:pos x="f36" y="f34"/>
                    </a:cxn>
                    <a:cxn ang="f29">
                      <a:pos x="f35" y="f34"/>
                    </a:cxn>
                  </a:cxnLst>
                  <a:rect l="f32" t="f28" r="f33" b="f27"/>
                  <a:pathLst>
                    <a:path w="20" h="1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8" y="f7"/>
                      </a:lnTo>
                      <a:cubicBezTo>
                        <a:pt x="f6" y="f7"/>
                        <a:pt x="f8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54" name="Freeform 58">
                  <a:extLst>
                    <a:ext uri="{FF2B5EF4-FFF2-40B4-BE49-F238E27FC236}">
                      <a16:creationId xmlns:a16="http://schemas.microsoft.com/office/drawing/2014/main" id="{022BD788-3D49-4484-A703-ED319C5600D8}"/>
                    </a:ext>
                  </a:extLst>
                </p:cNvPr>
                <p:cNvSpPr/>
                <p:nvPr/>
              </p:nvSpPr>
              <p:spPr>
                <a:xfrm flipH="1">
                  <a:off x="6053026" y="1665954"/>
                  <a:ext cx="15105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1"/>
                    <a:gd name="f7" fmla="val 1"/>
                    <a:gd name="f8" fmla="val 11"/>
                    <a:gd name="f9" fmla="val 21"/>
                    <a:gd name="f10" fmla="val 28"/>
                    <a:gd name="f11" fmla="val 26"/>
                    <a:gd name="f12" fmla="val 27"/>
                    <a:gd name="f13" fmla="+- 0 0 -90"/>
                    <a:gd name="f14" fmla="*/ f3 1 31"/>
                    <a:gd name="f15" fmla="*/ f4 1 1"/>
                    <a:gd name="f16" fmla="+- f7 0 f5"/>
                    <a:gd name="f17" fmla="+- f6 0 f5"/>
                    <a:gd name="f18" fmla="*/ f13 f0 1"/>
                    <a:gd name="f19" fmla="*/ f17 1 31"/>
                    <a:gd name="f20" fmla="*/ 0 f17 1"/>
                    <a:gd name="f21" fmla="*/ 0 f16 1"/>
                    <a:gd name="f22" fmla="*/ 31 f17 1"/>
                    <a:gd name="f23" fmla="*/ 1 f16 1"/>
                    <a:gd name="f24" fmla="*/ 27 f17 1"/>
                    <a:gd name="f25" fmla="*/ 0 1 f16"/>
                    <a:gd name="f26" fmla="*/ f7 1 f16"/>
                    <a:gd name="f27" fmla="*/ f18 1 f2"/>
                    <a:gd name="f28" fmla="*/ f20 1 31"/>
                    <a:gd name="f29" fmla="*/ f22 1 31"/>
                    <a:gd name="f30" fmla="*/ f24 1 31"/>
                    <a:gd name="f31" fmla="*/ f21 1 f16"/>
                    <a:gd name="f32" fmla="*/ f23 1 f16"/>
                    <a:gd name="f33" fmla="*/ 0 1 f19"/>
                    <a:gd name="f34" fmla="*/ f6 1 f19"/>
                    <a:gd name="f35" fmla="*/ f26 f15 1"/>
                    <a:gd name="f36" fmla="*/ f25 f15 1"/>
                    <a:gd name="f37" fmla="+- f27 0 f1"/>
                    <a:gd name="f38" fmla="*/ f28 1 f19"/>
                    <a:gd name="f39" fmla="*/ f29 1 f19"/>
                    <a:gd name="f40" fmla="*/ f30 1 f19"/>
                    <a:gd name="f41" fmla="*/ f33 f14 1"/>
                    <a:gd name="f42" fmla="*/ f34 f14 1"/>
                    <a:gd name="f43" fmla="*/ f31 f15 1"/>
                    <a:gd name="f44" fmla="*/ f32 f15 1"/>
                    <a:gd name="f45" fmla="*/ f38 f14 1"/>
                    <a:gd name="f46" fmla="*/ f39 f14 1"/>
                    <a:gd name="f47" fmla="*/ f40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5" y="f43"/>
                    </a:cxn>
                    <a:cxn ang="f37">
                      <a:pos x="f45" y="f43"/>
                    </a:cxn>
                    <a:cxn ang="f37">
                      <a:pos x="f46" y="f44"/>
                    </a:cxn>
                    <a:cxn ang="f37">
                      <a:pos x="f47" y="f43"/>
                    </a:cxn>
                    <a:cxn ang="f37">
                      <a:pos x="f45" y="f43"/>
                    </a:cxn>
                  </a:cxnLst>
                  <a:rect l="f41" t="f36" r="f42" b="f35"/>
                  <a:pathLst>
                    <a:path w="31" h="1">
                      <a:moveTo>
                        <a:pt x="f5" y="f5"/>
                      </a:moveTo>
                      <a:lnTo>
                        <a:pt x="f5" y="f5"/>
                      </a:lnTo>
                      <a:cubicBezTo>
                        <a:pt x="f8" y="f5"/>
                        <a:pt x="f9" y="f5"/>
                        <a:pt x="f6" y="f7"/>
                      </a:cubicBezTo>
                      <a:cubicBezTo>
                        <a:pt x="f10" y="f5"/>
                        <a:pt x="f11" y="f5"/>
                        <a:pt x="f12" y="f5"/>
                      </a:cubicBezTo>
                      <a:lnTo>
                        <a:pt x="f5" y="f5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55" name="Freeform 59">
                  <a:extLst>
                    <a:ext uri="{FF2B5EF4-FFF2-40B4-BE49-F238E27FC236}">
                      <a16:creationId xmlns:a16="http://schemas.microsoft.com/office/drawing/2014/main" id="{2BFBFA6A-6609-49C3-8480-BD8FC25FD4CD}"/>
                    </a:ext>
                  </a:extLst>
                </p:cNvPr>
                <p:cNvSpPr/>
                <p:nvPr/>
              </p:nvSpPr>
              <p:spPr>
                <a:xfrm flipH="1">
                  <a:off x="9411114" y="1684946"/>
                  <a:ext cx="10332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3"/>
                    <a:gd name="f7" fmla="val 2"/>
                    <a:gd name="f8" fmla="val 19"/>
                    <a:gd name="f9" fmla="val 8"/>
                    <a:gd name="f10" fmla="val 1"/>
                    <a:gd name="f11" fmla="+- 0 0 -90"/>
                    <a:gd name="f12" fmla="*/ f3 1 23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23"/>
                    <a:gd name="f19" fmla="*/ 23 f15 1"/>
                    <a:gd name="f20" fmla="*/ 0 f14 1"/>
                    <a:gd name="f21" fmla="*/ 19 f15 1"/>
                    <a:gd name="f22" fmla="*/ f16 1 f2"/>
                    <a:gd name="f23" fmla="*/ f19 1 23"/>
                    <a:gd name="f24" fmla="*/ f20 1 2"/>
                    <a:gd name="f25" fmla="*/ f21 1 23"/>
                    <a:gd name="f26" fmla="*/ 0 1 f18"/>
                    <a:gd name="f27" fmla="*/ f6 1 f18"/>
                    <a:gd name="f28" fmla="*/ 0 1 f17"/>
                    <a:gd name="f29" fmla="*/ f7 1 f17"/>
                    <a:gd name="f30" fmla="+- f22 0 f1"/>
                    <a:gd name="f31" fmla="*/ f23 1 f18"/>
                    <a:gd name="f32" fmla="*/ f24 1 f17"/>
                    <a:gd name="f33" fmla="*/ f25 1 f18"/>
                    <a:gd name="f34" fmla="*/ f26 f12 1"/>
                    <a:gd name="f35" fmla="*/ f27 f12 1"/>
                    <a:gd name="f36" fmla="*/ f29 f13 1"/>
                    <a:gd name="f37" fmla="*/ f28 f13 1"/>
                    <a:gd name="f38" fmla="*/ f31 f12 1"/>
                    <a:gd name="f39" fmla="*/ f32 f13 1"/>
                    <a:gd name="f40" fmla="*/ f33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0">
                      <a:pos x="f38" y="f39"/>
                    </a:cxn>
                    <a:cxn ang="f30">
                      <a:pos x="f38" y="f39"/>
                    </a:cxn>
                    <a:cxn ang="f30">
                      <a:pos x="f40" y="f39"/>
                    </a:cxn>
                    <a:cxn ang="f30">
                      <a:pos x="f38" y="f39"/>
                    </a:cxn>
                  </a:cxnLst>
                  <a:rect l="f34" t="f37" r="f35" b="f36"/>
                  <a:pathLst>
                    <a:path w="23" h="2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8" y="f5"/>
                      </a:lnTo>
                      <a:cubicBezTo>
                        <a:pt x="f5" y="f7"/>
                        <a:pt x="f9" y="f10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56" name="Freeform 60">
                  <a:extLst>
                    <a:ext uri="{FF2B5EF4-FFF2-40B4-BE49-F238E27FC236}">
                      <a16:creationId xmlns:a16="http://schemas.microsoft.com/office/drawing/2014/main" id="{C3600146-3786-49D2-908A-6FD55EF0ACE8}"/>
                    </a:ext>
                  </a:extLst>
                </p:cNvPr>
                <p:cNvSpPr/>
                <p:nvPr/>
              </p:nvSpPr>
              <p:spPr>
                <a:xfrm flipH="1">
                  <a:off x="7198101" y="1697611"/>
                  <a:ext cx="1591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"/>
                    <a:gd name="f7" fmla="val 1"/>
                    <a:gd name="f8" fmla="+- 0 0 -90"/>
                    <a:gd name="f9" fmla="*/ f3 1 3"/>
                    <a:gd name="f10" fmla="*/ f4 1 1"/>
                    <a:gd name="f11" fmla="+- f7 0 f5"/>
                    <a:gd name="f12" fmla="+- f6 0 f5"/>
                    <a:gd name="f13" fmla="*/ f8 f0 1"/>
                    <a:gd name="f14" fmla="*/ f12 1 3"/>
                    <a:gd name="f15" fmla="*/ 1 f12 1"/>
                    <a:gd name="f16" fmla="*/ 1 f11 1"/>
                    <a:gd name="f17" fmla="*/ 3 f12 1"/>
                    <a:gd name="f18" fmla="*/ 0 f11 1"/>
                    <a:gd name="f19" fmla="*/ 0 f12 1"/>
                    <a:gd name="f20" fmla="*/ 0 1 f11"/>
                    <a:gd name="f21" fmla="*/ f7 1 f11"/>
                    <a:gd name="f22" fmla="*/ f13 1 f2"/>
                    <a:gd name="f23" fmla="*/ f15 1 3"/>
                    <a:gd name="f24" fmla="*/ f17 1 3"/>
                    <a:gd name="f25" fmla="*/ f19 1 3"/>
                    <a:gd name="f26" fmla="*/ f16 1 f11"/>
                    <a:gd name="f27" fmla="*/ f18 1 f11"/>
                    <a:gd name="f28" fmla="*/ 0 1 f14"/>
                    <a:gd name="f29" fmla="*/ f6 1 f14"/>
                    <a:gd name="f30" fmla="*/ f21 f10 1"/>
                    <a:gd name="f31" fmla="*/ f20 f10 1"/>
                    <a:gd name="f32" fmla="+- f22 0 f1"/>
                    <a:gd name="f33" fmla="*/ f23 1 f14"/>
                    <a:gd name="f34" fmla="*/ f24 1 f14"/>
                    <a:gd name="f35" fmla="*/ f25 1 f14"/>
                    <a:gd name="f36" fmla="*/ f28 f9 1"/>
                    <a:gd name="f37" fmla="*/ f29 f9 1"/>
                    <a:gd name="f38" fmla="*/ f26 f10 1"/>
                    <a:gd name="f39" fmla="*/ f27 f10 1"/>
                    <a:gd name="f40" fmla="*/ f33 f9 1"/>
                    <a:gd name="f41" fmla="*/ f34 f9 1"/>
                    <a:gd name="f42" fmla="*/ f35 f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0" y="f38"/>
                    </a:cxn>
                    <a:cxn ang="f32">
                      <a:pos x="f40" y="f38"/>
                    </a:cxn>
                    <a:cxn ang="f32">
                      <a:pos x="f41" y="f39"/>
                    </a:cxn>
                    <a:cxn ang="f32">
                      <a:pos x="f42" y="f39"/>
                    </a:cxn>
                    <a:cxn ang="f32">
                      <a:pos x="f40" y="f38"/>
                    </a:cxn>
                  </a:cxnLst>
                  <a:rect l="f36" t="f31" r="f37" b="f30"/>
                  <a:pathLst>
                    <a:path w="3" h="1">
                      <a:moveTo>
                        <a:pt x="f7" y="f7"/>
                      </a:moveTo>
                      <a:lnTo>
                        <a:pt x="f7" y="f7"/>
                      </a:lnTo>
                      <a:lnTo>
                        <a:pt x="f6" y="f5"/>
                      </a:lnTo>
                      <a:lnTo>
                        <a:pt x="f5" y="f5"/>
                      </a:lnTo>
                      <a:lnTo>
                        <a:pt x="f7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57" name="Freeform 61">
                  <a:extLst>
                    <a:ext uri="{FF2B5EF4-FFF2-40B4-BE49-F238E27FC236}">
                      <a16:creationId xmlns:a16="http://schemas.microsoft.com/office/drawing/2014/main" id="{7914318C-E494-4D1A-B6F9-410FF1EB17BE}"/>
                    </a:ext>
                  </a:extLst>
                </p:cNvPr>
                <p:cNvSpPr/>
                <p:nvPr/>
              </p:nvSpPr>
              <p:spPr>
                <a:xfrm flipH="1">
                  <a:off x="7199692" y="1688119"/>
                  <a:ext cx="33393" cy="1266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9"/>
                    <a:gd name="f7" fmla="val 17"/>
                    <a:gd name="f8" fmla="val 30"/>
                    <a:gd name="f9" fmla="val 11"/>
                    <a:gd name="f10" fmla="val 47"/>
                    <a:gd name="f11" fmla="val 12"/>
                    <a:gd name="f12" fmla="val 13"/>
                    <a:gd name="f13" fmla="val 46"/>
                    <a:gd name="f14" fmla="+- 0 0 -90"/>
                    <a:gd name="f15" fmla="*/ f3 1 69"/>
                    <a:gd name="f16" fmla="*/ f4 1 17"/>
                    <a:gd name="f17" fmla="+- f7 0 f5"/>
                    <a:gd name="f18" fmla="+- f6 0 f5"/>
                    <a:gd name="f19" fmla="*/ f14 f0 1"/>
                    <a:gd name="f20" fmla="*/ f18 1 69"/>
                    <a:gd name="f21" fmla="*/ f17 1 17"/>
                    <a:gd name="f22" fmla="*/ 0 f18 1"/>
                    <a:gd name="f23" fmla="*/ 17 f17 1"/>
                    <a:gd name="f24" fmla="*/ 69 f18 1"/>
                    <a:gd name="f25" fmla="*/ 13 f17 1"/>
                    <a:gd name="f26" fmla="*/ 46 f18 1"/>
                    <a:gd name="f27" fmla="*/ 0 f17 1"/>
                    <a:gd name="f28" fmla="*/ f19 1 f2"/>
                    <a:gd name="f29" fmla="*/ f22 1 69"/>
                    <a:gd name="f30" fmla="*/ f23 1 17"/>
                    <a:gd name="f31" fmla="*/ f24 1 69"/>
                    <a:gd name="f32" fmla="*/ f25 1 17"/>
                    <a:gd name="f33" fmla="*/ f26 1 69"/>
                    <a:gd name="f34" fmla="*/ f27 1 17"/>
                    <a:gd name="f35" fmla="*/ 0 1 f20"/>
                    <a:gd name="f36" fmla="*/ f6 1 f20"/>
                    <a:gd name="f37" fmla="*/ 0 1 f21"/>
                    <a:gd name="f38" fmla="*/ f7 1 f21"/>
                    <a:gd name="f39" fmla="+- f28 0 f1"/>
                    <a:gd name="f40" fmla="*/ f29 1 f20"/>
                    <a:gd name="f41" fmla="*/ f30 1 f21"/>
                    <a:gd name="f42" fmla="*/ f31 1 f20"/>
                    <a:gd name="f43" fmla="*/ f32 1 f21"/>
                    <a:gd name="f44" fmla="*/ f33 1 f20"/>
                    <a:gd name="f45" fmla="*/ f34 1 f21"/>
                    <a:gd name="f46" fmla="*/ f35 f15 1"/>
                    <a:gd name="f47" fmla="*/ f36 f15 1"/>
                    <a:gd name="f48" fmla="*/ f38 f16 1"/>
                    <a:gd name="f49" fmla="*/ f37 f16 1"/>
                    <a:gd name="f50" fmla="*/ f40 f15 1"/>
                    <a:gd name="f51" fmla="*/ f41 f16 1"/>
                    <a:gd name="f52" fmla="*/ f42 f15 1"/>
                    <a:gd name="f53" fmla="*/ f43 f16 1"/>
                    <a:gd name="f54" fmla="*/ f44 f15 1"/>
                    <a:gd name="f55" fmla="*/ f45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50" y="f51"/>
                    </a:cxn>
                    <a:cxn ang="f39">
                      <a:pos x="f50" y="f51"/>
                    </a:cxn>
                    <a:cxn ang="f39">
                      <a:pos x="f52" y="f53"/>
                    </a:cxn>
                    <a:cxn ang="f39">
                      <a:pos x="f54" y="f55"/>
                    </a:cxn>
                    <a:cxn ang="f39">
                      <a:pos x="f50" y="f51"/>
                    </a:cxn>
                  </a:cxnLst>
                  <a:rect l="f46" t="f49" r="f47" b="f48"/>
                  <a:pathLst>
                    <a:path w="69" h="17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9"/>
                        <a:pt x="f10" y="f11"/>
                        <a:pt x="f6" y="f12"/>
                      </a:cubicBezTo>
                      <a:lnTo>
                        <a:pt x="f13" y="f5"/>
                      </a:lnTo>
                      <a:lnTo>
                        <a:pt x="f5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58" name="Freeform 62">
                  <a:extLst>
                    <a:ext uri="{FF2B5EF4-FFF2-40B4-BE49-F238E27FC236}">
                      <a16:creationId xmlns:a16="http://schemas.microsoft.com/office/drawing/2014/main" id="{181274AD-D3BA-40B2-8C76-0845C11EB978}"/>
                    </a:ext>
                  </a:extLst>
                </p:cNvPr>
                <p:cNvSpPr/>
                <p:nvPr/>
              </p:nvSpPr>
              <p:spPr>
                <a:xfrm flipH="1">
                  <a:off x="5898757" y="1652238"/>
                  <a:ext cx="4790221" cy="5486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030"/>
                    <a:gd name="f7" fmla="val 75"/>
                    <a:gd name="f8" fmla="val 2469"/>
                    <a:gd name="f9" fmla="val 12"/>
                    <a:gd name="f10" fmla="val 2482"/>
                    <a:gd name="f11" fmla="val 13"/>
                    <a:gd name="f12" fmla="val 2453"/>
                    <a:gd name="f13" fmla="val 15"/>
                    <a:gd name="f14" fmla="val 2461"/>
                    <a:gd name="f15" fmla="val 9555"/>
                    <a:gd name="f16" fmla="val 25"/>
                    <a:gd name="f17" fmla="val 9562"/>
                    <a:gd name="f18" fmla="val 24"/>
                    <a:gd name="f19" fmla="val 9561"/>
                    <a:gd name="f20" fmla="val 23"/>
                    <a:gd name="f21" fmla="val 9559"/>
                    <a:gd name="f22" fmla="val 9554"/>
                    <a:gd name="f23" fmla="val 9539"/>
                    <a:gd name="f24" fmla="val 9522"/>
                    <a:gd name="f25" fmla="val 9527"/>
                    <a:gd name="f26" fmla="val 9536"/>
                    <a:gd name="f27" fmla="val 26"/>
                    <a:gd name="f28" fmla="val 9489"/>
                    <a:gd name="f29" fmla="val 9488"/>
                    <a:gd name="f30" fmla="val 9456"/>
                    <a:gd name="f31" fmla="val 21"/>
                    <a:gd name="f32" fmla="val 9467"/>
                    <a:gd name="f33" fmla="val 22"/>
                    <a:gd name="f34" fmla="val 6376"/>
                    <a:gd name="f35" fmla="val 50"/>
                    <a:gd name="f36" fmla="val 6365"/>
                    <a:gd name="f37" fmla="val 52"/>
                    <a:gd name="f38" fmla="val 6349"/>
                    <a:gd name="f39" fmla="val 51"/>
                    <a:gd name="f40" fmla="val 6330"/>
                    <a:gd name="f41" fmla="val 49"/>
                    <a:gd name="f42" fmla="val 6344"/>
                    <a:gd name="f43" fmla="val 6359"/>
                    <a:gd name="f44" fmla="val 5258"/>
                    <a:gd name="f45" fmla="val 60"/>
                    <a:gd name="f46" fmla="val 5244"/>
                    <a:gd name="f47" fmla="val 61"/>
                    <a:gd name="f48" fmla="val 5216"/>
                    <a:gd name="f49" fmla="val 64"/>
                    <a:gd name="f50" fmla="val 5205"/>
                    <a:gd name="f51" fmla="val 5222"/>
                    <a:gd name="f52" fmla="val 55"/>
                    <a:gd name="f53" fmla="val 5234"/>
                    <a:gd name="f54" fmla="val 58"/>
                    <a:gd name="f55" fmla="val 4523"/>
                    <a:gd name="f56" fmla="val 4572"/>
                    <a:gd name="f57" fmla="val 65"/>
                    <a:gd name="f58" fmla="val 4513"/>
                    <a:gd name="f59" fmla="val 71"/>
                    <a:gd name="f60" fmla="val 4470"/>
                    <a:gd name="f61" fmla="val 69"/>
                    <a:gd name="f62" fmla="val 4516"/>
                    <a:gd name="f63" fmla="val 4707"/>
                    <a:gd name="f64" fmla="val 74"/>
                    <a:gd name="f65" fmla="val 4714"/>
                    <a:gd name="f66" fmla="val 4747"/>
                    <a:gd name="f67" fmla="val 63"/>
                    <a:gd name="f68" fmla="val 4737"/>
                    <a:gd name="f69" fmla="val 4736"/>
                    <a:gd name="f70" fmla="val 4727"/>
                    <a:gd name="f71" fmla="val 4790"/>
                    <a:gd name="f72" fmla="val 70"/>
                    <a:gd name="f73" fmla="val 4774"/>
                    <a:gd name="f74" fmla="val 54"/>
                    <a:gd name="f75" fmla="val 4855"/>
                    <a:gd name="f76" fmla="val 56"/>
                    <a:gd name="f77" fmla="val 4883"/>
                    <a:gd name="f78" fmla="val 57"/>
                    <a:gd name="f79" fmla="val 4903"/>
                    <a:gd name="f80" fmla="val 59"/>
                    <a:gd name="f81" fmla="val 4884"/>
                    <a:gd name="f82" fmla="val 4947"/>
                    <a:gd name="f83" fmla="val 4965"/>
                    <a:gd name="f84" fmla="val 4961"/>
                    <a:gd name="f85" fmla="val 4942"/>
                    <a:gd name="f86" fmla="val 5039"/>
                    <a:gd name="f87" fmla="val 5038"/>
                    <a:gd name="f88" fmla="val 5052"/>
                    <a:gd name="f89" fmla="val 5083"/>
                    <a:gd name="f90" fmla="val 5098"/>
                    <a:gd name="f91" fmla="val 5122"/>
                    <a:gd name="f92" fmla="val 5086"/>
                    <a:gd name="f93" fmla="val 5092"/>
                    <a:gd name="f94" fmla="val 5145"/>
                    <a:gd name="f95" fmla="val 5167"/>
                    <a:gd name="f96" fmla="val 5123"/>
                    <a:gd name="f97" fmla="val 5136"/>
                    <a:gd name="f98" fmla="val 73"/>
                    <a:gd name="f99" fmla="val 5130"/>
                    <a:gd name="f100" fmla="val 5238"/>
                    <a:gd name="f101" fmla="val 5187"/>
                    <a:gd name="f102" fmla="val 5220"/>
                    <a:gd name="f103" fmla="val 5259"/>
                    <a:gd name="f104" fmla="val 5316"/>
                    <a:gd name="f105" fmla="val 5302"/>
                    <a:gd name="f106" fmla="val 5202"/>
                    <a:gd name="f107" fmla="val 5260"/>
                    <a:gd name="f108" fmla="val 5276"/>
                    <a:gd name="f109" fmla="val 5298"/>
                    <a:gd name="f110" fmla="val 5329"/>
                    <a:gd name="f111" fmla="val 5359"/>
                    <a:gd name="f112" fmla="val 62"/>
                    <a:gd name="f113" fmla="val 5398"/>
                    <a:gd name="f114" fmla="val 5395"/>
                    <a:gd name="f115" fmla="val 5436"/>
                    <a:gd name="f116" fmla="val 67"/>
                    <a:gd name="f117" fmla="val 5433"/>
                    <a:gd name="f118" fmla="val 5457"/>
                    <a:gd name="f119" fmla="val 5503"/>
                    <a:gd name="f120" fmla="val 5513"/>
                    <a:gd name="f121" fmla="val 66"/>
                    <a:gd name="f122" fmla="val 5523"/>
                    <a:gd name="f123" fmla="val 5597"/>
                    <a:gd name="f124" fmla="val 72"/>
                    <a:gd name="f125" fmla="val 5473"/>
                    <a:gd name="f126" fmla="val 5560"/>
                    <a:gd name="f127" fmla="val 5621"/>
                    <a:gd name="f128" fmla="val 5664"/>
                    <a:gd name="f129" fmla="val 5737"/>
                    <a:gd name="f130" fmla="val 5780"/>
                    <a:gd name="f131" fmla="val 5730"/>
                    <a:gd name="f132" fmla="val 5745"/>
                    <a:gd name="f133" fmla="val 5783"/>
                    <a:gd name="f134" fmla="val 5792"/>
                    <a:gd name="f135" fmla="val 5789"/>
                    <a:gd name="f136" fmla="val 5788"/>
                    <a:gd name="f137" fmla="val 5820"/>
                    <a:gd name="f138" fmla="val 5790"/>
                    <a:gd name="f139" fmla="val 5841"/>
                    <a:gd name="f140" fmla="val 53"/>
                    <a:gd name="f141" fmla="val 5854"/>
                    <a:gd name="f142" fmla="val 46"/>
                    <a:gd name="f143" fmla="val 5944"/>
                    <a:gd name="f144" fmla="val 6006"/>
                    <a:gd name="f145" fmla="val 6021"/>
                    <a:gd name="f146" fmla="val 5999"/>
                    <a:gd name="f147" fmla="val 6003"/>
                    <a:gd name="f148" fmla="val 6089"/>
                    <a:gd name="f149" fmla="val 6077"/>
                    <a:gd name="f150" fmla="val 6147"/>
                    <a:gd name="f151" fmla="val 6206"/>
                    <a:gd name="f152" fmla="val 6163"/>
                    <a:gd name="f153" fmla="val 6219"/>
                    <a:gd name="f154" fmla="val 45"/>
                    <a:gd name="f155" fmla="val 6268"/>
                    <a:gd name="f156" fmla="val 41"/>
                    <a:gd name="f157" fmla="val 6252"/>
                    <a:gd name="f158" fmla="val 38"/>
                    <a:gd name="f159" fmla="val 6239"/>
                    <a:gd name="f160" fmla="val 36"/>
                    <a:gd name="f161" fmla="val 6230"/>
                    <a:gd name="f162" fmla="val 35"/>
                    <a:gd name="f163" fmla="val 6308"/>
                    <a:gd name="f164" fmla="val 32"/>
                    <a:gd name="f165" fmla="val 6318"/>
                    <a:gd name="f166" fmla="val 33"/>
                    <a:gd name="f167" fmla="val 6310"/>
                    <a:gd name="f168" fmla="val 6297"/>
                    <a:gd name="f169" fmla="val 6311"/>
                    <a:gd name="f170" fmla="val 6339"/>
                    <a:gd name="f171" fmla="val 39"/>
                    <a:gd name="f172" fmla="val 6325"/>
                    <a:gd name="f173" fmla="val 43"/>
                    <a:gd name="f174" fmla="val 6305"/>
                    <a:gd name="f175" fmla="val 6277"/>
                    <a:gd name="f176" fmla="val 42"/>
                    <a:gd name="f177" fmla="val 6257"/>
                    <a:gd name="f178" fmla="val 6243"/>
                    <a:gd name="f179" fmla="val 6248"/>
                    <a:gd name="f180" fmla="val 6258"/>
                    <a:gd name="f181" fmla="val 6269"/>
                    <a:gd name="f182" fmla="val 6264"/>
                    <a:gd name="f183" fmla="val 6261"/>
                    <a:gd name="f184" fmla="val 6263"/>
                    <a:gd name="f185" fmla="val 6266"/>
                    <a:gd name="f186" fmla="val 6274"/>
                    <a:gd name="f187" fmla="val 6287"/>
                    <a:gd name="f188" fmla="val 6304"/>
                    <a:gd name="f189" fmla="val 6309"/>
                    <a:gd name="f190" fmla="val 6411"/>
                    <a:gd name="f191" fmla="val 6485"/>
                    <a:gd name="f192" fmla="val 6548"/>
                    <a:gd name="f193" fmla="val 44"/>
                    <a:gd name="f194" fmla="val 6665"/>
                    <a:gd name="f195" fmla="val 6636"/>
                    <a:gd name="f196" fmla="val 47"/>
                    <a:gd name="f197" fmla="val 6659"/>
                    <a:gd name="f198" fmla="val 6657"/>
                    <a:gd name="f199" fmla="val 6625"/>
                    <a:gd name="f200" fmla="val 6567"/>
                    <a:gd name="f201" fmla="val 6507"/>
                    <a:gd name="f202" fmla="val 6538"/>
                    <a:gd name="f203" fmla="val 6531"/>
                    <a:gd name="f204" fmla="val 6523"/>
                    <a:gd name="f205" fmla="val 6631"/>
                    <a:gd name="f206" fmla="val 6628"/>
                    <a:gd name="f207" fmla="val 6654"/>
                    <a:gd name="f208" fmla="val 6682"/>
                    <a:gd name="f209" fmla="val 6660"/>
                    <a:gd name="f210" fmla="val 6762"/>
                    <a:gd name="f211" fmla="val 6806"/>
                    <a:gd name="f212" fmla="val 6808"/>
                    <a:gd name="f213" fmla="val 6798"/>
                    <a:gd name="f214" fmla="val 6744"/>
                    <a:gd name="f215" fmla="val 6803"/>
                    <a:gd name="f216" fmla="val 6821"/>
                    <a:gd name="f217" fmla="val 6879"/>
                    <a:gd name="f218" fmla="val 6865"/>
                    <a:gd name="f219" fmla="val 6858"/>
                    <a:gd name="f220" fmla="val 6853"/>
                    <a:gd name="f221" fmla="val 6884"/>
                    <a:gd name="f222" fmla="val 6958"/>
                    <a:gd name="f223" fmla="val 6941"/>
                    <a:gd name="f224" fmla="val 6928"/>
                    <a:gd name="f225" fmla="val 7014"/>
                    <a:gd name="f226" fmla="val 7191"/>
                    <a:gd name="f227" fmla="val 7204"/>
                    <a:gd name="f228" fmla="val 7205"/>
                    <a:gd name="f229" fmla="val 7193"/>
                    <a:gd name="f230" fmla="val 7188"/>
                    <a:gd name="f231" fmla="val 7342"/>
                    <a:gd name="f232" fmla="val 7329"/>
                    <a:gd name="f233" fmla="val 7381"/>
                    <a:gd name="f234" fmla="val 7309"/>
                    <a:gd name="f235" fmla="val 7330"/>
                    <a:gd name="f236" fmla="val 7355"/>
                    <a:gd name="f237" fmla="val 7399"/>
                    <a:gd name="f238" fmla="val 7385"/>
                    <a:gd name="f239" fmla="val 7364"/>
                    <a:gd name="f240" fmla="val 7383"/>
                    <a:gd name="f241" fmla="val 7436"/>
                    <a:gd name="f242" fmla="val 7420"/>
                    <a:gd name="f243" fmla="val 7485"/>
                    <a:gd name="f244" fmla="val 7463"/>
                    <a:gd name="f245" fmla="val 7487"/>
                    <a:gd name="f246" fmla="val 7520"/>
                    <a:gd name="f247" fmla="val 7515"/>
                    <a:gd name="f248" fmla="val 7523"/>
                    <a:gd name="f249" fmla="val 7511"/>
                    <a:gd name="f250" fmla="val 7594"/>
                    <a:gd name="f251" fmla="val 7573"/>
                    <a:gd name="f252" fmla="val 7590"/>
                    <a:gd name="f253" fmla="val 7609"/>
                    <a:gd name="f254" fmla="val 7600"/>
                    <a:gd name="f255" fmla="val 7680"/>
                    <a:gd name="f256" fmla="val 7702"/>
                    <a:gd name="f257" fmla="val 7667"/>
                    <a:gd name="f258" fmla="val 7761"/>
                    <a:gd name="f259" fmla="val 7760"/>
                    <a:gd name="f260" fmla="val 7853"/>
                    <a:gd name="f261" fmla="val 7842"/>
                    <a:gd name="f262" fmla="val 48"/>
                    <a:gd name="f263" fmla="val 7825"/>
                    <a:gd name="f264" fmla="val 7872"/>
                    <a:gd name="f265" fmla="val 7894"/>
                    <a:gd name="f266" fmla="val 7968"/>
                    <a:gd name="f267" fmla="val 34"/>
                    <a:gd name="f268" fmla="val 8050"/>
                    <a:gd name="f269" fmla="val 29"/>
                    <a:gd name="f270" fmla="val 8066"/>
                    <a:gd name="f271" fmla="val 8129"/>
                    <a:gd name="f272" fmla="val 8090"/>
                    <a:gd name="f273" fmla="val 7980"/>
                    <a:gd name="f274" fmla="val 7919"/>
                    <a:gd name="f275" fmla="val 7954"/>
                    <a:gd name="f276" fmla="val 7929"/>
                    <a:gd name="f277" fmla="val 7982"/>
                    <a:gd name="f278" fmla="val 8000"/>
                    <a:gd name="f279" fmla="val 7953"/>
                    <a:gd name="f280" fmla="val 7938"/>
                    <a:gd name="f281" fmla="val 8060"/>
                    <a:gd name="f282" fmla="val 8054"/>
                    <a:gd name="f283" fmla="val 8153"/>
                    <a:gd name="f284" fmla="val 8149"/>
                    <a:gd name="f285" fmla="val 8016"/>
                    <a:gd name="f286" fmla="val 68"/>
                    <a:gd name="f287" fmla="val 8011"/>
                    <a:gd name="f288" fmla="val 8093"/>
                    <a:gd name="f289" fmla="val 8179"/>
                    <a:gd name="f290" fmla="val 8201"/>
                    <a:gd name="f291" fmla="val 8163"/>
                    <a:gd name="f292" fmla="val 8165"/>
                    <a:gd name="f293" fmla="val 8176"/>
                    <a:gd name="f294" fmla="val 8247"/>
                    <a:gd name="f295" fmla="val 8255"/>
                    <a:gd name="f296" fmla="val 8218"/>
                    <a:gd name="f297" fmla="val 8266"/>
                    <a:gd name="f298" fmla="val 8297"/>
                    <a:gd name="f299" fmla="val 8355"/>
                    <a:gd name="f300" fmla="val 8375"/>
                    <a:gd name="f301" fmla="val 8414"/>
                    <a:gd name="f302" fmla="val 8418"/>
                    <a:gd name="f303" fmla="val 8385"/>
                    <a:gd name="f304" fmla="val 8379"/>
                    <a:gd name="f305" fmla="val 37"/>
                    <a:gd name="f306" fmla="val 8401"/>
                    <a:gd name="f307" fmla="val 31"/>
                    <a:gd name="f308" fmla="val 8408"/>
                    <a:gd name="f309" fmla="val 8505"/>
                    <a:gd name="f310" fmla="val 8528"/>
                    <a:gd name="f311" fmla="val 8561"/>
                    <a:gd name="f312" fmla="val 8479"/>
                    <a:gd name="f313" fmla="val 8507"/>
                    <a:gd name="f314" fmla="val 8508"/>
                    <a:gd name="f315" fmla="val 8526"/>
                    <a:gd name="f316" fmla="val 8534"/>
                    <a:gd name="f317" fmla="val 8555"/>
                    <a:gd name="f318" fmla="val 8525"/>
                    <a:gd name="f319" fmla="val 8571"/>
                    <a:gd name="f320" fmla="val 8578"/>
                    <a:gd name="f321" fmla="val 8664"/>
                    <a:gd name="f322" fmla="val 8592"/>
                    <a:gd name="f323" fmla="val 8637"/>
                    <a:gd name="f324" fmla="val 8640"/>
                    <a:gd name="f325" fmla="val 8692"/>
                    <a:gd name="f326" fmla="val 8675"/>
                    <a:gd name="f327" fmla="val 8739"/>
                    <a:gd name="f328" fmla="val 8784"/>
                    <a:gd name="f329" fmla="val 8781"/>
                    <a:gd name="f330" fmla="val 8791"/>
                    <a:gd name="f331" fmla="val 8796"/>
                    <a:gd name="f332" fmla="val 8888"/>
                    <a:gd name="f333" fmla="val 8937"/>
                    <a:gd name="f334" fmla="val 9022"/>
                    <a:gd name="f335" fmla="val 9030"/>
                    <a:gd name="f336" fmla="val 9071"/>
                    <a:gd name="f337" fmla="val 9054"/>
                    <a:gd name="f338" fmla="val 9066"/>
                    <a:gd name="f339" fmla="val 9077"/>
                    <a:gd name="f340" fmla="val 9103"/>
                    <a:gd name="f341" fmla="val 9154"/>
                    <a:gd name="f342" fmla="val 9045"/>
                    <a:gd name="f343" fmla="val 9084"/>
                    <a:gd name="f344" fmla="val 9087"/>
                    <a:gd name="f345" fmla="val 9152"/>
                    <a:gd name="f346" fmla="val 9189"/>
                    <a:gd name="f347" fmla="val 9178"/>
                    <a:gd name="f348" fmla="val 9065"/>
                    <a:gd name="f349" fmla="val 9130"/>
                    <a:gd name="f350" fmla="val 9219"/>
                    <a:gd name="f351" fmla="val 9290"/>
                    <a:gd name="f352" fmla="val 9250"/>
                    <a:gd name="f353" fmla="val 9262"/>
                    <a:gd name="f354" fmla="val 9395"/>
                    <a:gd name="f355" fmla="val 9376"/>
                    <a:gd name="f356" fmla="val 9486"/>
                    <a:gd name="f357" fmla="val 9530"/>
                    <a:gd name="f358" fmla="val 40"/>
                    <a:gd name="f359" fmla="val 9498"/>
                    <a:gd name="f360" fmla="val 9440"/>
                    <a:gd name="f361" fmla="val 9409"/>
                    <a:gd name="f362" fmla="val 9370"/>
                    <a:gd name="f363" fmla="val 9418"/>
                    <a:gd name="f364" fmla="val 9400"/>
                    <a:gd name="f365" fmla="val 9361"/>
                    <a:gd name="f366" fmla="val 9340"/>
                    <a:gd name="f367" fmla="val 9377"/>
                    <a:gd name="f368" fmla="val 9565"/>
                    <a:gd name="f369" fmla="val 9668"/>
                    <a:gd name="f370" fmla="val 9686"/>
                    <a:gd name="f371" fmla="val 9718"/>
                    <a:gd name="f372" fmla="val 9703"/>
                    <a:gd name="f373" fmla="val 9670"/>
                    <a:gd name="f374" fmla="val 9640"/>
                    <a:gd name="f375" fmla="val 9732"/>
                    <a:gd name="f376" fmla="val 9690"/>
                    <a:gd name="f377" fmla="val 9734"/>
                    <a:gd name="f378" fmla="val 9783"/>
                    <a:gd name="f379" fmla="val 9844"/>
                    <a:gd name="f380" fmla="val 9856"/>
                    <a:gd name="f381" fmla="val 9854"/>
                    <a:gd name="f382" fmla="val 9816"/>
                    <a:gd name="f383" fmla="val 9798"/>
                    <a:gd name="f384" fmla="val 9824"/>
                    <a:gd name="f385" fmla="val 9892"/>
                    <a:gd name="f386" fmla="val 9920"/>
                    <a:gd name="f387" fmla="val 9877"/>
                    <a:gd name="f388" fmla="val 9921"/>
                    <a:gd name="f389" fmla="val 9975"/>
                    <a:gd name="f390" fmla="val 10005"/>
                    <a:gd name="f391" fmla="val 19"/>
                    <a:gd name="f392" fmla="val 10017"/>
                    <a:gd name="f393" fmla="val 9979"/>
                    <a:gd name="f394" fmla="val 18"/>
                    <a:gd name="f395" fmla="val 10012"/>
                    <a:gd name="f396" fmla="val 27"/>
                    <a:gd name="f397" fmla="val 9839"/>
                    <a:gd name="f398" fmla="val 9893"/>
                    <a:gd name="f399" fmla="val 9825"/>
                    <a:gd name="f400" fmla="val 9773"/>
                    <a:gd name="f401" fmla="val 16"/>
                    <a:gd name="f402" fmla="val 9774"/>
                    <a:gd name="f403" fmla="val 9791"/>
                    <a:gd name="f404" fmla="val 20"/>
                    <a:gd name="f405" fmla="val 9746"/>
                    <a:gd name="f406" fmla="val 9743"/>
                    <a:gd name="f407" fmla="val 9739"/>
                    <a:gd name="f408" fmla="val 9735"/>
                    <a:gd name="f409" fmla="val 9733"/>
                    <a:gd name="f410" fmla="val 9736"/>
                    <a:gd name="f411" fmla="val 9747"/>
                    <a:gd name="f412" fmla="val 9756"/>
                    <a:gd name="f413" fmla="val 9759"/>
                    <a:gd name="f414" fmla="val 9664"/>
                    <a:gd name="f415" fmla="val 9639"/>
                    <a:gd name="f416" fmla="val 9612"/>
                    <a:gd name="f417" fmla="val 30"/>
                    <a:gd name="f418" fmla="val 9651"/>
                    <a:gd name="f419" fmla="val 9636"/>
                    <a:gd name="f420" fmla="val 9599"/>
                    <a:gd name="f421" fmla="val 9596"/>
                    <a:gd name="f422" fmla="val 9591"/>
                    <a:gd name="f423" fmla="val 9534"/>
                    <a:gd name="f424" fmla="val 9500"/>
                    <a:gd name="f425" fmla="val 17"/>
                    <a:gd name="f426" fmla="val 9453"/>
                    <a:gd name="f427" fmla="val 9425"/>
                    <a:gd name="f428" fmla="val 9398"/>
                    <a:gd name="f429" fmla="val 9356"/>
                    <a:gd name="f430" fmla="val 9380"/>
                    <a:gd name="f431" fmla="val 9289"/>
                    <a:gd name="f432" fmla="val 9200"/>
                    <a:gd name="f433" fmla="val 9106"/>
                    <a:gd name="f434" fmla="val 28"/>
                    <a:gd name="f435" fmla="val 9004"/>
                    <a:gd name="f436" fmla="val 8974"/>
                    <a:gd name="f437" fmla="val 8944"/>
                    <a:gd name="f438" fmla="val 8893"/>
                    <a:gd name="f439" fmla="val 8884"/>
                    <a:gd name="f440" fmla="val 8845"/>
                    <a:gd name="f441" fmla="val 8768"/>
                    <a:gd name="f442" fmla="val 8752"/>
                    <a:gd name="f443" fmla="val 8710"/>
                    <a:gd name="f444" fmla="val 7"/>
                    <a:gd name="f445" fmla="val 8565"/>
                    <a:gd name="f446" fmla="val 14"/>
                    <a:gd name="f447" fmla="val 8498"/>
                    <a:gd name="f448" fmla="val 8495"/>
                    <a:gd name="f449" fmla="val 8449"/>
                    <a:gd name="f450" fmla="val 8404"/>
                    <a:gd name="f451" fmla="val 8346"/>
                    <a:gd name="f452" fmla="val 8350"/>
                    <a:gd name="f453" fmla="val 8300"/>
                    <a:gd name="f454" fmla="val 8222"/>
                    <a:gd name="f455" fmla="val 8143"/>
                    <a:gd name="f456" fmla="val 8169"/>
                    <a:gd name="f457" fmla="val 8183"/>
                    <a:gd name="f458" fmla="val 8089"/>
                    <a:gd name="f459" fmla="val 11"/>
                    <a:gd name="f460" fmla="val 7984"/>
                    <a:gd name="f461" fmla="val 7899"/>
                    <a:gd name="f462" fmla="val 7878"/>
                    <a:gd name="f463" fmla="val 7862"/>
                    <a:gd name="f464" fmla="val 7848"/>
                    <a:gd name="f465" fmla="val 7850"/>
                    <a:gd name="f466" fmla="val 7851"/>
                    <a:gd name="f467" fmla="val 7844"/>
                    <a:gd name="f468" fmla="val 7815"/>
                    <a:gd name="f469" fmla="val 7823"/>
                    <a:gd name="f470" fmla="val 7832"/>
                    <a:gd name="f471" fmla="val 7839"/>
                    <a:gd name="f472" fmla="val 7798"/>
                    <a:gd name="f473" fmla="val 7774"/>
                    <a:gd name="f474" fmla="val 7763"/>
                    <a:gd name="f475" fmla="val 7758"/>
                    <a:gd name="f476" fmla="val 7734"/>
                    <a:gd name="f477" fmla="val 7739"/>
                    <a:gd name="f478" fmla="val 7751"/>
                    <a:gd name="f479" fmla="val 7728"/>
                    <a:gd name="f480" fmla="val 7719"/>
                    <a:gd name="f481" fmla="val 7700"/>
                    <a:gd name="f482" fmla="val 7655"/>
                    <a:gd name="f483" fmla="val 7629"/>
                    <a:gd name="f484" fmla="val 7612"/>
                    <a:gd name="f485" fmla="val 7506"/>
                    <a:gd name="f486" fmla="val 7493"/>
                    <a:gd name="f487" fmla="val 7492"/>
                    <a:gd name="f488" fmla="val 7498"/>
                    <a:gd name="f489" fmla="val 7471"/>
                    <a:gd name="f490" fmla="val 7444"/>
                    <a:gd name="f491" fmla="val 7408"/>
                    <a:gd name="f492" fmla="val 7349"/>
                    <a:gd name="f493" fmla="val 7313"/>
                    <a:gd name="f494" fmla="val 7298"/>
                    <a:gd name="f495" fmla="val 7334"/>
                    <a:gd name="f496" fmla="val 7247"/>
                    <a:gd name="f497" fmla="val 7263"/>
                    <a:gd name="f498" fmla="val 7190"/>
                    <a:gd name="f499" fmla="val 7194"/>
                    <a:gd name="f500" fmla="val 7167"/>
                    <a:gd name="f501" fmla="val 7125"/>
                    <a:gd name="f502" fmla="val 7109"/>
                    <a:gd name="f503" fmla="val 7051"/>
                    <a:gd name="f504" fmla="val 6819"/>
                    <a:gd name="f505" fmla="val 6668"/>
                    <a:gd name="f506" fmla="val 6697"/>
                    <a:gd name="f507" fmla="val 6598"/>
                    <a:gd name="f508" fmla="val 6592"/>
                    <a:gd name="f509" fmla="val 6583"/>
                    <a:gd name="f510" fmla="val 6562"/>
                    <a:gd name="f511" fmla="val 6586"/>
                    <a:gd name="f512" fmla="val 6509"/>
                    <a:gd name="f513" fmla="val 6471"/>
                    <a:gd name="f514" fmla="val 6418"/>
                    <a:gd name="f515" fmla="val 6409"/>
                    <a:gd name="f516" fmla="val 6434"/>
                    <a:gd name="f517" fmla="val 6426"/>
                    <a:gd name="f518" fmla="val 6420"/>
                    <a:gd name="f519" fmla="val 6402"/>
                    <a:gd name="f520" fmla="val 6394"/>
                    <a:gd name="f521" fmla="val 6386"/>
                    <a:gd name="f522" fmla="val 6405"/>
                    <a:gd name="f523" fmla="val 6417"/>
                    <a:gd name="f524" fmla="val 6331"/>
                    <a:gd name="f525" fmla="val 6285"/>
                    <a:gd name="f526" fmla="val 6265"/>
                    <a:gd name="f527" fmla="val 6236"/>
                    <a:gd name="f528" fmla="val 6223"/>
                    <a:gd name="f529" fmla="val 6199"/>
                    <a:gd name="f530" fmla="val 6221"/>
                    <a:gd name="f531" fmla="val 6080"/>
                    <a:gd name="f532" fmla="val 6078"/>
                    <a:gd name="f533" fmla="val 6069"/>
                    <a:gd name="f534" fmla="val 6039"/>
                    <a:gd name="f535" fmla="val 6032"/>
                    <a:gd name="f536" fmla="val 5970"/>
                    <a:gd name="f537" fmla="val 5965"/>
                    <a:gd name="f538" fmla="val 5904"/>
                    <a:gd name="f539" fmla="val 5921"/>
                    <a:gd name="f540" fmla="val 5897"/>
                    <a:gd name="f541" fmla="val 5871"/>
                    <a:gd name="f542" fmla="val 5822"/>
                    <a:gd name="f543" fmla="val 5823"/>
                    <a:gd name="f544" fmla="val 5711"/>
                    <a:gd name="f545" fmla="val 5775"/>
                    <a:gd name="f546" fmla="val 5665"/>
                    <a:gd name="f547" fmla="val 5671"/>
                    <a:gd name="f548" fmla="val 5660"/>
                    <a:gd name="f549" fmla="val 5573"/>
                    <a:gd name="f550" fmla="val 5509"/>
                    <a:gd name="f551" fmla="val 5532"/>
                    <a:gd name="f552" fmla="val 5497"/>
                    <a:gd name="f553" fmla="val 5434"/>
                    <a:gd name="f554" fmla="val 5399"/>
                    <a:gd name="f555" fmla="val 5391"/>
                    <a:gd name="f556" fmla="val 5411"/>
                    <a:gd name="f557" fmla="val 5422"/>
                    <a:gd name="f558" fmla="val 5330"/>
                    <a:gd name="f559" fmla="val 6"/>
                    <a:gd name="f560" fmla="val 5410"/>
                    <a:gd name="f561" fmla="val 5341"/>
                    <a:gd name="f562" fmla="val 5328"/>
                    <a:gd name="f563" fmla="val 5357"/>
                    <a:gd name="f564" fmla="val 10"/>
                    <a:gd name="f565" fmla="val 5311"/>
                    <a:gd name="f566" fmla="val 9"/>
                    <a:gd name="f567" fmla="val 5288"/>
                    <a:gd name="f568" fmla="val 5177"/>
                    <a:gd name="f569" fmla="val 5114"/>
                    <a:gd name="f570" fmla="val 5128"/>
                    <a:gd name="f571" fmla="val 5142"/>
                    <a:gd name="f572" fmla="val 5110"/>
                    <a:gd name="f573" fmla="val 5061"/>
                    <a:gd name="f574" fmla="val 4978"/>
                    <a:gd name="f575" fmla="val 4934"/>
                    <a:gd name="f576" fmla="val 4928"/>
                    <a:gd name="f577" fmla="val 4925"/>
                    <a:gd name="f578" fmla="val 4888"/>
                    <a:gd name="f579" fmla="val 4804"/>
                    <a:gd name="f580" fmla="val 4781"/>
                    <a:gd name="f581" fmla="val 8"/>
                    <a:gd name="f582" fmla="val 4549"/>
                    <a:gd name="f583" fmla="val 4550"/>
                    <a:gd name="f584" fmla="val 4435"/>
                    <a:gd name="f585" fmla="val 4438"/>
                    <a:gd name="f586" fmla="val 4365"/>
                    <a:gd name="f587" fmla="val 4339"/>
                    <a:gd name="f588" fmla="val 4313"/>
                    <a:gd name="f589" fmla="val 4296"/>
                    <a:gd name="f590" fmla="val 4309"/>
                    <a:gd name="f591" fmla="val 4310"/>
                    <a:gd name="f592" fmla="val 4203"/>
                    <a:gd name="f593" fmla="val 4192"/>
                    <a:gd name="f594" fmla="val 4102"/>
                    <a:gd name="f595" fmla="val 4093"/>
                    <a:gd name="f596" fmla="val 4068"/>
                    <a:gd name="f597" fmla="val 3938"/>
                    <a:gd name="f598" fmla="val 3833"/>
                    <a:gd name="f599" fmla="val 3834"/>
                    <a:gd name="f600" fmla="val 3836"/>
                    <a:gd name="f601" fmla="val 3844"/>
                    <a:gd name="f602" fmla="val 3726"/>
                    <a:gd name="f603" fmla="val 3561"/>
                    <a:gd name="f604" fmla="val 3518"/>
                    <a:gd name="f605" fmla="val 3439"/>
                    <a:gd name="f606" fmla="val 3540"/>
                    <a:gd name="f607" fmla="val 3424"/>
                    <a:gd name="f608" fmla="val 3466"/>
                    <a:gd name="f609" fmla="val 3426"/>
                    <a:gd name="f610" fmla="val 3363"/>
                    <a:gd name="f611" fmla="val 3412"/>
                    <a:gd name="f612" fmla="val 3420"/>
                    <a:gd name="f613" fmla="val 3438"/>
                    <a:gd name="f614" fmla="val 3294"/>
                    <a:gd name="f615" fmla="val 3297"/>
                    <a:gd name="f616" fmla="val 3098"/>
                    <a:gd name="f617" fmla="val 2904"/>
                    <a:gd name="f618" fmla="val 2718"/>
                    <a:gd name="f619" fmla="val 2740"/>
                    <a:gd name="f620" fmla="val 2675"/>
                    <a:gd name="f621" fmla="val 2658"/>
                    <a:gd name="f622" fmla="val 2652"/>
                    <a:gd name="f623" fmla="val 2698"/>
                    <a:gd name="f624" fmla="val 2674"/>
                    <a:gd name="f625" fmla="val 2620"/>
                    <a:gd name="f626" fmla="val 2619"/>
                    <a:gd name="f627" fmla="val 2528"/>
                    <a:gd name="f628" fmla="val 2655"/>
                    <a:gd name="f629" fmla="val 2627"/>
                    <a:gd name="f630" fmla="val 2589"/>
                    <a:gd name="f631" fmla="val 2597"/>
                    <a:gd name="f632" fmla="val 2567"/>
                    <a:gd name="f633" fmla="val 2564"/>
                    <a:gd name="f634" fmla="val 2508"/>
                    <a:gd name="f635" fmla="val 2473"/>
                    <a:gd name="f636" fmla="val 2490"/>
                    <a:gd name="f637" fmla="val 2476"/>
                    <a:gd name="f638" fmla="val 2477"/>
                    <a:gd name="f639" fmla="val 2472"/>
                    <a:gd name="f640" fmla="val 2455"/>
                    <a:gd name="f641" fmla="val 2373"/>
                    <a:gd name="f642" fmla="val 2406"/>
                    <a:gd name="f643" fmla="val 2370"/>
                    <a:gd name="f644" fmla="val 2329"/>
                    <a:gd name="f645" fmla="val 2367"/>
                    <a:gd name="f646" fmla="val 2311"/>
                    <a:gd name="f647" fmla="val 2062"/>
                    <a:gd name="f648" fmla="val 2028"/>
                    <a:gd name="f649" fmla="val 1977"/>
                    <a:gd name="f650" fmla="val 1927"/>
                    <a:gd name="f651" fmla="val 1864"/>
                    <a:gd name="f652" fmla="val 1880"/>
                    <a:gd name="f653" fmla="val 1889"/>
                    <a:gd name="f654" fmla="val 1836"/>
                    <a:gd name="f655" fmla="val 1855"/>
                    <a:gd name="f656" fmla="val 1737"/>
                    <a:gd name="f657" fmla="val 1694"/>
                    <a:gd name="f658" fmla="val 1733"/>
                    <a:gd name="f659" fmla="val 1542"/>
                    <a:gd name="f660" fmla="val 1603"/>
                    <a:gd name="f661" fmla="val 1558"/>
                    <a:gd name="f662" fmla="val 1600"/>
                    <a:gd name="f663" fmla="val 1566"/>
                    <a:gd name="f664" fmla="val 1460"/>
                    <a:gd name="f665" fmla="val 1331"/>
                    <a:gd name="f666" fmla="val 1200"/>
                    <a:gd name="f667" fmla="val 1198"/>
                    <a:gd name="f668" fmla="val 1220"/>
                    <a:gd name="f669" fmla="val 1192"/>
                    <a:gd name="f670" fmla="val 1122"/>
                    <a:gd name="f671" fmla="val 1096"/>
                    <a:gd name="f672" fmla="val 1098"/>
                    <a:gd name="f673" fmla="val 1051"/>
                    <a:gd name="f674" fmla="val 1058"/>
                    <a:gd name="f675" fmla="val 1068"/>
                    <a:gd name="f676" fmla="val 1050"/>
                    <a:gd name="f677" fmla="val 792"/>
                    <a:gd name="f678" fmla="val 524"/>
                    <a:gd name="f679" fmla="val 262"/>
                    <a:gd name="f680" fmla="val 297"/>
                    <a:gd name="f681" fmla="val 274"/>
                    <a:gd name="f682" fmla="val 247"/>
                    <a:gd name="f683" fmla="val 264"/>
                    <a:gd name="f684" fmla="val 246"/>
                    <a:gd name="f685" fmla="val 250"/>
                    <a:gd name="f686" fmla="val 140"/>
                    <a:gd name="f687" fmla="val 120"/>
                    <a:gd name="f688" fmla="val 111"/>
                    <a:gd name="f689" fmla="val 104"/>
                    <a:gd name="f690" fmla="val 156"/>
                    <a:gd name="f691" fmla="val 240"/>
                    <a:gd name="f692" fmla="val 325"/>
                    <a:gd name="f693" fmla="val 344"/>
                    <a:gd name="f694" fmla="val 309"/>
                    <a:gd name="f695" fmla="val 319"/>
                    <a:gd name="f696" fmla="val 340"/>
                    <a:gd name="f697" fmla="val 366"/>
                    <a:gd name="f698" fmla="val 414"/>
                    <a:gd name="f699" fmla="val 409"/>
                    <a:gd name="f700" fmla="val 544"/>
                    <a:gd name="f701" fmla="val 602"/>
                    <a:gd name="f702" fmla="val 754"/>
                    <a:gd name="f703" fmla="val 742"/>
                    <a:gd name="f704" fmla="val 775"/>
                    <a:gd name="f705" fmla="val 782"/>
                    <a:gd name="f706" fmla="val 797"/>
                    <a:gd name="f707" fmla="val 835"/>
                    <a:gd name="f708" fmla="val 706"/>
                    <a:gd name="f709" fmla="val 740"/>
                    <a:gd name="f710" fmla="val 783"/>
                    <a:gd name="f711" fmla="val 970"/>
                    <a:gd name="f712" fmla="val 999"/>
                    <a:gd name="f713" fmla="val 1049"/>
                    <a:gd name="f714" fmla="val 984"/>
                    <a:gd name="f715" fmla="val 1034"/>
                    <a:gd name="f716" fmla="val 1048"/>
                    <a:gd name="f717" fmla="val 1060"/>
                    <a:gd name="f718" fmla="val 1093"/>
                    <a:gd name="f719" fmla="val 1110"/>
                    <a:gd name="f720" fmla="val 1111"/>
                    <a:gd name="f721" fmla="val 1103"/>
                    <a:gd name="f722" fmla="val 1088"/>
                    <a:gd name="f723" fmla="val 1080"/>
                    <a:gd name="f724" fmla="val 1215"/>
                    <a:gd name="f725" fmla="val 1166"/>
                    <a:gd name="f726" fmla="val 1303"/>
                    <a:gd name="f727" fmla="val 1470"/>
                    <a:gd name="f728" fmla="val 1593"/>
                    <a:gd name="f729" fmla="val 1674"/>
                    <a:gd name="f730" fmla="val 1784"/>
                    <a:gd name="f731" fmla="val 1780"/>
                    <a:gd name="f732" fmla="val 1803"/>
                    <a:gd name="f733" fmla="val 1832"/>
                    <a:gd name="f734" fmla="val 1863"/>
                    <a:gd name="f735" fmla="val 1835"/>
                    <a:gd name="f736" fmla="val 1915"/>
                    <a:gd name="f737" fmla="val 1879"/>
                    <a:gd name="f738" fmla="val 1988"/>
                    <a:gd name="f739" fmla="val 1933"/>
                    <a:gd name="f740" fmla="val 2005"/>
                    <a:gd name="f741" fmla="val 2022"/>
                    <a:gd name="f742" fmla="val 2046"/>
                    <a:gd name="f743" fmla="val 2048"/>
                    <a:gd name="f744" fmla="val 2104"/>
                    <a:gd name="f745" fmla="val 2058"/>
                    <a:gd name="f746" fmla="val 2139"/>
                    <a:gd name="f747" fmla="val 2088"/>
                    <a:gd name="f748" fmla="val 2205"/>
                    <a:gd name="f749" fmla="val 2261"/>
                    <a:gd name="f750" fmla="val 2314"/>
                    <a:gd name="f751" fmla="val 2368"/>
                    <a:gd name="f752" fmla="val 2214"/>
                    <a:gd name="f753" fmla="val 2244"/>
                    <a:gd name="f754" fmla="val 2219"/>
                    <a:gd name="f755" fmla="val 2288"/>
                    <a:gd name="f756" fmla="val 2324"/>
                    <a:gd name="f757" fmla="val 2361"/>
                    <a:gd name="f758" fmla="val 2387"/>
                    <a:gd name="f759" fmla="val 2481"/>
                    <a:gd name="f760" fmla="val 2471"/>
                    <a:gd name="f761" fmla="val 2496"/>
                    <a:gd name="f762" fmla="val 2530"/>
                    <a:gd name="f763" fmla="val 2573"/>
                    <a:gd name="f764" fmla="val 2628"/>
                    <a:gd name="f765" fmla="val 2635"/>
                    <a:gd name="f766" fmla="val 2550"/>
                    <a:gd name="f767" fmla="val 2598"/>
                    <a:gd name="f768" fmla="val 2644"/>
                    <a:gd name="f769" fmla="val 2724"/>
                    <a:gd name="f770" fmla="val 2694"/>
                    <a:gd name="f771" fmla="val 2677"/>
                    <a:gd name="f772" fmla="val 2701"/>
                    <a:gd name="f773" fmla="val 2722"/>
                    <a:gd name="f774" fmla="val 2747"/>
                    <a:gd name="f775" fmla="val 2643"/>
                    <a:gd name="f776" fmla="val 2591"/>
                    <a:gd name="f777" fmla="val 2616"/>
                    <a:gd name="f778" fmla="val 2689"/>
                    <a:gd name="f779" fmla="val 2663"/>
                    <a:gd name="f780" fmla="val 2700"/>
                    <a:gd name="f781" fmla="val 2755"/>
                    <a:gd name="f782" fmla="val 2818"/>
                    <a:gd name="f783" fmla="val 2814"/>
                    <a:gd name="f784" fmla="val 2824"/>
                    <a:gd name="f785" fmla="val 2845"/>
                    <a:gd name="f786" fmla="val 2863"/>
                    <a:gd name="f787" fmla="val 2830"/>
                    <a:gd name="f788" fmla="val 2881"/>
                    <a:gd name="f789" fmla="val 2928"/>
                    <a:gd name="f790" fmla="val 2977"/>
                    <a:gd name="f791" fmla="val 2875"/>
                    <a:gd name="f792" fmla="val 2954"/>
                    <a:gd name="f793" fmla="val 2911"/>
                    <a:gd name="f794" fmla="val 3038"/>
                    <a:gd name="f795" fmla="val 2984"/>
                    <a:gd name="f796" fmla="val 3126"/>
                    <a:gd name="f797" fmla="val 3107"/>
                    <a:gd name="f798" fmla="val 3054"/>
                    <a:gd name="f799" fmla="val 3084"/>
                    <a:gd name="f800" fmla="val 3111"/>
                    <a:gd name="f801" fmla="val 3146"/>
                    <a:gd name="f802" fmla="val 3163"/>
                    <a:gd name="f803" fmla="val 3257"/>
                    <a:gd name="f804" fmla="val 3149"/>
                    <a:gd name="f805" fmla="val 3189"/>
                    <a:gd name="f806" fmla="val 3221"/>
                    <a:gd name="f807" fmla="val 3235"/>
                    <a:gd name="f808" fmla="val 3276"/>
                    <a:gd name="f809" fmla="val 3384"/>
                    <a:gd name="f810" fmla="val 3305"/>
                    <a:gd name="f811" fmla="val 3401"/>
                    <a:gd name="f812" fmla="val 3361"/>
                    <a:gd name="f813" fmla="val 3411"/>
                    <a:gd name="f814" fmla="val 3400"/>
                    <a:gd name="f815" fmla="val 3455"/>
                    <a:gd name="f816" fmla="val 3472"/>
                    <a:gd name="f817" fmla="val 3526"/>
                    <a:gd name="f818" fmla="val 3513"/>
                    <a:gd name="f819" fmla="val 3533"/>
                    <a:gd name="f820" fmla="val 3580"/>
                    <a:gd name="f821" fmla="val 3613"/>
                    <a:gd name="f822" fmla="val 3562"/>
                    <a:gd name="f823" fmla="val 3630"/>
                    <a:gd name="f824" fmla="val 3614"/>
                    <a:gd name="f825" fmla="val 3598"/>
                    <a:gd name="f826" fmla="val 3568"/>
                    <a:gd name="f827" fmla="val 3565"/>
                    <a:gd name="f828" fmla="val 3553"/>
                    <a:gd name="f829" fmla="val 3550"/>
                    <a:gd name="f830" fmla="val 3585"/>
                    <a:gd name="f831" fmla="val 3638"/>
                    <a:gd name="f832" fmla="val 3662"/>
                    <a:gd name="f833" fmla="val 3653"/>
                    <a:gd name="f834" fmla="val 3642"/>
                    <a:gd name="f835" fmla="val 3636"/>
                    <a:gd name="f836" fmla="val 3734"/>
                    <a:gd name="f837" fmla="val 3749"/>
                    <a:gd name="f838" fmla="val 3737"/>
                    <a:gd name="f839" fmla="val 3725"/>
                    <a:gd name="f840" fmla="val 3744"/>
                    <a:gd name="f841" fmla="val 3758"/>
                    <a:gd name="f842" fmla="val 3787"/>
                    <a:gd name="f843" fmla="val 3780"/>
                    <a:gd name="f844" fmla="val 3781"/>
                    <a:gd name="f845" fmla="val 3740"/>
                    <a:gd name="f846" fmla="val 3839"/>
                    <a:gd name="f847" fmla="val 3881"/>
                    <a:gd name="f848" fmla="val 3869"/>
                    <a:gd name="f849" fmla="val 3920"/>
                    <a:gd name="f850" fmla="val 3995"/>
                    <a:gd name="f851" fmla="val 4064"/>
                    <a:gd name="f852" fmla="val 4067"/>
                    <a:gd name="f853" fmla="val 4074"/>
                    <a:gd name="f854" fmla="val 4089"/>
                    <a:gd name="f855" fmla="val 4153"/>
                    <a:gd name="f856" fmla="val 4210"/>
                    <a:gd name="f857" fmla="val 4286"/>
                    <a:gd name="f858" fmla="val 4329"/>
                    <a:gd name="f859" fmla="val 4389"/>
                    <a:gd name="f860" fmla="val 4271"/>
                    <a:gd name="f861" fmla="val 4370"/>
                    <a:gd name="f862" fmla="val 4440"/>
                    <a:gd name="f863" fmla="val 4396"/>
                    <a:gd name="f864" fmla="val 4421"/>
                    <a:gd name="f865" fmla="val 4456"/>
                    <a:gd name="f866" fmla="val 4517"/>
                    <a:gd name="f867" fmla="val 4581"/>
                    <a:gd name="f868" fmla="val 4560"/>
                    <a:gd name="f869" fmla="val 4543"/>
                    <a:gd name="f870" fmla="+- 0 0 -90"/>
                    <a:gd name="f871" fmla="*/ f3 1 10030"/>
                    <a:gd name="f872" fmla="*/ f4 1 75"/>
                    <a:gd name="f873" fmla="+- f7 0 f5"/>
                    <a:gd name="f874" fmla="+- f6 0 f5"/>
                    <a:gd name="f875" fmla="*/ f870 f0 1"/>
                    <a:gd name="f876" fmla="*/ f874 1 10030"/>
                    <a:gd name="f877" fmla="*/ f873 1 75"/>
                    <a:gd name="f878" fmla="*/ 9555 f874 1"/>
                    <a:gd name="f879" fmla="*/ 25 f873 1"/>
                    <a:gd name="f880" fmla="*/ 9488 f874 1"/>
                    <a:gd name="f881" fmla="*/ 23 f873 1"/>
                    <a:gd name="f882" fmla="*/ 5258 f874 1"/>
                    <a:gd name="f883" fmla="*/ 60 f873 1"/>
                    <a:gd name="f884" fmla="*/ 4572 f874 1"/>
                    <a:gd name="f885" fmla="*/ 65 f873 1"/>
                    <a:gd name="f886" fmla="*/ 4884 f874 1"/>
                    <a:gd name="f887" fmla="*/ 61 f873 1"/>
                    <a:gd name="f888" fmla="*/ 5092 f874 1"/>
                    <a:gd name="f889" fmla="*/ 56 f873 1"/>
                    <a:gd name="f890" fmla="*/ 5260 f874 1"/>
                    <a:gd name="f891" fmla="*/ 5560 f874 1"/>
                    <a:gd name="f892" fmla="*/ 62 f873 1"/>
                    <a:gd name="f893" fmla="*/ 6006 f874 1"/>
                    <a:gd name="f894" fmla="*/ 6308 f874 1"/>
                    <a:gd name="f895" fmla="*/ 32 f873 1"/>
                    <a:gd name="f896" fmla="*/ 6269 f874 1"/>
                    <a:gd name="f897" fmla="*/ 52 f873 1"/>
                    <a:gd name="f898" fmla="*/ 6665 f874 1"/>
                    <a:gd name="f899" fmla="*/ 41 f873 1"/>
                    <a:gd name="f900" fmla="*/ 6806 f874 1"/>
                    <a:gd name="f901" fmla="*/ 53 f873 1"/>
                    <a:gd name="f902" fmla="*/ 7204 f874 1"/>
                    <a:gd name="f903" fmla="*/ 50 f873 1"/>
                    <a:gd name="f904" fmla="*/ 7485 f874 1"/>
                    <a:gd name="f905" fmla="*/ 7667 f874 1"/>
                    <a:gd name="f906" fmla="*/ 7919 f874 1"/>
                    <a:gd name="f907" fmla="*/ 63 f873 1"/>
                    <a:gd name="f908" fmla="*/ 8179 f874 1"/>
                    <a:gd name="f909" fmla="*/ 51 f873 1"/>
                    <a:gd name="f910" fmla="*/ 8401 f874 1"/>
                    <a:gd name="f911" fmla="*/ 31 f873 1"/>
                    <a:gd name="f912" fmla="*/ 8692 f874 1"/>
                    <a:gd name="f913" fmla="*/ 58 f873 1"/>
                    <a:gd name="f914" fmla="*/ 9084 f874 1"/>
                    <a:gd name="f915" fmla="*/ 9498 f874 1"/>
                    <a:gd name="f916" fmla="*/ 44 f873 1"/>
                    <a:gd name="f917" fmla="*/ 9670 f874 1"/>
                    <a:gd name="f918" fmla="*/ 45 f873 1"/>
                    <a:gd name="f919" fmla="*/ 9877 f874 1"/>
                    <a:gd name="f920" fmla="*/ 9735 f874 1"/>
                    <a:gd name="f921" fmla="*/ 21 f873 1"/>
                    <a:gd name="f922" fmla="*/ 9636 f874 1"/>
                    <a:gd name="f923" fmla="*/ 27 f873 1"/>
                    <a:gd name="f924" fmla="*/ 9290 f874 1"/>
                    <a:gd name="f925" fmla="*/ 22 f873 1"/>
                    <a:gd name="f926" fmla="*/ 8498 f874 1"/>
                    <a:gd name="f927" fmla="*/ 12 f873 1"/>
                    <a:gd name="f928" fmla="*/ 7899 f874 1"/>
                    <a:gd name="f929" fmla="*/ 7774 f874 1"/>
                    <a:gd name="f930" fmla="*/ 7493 f874 1"/>
                    <a:gd name="f931" fmla="*/ 7190 f874 1"/>
                    <a:gd name="f932" fmla="*/ 6418 f874 1"/>
                    <a:gd name="f933" fmla="*/ 20 f873 1"/>
                    <a:gd name="f934" fmla="*/ 6248 f874 1"/>
                    <a:gd name="f935" fmla="*/ 24 f873 1"/>
                    <a:gd name="f936" fmla="*/ 5823 f874 1"/>
                    <a:gd name="f937" fmla="*/ 28 f873 1"/>
                    <a:gd name="f938" fmla="*/ 5422 f874 1"/>
                    <a:gd name="f939" fmla="*/ 11 f873 1"/>
                    <a:gd name="f940" fmla="*/ 4925 f874 1"/>
                    <a:gd name="f941" fmla="*/ 16 f873 1"/>
                    <a:gd name="f942" fmla="*/ 4310 f874 1"/>
                    <a:gd name="f943" fmla="*/ 18 f873 1"/>
                    <a:gd name="f944" fmla="*/ 3439 f874 1"/>
                    <a:gd name="f945" fmla="*/ 2740 f874 1"/>
                    <a:gd name="f946" fmla="*/ 2597 f874 1"/>
                    <a:gd name="f947" fmla="*/ 9 f873 1"/>
                    <a:gd name="f948" fmla="*/ 2367 f874 1"/>
                    <a:gd name="f949" fmla="*/ 1566 f874 1"/>
                    <a:gd name="f950" fmla="*/ 262 f874 1"/>
                    <a:gd name="f951" fmla="*/ 7 f873 1"/>
                    <a:gd name="f952" fmla="*/ 104 f874 1"/>
                    <a:gd name="f953" fmla="*/ 42 f873 1"/>
                    <a:gd name="f954" fmla="*/ 742 f874 1"/>
                    <a:gd name="f955" fmla="*/ 47 f873 1"/>
                    <a:gd name="f956" fmla="*/ 1060 f874 1"/>
                    <a:gd name="f957" fmla="*/ 1593 f874 1"/>
                    <a:gd name="f958" fmla="*/ 46 f873 1"/>
                    <a:gd name="f959" fmla="*/ 2022 f874 1"/>
                    <a:gd name="f960" fmla="*/ 2481 f874 1"/>
                    <a:gd name="f961" fmla="*/ 2677 f874 1"/>
                    <a:gd name="f962" fmla="*/ 2863 f874 1"/>
                    <a:gd name="f963" fmla="*/ 3163 f874 1"/>
                    <a:gd name="f964" fmla="*/ 3411 f874 1"/>
                    <a:gd name="f965" fmla="*/ 54 f873 1"/>
                    <a:gd name="f966" fmla="*/ 3550 f874 1"/>
                    <a:gd name="f967" fmla="*/ 3740 f874 1"/>
                    <a:gd name="f968" fmla="*/ 4329 f874 1"/>
                    <a:gd name="f969" fmla="*/ 68 f873 1"/>
                    <a:gd name="f970" fmla="*/ f875 1 f2"/>
                    <a:gd name="f971" fmla="*/ f878 1 10030"/>
                    <a:gd name="f972" fmla="*/ f879 1 75"/>
                    <a:gd name="f973" fmla="*/ f880 1 10030"/>
                    <a:gd name="f974" fmla="*/ f881 1 75"/>
                    <a:gd name="f975" fmla="*/ f882 1 10030"/>
                    <a:gd name="f976" fmla="*/ f883 1 75"/>
                    <a:gd name="f977" fmla="*/ f884 1 10030"/>
                    <a:gd name="f978" fmla="*/ f885 1 75"/>
                    <a:gd name="f979" fmla="*/ f886 1 10030"/>
                    <a:gd name="f980" fmla="*/ f887 1 75"/>
                    <a:gd name="f981" fmla="*/ f888 1 10030"/>
                    <a:gd name="f982" fmla="*/ f889 1 75"/>
                    <a:gd name="f983" fmla="*/ f890 1 10030"/>
                    <a:gd name="f984" fmla="*/ f891 1 10030"/>
                    <a:gd name="f985" fmla="*/ f892 1 75"/>
                    <a:gd name="f986" fmla="*/ f893 1 10030"/>
                    <a:gd name="f987" fmla="*/ f894 1 10030"/>
                    <a:gd name="f988" fmla="*/ f895 1 75"/>
                    <a:gd name="f989" fmla="*/ f896 1 10030"/>
                    <a:gd name="f990" fmla="*/ f897 1 75"/>
                    <a:gd name="f991" fmla="*/ f898 1 10030"/>
                    <a:gd name="f992" fmla="*/ f899 1 75"/>
                    <a:gd name="f993" fmla="*/ f900 1 10030"/>
                    <a:gd name="f994" fmla="*/ f901 1 75"/>
                    <a:gd name="f995" fmla="*/ f902 1 10030"/>
                    <a:gd name="f996" fmla="*/ f903 1 75"/>
                    <a:gd name="f997" fmla="*/ f904 1 10030"/>
                    <a:gd name="f998" fmla="*/ f905 1 10030"/>
                    <a:gd name="f999" fmla="*/ f906 1 10030"/>
                    <a:gd name="f1000" fmla="*/ f907 1 75"/>
                    <a:gd name="f1001" fmla="*/ f908 1 10030"/>
                    <a:gd name="f1002" fmla="*/ f909 1 75"/>
                    <a:gd name="f1003" fmla="*/ f910 1 10030"/>
                    <a:gd name="f1004" fmla="*/ f911 1 75"/>
                    <a:gd name="f1005" fmla="*/ f912 1 10030"/>
                    <a:gd name="f1006" fmla="*/ f913 1 75"/>
                    <a:gd name="f1007" fmla="*/ f914 1 10030"/>
                    <a:gd name="f1008" fmla="*/ f915 1 10030"/>
                    <a:gd name="f1009" fmla="*/ f916 1 75"/>
                    <a:gd name="f1010" fmla="*/ f917 1 10030"/>
                    <a:gd name="f1011" fmla="*/ f918 1 75"/>
                    <a:gd name="f1012" fmla="*/ f919 1 10030"/>
                    <a:gd name="f1013" fmla="*/ f920 1 10030"/>
                    <a:gd name="f1014" fmla="*/ f921 1 75"/>
                    <a:gd name="f1015" fmla="*/ f922 1 10030"/>
                    <a:gd name="f1016" fmla="*/ f923 1 75"/>
                    <a:gd name="f1017" fmla="*/ f924 1 10030"/>
                    <a:gd name="f1018" fmla="*/ f925 1 75"/>
                    <a:gd name="f1019" fmla="*/ f926 1 10030"/>
                    <a:gd name="f1020" fmla="*/ f927 1 75"/>
                    <a:gd name="f1021" fmla="*/ f928 1 10030"/>
                    <a:gd name="f1022" fmla="*/ f929 1 10030"/>
                    <a:gd name="f1023" fmla="*/ f930 1 10030"/>
                    <a:gd name="f1024" fmla="*/ f931 1 10030"/>
                    <a:gd name="f1025" fmla="*/ f932 1 10030"/>
                    <a:gd name="f1026" fmla="*/ f933 1 75"/>
                    <a:gd name="f1027" fmla="*/ f934 1 10030"/>
                    <a:gd name="f1028" fmla="*/ f935 1 75"/>
                    <a:gd name="f1029" fmla="*/ f936 1 10030"/>
                    <a:gd name="f1030" fmla="*/ f937 1 75"/>
                    <a:gd name="f1031" fmla="*/ f938 1 10030"/>
                    <a:gd name="f1032" fmla="*/ f939 1 75"/>
                    <a:gd name="f1033" fmla="*/ f940 1 10030"/>
                    <a:gd name="f1034" fmla="*/ f941 1 75"/>
                    <a:gd name="f1035" fmla="*/ f942 1 10030"/>
                    <a:gd name="f1036" fmla="*/ f943 1 75"/>
                    <a:gd name="f1037" fmla="*/ f944 1 10030"/>
                    <a:gd name="f1038" fmla="*/ f945 1 10030"/>
                    <a:gd name="f1039" fmla="*/ f946 1 10030"/>
                    <a:gd name="f1040" fmla="*/ f947 1 75"/>
                    <a:gd name="f1041" fmla="*/ f948 1 10030"/>
                    <a:gd name="f1042" fmla="*/ f949 1 10030"/>
                    <a:gd name="f1043" fmla="*/ f950 1 10030"/>
                    <a:gd name="f1044" fmla="*/ f951 1 75"/>
                    <a:gd name="f1045" fmla="*/ f952 1 10030"/>
                    <a:gd name="f1046" fmla="*/ f953 1 75"/>
                    <a:gd name="f1047" fmla="*/ f954 1 10030"/>
                    <a:gd name="f1048" fmla="*/ f955 1 75"/>
                    <a:gd name="f1049" fmla="*/ f956 1 10030"/>
                    <a:gd name="f1050" fmla="*/ f957 1 10030"/>
                    <a:gd name="f1051" fmla="*/ f958 1 75"/>
                    <a:gd name="f1052" fmla="*/ f959 1 10030"/>
                    <a:gd name="f1053" fmla="*/ f960 1 10030"/>
                    <a:gd name="f1054" fmla="*/ f961 1 10030"/>
                    <a:gd name="f1055" fmla="*/ f962 1 10030"/>
                    <a:gd name="f1056" fmla="*/ f963 1 10030"/>
                    <a:gd name="f1057" fmla="*/ f964 1 10030"/>
                    <a:gd name="f1058" fmla="*/ f965 1 75"/>
                    <a:gd name="f1059" fmla="*/ f966 1 10030"/>
                    <a:gd name="f1060" fmla="*/ f967 1 10030"/>
                    <a:gd name="f1061" fmla="*/ f968 1 10030"/>
                    <a:gd name="f1062" fmla="*/ f969 1 75"/>
                    <a:gd name="f1063" fmla="*/ 0 1 f876"/>
                    <a:gd name="f1064" fmla="*/ f6 1 f876"/>
                    <a:gd name="f1065" fmla="*/ 0 1 f877"/>
                    <a:gd name="f1066" fmla="*/ f7 1 f877"/>
                    <a:gd name="f1067" fmla="+- f970 0 f1"/>
                    <a:gd name="f1068" fmla="*/ f971 1 f876"/>
                    <a:gd name="f1069" fmla="*/ f972 1 f877"/>
                    <a:gd name="f1070" fmla="*/ f973 1 f876"/>
                    <a:gd name="f1071" fmla="*/ f974 1 f877"/>
                    <a:gd name="f1072" fmla="*/ f975 1 f876"/>
                    <a:gd name="f1073" fmla="*/ f976 1 f877"/>
                    <a:gd name="f1074" fmla="*/ f977 1 f876"/>
                    <a:gd name="f1075" fmla="*/ f978 1 f877"/>
                    <a:gd name="f1076" fmla="*/ f979 1 f876"/>
                    <a:gd name="f1077" fmla="*/ f980 1 f877"/>
                    <a:gd name="f1078" fmla="*/ f981 1 f876"/>
                    <a:gd name="f1079" fmla="*/ f982 1 f877"/>
                    <a:gd name="f1080" fmla="*/ f983 1 f876"/>
                    <a:gd name="f1081" fmla="*/ f984 1 f876"/>
                    <a:gd name="f1082" fmla="*/ f985 1 f877"/>
                    <a:gd name="f1083" fmla="*/ f986 1 f876"/>
                    <a:gd name="f1084" fmla="*/ f987 1 f876"/>
                    <a:gd name="f1085" fmla="*/ f988 1 f877"/>
                    <a:gd name="f1086" fmla="*/ f989 1 f876"/>
                    <a:gd name="f1087" fmla="*/ f990 1 f877"/>
                    <a:gd name="f1088" fmla="*/ f991 1 f876"/>
                    <a:gd name="f1089" fmla="*/ f992 1 f877"/>
                    <a:gd name="f1090" fmla="*/ f993 1 f876"/>
                    <a:gd name="f1091" fmla="*/ f994 1 f877"/>
                    <a:gd name="f1092" fmla="*/ f995 1 f876"/>
                    <a:gd name="f1093" fmla="*/ f996 1 f877"/>
                    <a:gd name="f1094" fmla="*/ f997 1 f876"/>
                    <a:gd name="f1095" fmla="*/ f998 1 f876"/>
                    <a:gd name="f1096" fmla="*/ f999 1 f876"/>
                    <a:gd name="f1097" fmla="*/ f1000 1 f877"/>
                    <a:gd name="f1098" fmla="*/ f1001 1 f876"/>
                    <a:gd name="f1099" fmla="*/ f1002 1 f877"/>
                    <a:gd name="f1100" fmla="*/ f1003 1 f876"/>
                    <a:gd name="f1101" fmla="*/ f1004 1 f877"/>
                    <a:gd name="f1102" fmla="*/ f1005 1 f876"/>
                    <a:gd name="f1103" fmla="*/ f1006 1 f877"/>
                    <a:gd name="f1104" fmla="*/ f1007 1 f876"/>
                    <a:gd name="f1105" fmla="*/ f1008 1 f876"/>
                    <a:gd name="f1106" fmla="*/ f1009 1 f877"/>
                    <a:gd name="f1107" fmla="*/ f1010 1 f876"/>
                    <a:gd name="f1108" fmla="*/ f1011 1 f877"/>
                    <a:gd name="f1109" fmla="*/ f1012 1 f876"/>
                    <a:gd name="f1110" fmla="*/ f1013 1 f876"/>
                    <a:gd name="f1111" fmla="*/ f1014 1 f877"/>
                    <a:gd name="f1112" fmla="*/ f1015 1 f876"/>
                    <a:gd name="f1113" fmla="*/ f1016 1 f877"/>
                    <a:gd name="f1114" fmla="*/ f1017 1 f876"/>
                    <a:gd name="f1115" fmla="*/ f1018 1 f877"/>
                    <a:gd name="f1116" fmla="*/ f1019 1 f876"/>
                    <a:gd name="f1117" fmla="*/ f1020 1 f877"/>
                    <a:gd name="f1118" fmla="*/ f1021 1 f876"/>
                    <a:gd name="f1119" fmla="*/ f1022 1 f876"/>
                    <a:gd name="f1120" fmla="*/ f1023 1 f876"/>
                    <a:gd name="f1121" fmla="*/ f1024 1 f876"/>
                    <a:gd name="f1122" fmla="*/ f1025 1 f876"/>
                    <a:gd name="f1123" fmla="*/ f1026 1 f877"/>
                    <a:gd name="f1124" fmla="*/ f1027 1 f876"/>
                    <a:gd name="f1125" fmla="*/ f1028 1 f877"/>
                    <a:gd name="f1126" fmla="*/ f1029 1 f876"/>
                    <a:gd name="f1127" fmla="*/ f1030 1 f877"/>
                    <a:gd name="f1128" fmla="*/ f1031 1 f876"/>
                    <a:gd name="f1129" fmla="*/ f1032 1 f877"/>
                    <a:gd name="f1130" fmla="*/ f1033 1 f876"/>
                    <a:gd name="f1131" fmla="*/ f1034 1 f877"/>
                    <a:gd name="f1132" fmla="*/ f1035 1 f876"/>
                    <a:gd name="f1133" fmla="*/ f1036 1 f877"/>
                    <a:gd name="f1134" fmla="*/ f1037 1 f876"/>
                    <a:gd name="f1135" fmla="*/ f1038 1 f876"/>
                    <a:gd name="f1136" fmla="*/ f1039 1 f876"/>
                    <a:gd name="f1137" fmla="*/ f1040 1 f877"/>
                    <a:gd name="f1138" fmla="*/ f1041 1 f876"/>
                    <a:gd name="f1139" fmla="*/ f1042 1 f876"/>
                    <a:gd name="f1140" fmla="*/ f1043 1 f876"/>
                    <a:gd name="f1141" fmla="*/ f1044 1 f877"/>
                    <a:gd name="f1142" fmla="*/ f1045 1 f876"/>
                    <a:gd name="f1143" fmla="*/ f1046 1 f877"/>
                    <a:gd name="f1144" fmla="*/ f1047 1 f876"/>
                    <a:gd name="f1145" fmla="*/ f1048 1 f877"/>
                    <a:gd name="f1146" fmla="*/ f1049 1 f876"/>
                    <a:gd name="f1147" fmla="*/ f1050 1 f876"/>
                    <a:gd name="f1148" fmla="*/ f1051 1 f877"/>
                    <a:gd name="f1149" fmla="*/ f1052 1 f876"/>
                    <a:gd name="f1150" fmla="*/ f1053 1 f876"/>
                    <a:gd name="f1151" fmla="*/ f1054 1 f876"/>
                    <a:gd name="f1152" fmla="*/ f1055 1 f876"/>
                    <a:gd name="f1153" fmla="*/ f1056 1 f876"/>
                    <a:gd name="f1154" fmla="*/ f1057 1 f876"/>
                    <a:gd name="f1155" fmla="*/ f1058 1 f877"/>
                    <a:gd name="f1156" fmla="*/ f1059 1 f876"/>
                    <a:gd name="f1157" fmla="*/ f1060 1 f876"/>
                    <a:gd name="f1158" fmla="*/ f1061 1 f876"/>
                    <a:gd name="f1159" fmla="*/ f1062 1 f877"/>
                    <a:gd name="f1160" fmla="*/ f1063 f871 1"/>
                    <a:gd name="f1161" fmla="*/ f1064 f871 1"/>
                    <a:gd name="f1162" fmla="*/ f1066 f872 1"/>
                    <a:gd name="f1163" fmla="*/ f1065 f872 1"/>
                    <a:gd name="f1164" fmla="*/ f1068 f871 1"/>
                    <a:gd name="f1165" fmla="*/ f1069 f872 1"/>
                    <a:gd name="f1166" fmla="*/ f1070 f871 1"/>
                    <a:gd name="f1167" fmla="*/ f1071 f872 1"/>
                    <a:gd name="f1168" fmla="*/ f1072 f871 1"/>
                    <a:gd name="f1169" fmla="*/ f1073 f872 1"/>
                    <a:gd name="f1170" fmla="*/ f1074 f871 1"/>
                    <a:gd name="f1171" fmla="*/ f1075 f872 1"/>
                    <a:gd name="f1172" fmla="*/ f1076 f871 1"/>
                    <a:gd name="f1173" fmla="*/ f1077 f872 1"/>
                    <a:gd name="f1174" fmla="*/ f1078 f871 1"/>
                    <a:gd name="f1175" fmla="*/ f1079 f872 1"/>
                    <a:gd name="f1176" fmla="*/ f1080 f871 1"/>
                    <a:gd name="f1177" fmla="*/ f1081 f871 1"/>
                    <a:gd name="f1178" fmla="*/ f1082 f872 1"/>
                    <a:gd name="f1179" fmla="*/ f1083 f871 1"/>
                    <a:gd name="f1180" fmla="*/ f1084 f871 1"/>
                    <a:gd name="f1181" fmla="*/ f1085 f872 1"/>
                    <a:gd name="f1182" fmla="*/ f1086 f871 1"/>
                    <a:gd name="f1183" fmla="*/ f1087 f872 1"/>
                    <a:gd name="f1184" fmla="*/ f1088 f871 1"/>
                    <a:gd name="f1185" fmla="*/ f1089 f872 1"/>
                    <a:gd name="f1186" fmla="*/ f1090 f871 1"/>
                    <a:gd name="f1187" fmla="*/ f1091 f872 1"/>
                    <a:gd name="f1188" fmla="*/ f1092 f871 1"/>
                    <a:gd name="f1189" fmla="*/ f1093 f872 1"/>
                    <a:gd name="f1190" fmla="*/ f1094 f871 1"/>
                    <a:gd name="f1191" fmla="*/ f1095 f871 1"/>
                    <a:gd name="f1192" fmla="*/ f1096 f871 1"/>
                    <a:gd name="f1193" fmla="*/ f1097 f872 1"/>
                    <a:gd name="f1194" fmla="*/ f1098 f871 1"/>
                    <a:gd name="f1195" fmla="*/ f1099 f872 1"/>
                    <a:gd name="f1196" fmla="*/ f1100 f871 1"/>
                    <a:gd name="f1197" fmla="*/ f1101 f872 1"/>
                    <a:gd name="f1198" fmla="*/ f1102 f871 1"/>
                    <a:gd name="f1199" fmla="*/ f1103 f872 1"/>
                    <a:gd name="f1200" fmla="*/ f1104 f871 1"/>
                    <a:gd name="f1201" fmla="*/ f1105 f871 1"/>
                    <a:gd name="f1202" fmla="*/ f1106 f872 1"/>
                    <a:gd name="f1203" fmla="*/ f1107 f871 1"/>
                    <a:gd name="f1204" fmla="*/ f1108 f872 1"/>
                    <a:gd name="f1205" fmla="*/ f1109 f871 1"/>
                    <a:gd name="f1206" fmla="*/ f1110 f871 1"/>
                    <a:gd name="f1207" fmla="*/ f1111 f872 1"/>
                    <a:gd name="f1208" fmla="*/ f1112 f871 1"/>
                    <a:gd name="f1209" fmla="*/ f1113 f872 1"/>
                    <a:gd name="f1210" fmla="*/ f1114 f871 1"/>
                    <a:gd name="f1211" fmla="*/ f1115 f872 1"/>
                    <a:gd name="f1212" fmla="*/ f1116 f871 1"/>
                    <a:gd name="f1213" fmla="*/ f1117 f872 1"/>
                    <a:gd name="f1214" fmla="*/ f1118 f871 1"/>
                    <a:gd name="f1215" fmla="*/ f1119 f871 1"/>
                    <a:gd name="f1216" fmla="*/ f1120 f871 1"/>
                    <a:gd name="f1217" fmla="*/ f1121 f871 1"/>
                    <a:gd name="f1218" fmla="*/ f1122 f871 1"/>
                    <a:gd name="f1219" fmla="*/ f1123 f872 1"/>
                    <a:gd name="f1220" fmla="*/ f1124 f871 1"/>
                    <a:gd name="f1221" fmla="*/ f1125 f872 1"/>
                    <a:gd name="f1222" fmla="*/ f1126 f871 1"/>
                    <a:gd name="f1223" fmla="*/ f1127 f872 1"/>
                    <a:gd name="f1224" fmla="*/ f1128 f871 1"/>
                    <a:gd name="f1225" fmla="*/ f1129 f872 1"/>
                    <a:gd name="f1226" fmla="*/ f1130 f871 1"/>
                    <a:gd name="f1227" fmla="*/ f1131 f872 1"/>
                    <a:gd name="f1228" fmla="*/ f1132 f871 1"/>
                    <a:gd name="f1229" fmla="*/ f1133 f872 1"/>
                    <a:gd name="f1230" fmla="*/ f1134 f871 1"/>
                    <a:gd name="f1231" fmla="*/ f1135 f871 1"/>
                    <a:gd name="f1232" fmla="*/ f1136 f871 1"/>
                    <a:gd name="f1233" fmla="*/ f1137 f872 1"/>
                    <a:gd name="f1234" fmla="*/ f1138 f871 1"/>
                    <a:gd name="f1235" fmla="*/ f1139 f871 1"/>
                    <a:gd name="f1236" fmla="*/ f1140 f871 1"/>
                    <a:gd name="f1237" fmla="*/ f1141 f872 1"/>
                    <a:gd name="f1238" fmla="*/ f1142 f871 1"/>
                    <a:gd name="f1239" fmla="*/ f1143 f872 1"/>
                    <a:gd name="f1240" fmla="*/ f1144 f871 1"/>
                    <a:gd name="f1241" fmla="*/ f1145 f872 1"/>
                    <a:gd name="f1242" fmla="*/ f1146 f871 1"/>
                    <a:gd name="f1243" fmla="*/ f1147 f871 1"/>
                    <a:gd name="f1244" fmla="*/ f1148 f872 1"/>
                    <a:gd name="f1245" fmla="*/ f1149 f871 1"/>
                    <a:gd name="f1246" fmla="*/ f1150 f871 1"/>
                    <a:gd name="f1247" fmla="*/ f1151 f871 1"/>
                    <a:gd name="f1248" fmla="*/ f1152 f871 1"/>
                    <a:gd name="f1249" fmla="*/ f1153 f871 1"/>
                    <a:gd name="f1250" fmla="*/ f1154 f871 1"/>
                    <a:gd name="f1251" fmla="*/ f1155 f872 1"/>
                    <a:gd name="f1252" fmla="*/ f1156 f871 1"/>
                    <a:gd name="f1253" fmla="*/ f1157 f871 1"/>
                    <a:gd name="f1254" fmla="*/ f1158 f871 1"/>
                    <a:gd name="f1255" fmla="*/ f1159 f87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1067">
                      <a:pos x="f1164" y="f1165"/>
                    </a:cxn>
                    <a:cxn ang="f1067">
                      <a:pos x="f1166" y="f1167"/>
                    </a:cxn>
                    <a:cxn ang="f1067">
                      <a:pos x="f1168" y="f1169"/>
                    </a:cxn>
                    <a:cxn ang="f1067">
                      <a:pos x="f1170" y="f1171"/>
                    </a:cxn>
                    <a:cxn ang="f1067">
                      <a:pos x="f1172" y="f1173"/>
                    </a:cxn>
                    <a:cxn ang="f1067">
                      <a:pos x="f1174" y="f1175"/>
                    </a:cxn>
                    <a:cxn ang="f1067">
                      <a:pos x="f1176" y="f1169"/>
                    </a:cxn>
                    <a:cxn ang="f1067">
                      <a:pos x="f1177" y="f1178"/>
                    </a:cxn>
                    <a:cxn ang="f1067">
                      <a:pos x="f1179" y="f1175"/>
                    </a:cxn>
                    <a:cxn ang="f1067">
                      <a:pos x="f1180" y="f1181"/>
                    </a:cxn>
                    <a:cxn ang="f1067">
                      <a:pos x="f1182" y="f1183"/>
                    </a:cxn>
                    <a:cxn ang="f1067">
                      <a:pos x="f1184" y="f1185"/>
                    </a:cxn>
                    <a:cxn ang="f1067">
                      <a:pos x="f1186" y="f1187"/>
                    </a:cxn>
                    <a:cxn ang="f1067">
                      <a:pos x="f1188" y="f1189"/>
                    </a:cxn>
                    <a:cxn ang="f1067">
                      <a:pos x="f1190" y="f1178"/>
                    </a:cxn>
                    <a:cxn ang="f1067">
                      <a:pos x="f1191" y="f1173"/>
                    </a:cxn>
                    <a:cxn ang="f1067">
                      <a:pos x="f1192" y="f1193"/>
                    </a:cxn>
                    <a:cxn ang="f1067">
                      <a:pos x="f1194" y="f1195"/>
                    </a:cxn>
                    <a:cxn ang="f1067">
                      <a:pos x="f1196" y="f1197"/>
                    </a:cxn>
                    <a:cxn ang="f1067">
                      <a:pos x="f1198" y="f1199"/>
                    </a:cxn>
                    <a:cxn ang="f1067">
                      <a:pos x="f1200" y="f1173"/>
                    </a:cxn>
                    <a:cxn ang="f1067">
                      <a:pos x="f1201" y="f1202"/>
                    </a:cxn>
                    <a:cxn ang="f1067">
                      <a:pos x="f1203" y="f1204"/>
                    </a:cxn>
                    <a:cxn ang="f1067">
                      <a:pos x="f1205" y="f1181"/>
                    </a:cxn>
                    <a:cxn ang="f1067">
                      <a:pos x="f1206" y="f1207"/>
                    </a:cxn>
                    <a:cxn ang="f1067">
                      <a:pos x="f1208" y="f1209"/>
                    </a:cxn>
                    <a:cxn ang="f1067">
                      <a:pos x="f1210" y="f1211"/>
                    </a:cxn>
                    <a:cxn ang="f1067">
                      <a:pos x="f1212" y="f1213"/>
                    </a:cxn>
                    <a:cxn ang="f1067">
                      <a:pos x="f1214" y="f1207"/>
                    </a:cxn>
                    <a:cxn ang="f1067">
                      <a:pos x="f1215" y="f1211"/>
                    </a:cxn>
                    <a:cxn ang="f1067">
                      <a:pos x="f1216" y="f1181"/>
                    </a:cxn>
                    <a:cxn ang="f1067">
                      <a:pos x="f1217" y="f1197"/>
                    </a:cxn>
                    <a:cxn ang="f1067">
                      <a:pos x="f1218" y="f1219"/>
                    </a:cxn>
                    <a:cxn ang="f1067">
                      <a:pos x="f1220" y="f1221"/>
                    </a:cxn>
                    <a:cxn ang="f1067">
                      <a:pos x="f1222" y="f1223"/>
                    </a:cxn>
                    <a:cxn ang="f1067">
                      <a:pos x="f1224" y="f1225"/>
                    </a:cxn>
                    <a:cxn ang="f1067">
                      <a:pos x="f1226" y="f1227"/>
                    </a:cxn>
                    <a:cxn ang="f1067">
                      <a:pos x="f1228" y="f1229"/>
                    </a:cxn>
                    <a:cxn ang="f1067">
                      <a:pos x="f1230" y="f1207"/>
                    </a:cxn>
                    <a:cxn ang="f1067">
                      <a:pos x="f1231" y="f1229"/>
                    </a:cxn>
                    <a:cxn ang="f1067">
                      <a:pos x="f1232" y="f1233"/>
                    </a:cxn>
                    <a:cxn ang="f1067">
                      <a:pos x="f1234" y="f1207"/>
                    </a:cxn>
                    <a:cxn ang="f1067">
                      <a:pos x="f1235" y="f1225"/>
                    </a:cxn>
                    <a:cxn ang="f1067">
                      <a:pos x="f1236" y="f1237"/>
                    </a:cxn>
                    <a:cxn ang="f1067">
                      <a:pos x="f1238" y="f1239"/>
                    </a:cxn>
                    <a:cxn ang="f1067">
                      <a:pos x="f1240" y="f1241"/>
                    </a:cxn>
                    <a:cxn ang="f1067">
                      <a:pos x="f1242" y="f1241"/>
                    </a:cxn>
                    <a:cxn ang="f1067">
                      <a:pos x="f1243" y="f1244"/>
                    </a:cxn>
                    <a:cxn ang="f1067">
                      <a:pos x="f1245" y="f1204"/>
                    </a:cxn>
                    <a:cxn ang="f1067">
                      <a:pos x="f1246" y="f1195"/>
                    </a:cxn>
                    <a:cxn ang="f1067">
                      <a:pos x="f1247" y="f1204"/>
                    </a:cxn>
                    <a:cxn ang="f1067">
                      <a:pos x="f1248" y="f1183"/>
                    </a:cxn>
                    <a:cxn ang="f1067">
                      <a:pos x="f1249" y="f1178"/>
                    </a:cxn>
                    <a:cxn ang="f1067">
                      <a:pos x="f1250" y="f1251"/>
                    </a:cxn>
                    <a:cxn ang="f1067">
                      <a:pos x="f1252" y="f1169"/>
                    </a:cxn>
                    <a:cxn ang="f1067">
                      <a:pos x="f1253" y="f1171"/>
                    </a:cxn>
                    <a:cxn ang="f1067">
                      <a:pos x="f1254" y="f1255"/>
                    </a:cxn>
                  </a:cxnLst>
                  <a:rect l="f1160" t="f1163" r="f1161" b="f1162"/>
                  <a:pathLst>
                    <a:path w="10030" h="75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10" y="f11"/>
                      </a:lnTo>
                      <a:cubicBezTo>
                        <a:pt x="f12" y="f13"/>
                        <a:pt x="f14" y="f11"/>
                        <a:pt x="f8" y="f9"/>
                      </a:cubicBezTo>
                      <a:close/>
                      <a:moveTo>
                        <a:pt x="f15" y="f16"/>
                      </a:moveTo>
                      <a:lnTo>
                        <a:pt x="f15" y="f16"/>
                      </a:lnTo>
                      <a:cubicBezTo>
                        <a:pt x="f17" y="f18"/>
                        <a:pt x="f19" y="f20"/>
                        <a:pt x="f21" y="f20"/>
                      </a:cubicBezTo>
                      <a:cubicBezTo>
                        <a:pt x="f22" y="f18"/>
                        <a:pt x="f23" y="f18"/>
                        <a:pt x="f24" y="f18"/>
                      </a:cubicBezTo>
                      <a:cubicBezTo>
                        <a:pt x="f25" y="f16"/>
                        <a:pt x="f26" y="f27"/>
                        <a:pt x="f15" y="f16"/>
                      </a:cubicBezTo>
                      <a:close/>
                      <a:moveTo>
                        <a:pt x="f28" y="f20"/>
                      </a:moveTo>
                      <a:lnTo>
                        <a:pt x="f28" y="f20"/>
                      </a:lnTo>
                      <a:lnTo>
                        <a:pt x="f29" y="f20"/>
                      </a:lnTo>
                      <a:cubicBezTo>
                        <a:pt x="f30" y="f31"/>
                        <a:pt x="f32" y="f33"/>
                        <a:pt x="f28" y="f20"/>
                      </a:cubicBezTo>
                      <a:close/>
                      <a:moveTo>
                        <a:pt x="f34" y="f35"/>
                      </a:moveTo>
                      <a:lnTo>
                        <a:pt x="f34" y="f35"/>
                      </a:lnTo>
                      <a:cubicBezTo>
                        <a:pt x="f36" y="f37"/>
                        <a:pt x="f38" y="f39"/>
                        <a:pt x="f40" y="f41"/>
                      </a:cubicBezTo>
                      <a:cubicBezTo>
                        <a:pt x="f42" y="f41"/>
                        <a:pt x="f43" y="f41"/>
                        <a:pt x="f34" y="f35"/>
                      </a:cubicBezTo>
                      <a:close/>
                      <a:moveTo>
                        <a:pt x="f44" y="f45"/>
                      </a:moveTo>
                      <a:lnTo>
                        <a:pt x="f44" y="f45"/>
                      </a:lnTo>
                      <a:cubicBezTo>
                        <a:pt x="f46" y="f47"/>
                        <a:pt x="f48" y="f49"/>
                        <a:pt x="f50" y="f47"/>
                      </a:cubicBezTo>
                      <a:cubicBezTo>
                        <a:pt x="f51" y="f52"/>
                        <a:pt x="f53" y="f54"/>
                        <a:pt x="f44" y="f45"/>
                      </a:cubicBezTo>
                      <a:close/>
                      <a:moveTo>
                        <a:pt x="f55" y="f47"/>
                      </a:moveTo>
                      <a:lnTo>
                        <a:pt x="f55" y="f47"/>
                      </a:lnTo>
                      <a:lnTo>
                        <a:pt x="f56" y="f57"/>
                      </a:lnTo>
                      <a:cubicBezTo>
                        <a:pt x="f58" y="f59"/>
                        <a:pt x="f60" y="f61"/>
                        <a:pt x="f62" y="f7"/>
                      </a:cubicBezTo>
                      <a:cubicBezTo>
                        <a:pt x="f55" y="f47"/>
                        <a:pt x="f63" y="f64"/>
                        <a:pt x="f65" y="f45"/>
                      </a:cubicBezTo>
                      <a:lnTo>
                        <a:pt x="f66" y="f67"/>
                      </a:lnTo>
                      <a:cubicBezTo>
                        <a:pt x="f68" y="f67"/>
                        <a:pt x="f69" y="f49"/>
                        <a:pt x="f70" y="f49"/>
                      </a:cubicBezTo>
                      <a:cubicBezTo>
                        <a:pt x="f71" y="f72"/>
                        <a:pt x="f73" y="f74"/>
                        <a:pt x="f75" y="f76"/>
                      </a:cubicBezTo>
                      <a:cubicBezTo>
                        <a:pt x="f77" y="f78"/>
                        <a:pt x="f79" y="f80"/>
                        <a:pt x="f81" y="f47"/>
                      </a:cubicBezTo>
                      <a:lnTo>
                        <a:pt x="f82" y="f78"/>
                      </a:lnTo>
                      <a:cubicBezTo>
                        <a:pt x="f83" y="f54"/>
                        <a:pt x="f84" y="f45"/>
                        <a:pt x="f85" y="f45"/>
                      </a:cubicBezTo>
                      <a:lnTo>
                        <a:pt x="f86" y="f80"/>
                      </a:lnTo>
                      <a:lnTo>
                        <a:pt x="f87" y="f80"/>
                      </a:lnTo>
                      <a:cubicBezTo>
                        <a:pt x="f88" y="f78"/>
                        <a:pt x="f89" y="f74"/>
                        <a:pt x="f90" y="f37"/>
                      </a:cubicBezTo>
                      <a:cubicBezTo>
                        <a:pt x="f91" y="f74"/>
                        <a:pt x="f92" y="f74"/>
                        <a:pt x="f93" y="f76"/>
                      </a:cubicBezTo>
                      <a:lnTo>
                        <a:pt x="f94" y="f37"/>
                      </a:lnTo>
                      <a:cubicBezTo>
                        <a:pt x="f95" y="f76"/>
                        <a:pt x="f96" y="f80"/>
                        <a:pt x="f92" y="f80"/>
                      </a:cubicBezTo>
                      <a:cubicBezTo>
                        <a:pt x="f97" y="f98"/>
                        <a:pt x="f99" y="f52"/>
                        <a:pt x="f100" y="f49"/>
                      </a:cubicBezTo>
                      <a:lnTo>
                        <a:pt x="f101" y="f57"/>
                      </a:lnTo>
                      <a:cubicBezTo>
                        <a:pt x="f102" y="f98"/>
                        <a:pt x="f103" y="f72"/>
                        <a:pt x="f104" y="f7"/>
                      </a:cubicBezTo>
                      <a:cubicBezTo>
                        <a:pt x="f105" y="f98"/>
                        <a:pt x="f106" y="f67"/>
                        <a:pt x="f107" y="f45"/>
                      </a:cubicBezTo>
                      <a:cubicBezTo>
                        <a:pt x="f108" y="f47"/>
                        <a:pt x="f109" y="f47"/>
                        <a:pt x="f110" y="f80"/>
                      </a:cubicBezTo>
                      <a:cubicBezTo>
                        <a:pt x="f110" y="f67"/>
                        <a:pt x="f111" y="f112"/>
                        <a:pt x="f113" y="f112"/>
                      </a:cubicBezTo>
                      <a:lnTo>
                        <a:pt x="f114" y="f61"/>
                      </a:lnTo>
                      <a:cubicBezTo>
                        <a:pt x="f115" y="f116"/>
                        <a:pt x="f117" y="f49"/>
                        <a:pt x="f118" y="f47"/>
                      </a:cubicBezTo>
                      <a:cubicBezTo>
                        <a:pt x="f119" y="f47"/>
                        <a:pt x="f120" y="f121"/>
                        <a:pt x="f122" y="f59"/>
                      </a:cubicBezTo>
                      <a:cubicBezTo>
                        <a:pt x="f123" y="f124"/>
                        <a:pt x="f125" y="f67"/>
                        <a:pt x="f126" y="f112"/>
                      </a:cubicBezTo>
                      <a:cubicBezTo>
                        <a:pt x="f127" y="f49"/>
                        <a:pt x="f128" y="f112"/>
                        <a:pt x="f129" y="f54"/>
                      </a:cubicBezTo>
                      <a:cubicBezTo>
                        <a:pt x="f130" y="f45"/>
                        <a:pt x="f131" y="f112"/>
                        <a:pt x="f132" y="f49"/>
                      </a:cubicBezTo>
                      <a:lnTo>
                        <a:pt x="f133" y="f80"/>
                      </a:lnTo>
                      <a:cubicBezTo>
                        <a:pt x="f134" y="f80"/>
                        <a:pt x="f135" y="f45"/>
                        <a:pt x="f136" y="f47"/>
                      </a:cubicBezTo>
                      <a:cubicBezTo>
                        <a:pt x="f137" y="f80"/>
                        <a:pt x="f138" y="f52"/>
                        <a:pt x="f139" y="f140"/>
                      </a:cubicBezTo>
                      <a:cubicBezTo>
                        <a:pt x="f141" y="f142"/>
                        <a:pt x="f143" y="f49"/>
                        <a:pt x="f144" y="f76"/>
                      </a:cubicBezTo>
                      <a:cubicBezTo>
                        <a:pt x="f145" y="f54"/>
                        <a:pt x="f146" y="f45"/>
                        <a:pt x="f147" y="f112"/>
                      </a:cubicBezTo>
                      <a:cubicBezTo>
                        <a:pt x="f148" y="f78"/>
                        <a:pt x="f149" y="f80"/>
                        <a:pt x="f150" y="f37"/>
                      </a:cubicBezTo>
                      <a:lnTo>
                        <a:pt x="f151" y="f76"/>
                      </a:lnTo>
                      <a:cubicBezTo>
                        <a:pt x="f152" y="f39"/>
                        <a:pt x="f153" y="f154"/>
                        <a:pt x="f155" y="f156"/>
                      </a:cubicBezTo>
                      <a:cubicBezTo>
                        <a:pt x="f157" y="f158"/>
                        <a:pt x="f159" y="f160"/>
                        <a:pt x="f161" y="f162"/>
                      </a:cubicBezTo>
                      <a:lnTo>
                        <a:pt x="f163" y="f164"/>
                      </a:lnTo>
                      <a:cubicBezTo>
                        <a:pt x="f165" y="f166"/>
                        <a:pt x="f167" y="f162"/>
                        <a:pt x="f168" y="f158"/>
                      </a:cubicBezTo>
                      <a:lnTo>
                        <a:pt x="f169" y="f160"/>
                      </a:lnTo>
                      <a:cubicBezTo>
                        <a:pt x="f170" y="f171"/>
                        <a:pt x="f172" y="f173"/>
                        <a:pt x="f174" y="f142"/>
                      </a:cubicBezTo>
                      <a:lnTo>
                        <a:pt x="f175" y="f176"/>
                      </a:lnTo>
                      <a:cubicBezTo>
                        <a:pt x="f177" y="f142"/>
                        <a:pt x="f159" y="f35"/>
                        <a:pt x="f178" y="f74"/>
                      </a:cubicBezTo>
                      <a:cubicBezTo>
                        <a:pt x="f179" y="f140"/>
                        <a:pt x="f180" y="f140"/>
                        <a:pt x="f181" y="f37"/>
                      </a:cubicBezTo>
                      <a:cubicBezTo>
                        <a:pt x="f182" y="f140"/>
                        <a:pt x="f183" y="f74"/>
                        <a:pt x="f184" y="f52"/>
                      </a:cubicBezTo>
                      <a:cubicBezTo>
                        <a:pt x="f185" y="f76"/>
                        <a:pt x="f186" y="f74"/>
                        <a:pt x="f187" y="f140"/>
                      </a:cubicBezTo>
                      <a:lnTo>
                        <a:pt x="f188" y="f45"/>
                      </a:lnTo>
                      <a:lnTo>
                        <a:pt x="f189" y="f78"/>
                      </a:lnTo>
                      <a:lnTo>
                        <a:pt x="f190" y="f112"/>
                      </a:lnTo>
                      <a:cubicBezTo>
                        <a:pt x="f191" y="f52"/>
                        <a:pt x="f192" y="f193"/>
                        <a:pt x="f194" y="f156"/>
                      </a:cubicBezTo>
                      <a:cubicBezTo>
                        <a:pt x="f195" y="f196"/>
                        <a:pt x="f197" y="f35"/>
                        <a:pt x="f198" y="f76"/>
                      </a:cubicBezTo>
                      <a:cubicBezTo>
                        <a:pt x="f199" y="f35"/>
                        <a:pt x="f200" y="f80"/>
                        <a:pt x="f201" y="f54"/>
                      </a:cubicBezTo>
                      <a:cubicBezTo>
                        <a:pt x="f202" y="f54"/>
                        <a:pt x="f203" y="f47"/>
                        <a:pt x="f204" y="f112"/>
                      </a:cubicBezTo>
                      <a:lnTo>
                        <a:pt x="f205" y="f78"/>
                      </a:lnTo>
                      <a:cubicBezTo>
                        <a:pt x="f206" y="f112"/>
                        <a:pt x="f207" y="f45"/>
                        <a:pt x="f208" y="f67"/>
                      </a:cubicBezTo>
                      <a:cubicBezTo>
                        <a:pt x="f209" y="f37"/>
                        <a:pt x="f210" y="f76"/>
                        <a:pt x="f211" y="f140"/>
                      </a:cubicBezTo>
                      <a:cubicBezTo>
                        <a:pt x="f212" y="f76"/>
                        <a:pt x="f213" y="f45"/>
                        <a:pt x="f214" y="f80"/>
                      </a:cubicBezTo>
                      <a:cubicBezTo>
                        <a:pt x="f215" y="f116"/>
                        <a:pt x="f216" y="f196"/>
                        <a:pt x="f217" y="f74"/>
                      </a:cubicBezTo>
                      <a:cubicBezTo>
                        <a:pt x="f218" y="f74"/>
                        <a:pt x="f219" y="f140"/>
                        <a:pt x="f220" y="f52"/>
                      </a:cubicBezTo>
                      <a:cubicBezTo>
                        <a:pt x="f221" y="f37"/>
                        <a:pt x="f222" y="f52"/>
                        <a:pt x="f223" y="f54"/>
                      </a:cubicBezTo>
                      <a:lnTo>
                        <a:pt x="f224" y="f54"/>
                      </a:lnTo>
                      <a:cubicBezTo>
                        <a:pt x="f225" y="f80"/>
                        <a:pt x="f226" y="f54"/>
                        <a:pt x="f227" y="f35"/>
                      </a:cubicBezTo>
                      <a:cubicBezTo>
                        <a:pt x="f228" y="f39"/>
                        <a:pt x="f229" y="f45"/>
                        <a:pt x="f230" y="f112"/>
                      </a:cubicBezTo>
                      <a:lnTo>
                        <a:pt x="f231" y="f166"/>
                      </a:lnTo>
                      <a:cubicBezTo>
                        <a:pt x="f232" y="f156"/>
                        <a:pt x="f233" y="f54"/>
                        <a:pt x="f234" y="f112"/>
                      </a:cubicBezTo>
                      <a:cubicBezTo>
                        <a:pt x="f235" y="f67"/>
                        <a:pt x="f236" y="f57"/>
                        <a:pt x="f237" y="f112"/>
                      </a:cubicBezTo>
                      <a:cubicBezTo>
                        <a:pt x="f238" y="f47"/>
                        <a:pt x="f239" y="f39"/>
                        <a:pt x="f240" y="f39"/>
                      </a:cubicBezTo>
                      <a:cubicBezTo>
                        <a:pt x="f241" y="f80"/>
                        <a:pt x="f242" y="f52"/>
                        <a:pt x="f243" y="f112"/>
                      </a:cubicBezTo>
                      <a:cubicBezTo>
                        <a:pt x="f244" y="f47"/>
                        <a:pt x="f245" y="f41"/>
                        <a:pt x="f246" y="f35"/>
                      </a:cubicBezTo>
                      <a:cubicBezTo>
                        <a:pt x="f247" y="f39"/>
                        <a:pt x="f248" y="f47"/>
                        <a:pt x="f249" y="f112"/>
                      </a:cubicBezTo>
                      <a:lnTo>
                        <a:pt x="f250" y="f39"/>
                      </a:lnTo>
                      <a:cubicBezTo>
                        <a:pt x="f251" y="f140"/>
                        <a:pt x="f252" y="f47"/>
                        <a:pt x="f253" y="f49"/>
                      </a:cubicBezTo>
                      <a:cubicBezTo>
                        <a:pt x="f254" y="f112"/>
                        <a:pt x="f255" y="f49"/>
                        <a:pt x="f256" y="f67"/>
                      </a:cubicBezTo>
                      <a:lnTo>
                        <a:pt x="f257" y="f47"/>
                      </a:lnTo>
                      <a:cubicBezTo>
                        <a:pt x="f258" y="f67"/>
                        <a:pt x="f259" y="f154"/>
                        <a:pt x="f260" y="f142"/>
                      </a:cubicBezTo>
                      <a:cubicBezTo>
                        <a:pt x="f261" y="f262"/>
                        <a:pt x="f263" y="f45"/>
                        <a:pt x="f264" y="f112"/>
                      </a:cubicBezTo>
                      <a:cubicBezTo>
                        <a:pt x="f265" y="f76"/>
                        <a:pt x="f266" y="f267"/>
                        <a:pt x="f268" y="f269"/>
                      </a:cubicBezTo>
                      <a:lnTo>
                        <a:pt x="f270" y="f166"/>
                      </a:lnTo>
                      <a:lnTo>
                        <a:pt x="f271" y="f269"/>
                      </a:lnTo>
                      <a:cubicBezTo>
                        <a:pt x="f272" y="f158"/>
                        <a:pt x="f273" y="f76"/>
                        <a:pt x="f274" y="f67"/>
                      </a:cubicBezTo>
                      <a:cubicBezTo>
                        <a:pt x="f275" y="f121"/>
                        <a:pt x="f276" y="f116"/>
                        <a:pt x="f277" y="f116"/>
                      </a:cubicBezTo>
                      <a:cubicBezTo>
                        <a:pt x="f278" y="f72"/>
                        <a:pt x="f279" y="f124"/>
                        <a:pt x="f280" y="f124"/>
                      </a:cubicBezTo>
                      <a:lnTo>
                        <a:pt x="f281" y="f64"/>
                      </a:lnTo>
                      <a:cubicBezTo>
                        <a:pt x="f282" y="f116"/>
                        <a:pt x="f283" y="f116"/>
                        <a:pt x="f284" y="f112"/>
                      </a:cubicBezTo>
                      <a:lnTo>
                        <a:pt x="f285" y="f286"/>
                      </a:lnTo>
                      <a:cubicBezTo>
                        <a:pt x="f287" y="f112"/>
                        <a:pt x="f288" y="f41"/>
                        <a:pt x="f289" y="f39"/>
                      </a:cubicBezTo>
                      <a:cubicBezTo>
                        <a:pt x="f290" y="f140"/>
                        <a:pt x="f291" y="f67"/>
                        <a:pt x="f292" y="f57"/>
                      </a:cubicBezTo>
                      <a:cubicBezTo>
                        <a:pt x="f293" y="f67"/>
                        <a:pt x="f294" y="f47"/>
                        <a:pt x="f295" y="f112"/>
                      </a:cubicBezTo>
                      <a:lnTo>
                        <a:pt x="f296" y="f121"/>
                      </a:lnTo>
                      <a:cubicBezTo>
                        <a:pt x="f297" y="f61"/>
                        <a:pt x="f298" y="f78"/>
                        <a:pt x="f299" y="f49"/>
                      </a:cubicBezTo>
                      <a:cubicBezTo>
                        <a:pt x="f300" y="f49"/>
                        <a:pt x="f301" y="f98"/>
                        <a:pt x="f302" y="f61"/>
                      </a:cubicBezTo>
                      <a:cubicBezTo>
                        <a:pt x="f303" y="f47"/>
                        <a:pt x="f304" y="f305"/>
                        <a:pt x="f306" y="f307"/>
                      </a:cubicBezTo>
                      <a:cubicBezTo>
                        <a:pt x="f308" y="f307"/>
                        <a:pt x="f309" y="f158"/>
                        <a:pt x="f310" y="f176"/>
                      </a:cubicBezTo>
                      <a:cubicBezTo>
                        <a:pt x="f311" y="f262"/>
                        <a:pt x="f312" y="f78"/>
                        <a:pt x="f313" y="f112"/>
                      </a:cubicBezTo>
                      <a:cubicBezTo>
                        <a:pt x="f314" y="f45"/>
                        <a:pt x="f315" y="f54"/>
                        <a:pt x="f316" y="f78"/>
                      </a:cubicBezTo>
                      <a:cubicBezTo>
                        <a:pt x="f317" y="f80"/>
                        <a:pt x="f318" y="f67"/>
                        <a:pt x="f319" y="f112"/>
                      </a:cubicBezTo>
                      <a:cubicBezTo>
                        <a:pt x="f320" y="f52"/>
                        <a:pt x="f321" y="f67"/>
                        <a:pt x="f322" y="f76"/>
                      </a:cubicBezTo>
                      <a:cubicBezTo>
                        <a:pt x="f323" y="f52"/>
                        <a:pt x="f324" y="f54"/>
                        <a:pt x="f325" y="f54"/>
                      </a:cubicBezTo>
                      <a:cubicBezTo>
                        <a:pt x="f326" y="f140"/>
                        <a:pt x="f327" y="f173"/>
                        <a:pt x="f328" y="f156"/>
                      </a:cubicBezTo>
                      <a:cubicBezTo>
                        <a:pt x="f329" y="f176"/>
                        <a:pt x="f330" y="f154"/>
                        <a:pt x="f331" y="f142"/>
                      </a:cubicBezTo>
                      <a:cubicBezTo>
                        <a:pt x="f332" y="f196"/>
                        <a:pt x="f333" y="f35"/>
                        <a:pt x="f334" y="f35"/>
                      </a:cubicBezTo>
                      <a:cubicBezTo>
                        <a:pt x="f335" y="f37"/>
                        <a:pt x="f336" y="f74"/>
                        <a:pt x="f337" y="f78"/>
                      </a:cubicBezTo>
                      <a:cubicBezTo>
                        <a:pt x="f338" y="f76"/>
                        <a:pt x="f339" y="f140"/>
                        <a:pt x="f340" y="f140"/>
                      </a:cubicBezTo>
                      <a:cubicBezTo>
                        <a:pt x="f341" y="f80"/>
                        <a:pt x="f342" y="f74"/>
                        <a:pt x="f343" y="f47"/>
                      </a:cubicBezTo>
                      <a:cubicBezTo>
                        <a:pt x="f344" y="f78"/>
                        <a:pt x="f345" y="f76"/>
                        <a:pt x="f346" y="f140"/>
                      </a:cubicBezTo>
                      <a:cubicBezTo>
                        <a:pt x="f347" y="f196"/>
                        <a:pt x="f340" y="f37"/>
                        <a:pt x="f348" y="f74"/>
                      </a:cubicBezTo>
                      <a:cubicBezTo>
                        <a:pt x="f348" y="f142"/>
                        <a:pt x="f349" y="f305"/>
                        <a:pt x="f350" y="f166"/>
                      </a:cubicBezTo>
                      <a:cubicBezTo>
                        <a:pt x="f351" y="f307"/>
                        <a:pt x="f352" y="f171"/>
                        <a:pt x="f353" y="f158"/>
                      </a:cubicBezTo>
                      <a:cubicBezTo>
                        <a:pt x="f354" y="f171"/>
                        <a:pt x="f355" y="f20"/>
                        <a:pt x="f356" y="f269"/>
                      </a:cubicBezTo>
                      <a:cubicBezTo>
                        <a:pt x="f357" y="f162"/>
                        <a:pt x="f29" y="f358"/>
                        <a:pt x="f359" y="f193"/>
                      </a:cubicBezTo>
                      <a:cubicBezTo>
                        <a:pt x="f360" y="f142"/>
                        <a:pt x="f361" y="f358"/>
                        <a:pt x="f362" y="f358"/>
                      </a:cubicBezTo>
                      <a:lnTo>
                        <a:pt x="f363" y="f173"/>
                      </a:lnTo>
                      <a:cubicBezTo>
                        <a:pt x="f364" y="f154"/>
                        <a:pt x="f365" y="f142"/>
                        <a:pt x="f366" y="f154"/>
                      </a:cubicBezTo>
                      <a:cubicBezTo>
                        <a:pt x="f367" y="f35"/>
                        <a:pt x="f368" y="f142"/>
                        <a:pt x="f369" y="f39"/>
                      </a:cubicBezTo>
                      <a:cubicBezTo>
                        <a:pt x="f370" y="f41"/>
                        <a:pt x="f371" y="f196"/>
                        <a:pt x="f372" y="f154"/>
                      </a:cubicBezTo>
                      <a:lnTo>
                        <a:pt x="f373" y="f154"/>
                      </a:lnTo>
                      <a:cubicBezTo>
                        <a:pt x="f374" y="f156"/>
                        <a:pt x="f375" y="f171"/>
                        <a:pt x="f376" y="f305"/>
                      </a:cubicBezTo>
                      <a:cubicBezTo>
                        <a:pt x="f377" y="f267"/>
                        <a:pt x="f378" y="f269"/>
                        <a:pt x="f379" y="f164"/>
                      </a:cubicBezTo>
                      <a:lnTo>
                        <a:pt x="f380" y="f158"/>
                      </a:lnTo>
                      <a:cubicBezTo>
                        <a:pt x="f381" y="f160"/>
                        <a:pt x="f382" y="f162"/>
                        <a:pt x="f383" y="f160"/>
                      </a:cubicBezTo>
                      <a:cubicBezTo>
                        <a:pt x="f384" y="f267"/>
                        <a:pt x="f385" y="f154"/>
                        <a:pt x="f386" y="f305"/>
                      </a:cubicBezTo>
                      <a:lnTo>
                        <a:pt x="f387" y="f164"/>
                      </a:lnTo>
                      <a:cubicBezTo>
                        <a:pt x="f388" y="f269"/>
                        <a:pt x="f389" y="f20"/>
                        <a:pt x="f6" y="f16"/>
                      </a:cubicBezTo>
                      <a:cubicBezTo>
                        <a:pt x="f390" y="f391"/>
                        <a:pt x="f392" y="f27"/>
                        <a:pt x="f393" y="f394"/>
                      </a:cubicBezTo>
                      <a:cubicBezTo>
                        <a:pt x="f395" y="f396"/>
                        <a:pt x="f397" y="f394"/>
                        <a:pt x="f398" y="f396"/>
                      </a:cubicBezTo>
                      <a:cubicBezTo>
                        <a:pt x="f381" y="f391"/>
                        <a:pt x="f399" y="f18"/>
                        <a:pt x="f400" y="f401"/>
                      </a:cubicBezTo>
                      <a:cubicBezTo>
                        <a:pt x="f402" y="f394"/>
                        <a:pt x="f403" y="f404"/>
                        <a:pt x="f405" y="f391"/>
                      </a:cubicBezTo>
                      <a:cubicBezTo>
                        <a:pt x="f406" y="f404"/>
                        <a:pt x="f407" y="f31"/>
                        <a:pt x="f408" y="f31"/>
                      </a:cubicBezTo>
                      <a:lnTo>
                        <a:pt x="f375" y="f31"/>
                      </a:lnTo>
                      <a:lnTo>
                        <a:pt x="f408" y="f31"/>
                      </a:lnTo>
                      <a:cubicBezTo>
                        <a:pt x="f409" y="f31"/>
                        <a:pt x="f409" y="f33"/>
                        <a:pt x="f410" y="f31"/>
                      </a:cubicBezTo>
                      <a:cubicBezTo>
                        <a:pt x="f411" y="f33"/>
                        <a:pt x="f412" y="f20"/>
                        <a:pt x="f413" y="f18"/>
                      </a:cubicBezTo>
                      <a:cubicBezTo>
                        <a:pt x="f410" y="f269"/>
                        <a:pt x="f414" y="f269"/>
                        <a:pt x="f415" y="f307"/>
                      </a:cubicBezTo>
                      <a:cubicBezTo>
                        <a:pt x="f416" y="f417"/>
                        <a:pt x="f418" y="f269"/>
                        <a:pt x="f419" y="f396"/>
                      </a:cubicBezTo>
                      <a:lnTo>
                        <a:pt x="f420" y="f417"/>
                      </a:lnTo>
                      <a:cubicBezTo>
                        <a:pt x="f421" y="f27"/>
                        <a:pt x="f25" y="f20"/>
                        <a:pt x="f422" y="f404"/>
                      </a:cubicBezTo>
                      <a:lnTo>
                        <a:pt x="f423" y="f404"/>
                      </a:lnTo>
                      <a:cubicBezTo>
                        <a:pt x="f424" y="f425"/>
                        <a:pt x="f426" y="f401"/>
                        <a:pt x="f427" y="f394"/>
                      </a:cubicBezTo>
                      <a:cubicBezTo>
                        <a:pt x="f428" y="f425"/>
                        <a:pt x="f429" y="f20"/>
                        <a:pt x="f430" y="f391"/>
                      </a:cubicBezTo>
                      <a:lnTo>
                        <a:pt x="f351" y="f33"/>
                      </a:lnTo>
                      <a:lnTo>
                        <a:pt x="f431" y="f31"/>
                      </a:lnTo>
                      <a:cubicBezTo>
                        <a:pt x="f432" y="f404"/>
                        <a:pt x="f433" y="f434"/>
                        <a:pt x="f435" y="f404"/>
                      </a:cubicBezTo>
                      <a:cubicBezTo>
                        <a:pt x="f436" y="f31"/>
                        <a:pt x="f437" y="f33"/>
                        <a:pt x="f438" y="f31"/>
                      </a:cubicBezTo>
                      <a:lnTo>
                        <a:pt x="f439" y="f425"/>
                      </a:lnTo>
                      <a:cubicBezTo>
                        <a:pt x="f440" y="f394"/>
                        <a:pt x="f441" y="f11"/>
                        <a:pt x="f442" y="f425"/>
                      </a:cubicBezTo>
                      <a:cubicBezTo>
                        <a:pt x="f443" y="f444"/>
                        <a:pt x="f445" y="f446"/>
                        <a:pt x="f447" y="f9"/>
                      </a:cubicBezTo>
                      <a:lnTo>
                        <a:pt x="f448" y="f425"/>
                      </a:lnTo>
                      <a:cubicBezTo>
                        <a:pt x="f449" y="f425"/>
                        <a:pt x="f450" y="f394"/>
                        <a:pt x="f451" y="f404"/>
                      </a:cubicBezTo>
                      <a:lnTo>
                        <a:pt x="f452" y="f16"/>
                      </a:lnTo>
                      <a:cubicBezTo>
                        <a:pt x="f453" y="f434"/>
                        <a:pt x="f454" y="f31"/>
                        <a:pt x="f455" y="f33"/>
                      </a:cubicBezTo>
                      <a:cubicBezTo>
                        <a:pt x="f284" y="f404"/>
                        <a:pt x="f456" y="f404"/>
                        <a:pt x="f457" y="f31"/>
                      </a:cubicBezTo>
                      <a:cubicBezTo>
                        <a:pt x="f458" y="f459"/>
                        <a:pt x="f460" y="f434"/>
                        <a:pt x="f461" y="f31"/>
                      </a:cubicBezTo>
                      <a:cubicBezTo>
                        <a:pt x="f462" y="f33"/>
                        <a:pt x="f463" y="f33"/>
                        <a:pt x="f464" y="f31"/>
                      </a:cubicBezTo>
                      <a:cubicBezTo>
                        <a:pt x="f465" y="f31"/>
                        <a:pt x="f466" y="f31"/>
                        <a:pt x="f260" y="f404"/>
                      </a:cubicBezTo>
                      <a:lnTo>
                        <a:pt x="f467" y="f404"/>
                      </a:lnTo>
                      <a:lnTo>
                        <a:pt x="f468" y="f394"/>
                      </a:lnTo>
                      <a:cubicBezTo>
                        <a:pt x="f469" y="f391"/>
                        <a:pt x="f470" y="f404"/>
                        <a:pt x="f471" y="f404"/>
                      </a:cubicBezTo>
                      <a:cubicBezTo>
                        <a:pt x="f469" y="f404"/>
                        <a:pt x="f472" y="f31"/>
                        <a:pt x="f473" y="f33"/>
                      </a:cubicBezTo>
                      <a:lnTo>
                        <a:pt x="f474" y="f425"/>
                      </a:lnTo>
                      <a:lnTo>
                        <a:pt x="f475" y="f425"/>
                      </a:lnTo>
                      <a:cubicBezTo>
                        <a:pt x="f476" y="f13"/>
                        <a:pt x="f477" y="f391"/>
                        <a:pt x="f478" y="f20"/>
                      </a:cubicBezTo>
                      <a:cubicBezTo>
                        <a:pt x="f477" y="f18"/>
                        <a:pt x="f479" y="f16"/>
                        <a:pt x="f480" y="f27"/>
                      </a:cubicBezTo>
                      <a:cubicBezTo>
                        <a:pt x="f481" y="f394"/>
                        <a:pt x="f482" y="f269"/>
                        <a:pt x="f483" y="f404"/>
                      </a:cubicBezTo>
                      <a:cubicBezTo>
                        <a:pt x="f484" y="f18"/>
                        <a:pt x="f485" y="f20"/>
                        <a:pt x="f486" y="f164"/>
                      </a:cubicBezTo>
                      <a:cubicBezTo>
                        <a:pt x="f487" y="f417"/>
                        <a:pt x="f243" y="f417"/>
                        <a:pt x="f488" y="f417"/>
                      </a:cubicBezTo>
                      <a:cubicBezTo>
                        <a:pt x="f489" y="f269"/>
                        <a:pt x="f490" y="f434"/>
                        <a:pt x="f242" y="f417"/>
                      </a:cubicBezTo>
                      <a:lnTo>
                        <a:pt x="f491" y="f18"/>
                      </a:lnTo>
                      <a:lnTo>
                        <a:pt x="f492" y="f164"/>
                      </a:lnTo>
                      <a:cubicBezTo>
                        <a:pt x="f493" y="f434"/>
                        <a:pt x="f494" y="f27"/>
                        <a:pt x="f495" y="f31"/>
                      </a:cubicBezTo>
                      <a:cubicBezTo>
                        <a:pt x="f496" y="f434"/>
                        <a:pt x="f497" y="f18"/>
                        <a:pt x="f498" y="f307"/>
                      </a:cubicBezTo>
                      <a:lnTo>
                        <a:pt x="f499" y="f396"/>
                      </a:lnTo>
                      <a:cubicBezTo>
                        <a:pt x="f500" y="f396"/>
                        <a:pt x="f501" y="f164"/>
                        <a:pt x="f502" y="f269"/>
                      </a:cubicBezTo>
                      <a:cubicBezTo>
                        <a:pt x="f503" y="f31"/>
                        <a:pt x="f504" y="f396"/>
                        <a:pt x="f505" y="f404"/>
                      </a:cubicBezTo>
                      <a:cubicBezTo>
                        <a:pt x="f506" y="f164"/>
                        <a:pt x="f507" y="f446"/>
                        <a:pt x="f508" y="f18"/>
                      </a:cubicBezTo>
                      <a:cubicBezTo>
                        <a:pt x="f509" y="f31"/>
                        <a:pt x="f510" y="f391"/>
                        <a:pt x="f511" y="f425"/>
                      </a:cubicBezTo>
                      <a:cubicBezTo>
                        <a:pt x="f512" y="f391"/>
                        <a:pt x="f513" y="f9"/>
                        <a:pt x="f514" y="f404"/>
                      </a:cubicBezTo>
                      <a:cubicBezTo>
                        <a:pt x="f515" y="f425"/>
                        <a:pt x="f516" y="f401"/>
                        <a:pt x="f517" y="f446"/>
                      </a:cubicBezTo>
                      <a:cubicBezTo>
                        <a:pt x="f518" y="f446"/>
                        <a:pt x="f519" y="f401"/>
                        <a:pt x="f520" y="f13"/>
                      </a:cubicBezTo>
                      <a:cubicBezTo>
                        <a:pt x="f521" y="f11"/>
                        <a:pt x="f522" y="f9"/>
                        <a:pt x="f523" y="f459"/>
                      </a:cubicBezTo>
                      <a:cubicBezTo>
                        <a:pt x="f170" y="f459"/>
                        <a:pt x="f524" y="f404"/>
                        <a:pt x="f172" y="f434"/>
                      </a:cubicBezTo>
                      <a:cubicBezTo>
                        <a:pt x="f525" y="f18"/>
                        <a:pt x="f526" y="f16"/>
                        <a:pt x="f527" y="f417"/>
                      </a:cubicBezTo>
                      <a:cubicBezTo>
                        <a:pt x="f528" y="f396"/>
                        <a:pt x="f529" y="f18"/>
                        <a:pt x="f179" y="f18"/>
                      </a:cubicBezTo>
                      <a:cubicBezTo>
                        <a:pt x="f530" y="f20"/>
                        <a:pt x="f531" y="f391"/>
                        <a:pt x="f532" y="f27"/>
                      </a:cubicBezTo>
                      <a:cubicBezTo>
                        <a:pt x="f533" y="f18"/>
                        <a:pt x="f534" y="f16"/>
                        <a:pt x="f535" y="f27"/>
                      </a:cubicBezTo>
                      <a:cubicBezTo>
                        <a:pt x="f536" y="f16"/>
                        <a:pt x="f537" y="f16"/>
                        <a:pt x="f538" y="f16"/>
                      </a:cubicBezTo>
                      <a:lnTo>
                        <a:pt x="f539" y="f27"/>
                      </a:lnTo>
                      <a:cubicBezTo>
                        <a:pt x="f540" y="f267"/>
                        <a:pt x="f541" y="f434"/>
                        <a:pt x="f542" y="f269"/>
                      </a:cubicBezTo>
                      <a:lnTo>
                        <a:pt x="f543" y="f434"/>
                      </a:lnTo>
                      <a:cubicBezTo>
                        <a:pt x="f544" y="f33"/>
                        <a:pt x="f545" y="f307"/>
                        <a:pt x="f546" y="f18"/>
                      </a:cubicBezTo>
                      <a:lnTo>
                        <a:pt x="f547" y="f269"/>
                      </a:lnTo>
                      <a:cubicBezTo>
                        <a:pt x="f548" y="f171"/>
                        <a:pt x="f549" y="f33"/>
                        <a:pt x="f550" y="f27"/>
                      </a:cubicBezTo>
                      <a:lnTo>
                        <a:pt x="f551" y="f269"/>
                      </a:lnTo>
                      <a:cubicBezTo>
                        <a:pt x="f552" y="f166"/>
                        <a:pt x="f553" y="f13"/>
                        <a:pt x="f554" y="f11"/>
                      </a:cubicBezTo>
                      <a:cubicBezTo>
                        <a:pt x="f555" y="f9"/>
                        <a:pt x="f556" y="f9"/>
                        <a:pt x="f557" y="f459"/>
                      </a:cubicBezTo>
                      <a:cubicBezTo>
                        <a:pt x="f558" y="f559"/>
                        <a:pt x="f560" y="f425"/>
                        <a:pt x="f561" y="f391"/>
                      </a:cubicBezTo>
                      <a:cubicBezTo>
                        <a:pt x="f562" y="f13"/>
                        <a:pt x="f563" y="f564"/>
                        <a:pt x="f565" y="f566"/>
                      </a:cubicBezTo>
                      <a:cubicBezTo>
                        <a:pt x="f567" y="f444"/>
                        <a:pt x="f568" y="f404"/>
                        <a:pt x="f569" y="f11"/>
                      </a:cubicBezTo>
                      <a:cubicBezTo>
                        <a:pt x="f570" y="f401"/>
                        <a:pt x="f571" y="f391"/>
                        <a:pt x="f572" y="f31"/>
                      </a:cubicBezTo>
                      <a:cubicBezTo>
                        <a:pt x="f573" y="f31"/>
                        <a:pt x="f574" y="f564"/>
                        <a:pt x="f575" y="f391"/>
                      </a:cubicBezTo>
                      <a:cubicBezTo>
                        <a:pt x="f576" y="f394"/>
                        <a:pt x="f577" y="f425"/>
                        <a:pt x="f577" y="f401"/>
                      </a:cubicBezTo>
                      <a:cubicBezTo>
                        <a:pt x="f578" y="f391"/>
                        <a:pt x="f579" y="f404"/>
                        <a:pt x="f580" y="f18"/>
                      </a:cubicBezTo>
                      <a:cubicBezTo>
                        <a:pt x="f66" y="f581"/>
                        <a:pt x="f582" y="f164"/>
                        <a:pt x="f583" y="f401"/>
                      </a:cubicBezTo>
                      <a:lnTo>
                        <a:pt x="f584" y="f425"/>
                      </a:lnTo>
                      <a:lnTo>
                        <a:pt x="f585" y="f13"/>
                      </a:lnTo>
                      <a:cubicBezTo>
                        <a:pt x="f586" y="f446"/>
                        <a:pt x="f587" y="f394"/>
                        <a:pt x="f588" y="f33"/>
                      </a:cubicBezTo>
                      <a:cubicBezTo>
                        <a:pt x="f589" y="f404"/>
                        <a:pt x="f590" y="f391"/>
                        <a:pt x="f591" y="f394"/>
                      </a:cubicBezTo>
                      <a:cubicBezTo>
                        <a:pt x="f592" y="f13"/>
                        <a:pt x="f593" y="f13"/>
                        <a:pt x="f594" y="f20"/>
                      </a:cubicBezTo>
                      <a:lnTo>
                        <a:pt x="f595" y="f394"/>
                      </a:lnTo>
                      <a:cubicBezTo>
                        <a:pt x="f596" y="f31"/>
                        <a:pt x="f597" y="f564"/>
                        <a:pt x="f598" y="f13"/>
                      </a:cubicBezTo>
                      <a:cubicBezTo>
                        <a:pt x="f599" y="f13"/>
                        <a:pt x="f600" y="f446"/>
                        <a:pt x="f601" y="f11"/>
                      </a:cubicBezTo>
                      <a:cubicBezTo>
                        <a:pt x="f602" y="f391"/>
                        <a:pt x="f603" y="f5"/>
                        <a:pt x="f604" y="f425"/>
                      </a:cubicBezTo>
                      <a:lnTo>
                        <a:pt x="f605" y="f31"/>
                      </a:lnTo>
                      <a:cubicBezTo>
                        <a:pt x="f606" y="f20"/>
                        <a:pt x="f607" y="f269"/>
                        <a:pt x="f608" y="f164"/>
                      </a:cubicBezTo>
                      <a:cubicBezTo>
                        <a:pt x="f609" y="f166"/>
                        <a:pt x="f610" y="f396"/>
                        <a:pt x="f611" y="f27"/>
                      </a:cubicBezTo>
                      <a:lnTo>
                        <a:pt x="f612" y="f396"/>
                      </a:lnTo>
                      <a:cubicBezTo>
                        <a:pt x="f613" y="f425"/>
                        <a:pt x="f614" y="f20"/>
                        <a:pt x="f615" y="f401"/>
                      </a:cubicBezTo>
                      <a:cubicBezTo>
                        <a:pt x="f616" y="f425"/>
                        <a:pt x="f617" y="f459"/>
                        <a:pt x="f618" y="f564"/>
                      </a:cubicBezTo>
                      <a:lnTo>
                        <a:pt x="f619" y="f394"/>
                      </a:lnTo>
                      <a:lnTo>
                        <a:pt x="f620" y="f425"/>
                      </a:lnTo>
                      <a:cubicBezTo>
                        <a:pt x="f621" y="f13"/>
                        <a:pt x="f622" y="f459"/>
                        <a:pt x="f623" y="f9"/>
                      </a:cubicBezTo>
                      <a:cubicBezTo>
                        <a:pt x="f624" y="f581"/>
                        <a:pt x="f625" y="f13"/>
                        <a:pt x="f626" y="f425"/>
                      </a:cubicBezTo>
                      <a:cubicBezTo>
                        <a:pt x="f627" y="f446"/>
                        <a:pt x="f628" y="f566"/>
                        <a:pt x="f629" y="f566"/>
                      </a:cubicBezTo>
                      <a:lnTo>
                        <a:pt x="f630" y="f566"/>
                      </a:lnTo>
                      <a:lnTo>
                        <a:pt x="f631" y="f566"/>
                      </a:lnTo>
                      <a:cubicBezTo>
                        <a:pt x="f632" y="f9"/>
                        <a:pt x="f633" y="f13"/>
                        <a:pt x="f634" y="f13"/>
                      </a:cubicBezTo>
                      <a:cubicBezTo>
                        <a:pt x="f635" y="f11"/>
                        <a:pt x="f636" y="f564"/>
                        <a:pt x="f637" y="f564"/>
                      </a:cubicBezTo>
                      <a:cubicBezTo>
                        <a:pt x="f638" y="f564"/>
                        <a:pt x="f639" y="f566"/>
                        <a:pt x="f640" y="f564"/>
                      </a:cubicBezTo>
                      <a:lnTo>
                        <a:pt x="f641" y="f566"/>
                      </a:lnTo>
                      <a:lnTo>
                        <a:pt x="f642" y="f13"/>
                      </a:lnTo>
                      <a:cubicBezTo>
                        <a:pt x="f643" y="f394"/>
                        <a:pt x="f644" y="f13"/>
                        <a:pt x="f645" y="f31"/>
                      </a:cubicBezTo>
                      <a:cubicBezTo>
                        <a:pt x="f646" y="f459"/>
                        <a:pt x="f647" y="f425"/>
                        <a:pt x="f648" y="f446"/>
                      </a:cubicBezTo>
                      <a:cubicBezTo>
                        <a:pt x="f649" y="f394"/>
                        <a:pt x="f650" y="f394"/>
                        <a:pt x="f651" y="f425"/>
                      </a:cubicBezTo>
                      <a:cubicBezTo>
                        <a:pt x="f652" y="f391"/>
                        <a:pt x="f653" y="f16"/>
                        <a:pt x="f654" y="f18"/>
                      </a:cubicBezTo>
                      <a:cubicBezTo>
                        <a:pt x="f655" y="f459"/>
                        <a:pt x="f656" y="f394"/>
                        <a:pt x="f657" y="f566"/>
                      </a:cubicBezTo>
                      <a:cubicBezTo>
                        <a:pt x="f658" y="f13"/>
                        <a:pt x="f659" y="f564"/>
                        <a:pt x="f660" y="f391"/>
                      </a:cubicBezTo>
                      <a:cubicBezTo>
                        <a:pt x="f661" y="f394"/>
                        <a:pt x="f662" y="f446"/>
                        <a:pt x="f663" y="f459"/>
                      </a:cubicBezTo>
                      <a:cubicBezTo>
                        <a:pt x="f664" y="f401"/>
                        <a:pt x="f665" y="f581"/>
                        <a:pt x="f666" y="f566"/>
                      </a:cubicBezTo>
                      <a:cubicBezTo>
                        <a:pt x="f667" y="f459"/>
                        <a:pt x="f668" y="f11"/>
                        <a:pt x="f669" y="f401"/>
                      </a:cubicBezTo>
                      <a:lnTo>
                        <a:pt x="f670" y="f581"/>
                      </a:lnTo>
                      <a:cubicBezTo>
                        <a:pt x="f671" y="f566"/>
                        <a:pt x="f672" y="f425"/>
                        <a:pt x="f673" y="f459"/>
                      </a:cubicBezTo>
                      <a:cubicBezTo>
                        <a:pt x="f674" y="f11"/>
                        <a:pt x="f675" y="f13"/>
                        <a:pt x="f676" y="f13"/>
                      </a:cubicBezTo>
                      <a:cubicBezTo>
                        <a:pt x="f677" y="f444"/>
                        <a:pt x="f678" y="f33"/>
                        <a:pt x="f679" y="f444"/>
                      </a:cubicBezTo>
                      <a:cubicBezTo>
                        <a:pt x="f680" y="f566"/>
                        <a:pt x="f681" y="f564"/>
                        <a:pt x="f682" y="f564"/>
                      </a:cubicBezTo>
                      <a:cubicBezTo>
                        <a:pt x="f683" y="f459"/>
                        <a:pt x="f684" y="f446"/>
                        <a:pt x="f685" y="f425"/>
                      </a:cubicBezTo>
                      <a:lnTo>
                        <a:pt x="f686" y="f564"/>
                      </a:lnTo>
                      <a:cubicBezTo>
                        <a:pt x="f687" y="f425"/>
                        <a:pt x="f20" y="f564"/>
                        <a:pt x="f459" y="f425"/>
                      </a:cubicBezTo>
                      <a:lnTo>
                        <a:pt x="f142" y="f13"/>
                      </a:lnTo>
                      <a:cubicBezTo>
                        <a:pt x="f5" y="f20"/>
                        <a:pt x="f688" y="f164"/>
                        <a:pt x="f689" y="f176"/>
                      </a:cubicBezTo>
                      <a:cubicBezTo>
                        <a:pt x="f690" y="f166"/>
                        <a:pt x="f691" y="f52"/>
                        <a:pt x="f692" y="f173"/>
                      </a:cubicBezTo>
                      <a:cubicBezTo>
                        <a:pt x="f693" y="f154"/>
                        <a:pt x="f694" y="f142"/>
                        <a:pt x="f695" y="f262"/>
                      </a:cubicBezTo>
                      <a:cubicBezTo>
                        <a:pt x="f696" y="f193"/>
                        <a:pt x="f697" y="f173"/>
                        <a:pt x="f698" y="f154"/>
                      </a:cubicBezTo>
                      <a:lnTo>
                        <a:pt x="f699" y="f142"/>
                      </a:lnTo>
                      <a:cubicBezTo>
                        <a:pt x="f700" y="f154"/>
                        <a:pt x="f701" y="f41"/>
                        <a:pt x="f702" y="f37"/>
                      </a:cubicBezTo>
                      <a:lnTo>
                        <a:pt x="f703" y="f196"/>
                      </a:lnTo>
                      <a:cubicBezTo>
                        <a:pt x="f704" y="f262"/>
                        <a:pt x="f705" y="f41"/>
                        <a:pt x="f706" y="f35"/>
                      </a:cubicBezTo>
                      <a:cubicBezTo>
                        <a:pt x="f707" y="f173"/>
                        <a:pt x="f708" y="f35"/>
                        <a:pt x="f709" y="f176"/>
                      </a:cubicBezTo>
                      <a:cubicBezTo>
                        <a:pt x="f710" y="f37"/>
                        <a:pt x="f711" y="f176"/>
                        <a:pt x="f712" y="f140"/>
                      </a:cubicBezTo>
                      <a:cubicBezTo>
                        <a:pt x="f713" y="f74"/>
                        <a:pt x="f714" y="f262"/>
                        <a:pt x="f715" y="f262"/>
                      </a:cubicBezTo>
                      <a:lnTo>
                        <a:pt x="f716" y="f39"/>
                      </a:lnTo>
                      <a:lnTo>
                        <a:pt x="f717" y="f196"/>
                      </a:lnTo>
                      <a:cubicBezTo>
                        <a:pt x="f718" y="f262"/>
                        <a:pt x="f719" y="f37"/>
                        <a:pt x="f720" y="f74"/>
                      </a:cubicBezTo>
                      <a:cubicBezTo>
                        <a:pt x="f721" y="f74"/>
                        <a:pt x="f722" y="f52"/>
                        <a:pt x="f723" y="f52"/>
                      </a:cubicBezTo>
                      <a:cubicBezTo>
                        <a:pt x="f670" y="f80"/>
                        <a:pt x="f666" y="f74"/>
                        <a:pt x="f724" y="f52"/>
                      </a:cubicBezTo>
                      <a:lnTo>
                        <a:pt x="f725" y="f140"/>
                      </a:lnTo>
                      <a:cubicBezTo>
                        <a:pt x="f726" y="f35"/>
                        <a:pt x="f727" y="f52"/>
                        <a:pt x="f660" y="f41"/>
                      </a:cubicBezTo>
                      <a:lnTo>
                        <a:pt x="f728" y="f142"/>
                      </a:lnTo>
                      <a:cubicBezTo>
                        <a:pt x="f657" y="f176"/>
                        <a:pt x="f729" y="f41"/>
                        <a:pt x="f730" y="f196"/>
                      </a:cubicBezTo>
                      <a:lnTo>
                        <a:pt x="f731" y="f262"/>
                      </a:lnTo>
                      <a:cubicBezTo>
                        <a:pt x="f732" y="f154"/>
                        <a:pt x="f733" y="f193"/>
                        <a:pt x="f734" y="f154"/>
                      </a:cubicBezTo>
                      <a:cubicBezTo>
                        <a:pt x="f735" y="f196"/>
                        <a:pt x="f736" y="f35"/>
                        <a:pt x="f737" y="f140"/>
                      </a:cubicBezTo>
                      <a:cubicBezTo>
                        <a:pt x="f738" y="f262"/>
                        <a:pt x="f739" y="f41"/>
                        <a:pt x="f740" y="f156"/>
                      </a:cubicBezTo>
                      <a:lnTo>
                        <a:pt x="f741" y="f154"/>
                      </a:lnTo>
                      <a:cubicBezTo>
                        <a:pt x="f742" y="f156"/>
                        <a:pt x="f743" y="f358"/>
                        <a:pt x="f744" y="f171"/>
                      </a:cubicBezTo>
                      <a:cubicBezTo>
                        <a:pt x="f745" y="f176"/>
                        <a:pt x="f746" y="f193"/>
                        <a:pt x="f747" y="f41"/>
                      </a:cubicBezTo>
                      <a:cubicBezTo>
                        <a:pt x="f748" y="f78"/>
                        <a:pt x="f749" y="f156"/>
                        <a:pt x="f750" y="f140"/>
                      </a:cubicBezTo>
                      <a:cubicBezTo>
                        <a:pt x="f751" y="f176"/>
                        <a:pt x="f752" y="f196"/>
                        <a:pt x="f753" y="f154"/>
                      </a:cubicBezTo>
                      <a:cubicBezTo>
                        <a:pt x="f754" y="f156"/>
                        <a:pt x="f755" y="f305"/>
                        <a:pt x="f756" y="f158"/>
                      </a:cubicBezTo>
                      <a:cubicBezTo>
                        <a:pt x="f757" y="f158"/>
                        <a:pt x="f758" y="f39"/>
                        <a:pt x="f759" y="f39"/>
                      </a:cubicBezTo>
                      <a:cubicBezTo>
                        <a:pt x="f760" y="f39"/>
                        <a:pt x="f760" y="f37"/>
                        <a:pt x="f14" y="f37"/>
                      </a:cubicBezTo>
                      <a:cubicBezTo>
                        <a:pt x="f761" y="f52"/>
                        <a:pt x="f762" y="f262"/>
                        <a:pt x="f763" y="f140"/>
                      </a:cubicBezTo>
                      <a:cubicBezTo>
                        <a:pt x="f631" y="f196"/>
                        <a:pt x="f764" y="f140"/>
                        <a:pt x="f765" y="f154"/>
                      </a:cubicBezTo>
                      <a:lnTo>
                        <a:pt x="f766" y="f196"/>
                      </a:lnTo>
                      <a:cubicBezTo>
                        <a:pt x="f767" y="f154"/>
                        <a:pt x="f768" y="f160"/>
                        <a:pt x="f769" y="f358"/>
                      </a:cubicBezTo>
                      <a:cubicBezTo>
                        <a:pt x="f618" y="f176"/>
                        <a:pt x="f770" y="f193"/>
                        <a:pt x="f771" y="f154"/>
                      </a:cubicBezTo>
                      <a:cubicBezTo>
                        <a:pt x="f772" y="f262"/>
                        <a:pt x="f773" y="f193"/>
                        <a:pt x="f774" y="f142"/>
                      </a:cubicBezTo>
                      <a:cubicBezTo>
                        <a:pt x="f619" y="f74"/>
                        <a:pt x="f775" y="f262"/>
                        <a:pt x="f776" y="f74"/>
                      </a:cubicBezTo>
                      <a:cubicBezTo>
                        <a:pt x="f777" y="f78"/>
                        <a:pt x="f778" y="f262"/>
                        <a:pt x="f779" y="f78"/>
                      </a:cubicBezTo>
                      <a:cubicBezTo>
                        <a:pt x="f780" y="f142"/>
                        <a:pt x="f781" y="f54"/>
                        <a:pt x="f782" y="f35"/>
                      </a:cubicBezTo>
                      <a:lnTo>
                        <a:pt x="f783" y="f52"/>
                      </a:lnTo>
                      <a:cubicBezTo>
                        <a:pt x="f784" y="f74"/>
                        <a:pt x="f785" y="f37"/>
                        <a:pt x="f786" y="f37"/>
                      </a:cubicBezTo>
                      <a:lnTo>
                        <a:pt x="f787" y="f54"/>
                      </a:lnTo>
                      <a:cubicBezTo>
                        <a:pt x="f788" y="f140"/>
                        <a:pt x="f789" y="f67"/>
                        <a:pt x="f790" y="f45"/>
                      </a:cubicBezTo>
                      <a:cubicBezTo>
                        <a:pt x="f791" y="f45"/>
                        <a:pt x="f792" y="f74"/>
                        <a:pt x="f793" y="f39"/>
                      </a:cubicBezTo>
                      <a:cubicBezTo>
                        <a:pt x="f794" y="f154"/>
                        <a:pt x="f795" y="f49"/>
                        <a:pt x="f796" y="f112"/>
                      </a:cubicBezTo>
                      <a:cubicBezTo>
                        <a:pt x="f797" y="f112"/>
                        <a:pt x="f798" y="f54"/>
                        <a:pt x="f799" y="f76"/>
                      </a:cubicBezTo>
                      <a:cubicBezTo>
                        <a:pt x="f800" y="f78"/>
                        <a:pt x="f801" y="f80"/>
                        <a:pt x="f802" y="f112"/>
                      </a:cubicBezTo>
                      <a:cubicBezTo>
                        <a:pt x="f803" y="f47"/>
                        <a:pt x="f804" y="f78"/>
                        <a:pt x="f805" y="f74"/>
                      </a:cubicBezTo>
                      <a:cubicBezTo>
                        <a:pt x="f806" y="f45"/>
                        <a:pt x="f807" y="f37"/>
                        <a:pt x="f808" y="f35"/>
                      </a:cubicBezTo>
                      <a:lnTo>
                        <a:pt x="f808" y="f52"/>
                      </a:lnTo>
                      <a:cubicBezTo>
                        <a:pt x="f809" y="f54"/>
                        <a:pt x="f810" y="f154"/>
                        <a:pt x="f811" y="f41"/>
                      </a:cubicBezTo>
                      <a:lnTo>
                        <a:pt x="f812" y="f52"/>
                      </a:lnTo>
                      <a:lnTo>
                        <a:pt x="f813" y="f74"/>
                      </a:lnTo>
                      <a:lnTo>
                        <a:pt x="f814" y="f80"/>
                      </a:lnTo>
                      <a:cubicBezTo>
                        <a:pt x="f815" y="f52"/>
                        <a:pt x="f816" y="f76"/>
                        <a:pt x="f817" y="f54"/>
                      </a:cubicBezTo>
                      <a:cubicBezTo>
                        <a:pt x="f818" y="f74"/>
                        <a:pt x="f819" y="f41"/>
                        <a:pt x="f820" y="f41"/>
                      </a:cubicBezTo>
                      <a:cubicBezTo>
                        <a:pt x="f821" y="f37"/>
                        <a:pt x="f822" y="f74"/>
                        <a:pt x="f823" y="f140"/>
                      </a:cubicBezTo>
                      <a:cubicBezTo>
                        <a:pt x="f824" y="f76"/>
                        <a:pt x="f825" y="f45"/>
                        <a:pt x="f826" y="f52"/>
                      </a:cubicBezTo>
                      <a:cubicBezTo>
                        <a:pt x="f827" y="f78"/>
                        <a:pt x="f828" y="f54"/>
                        <a:pt x="f829" y="f45"/>
                      </a:cubicBezTo>
                      <a:cubicBezTo>
                        <a:pt x="f830" y="f67"/>
                        <a:pt x="f831" y="f47"/>
                        <a:pt x="f832" y="f47"/>
                      </a:cubicBezTo>
                      <a:cubicBezTo>
                        <a:pt x="f833" y="f47"/>
                        <a:pt x="f834" y="f45"/>
                        <a:pt x="f835" y="f45"/>
                      </a:cubicBezTo>
                      <a:lnTo>
                        <a:pt x="f836" y="f140"/>
                      </a:lnTo>
                      <a:cubicBezTo>
                        <a:pt x="f837" y="f52"/>
                        <a:pt x="f838" y="f76"/>
                        <a:pt x="f839" y="f54"/>
                      </a:cubicBezTo>
                      <a:cubicBezTo>
                        <a:pt x="f840" y="f78"/>
                        <a:pt x="f841" y="f52"/>
                        <a:pt x="f842" y="f52"/>
                      </a:cubicBezTo>
                      <a:cubicBezTo>
                        <a:pt x="f843" y="f80"/>
                        <a:pt x="f844" y="f67"/>
                        <a:pt x="f845" y="f57"/>
                      </a:cubicBezTo>
                      <a:lnTo>
                        <a:pt x="f598" y="f45"/>
                      </a:lnTo>
                      <a:cubicBezTo>
                        <a:pt x="f846" y="f112"/>
                        <a:pt x="f847" y="f57"/>
                        <a:pt x="f848" y="f116"/>
                      </a:cubicBezTo>
                      <a:cubicBezTo>
                        <a:pt x="f849" y="f61"/>
                        <a:pt x="f850" y="f80"/>
                        <a:pt x="f851" y="f112"/>
                      </a:cubicBezTo>
                      <a:cubicBezTo>
                        <a:pt x="f852" y="f112"/>
                        <a:pt x="f853" y="f47"/>
                        <a:pt x="f854" y="f45"/>
                      </a:cubicBezTo>
                      <a:cubicBezTo>
                        <a:pt x="f855" y="f112"/>
                        <a:pt x="f856" y="f116"/>
                        <a:pt x="f857" y="f47"/>
                      </a:cubicBezTo>
                      <a:lnTo>
                        <a:pt x="f858" y="f286"/>
                      </a:lnTo>
                      <a:cubicBezTo>
                        <a:pt x="f859" y="f116"/>
                        <a:pt x="f860" y="f80"/>
                        <a:pt x="f861" y="f78"/>
                      </a:cubicBezTo>
                      <a:cubicBezTo>
                        <a:pt x="f862" y="f52"/>
                        <a:pt x="f863" y="f67"/>
                        <a:pt x="f864" y="f57"/>
                      </a:cubicBezTo>
                      <a:cubicBezTo>
                        <a:pt x="f865" y="f112"/>
                        <a:pt x="f866" y="f74"/>
                        <a:pt x="f867" y="f45"/>
                      </a:cubicBezTo>
                      <a:cubicBezTo>
                        <a:pt x="f868" y="f112"/>
                        <a:pt x="f869" y="f45"/>
                        <a:pt x="f55" y="f4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59" name="Freeform 63">
                  <a:extLst>
                    <a:ext uri="{FF2B5EF4-FFF2-40B4-BE49-F238E27FC236}">
                      <a16:creationId xmlns:a16="http://schemas.microsoft.com/office/drawing/2014/main" id="{EE88A5E1-9198-4E23-910E-A6EC299DD40C}"/>
                    </a:ext>
                  </a:extLst>
                </p:cNvPr>
                <p:cNvSpPr/>
                <p:nvPr/>
              </p:nvSpPr>
              <p:spPr>
                <a:xfrm flipH="1">
                  <a:off x="7704642" y="1691283"/>
                  <a:ext cx="5568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2"/>
                    <a:gd name="f7" fmla="val 3"/>
                    <a:gd name="f8" fmla="val 8"/>
                    <a:gd name="f9" fmla="val 2"/>
                    <a:gd name="f10" fmla="val 7"/>
                    <a:gd name="f11" fmla="val 1"/>
                    <a:gd name="f12" fmla="val 6"/>
                    <a:gd name="f13" fmla="+- 0 0 -90"/>
                    <a:gd name="f14" fmla="*/ f3 1 12"/>
                    <a:gd name="f15" fmla="*/ f4 1 3"/>
                    <a:gd name="f16" fmla="+- f7 0 f5"/>
                    <a:gd name="f17" fmla="+- f6 0 f5"/>
                    <a:gd name="f18" fmla="*/ f13 f0 1"/>
                    <a:gd name="f19" fmla="*/ f16 1 3"/>
                    <a:gd name="f20" fmla="*/ f17 1 12"/>
                    <a:gd name="f21" fmla="*/ 12 f17 1"/>
                    <a:gd name="f22" fmla="*/ 3 f16 1"/>
                    <a:gd name="f23" fmla="*/ 6 f17 1"/>
                    <a:gd name="f24" fmla="*/ 0 f16 1"/>
                    <a:gd name="f25" fmla="*/ f18 1 f2"/>
                    <a:gd name="f26" fmla="*/ f21 1 12"/>
                    <a:gd name="f27" fmla="*/ f22 1 3"/>
                    <a:gd name="f28" fmla="*/ f23 1 12"/>
                    <a:gd name="f29" fmla="*/ f24 1 3"/>
                    <a:gd name="f30" fmla="*/ 0 1 f20"/>
                    <a:gd name="f31" fmla="*/ f6 1 f20"/>
                    <a:gd name="f32" fmla="*/ 0 1 f19"/>
                    <a:gd name="f33" fmla="*/ f7 1 f19"/>
                    <a:gd name="f34" fmla="+- f25 0 f1"/>
                    <a:gd name="f35" fmla="*/ f26 1 f20"/>
                    <a:gd name="f36" fmla="*/ f27 1 f19"/>
                    <a:gd name="f37" fmla="*/ f28 1 f20"/>
                    <a:gd name="f38" fmla="*/ f29 1 f19"/>
                    <a:gd name="f39" fmla="*/ f30 f14 1"/>
                    <a:gd name="f40" fmla="*/ f31 f14 1"/>
                    <a:gd name="f41" fmla="*/ f33 f15 1"/>
                    <a:gd name="f42" fmla="*/ f32 f15 1"/>
                    <a:gd name="f43" fmla="*/ f35 f14 1"/>
                    <a:gd name="f44" fmla="*/ f36 f15 1"/>
                    <a:gd name="f45" fmla="*/ f37 f14 1"/>
                    <a:gd name="f46" fmla="*/ f38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4">
                      <a:pos x="f43" y="f44"/>
                    </a:cxn>
                    <a:cxn ang="f34">
                      <a:pos x="f43" y="f44"/>
                    </a:cxn>
                    <a:cxn ang="f34">
                      <a:pos x="f45" y="f46"/>
                    </a:cxn>
                    <a:cxn ang="f34">
                      <a:pos x="f43" y="f44"/>
                    </a:cxn>
                  </a:cxnLst>
                  <a:rect l="f39" t="f42" r="f40" b="f41"/>
                  <a:pathLst>
                    <a:path w="12" h="3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10" y="f11"/>
                        <a:pt x="f12" y="f5"/>
                      </a:cubicBezTo>
                      <a:cubicBezTo>
                        <a:pt x="f11" y="f11"/>
                        <a:pt x="f5" y="f9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60" name="Freeform 64">
                  <a:extLst>
                    <a:ext uri="{FF2B5EF4-FFF2-40B4-BE49-F238E27FC236}">
                      <a16:creationId xmlns:a16="http://schemas.microsoft.com/office/drawing/2014/main" id="{8A825201-7247-4474-93C1-9EE1B84A5FBA}"/>
                    </a:ext>
                  </a:extLst>
                </p:cNvPr>
                <p:cNvSpPr/>
                <p:nvPr/>
              </p:nvSpPr>
              <p:spPr>
                <a:xfrm flipH="1">
                  <a:off x="8747132" y="1697611"/>
                  <a:ext cx="2386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3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5 f13 1"/>
                    <a:gd name="f17" fmla="*/ 1 f12 1"/>
                    <a:gd name="f18" fmla="*/ 3 f13 1"/>
                    <a:gd name="f19" fmla="*/ 0 f12 1"/>
                    <a:gd name="f20" fmla="*/ 0 f13 1"/>
                    <a:gd name="f21" fmla="*/ 0 1 f12"/>
                    <a:gd name="f22" fmla="*/ f7 1 f12"/>
                    <a:gd name="f23" fmla="*/ f14 1 f2"/>
                    <a:gd name="f24" fmla="*/ f16 1 5"/>
                    <a:gd name="f25" fmla="*/ f18 1 5"/>
                    <a:gd name="f26" fmla="*/ f20 1 5"/>
                    <a:gd name="f27" fmla="*/ f17 1 f12"/>
                    <a:gd name="f28" fmla="*/ f19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40"/>
                    </a:cxn>
                    <a:cxn ang="f33">
                      <a:pos x="f43" y="f39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5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cubicBezTo>
                        <a:pt x="f7" y="f7"/>
                        <a:pt x="f7" y="f7"/>
                        <a:pt x="f5" y="f7"/>
                      </a:cubicBez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61" name="Freeform 65">
                  <a:extLst>
                    <a:ext uri="{FF2B5EF4-FFF2-40B4-BE49-F238E27FC236}">
                      <a16:creationId xmlns:a16="http://schemas.microsoft.com/office/drawing/2014/main" id="{2F3426B2-80C2-40BB-9DF0-EA4D37E2E6A3}"/>
                    </a:ext>
                  </a:extLst>
                </p:cNvPr>
                <p:cNvSpPr/>
                <p:nvPr/>
              </p:nvSpPr>
              <p:spPr>
                <a:xfrm flipH="1">
                  <a:off x="6613635" y="1697611"/>
                  <a:ext cx="12719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7"/>
                    <a:gd name="f7" fmla="val 3"/>
                    <a:gd name="f8" fmla="val 13"/>
                    <a:gd name="f9" fmla="val 2"/>
                    <a:gd name="f10" fmla="val 6"/>
                    <a:gd name="f11" fmla="val 1"/>
                    <a:gd name="f12" fmla="+- 0 0 -90"/>
                    <a:gd name="f13" fmla="*/ f3 1 27"/>
                    <a:gd name="f14" fmla="*/ f4 1 3"/>
                    <a:gd name="f15" fmla="+- f7 0 f5"/>
                    <a:gd name="f16" fmla="+- f6 0 f5"/>
                    <a:gd name="f17" fmla="*/ f12 f0 1"/>
                    <a:gd name="f18" fmla="*/ f15 1 3"/>
                    <a:gd name="f19" fmla="*/ f16 1 27"/>
                    <a:gd name="f20" fmla="*/ 27 f16 1"/>
                    <a:gd name="f21" fmla="*/ 3 f15 1"/>
                    <a:gd name="f22" fmla="*/ 1 f16 1"/>
                    <a:gd name="f23" fmla="*/ 0 f15 1"/>
                    <a:gd name="f24" fmla="*/ f17 1 f2"/>
                    <a:gd name="f25" fmla="*/ f20 1 27"/>
                    <a:gd name="f26" fmla="*/ f21 1 3"/>
                    <a:gd name="f27" fmla="*/ f22 1 27"/>
                    <a:gd name="f28" fmla="*/ f23 1 3"/>
                    <a:gd name="f29" fmla="*/ 0 1 f19"/>
                    <a:gd name="f30" fmla="*/ f6 1 f19"/>
                    <a:gd name="f31" fmla="*/ 0 1 f18"/>
                    <a:gd name="f32" fmla="*/ f7 1 f18"/>
                    <a:gd name="f33" fmla="+- f24 0 f1"/>
                    <a:gd name="f34" fmla="*/ f25 1 f19"/>
                    <a:gd name="f35" fmla="*/ f26 1 f18"/>
                    <a:gd name="f36" fmla="*/ f27 1 f19"/>
                    <a:gd name="f37" fmla="*/ f28 1 f18"/>
                    <a:gd name="f38" fmla="*/ f29 f13 1"/>
                    <a:gd name="f39" fmla="*/ f30 f13 1"/>
                    <a:gd name="f40" fmla="*/ f32 f14 1"/>
                    <a:gd name="f41" fmla="*/ f31 f14 1"/>
                    <a:gd name="f42" fmla="*/ f34 f13 1"/>
                    <a:gd name="f43" fmla="*/ f35 f14 1"/>
                    <a:gd name="f44" fmla="*/ f36 f13 1"/>
                    <a:gd name="f45" fmla="*/ f37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2" y="f43"/>
                    </a:cxn>
                    <a:cxn ang="f33">
                      <a:pos x="f42" y="f43"/>
                    </a:cxn>
                    <a:cxn ang="f33">
                      <a:pos x="f44" y="f45"/>
                    </a:cxn>
                    <a:cxn ang="f33">
                      <a:pos x="f42" y="f43"/>
                    </a:cxn>
                  </a:cxnLst>
                  <a:rect l="f38" t="f41" r="f39" b="f40"/>
                  <a:pathLst>
                    <a:path w="27" h="3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10" y="f11"/>
                        <a:pt x="f11" y="f5"/>
                      </a:cubicBezTo>
                      <a:cubicBezTo>
                        <a:pt x="f5" y="f11"/>
                        <a:pt x="f10" y="f9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62" name="Freeform 66">
                  <a:extLst>
                    <a:ext uri="{FF2B5EF4-FFF2-40B4-BE49-F238E27FC236}">
                      <a16:creationId xmlns:a16="http://schemas.microsoft.com/office/drawing/2014/main" id="{EA560218-C90E-480D-ADB2-7E7AA7E2C7D5}"/>
                    </a:ext>
                  </a:extLst>
                </p:cNvPr>
                <p:cNvSpPr/>
                <p:nvPr/>
              </p:nvSpPr>
              <p:spPr>
                <a:xfrm flipH="1">
                  <a:off x="5958404" y="1664902"/>
                  <a:ext cx="19879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2"/>
                    <a:gd name="f7" fmla="val 3"/>
                    <a:gd name="f8" fmla="val 1"/>
                    <a:gd name="f9" fmla="val 20"/>
                    <a:gd name="f10" fmla="val 27"/>
                    <a:gd name="f11" fmla="val 2"/>
                    <a:gd name="f12" fmla="val 38"/>
                    <a:gd name="f13" fmla="val 37"/>
                    <a:gd name="f14" fmla="val 29"/>
                    <a:gd name="f15" fmla="+- 0 0 -90"/>
                    <a:gd name="f16" fmla="*/ f3 1 42"/>
                    <a:gd name="f17" fmla="*/ f4 1 3"/>
                    <a:gd name="f18" fmla="+- f7 0 f5"/>
                    <a:gd name="f19" fmla="+- f6 0 f5"/>
                    <a:gd name="f20" fmla="*/ f15 f0 1"/>
                    <a:gd name="f21" fmla="*/ f18 1 3"/>
                    <a:gd name="f22" fmla="*/ f19 1 42"/>
                    <a:gd name="f23" fmla="*/ 42 f19 1"/>
                    <a:gd name="f24" fmla="*/ 0 f18 1"/>
                    <a:gd name="f25" fmla="*/ 0 f19 1"/>
                    <a:gd name="f26" fmla="*/ 1 f18 1"/>
                    <a:gd name="f27" fmla="*/ 38 f19 1"/>
                    <a:gd name="f28" fmla="*/ 3 f18 1"/>
                    <a:gd name="f29" fmla="*/ f20 1 f2"/>
                    <a:gd name="f30" fmla="*/ f23 1 42"/>
                    <a:gd name="f31" fmla="*/ f24 1 3"/>
                    <a:gd name="f32" fmla="*/ f25 1 42"/>
                    <a:gd name="f33" fmla="*/ f26 1 3"/>
                    <a:gd name="f34" fmla="*/ f27 1 42"/>
                    <a:gd name="f35" fmla="*/ f28 1 3"/>
                    <a:gd name="f36" fmla="*/ 0 1 f22"/>
                    <a:gd name="f37" fmla="*/ f6 1 f22"/>
                    <a:gd name="f38" fmla="*/ 0 1 f21"/>
                    <a:gd name="f39" fmla="*/ f7 1 f21"/>
                    <a:gd name="f40" fmla="+- f29 0 f1"/>
                    <a:gd name="f41" fmla="*/ f30 1 f22"/>
                    <a:gd name="f42" fmla="*/ f31 1 f21"/>
                    <a:gd name="f43" fmla="*/ f32 1 f22"/>
                    <a:gd name="f44" fmla="*/ f33 1 f21"/>
                    <a:gd name="f45" fmla="*/ f34 1 f22"/>
                    <a:gd name="f46" fmla="*/ f35 1 f21"/>
                    <a:gd name="f47" fmla="*/ f36 f16 1"/>
                    <a:gd name="f48" fmla="*/ f37 f16 1"/>
                    <a:gd name="f49" fmla="*/ f39 f17 1"/>
                    <a:gd name="f50" fmla="*/ f38 f17 1"/>
                    <a:gd name="f51" fmla="*/ f41 f16 1"/>
                    <a:gd name="f52" fmla="*/ f42 f17 1"/>
                    <a:gd name="f53" fmla="*/ f43 f16 1"/>
                    <a:gd name="f54" fmla="*/ f44 f17 1"/>
                    <a:gd name="f55" fmla="*/ f45 f16 1"/>
                    <a:gd name="f56" fmla="*/ f46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0">
                      <a:pos x="f51" y="f52"/>
                    </a:cxn>
                    <a:cxn ang="f40">
                      <a:pos x="f51" y="f52"/>
                    </a:cxn>
                    <a:cxn ang="f40">
                      <a:pos x="f53" y="f54"/>
                    </a:cxn>
                    <a:cxn ang="f40">
                      <a:pos x="f55" y="f56"/>
                    </a:cxn>
                    <a:cxn ang="f40">
                      <a:pos x="f51" y="f52"/>
                    </a:cxn>
                  </a:cxnLst>
                  <a:rect l="f47" t="f50" r="f48" b="f49"/>
                  <a:pathLst>
                    <a:path w="42" h="3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8"/>
                      </a:lnTo>
                      <a:cubicBezTo>
                        <a:pt x="f9" y="f8"/>
                        <a:pt x="f10" y="f11"/>
                        <a:pt x="f12" y="f7"/>
                      </a:cubicBezTo>
                      <a:cubicBezTo>
                        <a:pt x="f13" y="f11"/>
                        <a:pt x="f14" y="f5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63" name="Freeform 67">
                  <a:extLst>
                    <a:ext uri="{FF2B5EF4-FFF2-40B4-BE49-F238E27FC236}">
                      <a16:creationId xmlns:a16="http://schemas.microsoft.com/office/drawing/2014/main" id="{ECA23D2E-56A6-482A-A97C-0A7D427DDBF7}"/>
                    </a:ext>
                  </a:extLst>
                </p:cNvPr>
                <p:cNvSpPr/>
                <p:nvPr/>
              </p:nvSpPr>
              <p:spPr>
                <a:xfrm flipH="1">
                  <a:off x="5773914" y="1684946"/>
                  <a:ext cx="22265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6"/>
                    <a:gd name="f7" fmla="val 3"/>
                    <a:gd name="f8" fmla="val 27"/>
                    <a:gd name="f9" fmla="val 33"/>
                    <a:gd name="f10" fmla="val 2"/>
                    <a:gd name="f11" fmla="val 40"/>
                    <a:gd name="f12" fmla="val 44"/>
                    <a:gd name="f13" fmla="val 18"/>
                    <a:gd name="f14" fmla="+- 0 0 -90"/>
                    <a:gd name="f15" fmla="*/ f3 1 46"/>
                    <a:gd name="f16" fmla="*/ f4 1 3"/>
                    <a:gd name="f17" fmla="+- f7 0 f5"/>
                    <a:gd name="f18" fmla="+- f6 0 f5"/>
                    <a:gd name="f19" fmla="*/ f14 f0 1"/>
                    <a:gd name="f20" fmla="*/ f17 1 3"/>
                    <a:gd name="f21" fmla="*/ f18 1 46"/>
                    <a:gd name="f22" fmla="*/ 27 f18 1"/>
                    <a:gd name="f23" fmla="*/ 3 f17 1"/>
                    <a:gd name="f24" fmla="*/ 46 f18 1"/>
                    <a:gd name="f25" fmla="*/ 2 f17 1"/>
                    <a:gd name="f26" fmla="*/ 44 f18 1"/>
                    <a:gd name="f27" fmla="*/ 0 f17 1"/>
                    <a:gd name="f28" fmla="*/ f19 1 f2"/>
                    <a:gd name="f29" fmla="*/ f22 1 46"/>
                    <a:gd name="f30" fmla="*/ f23 1 3"/>
                    <a:gd name="f31" fmla="*/ f24 1 46"/>
                    <a:gd name="f32" fmla="*/ f25 1 3"/>
                    <a:gd name="f33" fmla="*/ f26 1 46"/>
                    <a:gd name="f34" fmla="*/ f27 1 3"/>
                    <a:gd name="f35" fmla="*/ 0 1 f21"/>
                    <a:gd name="f36" fmla="*/ f6 1 f21"/>
                    <a:gd name="f37" fmla="*/ 0 1 f20"/>
                    <a:gd name="f38" fmla="*/ f7 1 f20"/>
                    <a:gd name="f39" fmla="+- f28 0 f1"/>
                    <a:gd name="f40" fmla="*/ f29 1 f21"/>
                    <a:gd name="f41" fmla="*/ f30 1 f20"/>
                    <a:gd name="f42" fmla="*/ f31 1 f21"/>
                    <a:gd name="f43" fmla="*/ f32 1 f20"/>
                    <a:gd name="f44" fmla="*/ f33 1 f21"/>
                    <a:gd name="f45" fmla="*/ f34 1 f20"/>
                    <a:gd name="f46" fmla="*/ f35 f15 1"/>
                    <a:gd name="f47" fmla="*/ f36 f15 1"/>
                    <a:gd name="f48" fmla="*/ f38 f16 1"/>
                    <a:gd name="f49" fmla="*/ f37 f16 1"/>
                    <a:gd name="f50" fmla="*/ f40 f15 1"/>
                    <a:gd name="f51" fmla="*/ f41 f16 1"/>
                    <a:gd name="f52" fmla="*/ f42 f15 1"/>
                    <a:gd name="f53" fmla="*/ f43 f16 1"/>
                    <a:gd name="f54" fmla="*/ f44 f15 1"/>
                    <a:gd name="f55" fmla="*/ f45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50" y="f51"/>
                    </a:cxn>
                    <a:cxn ang="f39">
                      <a:pos x="f50" y="f51"/>
                    </a:cxn>
                    <a:cxn ang="f39">
                      <a:pos x="f52" y="f53"/>
                    </a:cxn>
                    <a:cxn ang="f39">
                      <a:pos x="f54" y="f55"/>
                    </a:cxn>
                    <a:cxn ang="f39">
                      <a:pos x="f50" y="f51"/>
                    </a:cxn>
                  </a:cxnLst>
                  <a:rect l="f46" t="f49" r="f47" b="f48"/>
                  <a:pathLst>
                    <a:path w="46" h="3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9" y="f10"/>
                        <a:pt x="f11" y="f7"/>
                        <a:pt x="f6" y="f10"/>
                      </a:cubicBezTo>
                      <a:lnTo>
                        <a:pt x="f12" y="f5"/>
                      </a:lnTo>
                      <a:cubicBezTo>
                        <a:pt x="f13" y="f5"/>
                        <a:pt x="f5" y="f10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64" name="Freeform 68">
                  <a:extLst>
                    <a:ext uri="{FF2B5EF4-FFF2-40B4-BE49-F238E27FC236}">
                      <a16:creationId xmlns:a16="http://schemas.microsoft.com/office/drawing/2014/main" id="{4F41D106-AE78-4511-BFBB-4BC87A024B95}"/>
                    </a:ext>
                  </a:extLst>
                </p:cNvPr>
                <p:cNvSpPr/>
                <p:nvPr/>
              </p:nvSpPr>
              <p:spPr>
                <a:xfrm flipH="1">
                  <a:off x="5909895" y="1674403"/>
                  <a:ext cx="30220" cy="527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3"/>
                    <a:gd name="f7" fmla="val 7"/>
                    <a:gd name="f8" fmla="val 3"/>
                    <a:gd name="f9" fmla="val 30"/>
                    <a:gd name="f10" fmla="val 6"/>
                    <a:gd name="f11" fmla="val 60"/>
                    <a:gd name="f12" fmla="val 5"/>
                    <a:gd name="f13" fmla="val 54"/>
                    <a:gd name="f14" fmla="val 31"/>
                    <a:gd name="f15" fmla="val 1"/>
                    <a:gd name="f16" fmla="+- 0 0 -90"/>
                    <a:gd name="f17" fmla="*/ f3 1 63"/>
                    <a:gd name="f18" fmla="*/ f4 1 7"/>
                    <a:gd name="f19" fmla="+- f7 0 f5"/>
                    <a:gd name="f20" fmla="+- f6 0 f5"/>
                    <a:gd name="f21" fmla="*/ f16 f0 1"/>
                    <a:gd name="f22" fmla="*/ f20 1 63"/>
                    <a:gd name="f23" fmla="*/ f19 1 7"/>
                    <a:gd name="f24" fmla="*/ 0 f20 1"/>
                    <a:gd name="f25" fmla="*/ 3 f19 1"/>
                    <a:gd name="f26" fmla="*/ 60 f20 1"/>
                    <a:gd name="f27" fmla="*/ 5 f19 1"/>
                    <a:gd name="f28" fmla="*/ 54 f20 1"/>
                    <a:gd name="f29" fmla="*/ f21 1 f2"/>
                    <a:gd name="f30" fmla="*/ f24 1 63"/>
                    <a:gd name="f31" fmla="*/ f25 1 7"/>
                    <a:gd name="f32" fmla="*/ f26 1 63"/>
                    <a:gd name="f33" fmla="*/ f27 1 7"/>
                    <a:gd name="f34" fmla="*/ f28 1 63"/>
                    <a:gd name="f35" fmla="*/ 0 1 f22"/>
                    <a:gd name="f36" fmla="*/ f6 1 f22"/>
                    <a:gd name="f37" fmla="*/ 0 1 f23"/>
                    <a:gd name="f38" fmla="*/ f7 1 f23"/>
                    <a:gd name="f39" fmla="+- f29 0 f1"/>
                    <a:gd name="f40" fmla="*/ f30 1 f22"/>
                    <a:gd name="f41" fmla="*/ f31 1 f23"/>
                    <a:gd name="f42" fmla="*/ f32 1 f22"/>
                    <a:gd name="f43" fmla="*/ f33 1 f23"/>
                    <a:gd name="f44" fmla="*/ f34 1 f22"/>
                    <a:gd name="f45" fmla="*/ f35 f17 1"/>
                    <a:gd name="f46" fmla="*/ f36 f17 1"/>
                    <a:gd name="f47" fmla="*/ f38 f18 1"/>
                    <a:gd name="f48" fmla="*/ f37 f18 1"/>
                    <a:gd name="f49" fmla="*/ f40 f17 1"/>
                    <a:gd name="f50" fmla="*/ f41 f18 1"/>
                    <a:gd name="f51" fmla="*/ f42 f17 1"/>
                    <a:gd name="f52" fmla="*/ f43 f18 1"/>
                    <a:gd name="f53" fmla="*/ f44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49" y="f50"/>
                    </a:cxn>
                    <a:cxn ang="f39">
                      <a:pos x="f49" y="f50"/>
                    </a:cxn>
                    <a:cxn ang="f39">
                      <a:pos x="f51" y="f52"/>
                    </a:cxn>
                    <a:cxn ang="f39">
                      <a:pos x="f53" y="f52"/>
                    </a:cxn>
                    <a:cxn ang="f39">
                      <a:pos x="f49" y="f50"/>
                    </a:cxn>
                  </a:cxnLst>
                  <a:rect l="f45" t="f48" r="f46" b="f47"/>
                  <a:pathLst>
                    <a:path w="63" h="7">
                      <a:moveTo>
                        <a:pt x="f5" y="f8"/>
                      </a:moveTo>
                      <a:lnTo>
                        <a:pt x="f5" y="f8"/>
                      </a:lnTo>
                      <a:cubicBezTo>
                        <a:pt x="f8" y="f7"/>
                        <a:pt x="f9" y="f10"/>
                        <a:pt x="f11" y="f12"/>
                      </a:cubicBezTo>
                      <a:lnTo>
                        <a:pt x="f13" y="f12"/>
                      </a:lnTo>
                      <a:cubicBezTo>
                        <a:pt x="f6" y="f5"/>
                        <a:pt x="f14" y="f15"/>
                        <a:pt x="f5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65" name="Freeform 69">
                  <a:extLst>
                    <a:ext uri="{FF2B5EF4-FFF2-40B4-BE49-F238E27FC236}">
                      <a16:creationId xmlns:a16="http://schemas.microsoft.com/office/drawing/2014/main" id="{0422983E-5350-496D-8F07-2A77822C31CD}"/>
                    </a:ext>
                  </a:extLst>
                </p:cNvPr>
                <p:cNvSpPr/>
                <p:nvPr/>
              </p:nvSpPr>
              <p:spPr>
                <a:xfrm flipH="1">
                  <a:off x="5893993" y="1676506"/>
                  <a:ext cx="14310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1"/>
                    <a:gd name="f7" fmla="val 2"/>
                    <a:gd name="f8" fmla="val 10"/>
                    <a:gd name="f9" fmla="val 19"/>
                    <a:gd name="f10" fmla="val 28"/>
                    <a:gd name="f11" fmla="val 17"/>
                    <a:gd name="f12" fmla="+- 0 0 -90"/>
                    <a:gd name="f13" fmla="*/ f3 1 31"/>
                    <a:gd name="f14" fmla="*/ f4 1 2"/>
                    <a:gd name="f15" fmla="+- f7 0 f5"/>
                    <a:gd name="f16" fmla="+- f6 0 f5"/>
                    <a:gd name="f17" fmla="*/ f12 f0 1"/>
                    <a:gd name="f18" fmla="*/ f15 1 2"/>
                    <a:gd name="f19" fmla="*/ f16 1 31"/>
                    <a:gd name="f20" fmla="*/ 0 f16 1"/>
                    <a:gd name="f21" fmla="*/ 2 f15 1"/>
                    <a:gd name="f22" fmla="*/ 28 f16 1"/>
                    <a:gd name="f23" fmla="*/ f17 1 f2"/>
                    <a:gd name="f24" fmla="*/ f20 1 31"/>
                    <a:gd name="f25" fmla="*/ f21 1 2"/>
                    <a:gd name="f26" fmla="*/ f22 1 31"/>
                    <a:gd name="f27" fmla="*/ 0 1 f19"/>
                    <a:gd name="f28" fmla="*/ f6 1 f19"/>
                    <a:gd name="f29" fmla="*/ 0 1 f18"/>
                    <a:gd name="f30" fmla="*/ f7 1 f18"/>
                    <a:gd name="f31" fmla="+- f23 0 f1"/>
                    <a:gd name="f32" fmla="*/ f24 1 f19"/>
                    <a:gd name="f33" fmla="*/ f25 1 f18"/>
                    <a:gd name="f34" fmla="*/ f26 1 f19"/>
                    <a:gd name="f35" fmla="*/ f27 f13 1"/>
                    <a:gd name="f36" fmla="*/ f28 f13 1"/>
                    <a:gd name="f37" fmla="*/ f30 f14 1"/>
                    <a:gd name="f38" fmla="*/ f29 f14 1"/>
                    <a:gd name="f39" fmla="*/ f32 f13 1"/>
                    <a:gd name="f40" fmla="*/ f33 f14 1"/>
                    <a:gd name="f41" fmla="*/ f34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9" y="f40"/>
                    </a:cxn>
                    <a:cxn ang="f31">
                      <a:pos x="f39" y="f40"/>
                    </a:cxn>
                    <a:cxn ang="f31">
                      <a:pos x="f41" y="f40"/>
                    </a:cxn>
                    <a:cxn ang="f31">
                      <a:pos x="f39" y="f40"/>
                    </a:cxn>
                  </a:cxnLst>
                  <a:rect l="f35" t="f38" r="f36" b="f37"/>
                  <a:pathLst>
                    <a:path w="31" h="2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7"/>
                        <a:pt x="f9" y="f7"/>
                        <a:pt x="f10" y="f7"/>
                      </a:cubicBezTo>
                      <a:cubicBezTo>
                        <a:pt x="f6" y="f5"/>
                        <a:pt x="f11" y="f7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66" name="Freeform 70">
                  <a:extLst>
                    <a:ext uri="{FF2B5EF4-FFF2-40B4-BE49-F238E27FC236}">
                      <a16:creationId xmlns:a16="http://schemas.microsoft.com/office/drawing/2014/main" id="{845B6DE0-67FF-457A-AF9A-A4E9544470F1}"/>
                    </a:ext>
                  </a:extLst>
                </p:cNvPr>
                <p:cNvSpPr/>
                <p:nvPr/>
              </p:nvSpPr>
              <p:spPr>
                <a:xfrm flipH="1">
                  <a:off x="6070518" y="1661739"/>
                  <a:ext cx="51691" cy="843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9"/>
                    <a:gd name="f7" fmla="val 12"/>
                    <a:gd name="f8" fmla="val 77"/>
                    <a:gd name="f9" fmla="val 9"/>
                    <a:gd name="f10" fmla="val 91"/>
                    <a:gd name="f11" fmla="val 10"/>
                    <a:gd name="f12" fmla="val 86"/>
                    <a:gd name="f13" fmla="val 4"/>
                    <a:gd name="f14" fmla="val 94"/>
                    <a:gd name="f15" fmla="val 6"/>
                    <a:gd name="f16" fmla="+- 0 0 -90"/>
                    <a:gd name="f17" fmla="*/ f3 1 109"/>
                    <a:gd name="f18" fmla="*/ f4 1 12"/>
                    <a:gd name="f19" fmla="+- f7 0 f5"/>
                    <a:gd name="f20" fmla="+- f6 0 f5"/>
                    <a:gd name="f21" fmla="*/ f16 f0 1"/>
                    <a:gd name="f22" fmla="*/ f20 1 109"/>
                    <a:gd name="f23" fmla="*/ f19 1 12"/>
                    <a:gd name="f24" fmla="*/ 77 f20 1"/>
                    <a:gd name="f25" fmla="*/ 9 f19 1"/>
                    <a:gd name="f26" fmla="*/ 94 f20 1"/>
                    <a:gd name="f27" fmla="*/ 6 f19 1"/>
                    <a:gd name="f28" fmla="*/ f21 1 f2"/>
                    <a:gd name="f29" fmla="*/ f24 1 109"/>
                    <a:gd name="f30" fmla="*/ f25 1 12"/>
                    <a:gd name="f31" fmla="*/ f26 1 109"/>
                    <a:gd name="f32" fmla="*/ f27 1 12"/>
                    <a:gd name="f33" fmla="*/ 0 1 f22"/>
                    <a:gd name="f34" fmla="*/ f6 1 f22"/>
                    <a:gd name="f35" fmla="*/ 0 1 f23"/>
                    <a:gd name="f36" fmla="*/ f7 1 f23"/>
                    <a:gd name="f37" fmla="+- f28 0 f1"/>
                    <a:gd name="f38" fmla="*/ f29 1 f22"/>
                    <a:gd name="f39" fmla="*/ f30 1 f23"/>
                    <a:gd name="f40" fmla="*/ f31 1 f22"/>
                    <a:gd name="f41" fmla="*/ f32 1 f23"/>
                    <a:gd name="f42" fmla="*/ f33 f17 1"/>
                    <a:gd name="f43" fmla="*/ f34 f17 1"/>
                    <a:gd name="f44" fmla="*/ f36 f18 1"/>
                    <a:gd name="f45" fmla="*/ f35 f18 1"/>
                    <a:gd name="f46" fmla="*/ f38 f17 1"/>
                    <a:gd name="f47" fmla="*/ f39 f18 1"/>
                    <a:gd name="f48" fmla="*/ f40 f17 1"/>
                    <a:gd name="f49" fmla="*/ f41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6" y="f47"/>
                    </a:cxn>
                    <a:cxn ang="f37">
                      <a:pos x="f46" y="f47"/>
                    </a:cxn>
                    <a:cxn ang="f37">
                      <a:pos x="f48" y="f49"/>
                    </a:cxn>
                    <a:cxn ang="f37">
                      <a:pos x="f46" y="f47"/>
                    </a:cxn>
                  </a:cxnLst>
                  <a:rect l="f42" t="f45" r="f43" b="f44"/>
                  <a:pathLst>
                    <a:path w="109" h="12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11"/>
                        <a:pt x="f12" y="f13"/>
                        <a:pt x="f14" y="f15"/>
                      </a:cubicBezTo>
                      <a:cubicBezTo>
                        <a:pt x="f6" y="f5"/>
                        <a:pt x="f5" y="f7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67" name="Freeform 71">
                  <a:extLst>
                    <a:ext uri="{FF2B5EF4-FFF2-40B4-BE49-F238E27FC236}">
                      <a16:creationId xmlns:a16="http://schemas.microsoft.com/office/drawing/2014/main" id="{18182524-8CEB-433E-BAE3-E3D4BBFBB358}"/>
                    </a:ext>
                  </a:extLst>
                </p:cNvPr>
                <p:cNvSpPr/>
                <p:nvPr/>
              </p:nvSpPr>
              <p:spPr>
                <a:xfrm flipH="1">
                  <a:off x="5928183" y="1682843"/>
                  <a:ext cx="13514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7"/>
                    <a:gd name="f7" fmla="val 5"/>
                    <a:gd name="f8" fmla="val 16"/>
                    <a:gd name="f9" fmla="val 4"/>
                    <a:gd name="f10" fmla="+- 0 0 -90"/>
                    <a:gd name="f11" fmla="*/ f3 1 27"/>
                    <a:gd name="f12" fmla="*/ f4 1 5"/>
                    <a:gd name="f13" fmla="+- f7 0 f5"/>
                    <a:gd name="f14" fmla="+- f6 0 f5"/>
                    <a:gd name="f15" fmla="*/ f10 f0 1"/>
                    <a:gd name="f16" fmla="*/ f13 1 5"/>
                    <a:gd name="f17" fmla="*/ f14 1 27"/>
                    <a:gd name="f18" fmla="*/ 27 f14 1"/>
                    <a:gd name="f19" fmla="*/ 5 f13 1"/>
                    <a:gd name="f20" fmla="*/ 16 f14 1"/>
                    <a:gd name="f21" fmla="*/ 0 f13 1"/>
                    <a:gd name="f22" fmla="*/ 0 f14 1"/>
                    <a:gd name="f23" fmla="*/ 4 f13 1"/>
                    <a:gd name="f24" fmla="*/ f15 1 f2"/>
                    <a:gd name="f25" fmla="*/ f18 1 27"/>
                    <a:gd name="f26" fmla="*/ f19 1 5"/>
                    <a:gd name="f27" fmla="*/ f20 1 27"/>
                    <a:gd name="f28" fmla="*/ f21 1 5"/>
                    <a:gd name="f29" fmla="*/ f22 1 27"/>
                    <a:gd name="f30" fmla="*/ f23 1 5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27" h="5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9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68" name="Freeform 72">
                  <a:extLst>
                    <a:ext uri="{FF2B5EF4-FFF2-40B4-BE49-F238E27FC236}">
                      <a16:creationId xmlns:a16="http://schemas.microsoft.com/office/drawing/2014/main" id="{3FE98C8F-6C22-46DA-B30E-220EFEA8EF38}"/>
                    </a:ext>
                  </a:extLst>
                </p:cNvPr>
                <p:cNvSpPr/>
                <p:nvPr/>
              </p:nvSpPr>
              <p:spPr>
                <a:xfrm flipH="1">
                  <a:off x="6011677" y="1681782"/>
                  <a:ext cx="29425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1"/>
                    <a:gd name="f7" fmla="val 3"/>
                    <a:gd name="f8" fmla="val 1"/>
                    <a:gd name="f9" fmla="val 2"/>
                    <a:gd name="f10" fmla="val 49"/>
                    <a:gd name="f11" fmla="val 48"/>
                    <a:gd name="f12" fmla="val 54"/>
                    <a:gd name="f13" fmla="val 32"/>
                    <a:gd name="f14" fmla="+- 0 0 -90"/>
                    <a:gd name="f15" fmla="*/ f3 1 61"/>
                    <a:gd name="f16" fmla="*/ f4 1 3"/>
                    <a:gd name="f17" fmla="+- f7 0 f5"/>
                    <a:gd name="f18" fmla="+- f6 0 f5"/>
                    <a:gd name="f19" fmla="*/ f14 f0 1"/>
                    <a:gd name="f20" fmla="*/ f17 1 3"/>
                    <a:gd name="f21" fmla="*/ f18 1 61"/>
                    <a:gd name="f22" fmla="*/ 1 f18 1"/>
                    <a:gd name="f23" fmla="*/ 2 f17 1"/>
                    <a:gd name="f24" fmla="*/ 49 f18 1"/>
                    <a:gd name="f25" fmla="*/ 3 f17 1"/>
                    <a:gd name="f26" fmla="*/ 61 f18 1"/>
                    <a:gd name="f27" fmla="*/ f19 1 f2"/>
                    <a:gd name="f28" fmla="*/ f22 1 61"/>
                    <a:gd name="f29" fmla="*/ f23 1 3"/>
                    <a:gd name="f30" fmla="*/ f24 1 61"/>
                    <a:gd name="f31" fmla="*/ f25 1 3"/>
                    <a:gd name="f32" fmla="*/ f26 1 61"/>
                    <a:gd name="f33" fmla="*/ 0 1 f21"/>
                    <a:gd name="f34" fmla="*/ f6 1 f21"/>
                    <a:gd name="f35" fmla="*/ 0 1 f20"/>
                    <a:gd name="f36" fmla="*/ f7 1 f20"/>
                    <a:gd name="f37" fmla="+- f27 0 f1"/>
                    <a:gd name="f38" fmla="*/ f28 1 f21"/>
                    <a:gd name="f39" fmla="*/ f29 1 f20"/>
                    <a:gd name="f40" fmla="*/ f30 1 f21"/>
                    <a:gd name="f41" fmla="*/ f31 1 f20"/>
                    <a:gd name="f42" fmla="*/ f32 1 f21"/>
                    <a:gd name="f43" fmla="*/ f33 f15 1"/>
                    <a:gd name="f44" fmla="*/ f34 f15 1"/>
                    <a:gd name="f45" fmla="*/ f36 f16 1"/>
                    <a:gd name="f46" fmla="*/ f35 f16 1"/>
                    <a:gd name="f47" fmla="*/ f38 f15 1"/>
                    <a:gd name="f48" fmla="*/ f39 f16 1"/>
                    <a:gd name="f49" fmla="*/ f40 f15 1"/>
                    <a:gd name="f50" fmla="*/ f41 f16 1"/>
                    <a:gd name="f51" fmla="*/ f42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7" y="f48"/>
                    </a:cxn>
                    <a:cxn ang="f37">
                      <a:pos x="f47" y="f48"/>
                    </a:cxn>
                    <a:cxn ang="f37">
                      <a:pos x="f49" y="f50"/>
                    </a:cxn>
                    <a:cxn ang="f37">
                      <a:pos x="f51" y="f48"/>
                    </a:cxn>
                    <a:cxn ang="f37">
                      <a:pos x="f47" y="f48"/>
                    </a:cxn>
                  </a:cxnLst>
                  <a:rect l="f43" t="f46" r="f44" b="f45"/>
                  <a:pathLst>
                    <a:path w="61" h="3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10" y="f7"/>
                      </a:lnTo>
                      <a:cubicBezTo>
                        <a:pt x="f11" y="f9"/>
                        <a:pt x="f12" y="f9"/>
                        <a:pt x="f6" y="f9"/>
                      </a:cubicBezTo>
                      <a:cubicBezTo>
                        <a:pt x="f13" y="f8"/>
                        <a:pt x="f5" y="f5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69" name="Freeform 73">
                  <a:extLst>
                    <a:ext uri="{FF2B5EF4-FFF2-40B4-BE49-F238E27FC236}">
                      <a16:creationId xmlns:a16="http://schemas.microsoft.com/office/drawing/2014/main" id="{18491480-0221-4143-A5A0-88A0D046D15E}"/>
                    </a:ext>
                  </a:extLst>
                </p:cNvPr>
                <p:cNvSpPr/>
                <p:nvPr/>
              </p:nvSpPr>
              <p:spPr>
                <a:xfrm flipH="1">
                  <a:off x="5993389" y="1682843"/>
                  <a:ext cx="18288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8"/>
                    <a:gd name="f7" fmla="val 1"/>
                    <a:gd name="f8" fmla="val 15"/>
                    <a:gd name="f9" fmla="val 30"/>
                    <a:gd name="f10" fmla="val 12"/>
                    <a:gd name="f11" fmla="+- 0 0 -90"/>
                    <a:gd name="f12" fmla="*/ f3 1 38"/>
                    <a:gd name="f13" fmla="*/ f4 1 1"/>
                    <a:gd name="f14" fmla="+- f7 0 f5"/>
                    <a:gd name="f15" fmla="+- f6 0 f5"/>
                    <a:gd name="f16" fmla="*/ f11 f0 1"/>
                    <a:gd name="f17" fmla="*/ f15 1 38"/>
                    <a:gd name="f18" fmla="*/ 0 f15 1"/>
                    <a:gd name="f19" fmla="*/ 1 f14 1"/>
                    <a:gd name="f20" fmla="*/ 38 f15 1"/>
                    <a:gd name="f21" fmla="*/ 0 f14 1"/>
                    <a:gd name="f22" fmla="*/ 0 1 f14"/>
                    <a:gd name="f23" fmla="*/ f7 1 f14"/>
                    <a:gd name="f24" fmla="*/ f16 1 f2"/>
                    <a:gd name="f25" fmla="*/ f18 1 38"/>
                    <a:gd name="f26" fmla="*/ f20 1 38"/>
                    <a:gd name="f27" fmla="*/ f19 1 f14"/>
                    <a:gd name="f28" fmla="*/ f21 1 f14"/>
                    <a:gd name="f29" fmla="*/ 0 1 f17"/>
                    <a:gd name="f30" fmla="*/ f6 1 f17"/>
                    <a:gd name="f31" fmla="*/ f23 f13 1"/>
                    <a:gd name="f32" fmla="*/ f22 f13 1"/>
                    <a:gd name="f33" fmla="+- f24 0 f1"/>
                    <a:gd name="f34" fmla="*/ f25 1 f17"/>
                    <a:gd name="f35" fmla="*/ f26 1 f17"/>
                    <a:gd name="f36" fmla="*/ f29 f12 1"/>
                    <a:gd name="f37" fmla="*/ f30 f12 1"/>
                    <a:gd name="f38" fmla="*/ f27 f13 1"/>
                    <a:gd name="f39" fmla="*/ f28 f13 1"/>
                    <a:gd name="f40" fmla="*/ f34 f12 1"/>
                    <a:gd name="f41" fmla="*/ f35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0" y="f38"/>
                    </a:cxn>
                    <a:cxn ang="f33">
                      <a:pos x="f40" y="f38"/>
                    </a:cxn>
                    <a:cxn ang="f33">
                      <a:pos x="f41" y="f39"/>
                    </a:cxn>
                    <a:cxn ang="f33">
                      <a:pos x="f40" y="f38"/>
                    </a:cxn>
                  </a:cxnLst>
                  <a:rect l="f36" t="f32" r="f37" b="f31"/>
                  <a:pathLst>
                    <a:path w="38" h="1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7"/>
                        <a:pt x="f9" y="f7"/>
                        <a:pt x="f6" y="f5"/>
                      </a:cubicBezTo>
                      <a:cubicBezTo>
                        <a:pt x="f9" y="f5"/>
                        <a:pt x="f10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70" name="Freeform 74">
                  <a:extLst>
                    <a:ext uri="{FF2B5EF4-FFF2-40B4-BE49-F238E27FC236}">
                      <a16:creationId xmlns:a16="http://schemas.microsoft.com/office/drawing/2014/main" id="{DA7F68EE-9493-4487-B1B3-DA577610B15B}"/>
                    </a:ext>
                  </a:extLst>
                </p:cNvPr>
                <p:cNvSpPr/>
                <p:nvPr/>
              </p:nvSpPr>
              <p:spPr>
                <a:xfrm flipH="1">
                  <a:off x="5959199" y="1687058"/>
                  <a:ext cx="23061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7"/>
                    <a:gd name="f7" fmla="val 1"/>
                    <a:gd name="f8" fmla="val 33"/>
                    <a:gd name="f9" fmla="+- 0 0 -90"/>
                    <a:gd name="f10" fmla="*/ f3 1 47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47"/>
                    <a:gd name="f16" fmla="*/ 47 f13 1"/>
                    <a:gd name="f17" fmla="*/ 1 f12 1"/>
                    <a:gd name="f18" fmla="*/ 33 f13 1"/>
                    <a:gd name="f19" fmla="*/ 0 f12 1"/>
                    <a:gd name="f20" fmla="*/ 0 f13 1"/>
                    <a:gd name="f21" fmla="*/ 0 1 f12"/>
                    <a:gd name="f22" fmla="*/ f7 1 f12"/>
                    <a:gd name="f23" fmla="*/ f14 1 f2"/>
                    <a:gd name="f24" fmla="*/ f16 1 47"/>
                    <a:gd name="f25" fmla="*/ f18 1 47"/>
                    <a:gd name="f26" fmla="*/ f20 1 47"/>
                    <a:gd name="f27" fmla="*/ f17 1 f12"/>
                    <a:gd name="f28" fmla="*/ f19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40"/>
                    </a:cxn>
                    <a:cxn ang="f33">
                      <a:pos x="f43" y="f40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47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5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71" name="Freeform 75">
                  <a:extLst>
                    <a:ext uri="{FF2B5EF4-FFF2-40B4-BE49-F238E27FC236}">
                      <a16:creationId xmlns:a16="http://schemas.microsoft.com/office/drawing/2014/main" id="{67A8A088-63CF-4F6D-891B-78AF7D14D0FB}"/>
                    </a:ext>
                  </a:extLst>
                </p:cNvPr>
                <p:cNvSpPr/>
                <p:nvPr/>
              </p:nvSpPr>
              <p:spPr>
                <a:xfrm flipH="1">
                  <a:off x="6278864" y="1681782"/>
                  <a:ext cx="31016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5"/>
                    <a:gd name="f7" fmla="val 4"/>
                    <a:gd name="f8" fmla="val 57"/>
                    <a:gd name="f9" fmla="val 5"/>
                    <a:gd name="f10" fmla="val 1"/>
                    <a:gd name="f11" fmla="val 3"/>
                    <a:gd name="f12" fmla="val 14"/>
                    <a:gd name="f13" fmla="val 33"/>
                    <a:gd name="f14" fmla="val 45"/>
                    <a:gd name="f15" fmla="val 2"/>
                    <a:gd name="f16" fmla="+- 0 0 -90"/>
                    <a:gd name="f17" fmla="*/ f3 1 65"/>
                    <a:gd name="f18" fmla="*/ f4 1 4"/>
                    <a:gd name="f19" fmla="+- f7 0 f5"/>
                    <a:gd name="f20" fmla="+- f6 0 f5"/>
                    <a:gd name="f21" fmla="*/ f16 f0 1"/>
                    <a:gd name="f22" fmla="*/ f19 1 4"/>
                    <a:gd name="f23" fmla="*/ f20 1 65"/>
                    <a:gd name="f24" fmla="*/ 57 f20 1"/>
                    <a:gd name="f25" fmla="*/ 0 f19 1"/>
                    <a:gd name="f26" fmla="*/ 5 f20 1"/>
                    <a:gd name="f27" fmla="*/ 1 f19 1"/>
                    <a:gd name="f28" fmla="*/ 33 f20 1"/>
                    <a:gd name="f29" fmla="*/ 4 f19 1"/>
                    <a:gd name="f30" fmla="*/ f21 1 f2"/>
                    <a:gd name="f31" fmla="*/ f24 1 65"/>
                    <a:gd name="f32" fmla="*/ f25 1 4"/>
                    <a:gd name="f33" fmla="*/ f26 1 65"/>
                    <a:gd name="f34" fmla="*/ f27 1 4"/>
                    <a:gd name="f35" fmla="*/ f28 1 65"/>
                    <a:gd name="f36" fmla="*/ f29 1 4"/>
                    <a:gd name="f37" fmla="*/ 0 1 f23"/>
                    <a:gd name="f38" fmla="*/ f6 1 f23"/>
                    <a:gd name="f39" fmla="*/ 0 1 f22"/>
                    <a:gd name="f40" fmla="*/ f7 1 f22"/>
                    <a:gd name="f41" fmla="+- f30 0 f1"/>
                    <a:gd name="f42" fmla="*/ f31 1 f23"/>
                    <a:gd name="f43" fmla="*/ f32 1 f22"/>
                    <a:gd name="f44" fmla="*/ f33 1 f23"/>
                    <a:gd name="f45" fmla="*/ f34 1 f22"/>
                    <a:gd name="f46" fmla="*/ f35 1 f23"/>
                    <a:gd name="f47" fmla="*/ f36 1 f22"/>
                    <a:gd name="f48" fmla="*/ f37 f17 1"/>
                    <a:gd name="f49" fmla="*/ f38 f17 1"/>
                    <a:gd name="f50" fmla="*/ f40 f18 1"/>
                    <a:gd name="f51" fmla="*/ f39 f18 1"/>
                    <a:gd name="f52" fmla="*/ f42 f17 1"/>
                    <a:gd name="f53" fmla="*/ f43 f18 1"/>
                    <a:gd name="f54" fmla="*/ f44 f17 1"/>
                    <a:gd name="f55" fmla="*/ f45 f18 1"/>
                    <a:gd name="f56" fmla="*/ f46 f17 1"/>
                    <a:gd name="f57" fmla="*/ f47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1">
                      <a:pos x="f52" y="f53"/>
                    </a:cxn>
                    <a:cxn ang="f41">
                      <a:pos x="f52" y="f53"/>
                    </a:cxn>
                    <a:cxn ang="f41">
                      <a:pos x="f54" y="f55"/>
                    </a:cxn>
                    <a:cxn ang="f41">
                      <a:pos x="f56" y="f57"/>
                    </a:cxn>
                    <a:cxn ang="f41">
                      <a:pos x="f52" y="f53"/>
                    </a:cxn>
                  </a:cxnLst>
                  <a:rect l="f48" t="f51" r="f49" b="f50"/>
                  <a:pathLst>
                    <a:path w="65" h="4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9" y="f10"/>
                      </a:lnTo>
                      <a:cubicBezTo>
                        <a:pt x="f5" y="f11"/>
                        <a:pt x="f12" y="f7"/>
                        <a:pt x="f13" y="f7"/>
                      </a:cubicBezTo>
                      <a:cubicBezTo>
                        <a:pt x="f14" y="f15"/>
                        <a:pt x="f6" y="f15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72" name="Freeform 76">
                  <a:extLst>
                    <a:ext uri="{FF2B5EF4-FFF2-40B4-BE49-F238E27FC236}">
                      <a16:creationId xmlns:a16="http://schemas.microsoft.com/office/drawing/2014/main" id="{0E1332C3-AA29-4AB9-A03E-D660A57F2852}"/>
                    </a:ext>
                  </a:extLst>
                </p:cNvPr>
                <p:cNvSpPr/>
                <p:nvPr/>
              </p:nvSpPr>
              <p:spPr>
                <a:xfrm flipH="1">
                  <a:off x="6208090" y="1689171"/>
                  <a:ext cx="11923" cy="527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5"/>
                    <a:gd name="f7" fmla="val 7"/>
                    <a:gd name="f8" fmla="val 4"/>
                    <a:gd name="f9" fmla="val 11"/>
                    <a:gd name="f10" fmla="val 3"/>
                    <a:gd name="f11" fmla="val 10"/>
                    <a:gd name="f12" fmla="val 2"/>
                    <a:gd name="f13" fmla="+- 0 0 -90"/>
                    <a:gd name="f14" fmla="*/ f3 1 25"/>
                    <a:gd name="f15" fmla="*/ f4 1 7"/>
                    <a:gd name="f16" fmla="+- f7 0 f5"/>
                    <a:gd name="f17" fmla="+- f6 0 f5"/>
                    <a:gd name="f18" fmla="*/ f13 f0 1"/>
                    <a:gd name="f19" fmla="*/ f17 1 25"/>
                    <a:gd name="f20" fmla="*/ f16 1 7"/>
                    <a:gd name="f21" fmla="*/ 25 f17 1"/>
                    <a:gd name="f22" fmla="*/ 4 f16 1"/>
                    <a:gd name="f23" fmla="*/ 2 f17 1"/>
                    <a:gd name="f24" fmla="*/ 0 f16 1"/>
                    <a:gd name="f25" fmla="*/ 0 f17 1"/>
                    <a:gd name="f26" fmla="*/ 7 f16 1"/>
                    <a:gd name="f27" fmla="*/ f18 1 f2"/>
                    <a:gd name="f28" fmla="*/ f21 1 25"/>
                    <a:gd name="f29" fmla="*/ f22 1 7"/>
                    <a:gd name="f30" fmla="*/ f23 1 25"/>
                    <a:gd name="f31" fmla="*/ f24 1 7"/>
                    <a:gd name="f32" fmla="*/ f25 1 25"/>
                    <a:gd name="f33" fmla="*/ f26 1 7"/>
                    <a:gd name="f34" fmla="*/ 0 1 f19"/>
                    <a:gd name="f35" fmla="*/ f6 1 f19"/>
                    <a:gd name="f36" fmla="*/ 0 1 f20"/>
                    <a:gd name="f37" fmla="*/ f7 1 f20"/>
                    <a:gd name="f38" fmla="+- f27 0 f1"/>
                    <a:gd name="f39" fmla="*/ f28 1 f19"/>
                    <a:gd name="f40" fmla="*/ f29 1 f20"/>
                    <a:gd name="f41" fmla="*/ f30 1 f19"/>
                    <a:gd name="f42" fmla="*/ f31 1 f20"/>
                    <a:gd name="f43" fmla="*/ f32 1 f19"/>
                    <a:gd name="f44" fmla="*/ f33 1 f20"/>
                    <a:gd name="f45" fmla="*/ f34 f14 1"/>
                    <a:gd name="f46" fmla="*/ f35 f14 1"/>
                    <a:gd name="f47" fmla="*/ f37 f15 1"/>
                    <a:gd name="f48" fmla="*/ f36 f15 1"/>
                    <a:gd name="f49" fmla="*/ f39 f14 1"/>
                    <a:gd name="f50" fmla="*/ f40 f15 1"/>
                    <a:gd name="f51" fmla="*/ f41 f14 1"/>
                    <a:gd name="f52" fmla="*/ f42 f15 1"/>
                    <a:gd name="f53" fmla="*/ f43 f14 1"/>
                    <a:gd name="f54" fmla="*/ f44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9" y="f50"/>
                    </a:cxn>
                    <a:cxn ang="f38">
                      <a:pos x="f49" y="f50"/>
                    </a:cxn>
                    <a:cxn ang="f38">
                      <a:pos x="f51" y="f52"/>
                    </a:cxn>
                    <a:cxn ang="f38">
                      <a:pos x="f53" y="f54"/>
                    </a:cxn>
                    <a:cxn ang="f38">
                      <a:pos x="f49" y="f50"/>
                    </a:cxn>
                  </a:cxnLst>
                  <a:rect l="f45" t="f48" r="f46" b="f47"/>
                  <a:pathLst>
                    <a:path w="25" h="7">
                      <a:moveTo>
                        <a:pt x="f6" y="f8"/>
                      </a:moveTo>
                      <a:lnTo>
                        <a:pt x="f6" y="f8"/>
                      </a:lnTo>
                      <a:cubicBezTo>
                        <a:pt x="f9" y="f10"/>
                        <a:pt x="f11" y="f12"/>
                        <a:pt x="f12" y="f5"/>
                      </a:cubicBezTo>
                      <a:lnTo>
                        <a:pt x="f5" y="f7"/>
                      </a:lnTo>
                      <a:lnTo>
                        <a:pt x="f6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73" name="Freeform 77">
                  <a:extLst>
                    <a:ext uri="{FF2B5EF4-FFF2-40B4-BE49-F238E27FC236}">
                      <a16:creationId xmlns:a16="http://schemas.microsoft.com/office/drawing/2014/main" id="{F0389252-F542-4B38-B88C-397294A23C74}"/>
                    </a:ext>
                  </a:extLst>
                </p:cNvPr>
                <p:cNvSpPr/>
                <p:nvPr/>
              </p:nvSpPr>
              <p:spPr>
                <a:xfrm flipH="1">
                  <a:off x="6257394" y="1694447"/>
                  <a:ext cx="58841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23"/>
                    <a:gd name="f7" fmla="val 4"/>
                    <a:gd name="f8" fmla="val 75"/>
                    <a:gd name="f9" fmla="val 70"/>
                    <a:gd name="f10" fmla="val 1"/>
                    <a:gd name="f11" fmla="val 66"/>
                    <a:gd name="f12" fmla="val 71"/>
                    <a:gd name="f13" fmla="val 2"/>
                    <a:gd name="f14" fmla="+- 0 0 -90"/>
                    <a:gd name="f15" fmla="*/ f3 1 123"/>
                    <a:gd name="f16" fmla="*/ f4 1 4"/>
                    <a:gd name="f17" fmla="+- f7 0 f5"/>
                    <a:gd name="f18" fmla="+- f6 0 f5"/>
                    <a:gd name="f19" fmla="*/ f14 f0 1"/>
                    <a:gd name="f20" fmla="*/ f17 1 4"/>
                    <a:gd name="f21" fmla="*/ f18 1 123"/>
                    <a:gd name="f22" fmla="*/ 75 f18 1"/>
                    <a:gd name="f23" fmla="*/ 0 f17 1"/>
                    <a:gd name="f24" fmla="*/ 66 f18 1"/>
                    <a:gd name="f25" fmla="*/ 4 f17 1"/>
                    <a:gd name="f26" fmla="*/ f19 1 f2"/>
                    <a:gd name="f27" fmla="*/ f22 1 123"/>
                    <a:gd name="f28" fmla="*/ f23 1 4"/>
                    <a:gd name="f29" fmla="*/ f24 1 123"/>
                    <a:gd name="f30" fmla="*/ f25 1 4"/>
                    <a:gd name="f31" fmla="*/ 0 1 f21"/>
                    <a:gd name="f32" fmla="*/ f6 1 f21"/>
                    <a:gd name="f33" fmla="*/ 0 1 f20"/>
                    <a:gd name="f34" fmla="*/ f7 1 f20"/>
                    <a:gd name="f35" fmla="+- f26 0 f1"/>
                    <a:gd name="f36" fmla="*/ f27 1 f21"/>
                    <a:gd name="f37" fmla="*/ f28 1 f20"/>
                    <a:gd name="f38" fmla="*/ f29 1 f21"/>
                    <a:gd name="f39" fmla="*/ f30 1 f20"/>
                    <a:gd name="f40" fmla="*/ f31 f15 1"/>
                    <a:gd name="f41" fmla="*/ f32 f15 1"/>
                    <a:gd name="f42" fmla="*/ f34 f16 1"/>
                    <a:gd name="f43" fmla="*/ f33 f16 1"/>
                    <a:gd name="f44" fmla="*/ f36 f15 1"/>
                    <a:gd name="f45" fmla="*/ f37 f16 1"/>
                    <a:gd name="f46" fmla="*/ f38 f15 1"/>
                    <a:gd name="f47" fmla="*/ f39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4" y="f45"/>
                    </a:cxn>
                    <a:cxn ang="f35">
                      <a:pos x="f44" y="f45"/>
                    </a:cxn>
                    <a:cxn ang="f35">
                      <a:pos x="f46" y="f47"/>
                    </a:cxn>
                    <a:cxn ang="f35">
                      <a:pos x="f44" y="f45"/>
                    </a:cxn>
                  </a:cxnLst>
                  <a:rect l="f40" t="f43" r="f41" b="f42"/>
                  <a:pathLst>
                    <a:path w="123" h="4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5" y="f7"/>
                        <a:pt x="f11" y="f7"/>
                      </a:cubicBezTo>
                      <a:cubicBezTo>
                        <a:pt x="f12" y="f13"/>
                        <a:pt x="f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74" name="Freeform 78">
                  <a:extLst>
                    <a:ext uri="{FF2B5EF4-FFF2-40B4-BE49-F238E27FC236}">
                      <a16:creationId xmlns:a16="http://schemas.microsoft.com/office/drawing/2014/main" id="{B87B4BD7-C647-4976-93DB-22B554B4CECA}"/>
                    </a:ext>
                  </a:extLst>
                </p:cNvPr>
                <p:cNvSpPr/>
                <p:nvPr/>
              </p:nvSpPr>
              <p:spPr>
                <a:xfrm flipH="1">
                  <a:off x="6646243" y="1679670"/>
                  <a:ext cx="5568" cy="738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3"/>
                    <a:gd name="f7" fmla="val 10"/>
                    <a:gd name="f8" fmla="val 12"/>
                    <a:gd name="f9" fmla="+- 0 0 -90"/>
                    <a:gd name="f10" fmla="*/ f3 1 13"/>
                    <a:gd name="f11" fmla="*/ f4 1 10"/>
                    <a:gd name="f12" fmla="+- f7 0 f5"/>
                    <a:gd name="f13" fmla="+- f6 0 f5"/>
                    <a:gd name="f14" fmla="*/ f9 f0 1"/>
                    <a:gd name="f15" fmla="*/ f12 1 10"/>
                    <a:gd name="f16" fmla="*/ f13 1 13"/>
                    <a:gd name="f17" fmla="*/ 0 f13 1"/>
                    <a:gd name="f18" fmla="*/ 10 f12 1"/>
                    <a:gd name="f19" fmla="*/ 13 f13 1"/>
                    <a:gd name="f20" fmla="*/ 12 f13 1"/>
                    <a:gd name="f21" fmla="*/ 0 f12 1"/>
                    <a:gd name="f22" fmla="*/ f14 1 f2"/>
                    <a:gd name="f23" fmla="*/ f17 1 13"/>
                    <a:gd name="f24" fmla="*/ f18 1 10"/>
                    <a:gd name="f25" fmla="*/ f19 1 13"/>
                    <a:gd name="f26" fmla="*/ f20 1 13"/>
                    <a:gd name="f27" fmla="*/ f21 1 10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6"/>
                    <a:gd name="f37" fmla="*/ f27 1 f15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0 1"/>
                    <a:gd name="f46" fmla="*/ f37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3"/>
                    </a:cxn>
                    <a:cxn ang="f32">
                      <a:pos x="f45" y="f46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13" h="10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75" name="Freeform 79">
                  <a:extLst>
                    <a:ext uri="{FF2B5EF4-FFF2-40B4-BE49-F238E27FC236}">
                      <a16:creationId xmlns:a16="http://schemas.microsoft.com/office/drawing/2014/main" id="{5C4B57D7-4DC4-4829-9224-7AC3A8369327}"/>
                    </a:ext>
                  </a:extLst>
                </p:cNvPr>
                <p:cNvSpPr/>
                <p:nvPr/>
              </p:nvSpPr>
              <p:spPr>
                <a:xfrm flipH="1">
                  <a:off x="6938869" y="1698662"/>
                  <a:ext cx="48508" cy="738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1"/>
                    <a:gd name="f7" fmla="val 10"/>
                    <a:gd name="f8" fmla="val 16"/>
                    <a:gd name="f9" fmla="val 8"/>
                    <a:gd name="f10" fmla="val 78"/>
                    <a:gd name="f11" fmla="val 31"/>
                    <a:gd name="f12" fmla="val 1"/>
                    <a:gd name="f13" fmla="val 86"/>
                    <a:gd name="f14" fmla="val 4"/>
                    <a:gd name="f15" fmla="val 2"/>
                    <a:gd name="f16" fmla="val 41"/>
                    <a:gd name="f17" fmla="val 56"/>
                    <a:gd name="f18" fmla="val 19"/>
                    <a:gd name="f19" fmla="+- 0 0 -90"/>
                    <a:gd name="f20" fmla="*/ f3 1 101"/>
                    <a:gd name="f21" fmla="*/ f4 1 10"/>
                    <a:gd name="f22" fmla="+- f7 0 f5"/>
                    <a:gd name="f23" fmla="+- f6 0 f5"/>
                    <a:gd name="f24" fmla="*/ f19 f0 1"/>
                    <a:gd name="f25" fmla="*/ f22 1 10"/>
                    <a:gd name="f26" fmla="*/ f23 1 101"/>
                    <a:gd name="f27" fmla="*/ 16 f23 1"/>
                    <a:gd name="f28" fmla="*/ 8 f22 1"/>
                    <a:gd name="f29" fmla="*/ 86 f23 1"/>
                    <a:gd name="f30" fmla="*/ 4 f22 1"/>
                    <a:gd name="f31" fmla="*/ 56 f23 1"/>
                    <a:gd name="f32" fmla="*/ 0 f22 1"/>
                    <a:gd name="f33" fmla="*/ f24 1 f2"/>
                    <a:gd name="f34" fmla="*/ f27 1 101"/>
                    <a:gd name="f35" fmla="*/ f28 1 10"/>
                    <a:gd name="f36" fmla="*/ f29 1 101"/>
                    <a:gd name="f37" fmla="*/ f30 1 10"/>
                    <a:gd name="f38" fmla="*/ f31 1 101"/>
                    <a:gd name="f39" fmla="*/ f32 1 10"/>
                    <a:gd name="f40" fmla="*/ 0 1 f26"/>
                    <a:gd name="f41" fmla="*/ f6 1 f26"/>
                    <a:gd name="f42" fmla="*/ 0 1 f25"/>
                    <a:gd name="f43" fmla="*/ f7 1 f25"/>
                    <a:gd name="f44" fmla="+- f33 0 f1"/>
                    <a:gd name="f45" fmla="*/ f34 1 f26"/>
                    <a:gd name="f46" fmla="*/ f35 1 f25"/>
                    <a:gd name="f47" fmla="*/ f36 1 f26"/>
                    <a:gd name="f48" fmla="*/ f37 1 f25"/>
                    <a:gd name="f49" fmla="*/ f38 1 f26"/>
                    <a:gd name="f50" fmla="*/ f39 1 f25"/>
                    <a:gd name="f51" fmla="*/ f40 f20 1"/>
                    <a:gd name="f52" fmla="*/ f41 f20 1"/>
                    <a:gd name="f53" fmla="*/ f43 f21 1"/>
                    <a:gd name="f54" fmla="*/ f42 f21 1"/>
                    <a:gd name="f55" fmla="*/ f45 f20 1"/>
                    <a:gd name="f56" fmla="*/ f46 f21 1"/>
                    <a:gd name="f57" fmla="*/ f47 f20 1"/>
                    <a:gd name="f58" fmla="*/ f48 f21 1"/>
                    <a:gd name="f59" fmla="*/ f49 f20 1"/>
                    <a:gd name="f60" fmla="*/ f50 f2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4">
                      <a:pos x="f55" y="f56"/>
                    </a:cxn>
                    <a:cxn ang="f44">
                      <a:pos x="f55" y="f56"/>
                    </a:cxn>
                    <a:cxn ang="f44">
                      <a:pos x="f57" y="f58"/>
                    </a:cxn>
                    <a:cxn ang="f44">
                      <a:pos x="f59" y="f60"/>
                    </a:cxn>
                    <a:cxn ang="f44">
                      <a:pos x="f55" y="f56"/>
                    </a:cxn>
                  </a:cxnLst>
                  <a:rect l="f51" t="f54" r="f52" b="f53"/>
                  <a:pathLst>
                    <a:path w="101" h="10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7"/>
                        <a:pt x="f11" y="f12"/>
                        <a:pt x="f13" y="f14"/>
                      </a:cubicBezTo>
                      <a:cubicBezTo>
                        <a:pt x="f6" y="f15"/>
                        <a:pt x="f16" y="f15"/>
                        <a:pt x="f17" y="f5"/>
                      </a:cubicBezTo>
                      <a:cubicBezTo>
                        <a:pt x="f18" y="f15"/>
                        <a:pt x="f5" y="f12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76" name="Freeform 80">
                  <a:extLst>
                    <a:ext uri="{FF2B5EF4-FFF2-40B4-BE49-F238E27FC236}">
                      <a16:creationId xmlns:a16="http://schemas.microsoft.com/office/drawing/2014/main" id="{D87411EB-9D39-4EE1-A683-617997D17661}"/>
                    </a:ext>
                  </a:extLst>
                </p:cNvPr>
                <p:cNvSpPr/>
                <p:nvPr/>
              </p:nvSpPr>
              <p:spPr>
                <a:xfrm flipH="1">
                  <a:off x="6951597" y="1696559"/>
                  <a:ext cx="8750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9"/>
                    <a:gd name="f7" fmla="val 2"/>
                    <a:gd name="f8" fmla="val 8"/>
                    <a:gd name="f9" fmla="val 1"/>
                    <a:gd name="f10" fmla="val 3"/>
                    <a:gd name="f11" fmla="+- 0 0 -90"/>
                    <a:gd name="f12" fmla="*/ f3 1 19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19"/>
                    <a:gd name="f19" fmla="*/ 0 f15 1"/>
                    <a:gd name="f20" fmla="*/ 2 f14 1"/>
                    <a:gd name="f21" fmla="*/ 19 f15 1"/>
                    <a:gd name="f22" fmla="*/ 0 f14 1"/>
                    <a:gd name="f23" fmla="*/ f16 1 f2"/>
                    <a:gd name="f24" fmla="*/ f19 1 19"/>
                    <a:gd name="f25" fmla="*/ f20 1 2"/>
                    <a:gd name="f26" fmla="*/ f21 1 19"/>
                    <a:gd name="f27" fmla="*/ f22 1 2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19" h="2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5"/>
                      </a:lnTo>
                      <a:cubicBezTo>
                        <a:pt x="f8" y="f9"/>
                        <a:pt x="f10" y="f9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77" name="Freeform 81">
                  <a:extLst>
                    <a:ext uri="{FF2B5EF4-FFF2-40B4-BE49-F238E27FC236}">
                      <a16:creationId xmlns:a16="http://schemas.microsoft.com/office/drawing/2014/main" id="{7DB5255A-F7C8-478A-85EE-7298FC699287}"/>
                    </a:ext>
                  </a:extLst>
                </p:cNvPr>
                <p:cNvSpPr/>
                <p:nvPr/>
              </p:nvSpPr>
              <p:spPr>
                <a:xfrm flipH="1">
                  <a:off x="10657176" y="1654350"/>
                  <a:ext cx="19083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9"/>
                    <a:gd name="f7" fmla="val 4"/>
                    <a:gd name="f8" fmla="val 2"/>
                    <a:gd name="f9" fmla="val 25"/>
                    <a:gd name="f10" fmla="+- 0 0 -90"/>
                    <a:gd name="f11" fmla="*/ f3 1 39"/>
                    <a:gd name="f12" fmla="*/ f4 1 4"/>
                    <a:gd name="f13" fmla="+- f7 0 f5"/>
                    <a:gd name="f14" fmla="+- f6 0 f5"/>
                    <a:gd name="f15" fmla="*/ f10 f0 1"/>
                    <a:gd name="f16" fmla="*/ f13 1 4"/>
                    <a:gd name="f17" fmla="*/ f14 1 39"/>
                    <a:gd name="f18" fmla="*/ 39 f14 1"/>
                    <a:gd name="f19" fmla="*/ 2 f13 1"/>
                    <a:gd name="f20" fmla="*/ 0 f14 1"/>
                    <a:gd name="f21" fmla="*/ 0 f13 1"/>
                    <a:gd name="f22" fmla="*/ 25 f14 1"/>
                    <a:gd name="f23" fmla="*/ 4 f13 1"/>
                    <a:gd name="f24" fmla="*/ f15 1 f2"/>
                    <a:gd name="f25" fmla="*/ f18 1 39"/>
                    <a:gd name="f26" fmla="*/ f19 1 4"/>
                    <a:gd name="f27" fmla="*/ f20 1 39"/>
                    <a:gd name="f28" fmla="*/ f21 1 4"/>
                    <a:gd name="f29" fmla="*/ f22 1 39"/>
                    <a:gd name="f30" fmla="*/ f23 1 4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39" h="4">
                      <a:moveTo>
                        <a:pt x="f6" y="f8"/>
                      </a:moveTo>
                      <a:lnTo>
                        <a:pt x="f6" y="f8"/>
                      </a:lnTo>
                      <a:lnTo>
                        <a:pt x="f5" y="f5"/>
                      </a:lnTo>
                      <a:lnTo>
                        <a:pt x="f9" y="f7"/>
                      </a:lnTo>
                      <a:lnTo>
                        <a:pt x="f6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78" name="Freeform 82">
                  <a:extLst>
                    <a:ext uri="{FF2B5EF4-FFF2-40B4-BE49-F238E27FC236}">
                      <a16:creationId xmlns:a16="http://schemas.microsoft.com/office/drawing/2014/main" id="{8B50F7D0-C3E9-4550-B4A5-36155CE5E0FB}"/>
                    </a:ext>
                  </a:extLst>
                </p:cNvPr>
                <p:cNvSpPr/>
                <p:nvPr/>
              </p:nvSpPr>
              <p:spPr>
                <a:xfrm flipH="1">
                  <a:off x="10693761" y="1656463"/>
                  <a:ext cx="15105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2"/>
                    <a:gd name="f7" fmla="val 6"/>
                    <a:gd name="f8" fmla="val 23"/>
                    <a:gd name="f9" fmla="val 5"/>
                    <a:gd name="f10" fmla="val 8"/>
                    <a:gd name="f11" fmla="val 26"/>
                    <a:gd name="f12" fmla="+- 0 0 -90"/>
                    <a:gd name="f13" fmla="*/ f3 1 32"/>
                    <a:gd name="f14" fmla="*/ f4 1 6"/>
                    <a:gd name="f15" fmla="+- f7 0 f5"/>
                    <a:gd name="f16" fmla="+- f6 0 f5"/>
                    <a:gd name="f17" fmla="*/ f12 f0 1"/>
                    <a:gd name="f18" fmla="*/ f15 1 6"/>
                    <a:gd name="f19" fmla="*/ f16 1 32"/>
                    <a:gd name="f20" fmla="*/ 32 f16 1"/>
                    <a:gd name="f21" fmla="*/ 6 f15 1"/>
                    <a:gd name="f22" fmla="*/ 23 f16 1"/>
                    <a:gd name="f23" fmla="*/ 0 f15 1"/>
                    <a:gd name="f24" fmla="*/ 0 f16 1"/>
                    <a:gd name="f25" fmla="*/ 5 f15 1"/>
                    <a:gd name="f26" fmla="*/ f17 1 f2"/>
                    <a:gd name="f27" fmla="*/ f20 1 32"/>
                    <a:gd name="f28" fmla="*/ f21 1 6"/>
                    <a:gd name="f29" fmla="*/ f22 1 32"/>
                    <a:gd name="f30" fmla="*/ f23 1 6"/>
                    <a:gd name="f31" fmla="*/ f24 1 32"/>
                    <a:gd name="f32" fmla="*/ f25 1 6"/>
                    <a:gd name="f33" fmla="*/ 0 1 f19"/>
                    <a:gd name="f34" fmla="*/ f6 1 f19"/>
                    <a:gd name="f35" fmla="*/ 0 1 f18"/>
                    <a:gd name="f36" fmla="*/ f7 1 f18"/>
                    <a:gd name="f37" fmla="+- f26 0 f1"/>
                    <a:gd name="f38" fmla="*/ f27 1 f19"/>
                    <a:gd name="f39" fmla="*/ f28 1 f18"/>
                    <a:gd name="f40" fmla="*/ f29 1 f19"/>
                    <a:gd name="f41" fmla="*/ f30 1 f18"/>
                    <a:gd name="f42" fmla="*/ f31 1 f19"/>
                    <a:gd name="f43" fmla="*/ f32 1 f18"/>
                    <a:gd name="f44" fmla="*/ f33 f13 1"/>
                    <a:gd name="f45" fmla="*/ f34 f13 1"/>
                    <a:gd name="f46" fmla="*/ f36 f14 1"/>
                    <a:gd name="f47" fmla="*/ f35 f14 1"/>
                    <a:gd name="f48" fmla="*/ f38 f13 1"/>
                    <a:gd name="f49" fmla="*/ f39 f14 1"/>
                    <a:gd name="f50" fmla="*/ f40 f13 1"/>
                    <a:gd name="f51" fmla="*/ f41 f14 1"/>
                    <a:gd name="f52" fmla="*/ f42 f13 1"/>
                    <a:gd name="f53" fmla="*/ f43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8" y="f49"/>
                    </a:cxn>
                    <a:cxn ang="f37">
                      <a:pos x="f48" y="f49"/>
                    </a:cxn>
                    <a:cxn ang="f37">
                      <a:pos x="f50" y="f51"/>
                    </a:cxn>
                    <a:cxn ang="f37">
                      <a:pos x="f52" y="f53"/>
                    </a:cxn>
                    <a:cxn ang="f37">
                      <a:pos x="f48" y="f49"/>
                    </a:cxn>
                  </a:cxnLst>
                  <a:rect l="f44" t="f47" r="f45" b="f46"/>
                  <a:pathLst>
                    <a:path w="32" h="6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9"/>
                      </a:lnTo>
                      <a:cubicBezTo>
                        <a:pt x="f10" y="f9"/>
                        <a:pt x="f11" y="f9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79" name="Freeform 83">
                  <a:extLst>
                    <a:ext uri="{FF2B5EF4-FFF2-40B4-BE49-F238E27FC236}">
                      <a16:creationId xmlns:a16="http://schemas.microsoft.com/office/drawing/2014/main" id="{097D2C78-42AD-4A7F-B78B-E774B05EF0A1}"/>
                    </a:ext>
                  </a:extLst>
                </p:cNvPr>
                <p:cNvSpPr/>
                <p:nvPr/>
              </p:nvSpPr>
              <p:spPr>
                <a:xfrm flipH="1">
                  <a:off x="8123703" y="1702887"/>
                  <a:ext cx="16696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4"/>
                    <a:gd name="f7" fmla="val 4"/>
                    <a:gd name="f8" fmla="val 31"/>
                    <a:gd name="f9" fmla="val 2"/>
                    <a:gd name="f10" fmla="val 28"/>
                    <a:gd name="f11" fmla="val 1"/>
                    <a:gd name="f12" fmla="val 18"/>
                    <a:gd name="f13" fmla="+- 0 0 -90"/>
                    <a:gd name="f14" fmla="*/ f3 1 34"/>
                    <a:gd name="f15" fmla="*/ f4 1 4"/>
                    <a:gd name="f16" fmla="+- f7 0 f5"/>
                    <a:gd name="f17" fmla="+- f6 0 f5"/>
                    <a:gd name="f18" fmla="*/ f13 f0 1"/>
                    <a:gd name="f19" fmla="*/ f16 1 4"/>
                    <a:gd name="f20" fmla="*/ f17 1 34"/>
                    <a:gd name="f21" fmla="*/ 31 f17 1"/>
                    <a:gd name="f22" fmla="*/ 4 f16 1"/>
                    <a:gd name="f23" fmla="*/ 34 f17 1"/>
                    <a:gd name="f24" fmla="*/ 2 f16 1"/>
                    <a:gd name="f25" fmla="*/ 0 f17 1"/>
                    <a:gd name="f26" fmla="*/ 0 f16 1"/>
                    <a:gd name="f27" fmla="*/ f18 1 f2"/>
                    <a:gd name="f28" fmla="*/ f21 1 34"/>
                    <a:gd name="f29" fmla="*/ f22 1 4"/>
                    <a:gd name="f30" fmla="*/ f23 1 34"/>
                    <a:gd name="f31" fmla="*/ f24 1 4"/>
                    <a:gd name="f32" fmla="*/ f25 1 34"/>
                    <a:gd name="f33" fmla="*/ f26 1 4"/>
                    <a:gd name="f34" fmla="*/ 0 1 f20"/>
                    <a:gd name="f35" fmla="*/ f6 1 f20"/>
                    <a:gd name="f36" fmla="*/ 0 1 f19"/>
                    <a:gd name="f37" fmla="*/ f7 1 f19"/>
                    <a:gd name="f38" fmla="+- f27 0 f1"/>
                    <a:gd name="f39" fmla="*/ f28 1 f20"/>
                    <a:gd name="f40" fmla="*/ f29 1 f19"/>
                    <a:gd name="f41" fmla="*/ f30 1 f20"/>
                    <a:gd name="f42" fmla="*/ f31 1 f19"/>
                    <a:gd name="f43" fmla="*/ f32 1 f20"/>
                    <a:gd name="f44" fmla="*/ f33 1 f19"/>
                    <a:gd name="f45" fmla="*/ f34 f14 1"/>
                    <a:gd name="f46" fmla="*/ f35 f14 1"/>
                    <a:gd name="f47" fmla="*/ f37 f15 1"/>
                    <a:gd name="f48" fmla="*/ f36 f15 1"/>
                    <a:gd name="f49" fmla="*/ f39 f14 1"/>
                    <a:gd name="f50" fmla="*/ f40 f15 1"/>
                    <a:gd name="f51" fmla="*/ f41 f14 1"/>
                    <a:gd name="f52" fmla="*/ f42 f15 1"/>
                    <a:gd name="f53" fmla="*/ f43 f14 1"/>
                    <a:gd name="f54" fmla="*/ f44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9" y="f50"/>
                    </a:cxn>
                    <a:cxn ang="f38">
                      <a:pos x="f49" y="f50"/>
                    </a:cxn>
                    <a:cxn ang="f38">
                      <a:pos x="f51" y="f52"/>
                    </a:cxn>
                    <a:cxn ang="f38">
                      <a:pos x="f53" y="f54"/>
                    </a:cxn>
                    <a:cxn ang="f38">
                      <a:pos x="f49" y="f50"/>
                    </a:cxn>
                  </a:cxnLst>
                  <a:rect l="f45" t="f48" r="f46" b="f47"/>
                  <a:pathLst>
                    <a:path w="34" h="4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9"/>
                      </a:lnTo>
                      <a:cubicBezTo>
                        <a:pt x="f10" y="f11"/>
                        <a:pt x="f12" y="f11"/>
                        <a:pt x="f5" y="f5"/>
                      </a:cubicBez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80" name="Freeform 84">
                  <a:extLst>
                    <a:ext uri="{FF2B5EF4-FFF2-40B4-BE49-F238E27FC236}">
                      <a16:creationId xmlns:a16="http://schemas.microsoft.com/office/drawing/2014/main" id="{CB547F74-832B-41D8-97B6-EE7A90705CF6}"/>
                    </a:ext>
                  </a:extLst>
                </p:cNvPr>
                <p:cNvSpPr/>
                <p:nvPr/>
              </p:nvSpPr>
              <p:spPr>
                <a:xfrm flipH="1">
                  <a:off x="8376571" y="1696559"/>
                  <a:ext cx="7955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7"/>
                    <a:gd name="f7" fmla="val 6"/>
                    <a:gd name="f8" fmla="val 8"/>
                    <a:gd name="f9" fmla="+- 0 0 -90"/>
                    <a:gd name="f10" fmla="*/ f3 1 17"/>
                    <a:gd name="f11" fmla="*/ f4 1 6"/>
                    <a:gd name="f12" fmla="+- f7 0 f5"/>
                    <a:gd name="f13" fmla="+- f6 0 f5"/>
                    <a:gd name="f14" fmla="*/ f9 f0 1"/>
                    <a:gd name="f15" fmla="*/ f12 1 6"/>
                    <a:gd name="f16" fmla="*/ f13 1 17"/>
                    <a:gd name="f17" fmla="*/ 8 f13 1"/>
                    <a:gd name="f18" fmla="*/ 6 f12 1"/>
                    <a:gd name="f19" fmla="*/ 17 f13 1"/>
                    <a:gd name="f20" fmla="*/ 0 f13 1"/>
                    <a:gd name="f21" fmla="*/ 0 f12 1"/>
                    <a:gd name="f22" fmla="*/ f14 1 f2"/>
                    <a:gd name="f23" fmla="*/ f17 1 17"/>
                    <a:gd name="f24" fmla="*/ f18 1 6"/>
                    <a:gd name="f25" fmla="*/ f19 1 17"/>
                    <a:gd name="f26" fmla="*/ f20 1 17"/>
                    <a:gd name="f27" fmla="*/ f21 1 6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6"/>
                    <a:gd name="f37" fmla="*/ f27 1 f15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0 1"/>
                    <a:gd name="f46" fmla="*/ f37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3"/>
                    </a:cxn>
                    <a:cxn ang="f32">
                      <a:pos x="f45" y="f46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17" h="6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7"/>
                      </a:lnTo>
                      <a:lnTo>
                        <a:pt x="f5" y="f5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81" name="Freeform 85">
                  <a:extLst>
                    <a:ext uri="{FF2B5EF4-FFF2-40B4-BE49-F238E27FC236}">
                      <a16:creationId xmlns:a16="http://schemas.microsoft.com/office/drawing/2014/main" id="{0F7D5F7F-BB27-43FD-A922-DAEF47206397}"/>
                    </a:ext>
                  </a:extLst>
                </p:cNvPr>
                <p:cNvSpPr/>
                <p:nvPr/>
              </p:nvSpPr>
              <p:spPr>
                <a:xfrm flipH="1">
                  <a:off x="8566629" y="1700774"/>
                  <a:ext cx="30220" cy="527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3"/>
                    <a:gd name="f7" fmla="val 8"/>
                    <a:gd name="f8" fmla="val 5"/>
                    <a:gd name="f9" fmla="val 7"/>
                    <a:gd name="f10" fmla="val 23"/>
                    <a:gd name="f11" fmla="val 45"/>
                    <a:gd name="f12" fmla="val 6"/>
                    <a:gd name="f13" fmla="+- 0 0 -90"/>
                    <a:gd name="f14" fmla="*/ f3 1 63"/>
                    <a:gd name="f15" fmla="*/ f4 1 8"/>
                    <a:gd name="f16" fmla="+- f7 0 f5"/>
                    <a:gd name="f17" fmla="+- f6 0 f5"/>
                    <a:gd name="f18" fmla="*/ f13 f0 1"/>
                    <a:gd name="f19" fmla="*/ f16 1 8"/>
                    <a:gd name="f20" fmla="*/ f17 1 63"/>
                    <a:gd name="f21" fmla="*/ 5 f17 1"/>
                    <a:gd name="f22" fmla="*/ 7 f16 1"/>
                    <a:gd name="f23" fmla="*/ 63 f17 1"/>
                    <a:gd name="f24" fmla="*/ f18 1 f2"/>
                    <a:gd name="f25" fmla="*/ f21 1 63"/>
                    <a:gd name="f26" fmla="*/ f22 1 8"/>
                    <a:gd name="f27" fmla="*/ f23 1 63"/>
                    <a:gd name="f28" fmla="*/ 0 1 f20"/>
                    <a:gd name="f29" fmla="*/ f6 1 f20"/>
                    <a:gd name="f30" fmla="*/ 0 1 f19"/>
                    <a:gd name="f31" fmla="*/ f7 1 f19"/>
                    <a:gd name="f32" fmla="+- f24 0 f1"/>
                    <a:gd name="f33" fmla="*/ f25 1 f20"/>
                    <a:gd name="f34" fmla="*/ f26 1 f19"/>
                    <a:gd name="f35" fmla="*/ f27 1 f20"/>
                    <a:gd name="f36" fmla="*/ f28 f14 1"/>
                    <a:gd name="f37" fmla="*/ f29 f14 1"/>
                    <a:gd name="f38" fmla="*/ f31 f15 1"/>
                    <a:gd name="f39" fmla="*/ f30 f15 1"/>
                    <a:gd name="f40" fmla="*/ f33 f14 1"/>
                    <a:gd name="f41" fmla="*/ f34 f15 1"/>
                    <a:gd name="f42" fmla="*/ f35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0" y="f41"/>
                    </a:cxn>
                    <a:cxn ang="f32">
                      <a:pos x="f40" y="f41"/>
                    </a:cxn>
                    <a:cxn ang="f32">
                      <a:pos x="f42" y="f41"/>
                    </a:cxn>
                    <a:cxn ang="f32">
                      <a:pos x="f40" y="f41"/>
                    </a:cxn>
                  </a:cxnLst>
                  <a:rect l="f36" t="f39" r="f37" b="f38"/>
                  <a:pathLst>
                    <a:path w="63" h="8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7"/>
                        <a:pt x="f11" y="f12"/>
                        <a:pt x="f6" y="f9"/>
                      </a:cubicBezTo>
                      <a:cubicBezTo>
                        <a:pt x="f10" y="f7"/>
                        <a:pt x="f5" y="f5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</p:grpSp>
          <p:grpSp>
            <p:nvGrpSpPr>
              <p:cNvPr id="82" name="Group 768">
                <a:extLst>
                  <a:ext uri="{FF2B5EF4-FFF2-40B4-BE49-F238E27FC236}">
                    <a16:creationId xmlns:a16="http://schemas.microsoft.com/office/drawing/2014/main" id="{72B0458A-5A35-47F6-98B4-809E00D0B0A4}"/>
                  </a:ext>
                </a:extLst>
              </p:cNvPr>
              <p:cNvGrpSpPr/>
              <p:nvPr/>
            </p:nvGrpSpPr>
            <p:grpSpPr>
              <a:xfrm>
                <a:off x="10635276" y="1630823"/>
                <a:ext cx="36576" cy="4114798"/>
                <a:chOff x="10635276" y="1630823"/>
                <a:chExt cx="36576" cy="4114798"/>
              </a:xfrm>
            </p:grpSpPr>
            <p:sp>
              <p:nvSpPr>
                <p:cNvPr id="83" name="Freeform 769">
                  <a:extLst>
                    <a:ext uri="{FF2B5EF4-FFF2-40B4-BE49-F238E27FC236}">
                      <a16:creationId xmlns:a16="http://schemas.microsoft.com/office/drawing/2014/main" id="{BCE72B63-BF45-4B98-BD5E-6C2BBA528929}"/>
                    </a:ext>
                  </a:extLst>
                </p:cNvPr>
                <p:cNvSpPr/>
                <p:nvPr/>
              </p:nvSpPr>
              <p:spPr>
                <a:xfrm rot="16199987" flipH="1">
                  <a:off x="10630649" y="5731851"/>
                  <a:ext cx="24725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7"/>
                    <a:gd name="f7" fmla="val 6"/>
                    <a:gd name="f8" fmla="val 30"/>
                    <a:gd name="f9" fmla="val 3"/>
                    <a:gd name="f10" fmla="val 60"/>
                    <a:gd name="f11" fmla="val 2"/>
                    <a:gd name="f12" fmla="val 26"/>
                    <a:gd name="f13" fmla="val 1"/>
                    <a:gd name="f14" fmla="val 39"/>
                    <a:gd name="f15" fmla="val 8"/>
                    <a:gd name="f16" fmla="+- 0 0 -90"/>
                    <a:gd name="f17" fmla="*/ f3 1 67"/>
                    <a:gd name="f18" fmla="*/ f4 1 6"/>
                    <a:gd name="f19" fmla="+- f7 0 f5"/>
                    <a:gd name="f20" fmla="+- f6 0 f5"/>
                    <a:gd name="f21" fmla="*/ f16 f0 1"/>
                    <a:gd name="f22" fmla="*/ f19 1 6"/>
                    <a:gd name="f23" fmla="*/ f20 1 67"/>
                    <a:gd name="f24" fmla="*/ 30 f20 1"/>
                    <a:gd name="f25" fmla="*/ 6 f19 1"/>
                    <a:gd name="f26" fmla="*/ 67 f20 1"/>
                    <a:gd name="f27" fmla="*/ 3 f19 1"/>
                    <a:gd name="f28" fmla="*/ 39 f20 1"/>
                    <a:gd name="f29" fmla="*/ 0 f19 1"/>
                    <a:gd name="f30" fmla="*/ f21 1 f2"/>
                    <a:gd name="f31" fmla="*/ f24 1 67"/>
                    <a:gd name="f32" fmla="*/ f25 1 6"/>
                    <a:gd name="f33" fmla="*/ f26 1 67"/>
                    <a:gd name="f34" fmla="*/ f27 1 6"/>
                    <a:gd name="f35" fmla="*/ f28 1 67"/>
                    <a:gd name="f36" fmla="*/ f29 1 6"/>
                    <a:gd name="f37" fmla="*/ 0 1 f23"/>
                    <a:gd name="f38" fmla="*/ f6 1 f23"/>
                    <a:gd name="f39" fmla="*/ 0 1 f22"/>
                    <a:gd name="f40" fmla="*/ f7 1 f22"/>
                    <a:gd name="f41" fmla="+- f30 0 f1"/>
                    <a:gd name="f42" fmla="*/ f31 1 f23"/>
                    <a:gd name="f43" fmla="*/ f32 1 f22"/>
                    <a:gd name="f44" fmla="*/ f33 1 f23"/>
                    <a:gd name="f45" fmla="*/ f34 1 f22"/>
                    <a:gd name="f46" fmla="*/ f35 1 f23"/>
                    <a:gd name="f47" fmla="*/ f36 1 f22"/>
                    <a:gd name="f48" fmla="*/ f37 f17 1"/>
                    <a:gd name="f49" fmla="*/ f38 f17 1"/>
                    <a:gd name="f50" fmla="*/ f40 f18 1"/>
                    <a:gd name="f51" fmla="*/ f39 f18 1"/>
                    <a:gd name="f52" fmla="*/ f42 f17 1"/>
                    <a:gd name="f53" fmla="*/ f43 f18 1"/>
                    <a:gd name="f54" fmla="*/ f44 f17 1"/>
                    <a:gd name="f55" fmla="*/ f45 f18 1"/>
                    <a:gd name="f56" fmla="*/ f46 f17 1"/>
                    <a:gd name="f57" fmla="*/ f47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1">
                      <a:pos x="f52" y="f53"/>
                    </a:cxn>
                    <a:cxn ang="f41">
                      <a:pos x="f52" y="f53"/>
                    </a:cxn>
                    <a:cxn ang="f41">
                      <a:pos x="f54" y="f55"/>
                    </a:cxn>
                    <a:cxn ang="f41">
                      <a:pos x="f56" y="f57"/>
                    </a:cxn>
                    <a:cxn ang="f41">
                      <a:pos x="f52" y="f53"/>
                    </a:cxn>
                  </a:cxnLst>
                  <a:rect l="f48" t="f51" r="f49" b="f50"/>
                  <a:pathLst>
                    <a:path w="67" h="6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9"/>
                      </a:lnTo>
                      <a:cubicBezTo>
                        <a:pt x="f10" y="f11"/>
                        <a:pt x="f12" y="f13"/>
                        <a:pt x="f14" y="f5"/>
                      </a:cubicBezTo>
                      <a:cubicBezTo>
                        <a:pt x="f5" y="f13"/>
                        <a:pt x="f15" y="f9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84" name="Freeform 770">
                  <a:extLst>
                    <a:ext uri="{FF2B5EF4-FFF2-40B4-BE49-F238E27FC236}">
                      <a16:creationId xmlns:a16="http://schemas.microsoft.com/office/drawing/2014/main" id="{799FA551-5900-48DB-99A3-6F0E25224333}"/>
                    </a:ext>
                  </a:extLst>
                </p:cNvPr>
                <p:cNvSpPr/>
                <p:nvPr/>
              </p:nvSpPr>
              <p:spPr>
                <a:xfrm rot="16199987" flipH="1">
                  <a:off x="10642473" y="5721775"/>
                  <a:ext cx="7415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0"/>
                    <a:gd name="f7" fmla="val 2"/>
                    <a:gd name="f8" fmla="val 1"/>
                    <a:gd name="f9" fmla="val 16"/>
                    <a:gd name="f10" fmla="val 11"/>
                    <a:gd name="f11" fmla="+- 0 0 -90"/>
                    <a:gd name="f12" fmla="*/ f3 1 20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20"/>
                    <a:gd name="f19" fmla="*/ 0 f15 1"/>
                    <a:gd name="f20" fmla="*/ 2 f14 1"/>
                    <a:gd name="f21" fmla="*/ 20 f15 1"/>
                    <a:gd name="f22" fmla="*/ 1 f14 1"/>
                    <a:gd name="f23" fmla="*/ f16 1 f2"/>
                    <a:gd name="f24" fmla="*/ f19 1 20"/>
                    <a:gd name="f25" fmla="*/ f20 1 2"/>
                    <a:gd name="f26" fmla="*/ f21 1 20"/>
                    <a:gd name="f27" fmla="*/ f22 1 2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20" h="2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8"/>
                      </a:lnTo>
                      <a:cubicBezTo>
                        <a:pt x="f9" y="f5"/>
                        <a:pt x="f10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85" name="Freeform 771">
                  <a:extLst>
                    <a:ext uri="{FF2B5EF4-FFF2-40B4-BE49-F238E27FC236}">
                      <a16:creationId xmlns:a16="http://schemas.microsoft.com/office/drawing/2014/main" id="{9C347E78-0745-41DE-B0F9-47884C91FF6F}"/>
                    </a:ext>
                  </a:extLst>
                </p:cNvPr>
                <p:cNvSpPr/>
                <p:nvPr/>
              </p:nvSpPr>
              <p:spPr>
                <a:xfrm rot="16199987" flipH="1">
                  <a:off x="10639158" y="5731810"/>
                  <a:ext cx="15453" cy="352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1"/>
                    <a:gd name="f7" fmla="val 6"/>
                    <a:gd name="f8" fmla="val 2"/>
                    <a:gd name="f9" fmla="val 5"/>
                    <a:gd name="f10" fmla="val 3"/>
                    <a:gd name="f11" fmla="val 19"/>
                    <a:gd name="f12" fmla="val 1"/>
                    <a:gd name="f13" fmla="val 15"/>
                    <a:gd name="f14" fmla="val 23"/>
                    <a:gd name="f15" fmla="+- 0 0 -90"/>
                    <a:gd name="f16" fmla="*/ f3 1 41"/>
                    <a:gd name="f17" fmla="*/ f4 1 6"/>
                    <a:gd name="f18" fmla="+- f7 0 f5"/>
                    <a:gd name="f19" fmla="+- f6 0 f5"/>
                    <a:gd name="f20" fmla="*/ f15 f0 1"/>
                    <a:gd name="f21" fmla="*/ f18 1 6"/>
                    <a:gd name="f22" fmla="*/ f19 1 41"/>
                    <a:gd name="f23" fmla="*/ 41 f19 1"/>
                    <a:gd name="f24" fmla="*/ 0 f18 1"/>
                    <a:gd name="f25" fmla="*/ 0 f19 1"/>
                    <a:gd name="f26" fmla="*/ 2 f18 1"/>
                    <a:gd name="f27" fmla="*/ 19 f19 1"/>
                    <a:gd name="f28" fmla="*/ 1 f18 1"/>
                    <a:gd name="f29" fmla="*/ f20 1 f2"/>
                    <a:gd name="f30" fmla="*/ f23 1 41"/>
                    <a:gd name="f31" fmla="*/ f24 1 6"/>
                    <a:gd name="f32" fmla="*/ f25 1 41"/>
                    <a:gd name="f33" fmla="*/ f26 1 6"/>
                    <a:gd name="f34" fmla="*/ f27 1 41"/>
                    <a:gd name="f35" fmla="*/ f28 1 6"/>
                    <a:gd name="f36" fmla="*/ 0 1 f22"/>
                    <a:gd name="f37" fmla="*/ f6 1 f22"/>
                    <a:gd name="f38" fmla="*/ 0 1 f21"/>
                    <a:gd name="f39" fmla="*/ f7 1 f21"/>
                    <a:gd name="f40" fmla="+- f29 0 f1"/>
                    <a:gd name="f41" fmla="*/ f30 1 f22"/>
                    <a:gd name="f42" fmla="*/ f31 1 f21"/>
                    <a:gd name="f43" fmla="*/ f32 1 f22"/>
                    <a:gd name="f44" fmla="*/ f33 1 f21"/>
                    <a:gd name="f45" fmla="*/ f34 1 f22"/>
                    <a:gd name="f46" fmla="*/ f35 1 f21"/>
                    <a:gd name="f47" fmla="*/ f36 f16 1"/>
                    <a:gd name="f48" fmla="*/ f37 f16 1"/>
                    <a:gd name="f49" fmla="*/ f39 f17 1"/>
                    <a:gd name="f50" fmla="*/ f38 f17 1"/>
                    <a:gd name="f51" fmla="*/ f41 f16 1"/>
                    <a:gd name="f52" fmla="*/ f42 f17 1"/>
                    <a:gd name="f53" fmla="*/ f43 f16 1"/>
                    <a:gd name="f54" fmla="*/ f44 f17 1"/>
                    <a:gd name="f55" fmla="*/ f45 f16 1"/>
                    <a:gd name="f56" fmla="*/ f46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0">
                      <a:pos x="f51" y="f52"/>
                    </a:cxn>
                    <a:cxn ang="f40">
                      <a:pos x="f51" y="f52"/>
                    </a:cxn>
                    <a:cxn ang="f40">
                      <a:pos x="f53" y="f54"/>
                    </a:cxn>
                    <a:cxn ang="f40">
                      <a:pos x="f55" y="f56"/>
                    </a:cxn>
                    <a:cxn ang="f40">
                      <a:pos x="f51" y="f52"/>
                    </a:cxn>
                  </a:cxnLst>
                  <a:rect l="f47" t="f50" r="f48" b="f49"/>
                  <a:pathLst>
                    <a:path w="41" h="6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8"/>
                      </a:lnTo>
                      <a:cubicBezTo>
                        <a:pt x="f9" y="f10"/>
                        <a:pt x="f7" y="f7"/>
                        <a:pt x="f11" y="f12"/>
                      </a:cubicBezTo>
                      <a:cubicBezTo>
                        <a:pt x="f13" y="f10"/>
                        <a:pt x="f14" y="f12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86" name="Freeform 15">
                  <a:extLst>
                    <a:ext uri="{FF2B5EF4-FFF2-40B4-BE49-F238E27FC236}">
                      <a16:creationId xmlns:a16="http://schemas.microsoft.com/office/drawing/2014/main" id="{6B861778-3F92-4DC7-8912-00EB3ADE4D81}"/>
                    </a:ext>
                  </a:extLst>
                </p:cNvPr>
                <p:cNvSpPr/>
                <p:nvPr/>
              </p:nvSpPr>
              <p:spPr>
                <a:xfrm rot="16199987" flipH="1">
                  <a:off x="10635372" y="5651188"/>
                  <a:ext cx="16687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5"/>
                    <a:gd name="f7" fmla="val 6"/>
                    <a:gd name="f8" fmla="val 2"/>
                    <a:gd name="f9" fmla="val 1"/>
                    <a:gd name="f10" fmla="val 15"/>
                    <a:gd name="f11" fmla="val 4"/>
                    <a:gd name="f12" fmla="val 18"/>
                    <a:gd name="f13" fmla="val 31"/>
                    <a:gd name="f14" fmla="val 3"/>
                    <a:gd name="f15" fmla="+- 0 0 -90"/>
                    <a:gd name="f16" fmla="*/ f3 1 45"/>
                    <a:gd name="f17" fmla="*/ f4 1 6"/>
                    <a:gd name="f18" fmla="+- f7 0 f5"/>
                    <a:gd name="f19" fmla="+- f6 0 f5"/>
                    <a:gd name="f20" fmla="*/ f15 f0 1"/>
                    <a:gd name="f21" fmla="*/ f18 1 6"/>
                    <a:gd name="f22" fmla="*/ f19 1 45"/>
                    <a:gd name="f23" fmla="*/ 2 f19 1"/>
                    <a:gd name="f24" fmla="*/ 0 f18 1"/>
                    <a:gd name="f25" fmla="*/ 18 f19 1"/>
                    <a:gd name="f26" fmla="*/ 6 f18 1"/>
                    <a:gd name="f27" fmla="*/ 45 f19 1"/>
                    <a:gd name="f28" fmla="*/ 4 f18 1"/>
                    <a:gd name="f29" fmla="*/ f20 1 f2"/>
                    <a:gd name="f30" fmla="*/ f23 1 45"/>
                    <a:gd name="f31" fmla="*/ f24 1 6"/>
                    <a:gd name="f32" fmla="*/ f25 1 45"/>
                    <a:gd name="f33" fmla="*/ f26 1 6"/>
                    <a:gd name="f34" fmla="*/ f27 1 45"/>
                    <a:gd name="f35" fmla="*/ f28 1 6"/>
                    <a:gd name="f36" fmla="*/ 0 1 f22"/>
                    <a:gd name="f37" fmla="*/ f6 1 f22"/>
                    <a:gd name="f38" fmla="*/ 0 1 f21"/>
                    <a:gd name="f39" fmla="*/ f7 1 f21"/>
                    <a:gd name="f40" fmla="+- f29 0 f1"/>
                    <a:gd name="f41" fmla="*/ f30 1 f22"/>
                    <a:gd name="f42" fmla="*/ f31 1 f21"/>
                    <a:gd name="f43" fmla="*/ f32 1 f22"/>
                    <a:gd name="f44" fmla="*/ f33 1 f21"/>
                    <a:gd name="f45" fmla="*/ f34 1 f22"/>
                    <a:gd name="f46" fmla="*/ f35 1 f21"/>
                    <a:gd name="f47" fmla="*/ f36 f16 1"/>
                    <a:gd name="f48" fmla="*/ f37 f16 1"/>
                    <a:gd name="f49" fmla="*/ f39 f17 1"/>
                    <a:gd name="f50" fmla="*/ f38 f17 1"/>
                    <a:gd name="f51" fmla="*/ f41 f16 1"/>
                    <a:gd name="f52" fmla="*/ f42 f17 1"/>
                    <a:gd name="f53" fmla="*/ f43 f16 1"/>
                    <a:gd name="f54" fmla="*/ f44 f17 1"/>
                    <a:gd name="f55" fmla="*/ f45 f16 1"/>
                    <a:gd name="f56" fmla="*/ f46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0">
                      <a:pos x="f51" y="f52"/>
                    </a:cxn>
                    <a:cxn ang="f40">
                      <a:pos x="f51" y="f52"/>
                    </a:cxn>
                    <a:cxn ang="f40">
                      <a:pos x="f53" y="f54"/>
                    </a:cxn>
                    <a:cxn ang="f40">
                      <a:pos x="f55" y="f56"/>
                    </a:cxn>
                    <a:cxn ang="f40">
                      <a:pos x="f51" y="f52"/>
                    </a:cxn>
                  </a:cxnLst>
                  <a:rect l="f47" t="f50" r="f48" b="f49"/>
                  <a:pathLst>
                    <a:path w="45" h="6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5" y="f9"/>
                        <a:pt x="f10" y="f11"/>
                        <a:pt x="f12" y="f7"/>
                      </a:cubicBezTo>
                      <a:lnTo>
                        <a:pt x="f6" y="f11"/>
                      </a:lnTo>
                      <a:cubicBezTo>
                        <a:pt x="f13" y="f14"/>
                        <a:pt x="f11" y="f8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87" name="Freeform 16">
                  <a:extLst>
                    <a:ext uri="{FF2B5EF4-FFF2-40B4-BE49-F238E27FC236}">
                      <a16:creationId xmlns:a16="http://schemas.microsoft.com/office/drawing/2014/main" id="{61BAA745-1B18-4720-AF63-A3FA49347E1F}"/>
                    </a:ext>
                  </a:extLst>
                </p:cNvPr>
                <p:cNvSpPr/>
                <p:nvPr/>
              </p:nvSpPr>
              <p:spPr>
                <a:xfrm rot="16199987" flipH="1">
                  <a:off x="10637795" y="5642940"/>
                  <a:ext cx="16066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4"/>
                    <a:gd name="f7" fmla="val 3"/>
                    <a:gd name="f8" fmla="val 42"/>
                    <a:gd name="f9" fmla="val 37"/>
                    <a:gd name="f10" fmla="val 2"/>
                    <a:gd name="f11" fmla="+- 0 0 -90"/>
                    <a:gd name="f12" fmla="*/ f3 1 44"/>
                    <a:gd name="f13" fmla="*/ f4 1 3"/>
                    <a:gd name="f14" fmla="+- f7 0 f5"/>
                    <a:gd name="f15" fmla="+- f6 0 f5"/>
                    <a:gd name="f16" fmla="*/ f11 f0 1"/>
                    <a:gd name="f17" fmla="*/ f14 1 3"/>
                    <a:gd name="f18" fmla="*/ f15 1 44"/>
                    <a:gd name="f19" fmla="*/ 42 f15 1"/>
                    <a:gd name="f20" fmla="*/ 0 f14 1"/>
                    <a:gd name="f21" fmla="*/ 0 f15 1"/>
                    <a:gd name="f22" fmla="*/ 3 f14 1"/>
                    <a:gd name="f23" fmla="*/ f16 1 f2"/>
                    <a:gd name="f24" fmla="*/ f19 1 44"/>
                    <a:gd name="f25" fmla="*/ f20 1 3"/>
                    <a:gd name="f26" fmla="*/ f21 1 44"/>
                    <a:gd name="f27" fmla="*/ f22 1 3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44" h="3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5" y="f7"/>
                      </a:lnTo>
                      <a:cubicBezTo>
                        <a:pt x="f9" y="f7"/>
                        <a:pt x="f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88" name="Freeform 17">
                  <a:extLst>
                    <a:ext uri="{FF2B5EF4-FFF2-40B4-BE49-F238E27FC236}">
                      <a16:creationId xmlns:a16="http://schemas.microsoft.com/office/drawing/2014/main" id="{FF16F086-4230-4C93-9E93-1C1D1A879E45}"/>
                    </a:ext>
                  </a:extLst>
                </p:cNvPr>
                <p:cNvSpPr/>
                <p:nvPr/>
              </p:nvSpPr>
              <p:spPr>
                <a:xfrm rot="16199987" flipH="1">
                  <a:off x="10634559" y="5725099"/>
                  <a:ext cx="30284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2"/>
                    <a:gd name="f7" fmla="val 5"/>
                    <a:gd name="f8" fmla="val 14"/>
                    <a:gd name="f9" fmla="+- 0 0 -90"/>
                    <a:gd name="f10" fmla="*/ f3 1 82"/>
                    <a:gd name="f11" fmla="*/ f4 1 5"/>
                    <a:gd name="f12" fmla="+- f7 0 f5"/>
                    <a:gd name="f13" fmla="+- f6 0 f5"/>
                    <a:gd name="f14" fmla="*/ f9 f0 1"/>
                    <a:gd name="f15" fmla="*/ f12 1 5"/>
                    <a:gd name="f16" fmla="*/ f13 1 82"/>
                    <a:gd name="f17" fmla="*/ 14 f13 1"/>
                    <a:gd name="f18" fmla="*/ 5 f12 1"/>
                    <a:gd name="f19" fmla="*/ 82 f13 1"/>
                    <a:gd name="f20" fmla="*/ 0 f12 1"/>
                    <a:gd name="f21" fmla="*/ 0 f13 1"/>
                    <a:gd name="f22" fmla="*/ f14 1 f2"/>
                    <a:gd name="f23" fmla="*/ f17 1 82"/>
                    <a:gd name="f24" fmla="*/ f18 1 5"/>
                    <a:gd name="f25" fmla="*/ f19 1 82"/>
                    <a:gd name="f26" fmla="*/ f20 1 5"/>
                    <a:gd name="f27" fmla="*/ f21 1 82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5"/>
                    <a:gd name="f37" fmla="*/ f27 1 f16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1 1"/>
                    <a:gd name="f46" fmla="*/ f37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5"/>
                    </a:cxn>
                    <a:cxn ang="f32">
                      <a:pos x="f46" y="f43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82" h="5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5"/>
                      </a:lnTo>
                      <a:lnTo>
                        <a:pt x="f5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89" name="Freeform 18">
                  <a:extLst>
                    <a:ext uri="{FF2B5EF4-FFF2-40B4-BE49-F238E27FC236}">
                      <a16:creationId xmlns:a16="http://schemas.microsoft.com/office/drawing/2014/main" id="{5811DF7A-95AD-4943-A85F-D3F9CECA7235}"/>
                    </a:ext>
                  </a:extLst>
                </p:cNvPr>
                <p:cNvSpPr/>
                <p:nvPr/>
              </p:nvSpPr>
              <p:spPr>
                <a:xfrm rot="16199987" flipH="1">
                  <a:off x="10633877" y="5585684"/>
                  <a:ext cx="15453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2"/>
                    <a:gd name="f7" fmla="val 5"/>
                    <a:gd name="f8" fmla="val 19"/>
                    <a:gd name="f9" fmla="val 4"/>
                    <a:gd name="f10" fmla="+- 0 0 -90"/>
                    <a:gd name="f11" fmla="*/ f3 1 42"/>
                    <a:gd name="f12" fmla="*/ f4 1 5"/>
                    <a:gd name="f13" fmla="+- f7 0 f5"/>
                    <a:gd name="f14" fmla="+- f6 0 f5"/>
                    <a:gd name="f15" fmla="*/ f10 f0 1"/>
                    <a:gd name="f16" fmla="*/ f13 1 5"/>
                    <a:gd name="f17" fmla="*/ f14 1 42"/>
                    <a:gd name="f18" fmla="*/ 19 f14 1"/>
                    <a:gd name="f19" fmla="*/ 4 f13 1"/>
                    <a:gd name="f20" fmla="*/ 42 f14 1"/>
                    <a:gd name="f21" fmla="*/ 0 f13 1"/>
                    <a:gd name="f22" fmla="*/ 0 f14 1"/>
                    <a:gd name="f23" fmla="*/ 5 f13 1"/>
                    <a:gd name="f24" fmla="*/ f15 1 f2"/>
                    <a:gd name="f25" fmla="*/ f18 1 42"/>
                    <a:gd name="f26" fmla="*/ f19 1 5"/>
                    <a:gd name="f27" fmla="*/ f20 1 42"/>
                    <a:gd name="f28" fmla="*/ f21 1 5"/>
                    <a:gd name="f29" fmla="*/ f22 1 42"/>
                    <a:gd name="f30" fmla="*/ f23 1 5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42" h="5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6" y="f5"/>
                      </a:lnTo>
                      <a:lnTo>
                        <a:pt x="f5" y="f7"/>
                      </a:lnTo>
                      <a:lnTo>
                        <a:pt x="f8" y="f9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90" name="Freeform 19">
                  <a:extLst>
                    <a:ext uri="{FF2B5EF4-FFF2-40B4-BE49-F238E27FC236}">
                      <a16:creationId xmlns:a16="http://schemas.microsoft.com/office/drawing/2014/main" id="{56613C2D-892E-4911-B54F-6EA25DA992B4}"/>
                    </a:ext>
                  </a:extLst>
                </p:cNvPr>
                <p:cNvSpPr/>
                <p:nvPr/>
              </p:nvSpPr>
              <p:spPr>
                <a:xfrm rot="16199987" flipH="1">
                  <a:off x="10622978" y="5534086"/>
                  <a:ext cx="35844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98"/>
                    <a:gd name="f7" fmla="val 6"/>
                    <a:gd name="f8" fmla="val 81"/>
                    <a:gd name="f9" fmla="val 3"/>
                    <a:gd name="f10" fmla="val 57"/>
                    <a:gd name="f11" fmla="val 1"/>
                    <a:gd name="f12" fmla="val 75"/>
                    <a:gd name="f13" fmla="val 47"/>
                    <a:gd name="f14" fmla="val 22"/>
                    <a:gd name="f15" fmla="val 2"/>
                    <a:gd name="f16" fmla="val 5"/>
                    <a:gd name="f17" fmla="val 24"/>
                    <a:gd name="f18" fmla="val 49"/>
                    <a:gd name="f19" fmla="val 4"/>
                    <a:gd name="f20" fmla="+- 0 0 -90"/>
                    <a:gd name="f21" fmla="*/ f3 1 98"/>
                    <a:gd name="f22" fmla="*/ f4 1 6"/>
                    <a:gd name="f23" fmla="+- f7 0 f5"/>
                    <a:gd name="f24" fmla="+- f6 0 f5"/>
                    <a:gd name="f25" fmla="*/ f20 f0 1"/>
                    <a:gd name="f26" fmla="*/ f23 1 6"/>
                    <a:gd name="f27" fmla="*/ f24 1 98"/>
                    <a:gd name="f28" fmla="*/ 81 f24 1"/>
                    <a:gd name="f29" fmla="*/ 6 f23 1"/>
                    <a:gd name="f30" fmla="*/ 75 f24 1"/>
                    <a:gd name="f31" fmla="*/ 0 f23 1"/>
                    <a:gd name="f32" fmla="*/ 0 f24 1"/>
                    <a:gd name="f33" fmla="*/ 5 f23 1"/>
                    <a:gd name="f34" fmla="*/ f25 1 f2"/>
                    <a:gd name="f35" fmla="*/ f28 1 98"/>
                    <a:gd name="f36" fmla="*/ f29 1 6"/>
                    <a:gd name="f37" fmla="*/ f30 1 98"/>
                    <a:gd name="f38" fmla="*/ f31 1 6"/>
                    <a:gd name="f39" fmla="*/ f32 1 98"/>
                    <a:gd name="f40" fmla="*/ f33 1 6"/>
                    <a:gd name="f41" fmla="*/ 0 1 f27"/>
                    <a:gd name="f42" fmla="*/ f6 1 f27"/>
                    <a:gd name="f43" fmla="*/ 0 1 f26"/>
                    <a:gd name="f44" fmla="*/ f7 1 f26"/>
                    <a:gd name="f45" fmla="+- f34 0 f1"/>
                    <a:gd name="f46" fmla="*/ f35 1 f27"/>
                    <a:gd name="f47" fmla="*/ f36 1 f26"/>
                    <a:gd name="f48" fmla="*/ f37 1 f27"/>
                    <a:gd name="f49" fmla="*/ f38 1 f26"/>
                    <a:gd name="f50" fmla="*/ f39 1 f27"/>
                    <a:gd name="f51" fmla="*/ f40 1 f26"/>
                    <a:gd name="f52" fmla="*/ f41 f21 1"/>
                    <a:gd name="f53" fmla="*/ f42 f21 1"/>
                    <a:gd name="f54" fmla="*/ f44 f22 1"/>
                    <a:gd name="f55" fmla="*/ f43 f22 1"/>
                    <a:gd name="f56" fmla="*/ f46 f21 1"/>
                    <a:gd name="f57" fmla="*/ f47 f22 1"/>
                    <a:gd name="f58" fmla="*/ f48 f21 1"/>
                    <a:gd name="f59" fmla="*/ f49 f22 1"/>
                    <a:gd name="f60" fmla="*/ f50 f21 1"/>
                    <a:gd name="f61" fmla="*/ f51 f2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5">
                      <a:pos x="f56" y="f57"/>
                    </a:cxn>
                    <a:cxn ang="f45">
                      <a:pos x="f56" y="f57"/>
                    </a:cxn>
                    <a:cxn ang="f45">
                      <a:pos x="f58" y="f59"/>
                    </a:cxn>
                    <a:cxn ang="f45">
                      <a:pos x="f60" y="f61"/>
                    </a:cxn>
                    <a:cxn ang="f45">
                      <a:pos x="f56" y="f57"/>
                    </a:cxn>
                  </a:cxnLst>
                  <a:rect l="f52" t="f55" r="f53" b="f54"/>
                  <a:pathLst>
                    <a:path w="98" h="6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6" y="f9"/>
                        <a:pt x="f10" y="f11"/>
                        <a:pt x="f12" y="f5"/>
                      </a:cubicBezTo>
                      <a:cubicBezTo>
                        <a:pt x="f13" y="f5"/>
                        <a:pt x="f14" y="f15"/>
                        <a:pt x="f5" y="f16"/>
                      </a:cubicBezTo>
                      <a:cubicBezTo>
                        <a:pt x="f17" y="f9"/>
                        <a:pt x="f18" y="f19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91" name="Freeform 20">
                  <a:extLst>
                    <a:ext uri="{FF2B5EF4-FFF2-40B4-BE49-F238E27FC236}">
                      <a16:creationId xmlns:a16="http://schemas.microsoft.com/office/drawing/2014/main" id="{3DA65383-656E-4021-A1C4-56B3A80F00B6}"/>
                    </a:ext>
                  </a:extLst>
                </p:cNvPr>
                <p:cNvSpPr/>
                <p:nvPr/>
              </p:nvSpPr>
              <p:spPr>
                <a:xfrm rot="16199987" flipH="1">
                  <a:off x="10635871" y="5509697"/>
                  <a:ext cx="13597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6"/>
                    <a:gd name="f7" fmla="val 3"/>
                    <a:gd name="f8" fmla="val 11"/>
                    <a:gd name="f9" fmla="val 2"/>
                    <a:gd name="f10" fmla="val 23"/>
                    <a:gd name="f11" fmla="val 1"/>
                    <a:gd name="f12" fmla="val 24"/>
                    <a:gd name="f13" fmla="val 12"/>
                    <a:gd name="f14" fmla="+- 0 0 -90"/>
                    <a:gd name="f15" fmla="*/ f3 1 36"/>
                    <a:gd name="f16" fmla="*/ f4 1 3"/>
                    <a:gd name="f17" fmla="+- f7 0 f5"/>
                    <a:gd name="f18" fmla="+- f6 0 f5"/>
                    <a:gd name="f19" fmla="*/ f14 f0 1"/>
                    <a:gd name="f20" fmla="*/ f17 1 3"/>
                    <a:gd name="f21" fmla="*/ f18 1 36"/>
                    <a:gd name="f22" fmla="*/ 0 f18 1"/>
                    <a:gd name="f23" fmla="*/ 3 f17 1"/>
                    <a:gd name="f24" fmla="*/ 36 f18 1"/>
                    <a:gd name="f25" fmla="*/ 0 f17 1"/>
                    <a:gd name="f26" fmla="*/ f19 1 f2"/>
                    <a:gd name="f27" fmla="*/ f22 1 36"/>
                    <a:gd name="f28" fmla="*/ f23 1 3"/>
                    <a:gd name="f29" fmla="*/ f24 1 36"/>
                    <a:gd name="f30" fmla="*/ f25 1 3"/>
                    <a:gd name="f31" fmla="*/ 0 1 f21"/>
                    <a:gd name="f32" fmla="*/ f6 1 f21"/>
                    <a:gd name="f33" fmla="*/ 0 1 f20"/>
                    <a:gd name="f34" fmla="*/ f7 1 f20"/>
                    <a:gd name="f35" fmla="+- f26 0 f1"/>
                    <a:gd name="f36" fmla="*/ f27 1 f21"/>
                    <a:gd name="f37" fmla="*/ f28 1 f20"/>
                    <a:gd name="f38" fmla="*/ f29 1 f21"/>
                    <a:gd name="f39" fmla="*/ f30 1 f20"/>
                    <a:gd name="f40" fmla="*/ f31 f15 1"/>
                    <a:gd name="f41" fmla="*/ f32 f15 1"/>
                    <a:gd name="f42" fmla="*/ f34 f16 1"/>
                    <a:gd name="f43" fmla="*/ f33 f16 1"/>
                    <a:gd name="f44" fmla="*/ f36 f15 1"/>
                    <a:gd name="f45" fmla="*/ f37 f16 1"/>
                    <a:gd name="f46" fmla="*/ f38 f15 1"/>
                    <a:gd name="f47" fmla="*/ f39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4" y="f45"/>
                    </a:cxn>
                    <a:cxn ang="f35">
                      <a:pos x="f44" y="f45"/>
                    </a:cxn>
                    <a:cxn ang="f35">
                      <a:pos x="f46" y="f47"/>
                    </a:cxn>
                    <a:cxn ang="f35">
                      <a:pos x="f44" y="f45"/>
                    </a:cxn>
                  </a:cxnLst>
                  <a:rect l="f40" t="f43" r="f41" b="f42"/>
                  <a:pathLst>
                    <a:path w="36" h="3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9"/>
                        <a:pt x="f10" y="f11"/>
                        <a:pt x="f6" y="f5"/>
                      </a:cubicBezTo>
                      <a:cubicBezTo>
                        <a:pt x="f12" y="f5"/>
                        <a:pt x="f13" y="f11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92" name="Freeform 21">
                  <a:extLst>
                    <a:ext uri="{FF2B5EF4-FFF2-40B4-BE49-F238E27FC236}">
                      <a16:creationId xmlns:a16="http://schemas.microsoft.com/office/drawing/2014/main" id="{4FBB8EBA-B60E-4260-8E96-A6B32F4EF4BF}"/>
                    </a:ext>
                  </a:extLst>
                </p:cNvPr>
                <p:cNvSpPr/>
                <p:nvPr/>
              </p:nvSpPr>
              <p:spPr>
                <a:xfrm rot="16199987" flipH="1">
                  <a:off x="10639254" y="5601760"/>
                  <a:ext cx="11740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2"/>
                    <a:gd name="f7" fmla="val 5"/>
                    <a:gd name="f8" fmla="val 29"/>
                    <a:gd name="f9" fmla="val 4"/>
                    <a:gd name="f10" fmla="val 23"/>
                    <a:gd name="f11" fmla="val 1"/>
                    <a:gd name="f12" fmla="val 16"/>
                    <a:gd name="f13" fmla="+- 0 0 -90"/>
                    <a:gd name="f14" fmla="*/ f3 1 32"/>
                    <a:gd name="f15" fmla="*/ f4 1 5"/>
                    <a:gd name="f16" fmla="+- f7 0 f5"/>
                    <a:gd name="f17" fmla="+- f6 0 f5"/>
                    <a:gd name="f18" fmla="*/ f13 f0 1"/>
                    <a:gd name="f19" fmla="*/ f16 1 5"/>
                    <a:gd name="f20" fmla="*/ f17 1 32"/>
                    <a:gd name="f21" fmla="*/ 32 f17 1"/>
                    <a:gd name="f22" fmla="*/ 5 f16 1"/>
                    <a:gd name="f23" fmla="*/ 0 f17 1"/>
                    <a:gd name="f24" fmla="*/ 0 f16 1"/>
                    <a:gd name="f25" fmla="*/ 16 f17 1"/>
                    <a:gd name="f26" fmla="*/ f18 1 f2"/>
                    <a:gd name="f27" fmla="*/ f21 1 32"/>
                    <a:gd name="f28" fmla="*/ f22 1 5"/>
                    <a:gd name="f29" fmla="*/ f23 1 32"/>
                    <a:gd name="f30" fmla="*/ f24 1 5"/>
                    <a:gd name="f31" fmla="*/ f25 1 32"/>
                    <a:gd name="f32" fmla="*/ 0 1 f20"/>
                    <a:gd name="f33" fmla="*/ f6 1 f20"/>
                    <a:gd name="f34" fmla="*/ 0 1 f19"/>
                    <a:gd name="f35" fmla="*/ f7 1 f19"/>
                    <a:gd name="f36" fmla="+- f26 0 f1"/>
                    <a:gd name="f37" fmla="*/ f27 1 f20"/>
                    <a:gd name="f38" fmla="*/ f28 1 f19"/>
                    <a:gd name="f39" fmla="*/ f29 1 f20"/>
                    <a:gd name="f40" fmla="*/ f30 1 f19"/>
                    <a:gd name="f41" fmla="*/ f31 1 f20"/>
                    <a:gd name="f42" fmla="*/ f32 f14 1"/>
                    <a:gd name="f43" fmla="*/ f33 f14 1"/>
                    <a:gd name="f44" fmla="*/ f35 f15 1"/>
                    <a:gd name="f45" fmla="*/ f34 f15 1"/>
                    <a:gd name="f46" fmla="*/ f37 f14 1"/>
                    <a:gd name="f47" fmla="*/ f38 f15 1"/>
                    <a:gd name="f48" fmla="*/ f39 f14 1"/>
                    <a:gd name="f49" fmla="*/ f40 f15 1"/>
                    <a:gd name="f50" fmla="*/ f41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6">
                      <a:pos x="f46" y="f47"/>
                    </a:cxn>
                    <a:cxn ang="f36">
                      <a:pos x="f46" y="f47"/>
                    </a:cxn>
                    <a:cxn ang="f36">
                      <a:pos x="f48" y="f49"/>
                    </a:cxn>
                    <a:cxn ang="f36">
                      <a:pos x="f50" y="f47"/>
                    </a:cxn>
                    <a:cxn ang="f36">
                      <a:pos x="f46" y="f47"/>
                    </a:cxn>
                  </a:cxnLst>
                  <a:rect l="f42" t="f45" r="f43" b="f44"/>
                  <a:pathLst>
                    <a:path w="32" h="5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10" y="f11"/>
                        <a:pt x="f5" y="f5"/>
                      </a:cubicBezTo>
                      <a:lnTo>
                        <a:pt x="f12" y="f7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93" name="Freeform 22">
                  <a:extLst>
                    <a:ext uri="{FF2B5EF4-FFF2-40B4-BE49-F238E27FC236}">
                      <a16:creationId xmlns:a16="http://schemas.microsoft.com/office/drawing/2014/main" id="{1EE64E95-8C1A-4C87-8C0F-441C4E628E19}"/>
                    </a:ext>
                  </a:extLst>
                </p:cNvPr>
                <p:cNvSpPr/>
                <p:nvPr/>
              </p:nvSpPr>
              <p:spPr>
                <a:xfrm rot="16199987" flipH="1">
                  <a:off x="10639382" y="5596309"/>
                  <a:ext cx="13597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6"/>
                    <a:gd name="f7" fmla="val 1"/>
                    <a:gd name="f8" fmla="val 35"/>
                    <a:gd name="f9" fmla="+- 0 0 -90"/>
                    <a:gd name="f10" fmla="*/ f3 1 36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36"/>
                    <a:gd name="f16" fmla="*/ 36 f13 1"/>
                    <a:gd name="f17" fmla="*/ 1 f12 1"/>
                    <a:gd name="f18" fmla="*/ 35 f13 1"/>
                    <a:gd name="f19" fmla="*/ 0 f13 1"/>
                    <a:gd name="f20" fmla="*/ 0 f12 1"/>
                    <a:gd name="f21" fmla="*/ 0 1 f12"/>
                    <a:gd name="f22" fmla="*/ f7 1 f12"/>
                    <a:gd name="f23" fmla="*/ f14 1 f2"/>
                    <a:gd name="f24" fmla="*/ f16 1 36"/>
                    <a:gd name="f25" fmla="*/ f18 1 36"/>
                    <a:gd name="f26" fmla="*/ f19 1 36"/>
                    <a:gd name="f27" fmla="*/ f17 1 f12"/>
                    <a:gd name="f28" fmla="*/ f20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39"/>
                    </a:cxn>
                    <a:cxn ang="f33">
                      <a:pos x="f43" y="f40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36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7"/>
                      </a:lnTo>
                      <a:lnTo>
                        <a:pt x="f5" y="f5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94" name="Freeform 23">
                  <a:extLst>
                    <a:ext uri="{FF2B5EF4-FFF2-40B4-BE49-F238E27FC236}">
                      <a16:creationId xmlns:a16="http://schemas.microsoft.com/office/drawing/2014/main" id="{680B1E23-A2B7-46AB-BFD9-4E97CBFB7C35}"/>
                    </a:ext>
                  </a:extLst>
                </p:cNvPr>
                <p:cNvSpPr/>
                <p:nvPr/>
              </p:nvSpPr>
              <p:spPr>
                <a:xfrm rot="16199987" flipH="1">
                  <a:off x="10645604" y="5609948"/>
                  <a:ext cx="1856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val 1854"/>
                    <a:gd name="f8" fmla="val 742"/>
                    <a:gd name="f9" fmla="val 1112"/>
                    <a:gd name="f10" fmla="+- 0 0 -90"/>
                    <a:gd name="f11" fmla="abs f3"/>
                    <a:gd name="f12" fmla="abs f4"/>
                    <a:gd name="f13" fmla="abs f5"/>
                    <a:gd name="f14" fmla="*/ f3 1 1854"/>
                    <a:gd name="f15" fmla="val f6"/>
                    <a:gd name="f16" fmla="+- f6 0 f6"/>
                    <a:gd name="f17" fmla="+- f7 0 f6"/>
                    <a:gd name="f18" fmla="*/ f10 f0 1"/>
                    <a:gd name="f19" fmla="?: f11 f3 1"/>
                    <a:gd name="f20" fmla="?: f12 f4 1"/>
                    <a:gd name="f21" fmla="?: f13 f5 1"/>
                    <a:gd name="f22" fmla="*/ f17 1 1854"/>
                    <a:gd name="f23" fmla="*/ f16 1 0"/>
                    <a:gd name="f24" fmla="*/ f18 1 f2"/>
                    <a:gd name="f25" fmla="*/ f19 1 1854"/>
                    <a:gd name="f26" fmla="*/ f20 1 21600"/>
                    <a:gd name="f27" fmla="*/ 21600 f20 1"/>
                    <a:gd name="f28" fmla="*/ 1854 1 f22"/>
                    <a:gd name="f29" fmla="*/ 0 1 f23"/>
                    <a:gd name="f30" fmla="*/ 0 1 f22"/>
                    <a:gd name="f31" fmla="*/ 1 1 f23"/>
                    <a:gd name="f32" fmla="+- f24 0 f1"/>
                    <a:gd name="f33" fmla="min f26 f25"/>
                    <a:gd name="f34" fmla="*/ f27 1 f21"/>
                    <a:gd name="f35" fmla="*/ f30 f14 1"/>
                    <a:gd name="f36" fmla="*/ f28 f14 1"/>
                    <a:gd name="f37" fmla="val f34"/>
                    <a:gd name="f38" fmla="*/ f6 f33 1"/>
                    <a:gd name="f39" fmla="+- f37 0 f15"/>
                    <a:gd name="f40" fmla="*/ f39 1 0"/>
                    <a:gd name="f41" fmla="*/ f31 f40 1"/>
                    <a:gd name="f42" fmla="*/ f29 f40 1"/>
                    <a:gd name="f43" fmla="*/ f42 f33 1"/>
                    <a:gd name="f44" fmla="*/ f41 f3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6" y="f43"/>
                    </a:cxn>
                    <a:cxn ang="f32">
                      <a:pos x="f36" y="f43"/>
                    </a:cxn>
                    <a:cxn ang="f32">
                      <a:pos x="f35" y="f43"/>
                    </a:cxn>
                    <a:cxn ang="f32">
                      <a:pos x="f36" y="f43"/>
                    </a:cxn>
                  </a:cxnLst>
                  <a:rect l="f35" t="f43" r="f36" b="f44"/>
                  <a:pathLst>
                    <a:path w="1854">
                      <a:moveTo>
                        <a:pt x="f7" y="f38"/>
                      </a:moveTo>
                      <a:lnTo>
                        <a:pt x="f7" y="f38"/>
                      </a:lnTo>
                      <a:lnTo>
                        <a:pt x="f6" y="f38"/>
                      </a:lnTo>
                      <a:cubicBezTo>
                        <a:pt x="f8" y="f38"/>
                        <a:pt x="f9" y="f38"/>
                        <a:pt x="f7" y="f3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95" name="Freeform 24">
                  <a:extLst>
                    <a:ext uri="{FF2B5EF4-FFF2-40B4-BE49-F238E27FC236}">
                      <a16:creationId xmlns:a16="http://schemas.microsoft.com/office/drawing/2014/main" id="{1699ECC7-E974-4D85-BF25-F3255F63D1FE}"/>
                    </a:ext>
                  </a:extLst>
                </p:cNvPr>
                <p:cNvSpPr/>
                <p:nvPr/>
              </p:nvSpPr>
              <p:spPr>
                <a:xfrm rot="16199987" flipH="1">
                  <a:off x="10637201" y="5659417"/>
                  <a:ext cx="27806" cy="491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75"/>
                    <a:gd name="f7" fmla="val 9"/>
                    <a:gd name="f8" fmla="val 51"/>
                    <a:gd name="f9" fmla="val 3"/>
                    <a:gd name="f10" fmla="val 5"/>
                    <a:gd name="f11" fmla="val 49"/>
                    <a:gd name="f12" fmla="val 66"/>
                    <a:gd name="f13" fmla="val 6"/>
                    <a:gd name="f14" fmla="val 38"/>
                    <a:gd name="f15" fmla="val 4"/>
                    <a:gd name="f16" fmla="+- 0 0 -90"/>
                    <a:gd name="f17" fmla="*/ f3 1 75"/>
                    <a:gd name="f18" fmla="*/ f4 1 9"/>
                    <a:gd name="f19" fmla="+- f7 0 f5"/>
                    <a:gd name="f20" fmla="+- f6 0 f5"/>
                    <a:gd name="f21" fmla="*/ f16 f0 1"/>
                    <a:gd name="f22" fmla="*/ f20 1 75"/>
                    <a:gd name="f23" fmla="*/ f19 1 9"/>
                    <a:gd name="f24" fmla="*/ 75 f20 1"/>
                    <a:gd name="f25" fmla="*/ 0 f19 1"/>
                    <a:gd name="f26" fmla="*/ 49 f20 1"/>
                    <a:gd name="f27" fmla="*/ 9 f19 1"/>
                    <a:gd name="f28" fmla="*/ f21 1 f2"/>
                    <a:gd name="f29" fmla="*/ f24 1 75"/>
                    <a:gd name="f30" fmla="*/ f25 1 9"/>
                    <a:gd name="f31" fmla="*/ f26 1 75"/>
                    <a:gd name="f32" fmla="*/ f27 1 9"/>
                    <a:gd name="f33" fmla="*/ 0 1 f22"/>
                    <a:gd name="f34" fmla="*/ f6 1 f22"/>
                    <a:gd name="f35" fmla="*/ 0 1 f23"/>
                    <a:gd name="f36" fmla="*/ f7 1 f23"/>
                    <a:gd name="f37" fmla="+- f28 0 f1"/>
                    <a:gd name="f38" fmla="*/ f29 1 f22"/>
                    <a:gd name="f39" fmla="*/ f30 1 f23"/>
                    <a:gd name="f40" fmla="*/ f31 1 f22"/>
                    <a:gd name="f41" fmla="*/ f32 1 f23"/>
                    <a:gd name="f42" fmla="*/ f33 f17 1"/>
                    <a:gd name="f43" fmla="*/ f34 f17 1"/>
                    <a:gd name="f44" fmla="*/ f36 f18 1"/>
                    <a:gd name="f45" fmla="*/ f35 f18 1"/>
                    <a:gd name="f46" fmla="*/ f38 f17 1"/>
                    <a:gd name="f47" fmla="*/ f39 f18 1"/>
                    <a:gd name="f48" fmla="*/ f40 f17 1"/>
                    <a:gd name="f49" fmla="*/ f41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6" y="f47"/>
                    </a:cxn>
                    <a:cxn ang="f37">
                      <a:pos x="f46" y="f47"/>
                    </a:cxn>
                    <a:cxn ang="f37">
                      <a:pos x="f48" y="f49"/>
                    </a:cxn>
                    <a:cxn ang="f37">
                      <a:pos x="f46" y="f47"/>
                    </a:cxn>
                  </a:cxnLst>
                  <a:rect l="f42" t="f45" r="f43" b="f44"/>
                  <a:pathLst>
                    <a:path w="75" h="9">
                      <a:moveTo>
                        <a:pt x="f6" y="f5"/>
                      </a:moveTo>
                      <a:lnTo>
                        <a:pt x="f6" y="f5"/>
                      </a:lnTo>
                      <a:cubicBezTo>
                        <a:pt x="f8" y="f9"/>
                        <a:pt x="f5" y="f10"/>
                        <a:pt x="f11" y="f7"/>
                      </a:cubicBezTo>
                      <a:cubicBezTo>
                        <a:pt x="f12" y="f13"/>
                        <a:pt x="f14" y="f15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96" name="Freeform 25">
                  <a:extLst>
                    <a:ext uri="{FF2B5EF4-FFF2-40B4-BE49-F238E27FC236}">
                      <a16:creationId xmlns:a16="http://schemas.microsoft.com/office/drawing/2014/main" id="{28CB56C6-D64C-445F-82FE-A13AB1D7C844}"/>
                    </a:ext>
                  </a:extLst>
                </p:cNvPr>
                <p:cNvSpPr/>
                <p:nvPr/>
              </p:nvSpPr>
              <p:spPr>
                <a:xfrm rot="16199987" flipH="1">
                  <a:off x="10639643" y="5625905"/>
                  <a:ext cx="17300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7"/>
                    <a:gd name="f7" fmla="val 4"/>
                    <a:gd name="f8" fmla="val 3"/>
                    <a:gd name="f9" fmla="val 44"/>
                    <a:gd name="f10" fmla="val 43"/>
                    <a:gd name="f11" fmla="val 35"/>
                    <a:gd name="f12" fmla="val 1"/>
                    <a:gd name="f13" fmla="+- 0 0 -90"/>
                    <a:gd name="f14" fmla="*/ f3 1 47"/>
                    <a:gd name="f15" fmla="*/ f4 1 4"/>
                    <a:gd name="f16" fmla="+- f7 0 f5"/>
                    <a:gd name="f17" fmla="+- f6 0 f5"/>
                    <a:gd name="f18" fmla="*/ f13 f0 1"/>
                    <a:gd name="f19" fmla="*/ f16 1 4"/>
                    <a:gd name="f20" fmla="*/ f17 1 47"/>
                    <a:gd name="f21" fmla="*/ 0 f17 1"/>
                    <a:gd name="f22" fmla="*/ 3 f16 1"/>
                    <a:gd name="f23" fmla="*/ 44 f17 1"/>
                    <a:gd name="f24" fmla="*/ 4 f16 1"/>
                    <a:gd name="f25" fmla="*/ 47 f17 1"/>
                    <a:gd name="f26" fmla="*/ 0 f16 1"/>
                    <a:gd name="f27" fmla="*/ f18 1 f2"/>
                    <a:gd name="f28" fmla="*/ f21 1 47"/>
                    <a:gd name="f29" fmla="*/ f22 1 4"/>
                    <a:gd name="f30" fmla="*/ f23 1 47"/>
                    <a:gd name="f31" fmla="*/ f24 1 4"/>
                    <a:gd name="f32" fmla="*/ f25 1 47"/>
                    <a:gd name="f33" fmla="*/ f26 1 4"/>
                    <a:gd name="f34" fmla="*/ 0 1 f20"/>
                    <a:gd name="f35" fmla="*/ f6 1 f20"/>
                    <a:gd name="f36" fmla="*/ 0 1 f19"/>
                    <a:gd name="f37" fmla="*/ f7 1 f19"/>
                    <a:gd name="f38" fmla="+- f27 0 f1"/>
                    <a:gd name="f39" fmla="*/ f28 1 f20"/>
                    <a:gd name="f40" fmla="*/ f29 1 f19"/>
                    <a:gd name="f41" fmla="*/ f30 1 f20"/>
                    <a:gd name="f42" fmla="*/ f31 1 f19"/>
                    <a:gd name="f43" fmla="*/ f32 1 f20"/>
                    <a:gd name="f44" fmla="*/ f33 1 f19"/>
                    <a:gd name="f45" fmla="*/ f34 f14 1"/>
                    <a:gd name="f46" fmla="*/ f35 f14 1"/>
                    <a:gd name="f47" fmla="*/ f37 f15 1"/>
                    <a:gd name="f48" fmla="*/ f36 f15 1"/>
                    <a:gd name="f49" fmla="*/ f39 f14 1"/>
                    <a:gd name="f50" fmla="*/ f40 f15 1"/>
                    <a:gd name="f51" fmla="*/ f41 f14 1"/>
                    <a:gd name="f52" fmla="*/ f42 f15 1"/>
                    <a:gd name="f53" fmla="*/ f43 f14 1"/>
                    <a:gd name="f54" fmla="*/ f44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9" y="f50"/>
                    </a:cxn>
                    <a:cxn ang="f38">
                      <a:pos x="f49" y="f50"/>
                    </a:cxn>
                    <a:cxn ang="f38">
                      <a:pos x="f51" y="f52"/>
                    </a:cxn>
                    <a:cxn ang="f38">
                      <a:pos x="f53" y="f54"/>
                    </a:cxn>
                    <a:cxn ang="f38">
                      <a:pos x="f49" y="f50"/>
                    </a:cxn>
                  </a:cxnLst>
                  <a:rect l="f45" t="f48" r="f46" b="f47"/>
                  <a:pathLst>
                    <a:path w="47" h="4">
                      <a:moveTo>
                        <a:pt x="f5" y="f8"/>
                      </a:moveTo>
                      <a:lnTo>
                        <a:pt x="f5" y="f8"/>
                      </a:lnTo>
                      <a:lnTo>
                        <a:pt x="f9" y="f7"/>
                      </a:lnTo>
                      <a:cubicBezTo>
                        <a:pt x="f10" y="f8"/>
                        <a:pt x="f11" y="f12"/>
                        <a:pt x="f6" y="f5"/>
                      </a:cubicBezTo>
                      <a:lnTo>
                        <a:pt x="f5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97" name="Freeform 26">
                  <a:extLst>
                    <a:ext uri="{FF2B5EF4-FFF2-40B4-BE49-F238E27FC236}">
                      <a16:creationId xmlns:a16="http://schemas.microsoft.com/office/drawing/2014/main" id="{7B59A74D-8B6D-4E03-A81D-9D70B2284ADD}"/>
                    </a:ext>
                  </a:extLst>
                </p:cNvPr>
                <p:cNvSpPr/>
                <p:nvPr/>
              </p:nvSpPr>
              <p:spPr>
                <a:xfrm rot="16199987" flipH="1">
                  <a:off x="10645330" y="5613569"/>
                  <a:ext cx="8037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2"/>
                    <a:gd name="f7" fmla="val 2"/>
                    <a:gd name="f8" fmla="val 5"/>
                    <a:gd name="f9" fmla="+- 0 0 -90"/>
                    <a:gd name="f10" fmla="*/ f3 1 22"/>
                    <a:gd name="f11" fmla="*/ f4 1 2"/>
                    <a:gd name="f12" fmla="+- f7 0 f5"/>
                    <a:gd name="f13" fmla="+- f6 0 f5"/>
                    <a:gd name="f14" fmla="*/ f9 f0 1"/>
                    <a:gd name="f15" fmla="*/ f12 1 2"/>
                    <a:gd name="f16" fmla="*/ f13 1 22"/>
                    <a:gd name="f17" fmla="*/ 0 f13 1"/>
                    <a:gd name="f18" fmla="*/ 2 f12 1"/>
                    <a:gd name="f19" fmla="*/ 22 f13 1"/>
                    <a:gd name="f20" fmla="*/ 0 f12 1"/>
                    <a:gd name="f21" fmla="*/ 5 f13 1"/>
                    <a:gd name="f22" fmla="*/ f14 1 f2"/>
                    <a:gd name="f23" fmla="*/ f17 1 22"/>
                    <a:gd name="f24" fmla="*/ f18 1 2"/>
                    <a:gd name="f25" fmla="*/ f19 1 22"/>
                    <a:gd name="f26" fmla="*/ f20 1 2"/>
                    <a:gd name="f27" fmla="*/ f21 1 22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5"/>
                    <a:gd name="f37" fmla="*/ f27 1 f16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1 1"/>
                    <a:gd name="f46" fmla="*/ f37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5"/>
                    </a:cxn>
                    <a:cxn ang="f32">
                      <a:pos x="f46" y="f45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22" h="2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5"/>
                      </a:lnTo>
                      <a:lnTo>
                        <a:pt x="f8" y="f5"/>
                      </a:lnTo>
                      <a:lnTo>
                        <a:pt x="f5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98" name="Freeform 27">
                  <a:extLst>
                    <a:ext uri="{FF2B5EF4-FFF2-40B4-BE49-F238E27FC236}">
                      <a16:creationId xmlns:a16="http://schemas.microsoft.com/office/drawing/2014/main" id="{DA15448C-71BE-494E-BDB6-1FCEA1B75DFB}"/>
                    </a:ext>
                  </a:extLst>
                </p:cNvPr>
                <p:cNvSpPr/>
                <p:nvPr/>
              </p:nvSpPr>
              <p:spPr>
                <a:xfrm rot="16199987" flipH="1">
                  <a:off x="10629493" y="5523930"/>
                  <a:ext cx="33375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90"/>
                    <a:gd name="f7" fmla="val 4"/>
                    <a:gd name="f8" fmla="val 63"/>
                    <a:gd name="f9" fmla="val 44"/>
                    <a:gd name="f10" fmla="val 2"/>
                    <a:gd name="f11" fmla="val 23"/>
                    <a:gd name="f12" fmla="val 25"/>
                    <a:gd name="f13" fmla="val 3"/>
                    <a:gd name="f14" fmla="val 51"/>
                    <a:gd name="f15" fmla="val 76"/>
                    <a:gd name="f16" fmla="val 79"/>
                    <a:gd name="f17" fmla="+- 0 0 -90"/>
                    <a:gd name="f18" fmla="*/ f3 1 90"/>
                    <a:gd name="f19" fmla="*/ f4 1 4"/>
                    <a:gd name="f20" fmla="+- f7 0 f5"/>
                    <a:gd name="f21" fmla="+- f6 0 f5"/>
                    <a:gd name="f22" fmla="*/ f17 f0 1"/>
                    <a:gd name="f23" fmla="*/ f20 1 4"/>
                    <a:gd name="f24" fmla="*/ f21 1 90"/>
                    <a:gd name="f25" fmla="*/ 63 f21 1"/>
                    <a:gd name="f26" fmla="*/ 0 f20 1"/>
                    <a:gd name="f27" fmla="*/ 0 f21 1"/>
                    <a:gd name="f28" fmla="*/ 2 f20 1"/>
                    <a:gd name="f29" fmla="*/ 76 f21 1"/>
                    <a:gd name="f30" fmla="*/ 4 f20 1"/>
                    <a:gd name="f31" fmla="*/ f22 1 f2"/>
                    <a:gd name="f32" fmla="*/ f25 1 90"/>
                    <a:gd name="f33" fmla="*/ f26 1 4"/>
                    <a:gd name="f34" fmla="*/ f27 1 90"/>
                    <a:gd name="f35" fmla="*/ f28 1 4"/>
                    <a:gd name="f36" fmla="*/ f29 1 90"/>
                    <a:gd name="f37" fmla="*/ f30 1 4"/>
                    <a:gd name="f38" fmla="*/ 0 1 f24"/>
                    <a:gd name="f39" fmla="*/ f6 1 f24"/>
                    <a:gd name="f40" fmla="*/ 0 1 f23"/>
                    <a:gd name="f41" fmla="*/ f7 1 f23"/>
                    <a:gd name="f42" fmla="+- f31 0 f1"/>
                    <a:gd name="f43" fmla="*/ f32 1 f24"/>
                    <a:gd name="f44" fmla="*/ f33 1 f23"/>
                    <a:gd name="f45" fmla="*/ f34 1 f24"/>
                    <a:gd name="f46" fmla="*/ f35 1 f23"/>
                    <a:gd name="f47" fmla="*/ f36 1 f24"/>
                    <a:gd name="f48" fmla="*/ f37 1 f23"/>
                    <a:gd name="f49" fmla="*/ f38 f18 1"/>
                    <a:gd name="f50" fmla="*/ f39 f18 1"/>
                    <a:gd name="f51" fmla="*/ f41 f19 1"/>
                    <a:gd name="f52" fmla="*/ f40 f19 1"/>
                    <a:gd name="f53" fmla="*/ f43 f18 1"/>
                    <a:gd name="f54" fmla="*/ f44 f19 1"/>
                    <a:gd name="f55" fmla="*/ f45 f18 1"/>
                    <a:gd name="f56" fmla="*/ f46 f19 1"/>
                    <a:gd name="f57" fmla="*/ f47 f18 1"/>
                    <a:gd name="f58" fmla="*/ f48 f1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2">
                      <a:pos x="f53" y="f54"/>
                    </a:cxn>
                    <a:cxn ang="f42">
                      <a:pos x="f53" y="f54"/>
                    </a:cxn>
                    <a:cxn ang="f42">
                      <a:pos x="f55" y="f56"/>
                    </a:cxn>
                    <a:cxn ang="f42">
                      <a:pos x="f57" y="f58"/>
                    </a:cxn>
                    <a:cxn ang="f42">
                      <a:pos x="f53" y="f54"/>
                    </a:cxn>
                  </a:cxnLst>
                  <a:rect l="f49" t="f52" r="f50" b="f51"/>
                  <a:pathLst>
                    <a:path w="90" h="4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11" y="f10"/>
                        <a:pt x="f5" y="f10"/>
                      </a:cubicBezTo>
                      <a:cubicBezTo>
                        <a:pt x="f12" y="f13"/>
                        <a:pt x="f14" y="f7"/>
                        <a:pt x="f15" y="f7"/>
                      </a:cubicBezTo>
                      <a:cubicBezTo>
                        <a:pt x="f16" y="f10"/>
                        <a:pt x="f6" y="f5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99" name="Freeform 28">
                  <a:extLst>
                    <a:ext uri="{FF2B5EF4-FFF2-40B4-BE49-F238E27FC236}">
                      <a16:creationId xmlns:a16="http://schemas.microsoft.com/office/drawing/2014/main" id="{C9DDD5A4-5C70-416C-8F84-63413AC80669}"/>
                    </a:ext>
                  </a:extLst>
                </p:cNvPr>
                <p:cNvSpPr/>
                <p:nvPr/>
              </p:nvSpPr>
              <p:spPr>
                <a:xfrm rot="16199987" flipH="1">
                  <a:off x="10645262" y="5565102"/>
                  <a:ext cx="1856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3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5 f13 1"/>
                    <a:gd name="f17" fmla="*/ 0 f12 1"/>
                    <a:gd name="f18" fmla="*/ 0 f13 1"/>
                    <a:gd name="f19" fmla="*/ 1 f12 1"/>
                    <a:gd name="f20" fmla="*/ 0 1 f12"/>
                    <a:gd name="f21" fmla="*/ f7 1 f12"/>
                    <a:gd name="f22" fmla="*/ f14 1 f2"/>
                    <a:gd name="f23" fmla="*/ f16 1 5"/>
                    <a:gd name="f24" fmla="*/ f18 1 5"/>
                    <a:gd name="f25" fmla="*/ f17 1 f12"/>
                    <a:gd name="f26" fmla="*/ f19 1 f12"/>
                    <a:gd name="f27" fmla="*/ 0 1 f15"/>
                    <a:gd name="f28" fmla="*/ f6 1 f15"/>
                    <a:gd name="f29" fmla="*/ f21 f11 1"/>
                    <a:gd name="f30" fmla="*/ f20 f11 1"/>
                    <a:gd name="f31" fmla="+- f22 0 f1"/>
                    <a:gd name="f32" fmla="*/ f23 1 f15"/>
                    <a:gd name="f33" fmla="*/ f24 1 f15"/>
                    <a:gd name="f34" fmla="*/ f27 f10 1"/>
                    <a:gd name="f35" fmla="*/ f28 f10 1"/>
                    <a:gd name="f36" fmla="*/ f25 f11 1"/>
                    <a:gd name="f37" fmla="*/ f26 f11 1"/>
                    <a:gd name="f38" fmla="*/ f32 f10 1"/>
                    <a:gd name="f39" fmla="*/ f33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8" y="f36"/>
                    </a:cxn>
                    <a:cxn ang="f31">
                      <a:pos x="f38" y="f36"/>
                    </a:cxn>
                    <a:cxn ang="f31">
                      <a:pos x="f39" y="f37"/>
                    </a:cxn>
                    <a:cxn ang="f31">
                      <a:pos x="f38" y="f36"/>
                    </a:cxn>
                  </a:cxnLst>
                  <a:rect l="f34" t="f30" r="f35" b="f29"/>
                  <a:pathLst>
                    <a:path w="5" h="1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7"/>
                      </a:lnTo>
                      <a:cubicBezTo>
                        <a:pt x="f8" y="f7"/>
                        <a:pt x="f6" y="f7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00" name="Freeform 29">
                  <a:extLst>
                    <a:ext uri="{FF2B5EF4-FFF2-40B4-BE49-F238E27FC236}">
                      <a16:creationId xmlns:a16="http://schemas.microsoft.com/office/drawing/2014/main" id="{86824C04-4A10-4584-9EFE-7A64C794F79D}"/>
                    </a:ext>
                  </a:extLst>
                </p:cNvPr>
                <p:cNvSpPr/>
                <p:nvPr/>
              </p:nvSpPr>
              <p:spPr>
                <a:xfrm rot="16199987" flipH="1">
                  <a:off x="10645604" y="5423310"/>
                  <a:ext cx="1856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4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0 f13 1"/>
                    <a:gd name="f17" fmla="*/ 0 f12 1"/>
                    <a:gd name="f18" fmla="*/ 4 f13 1"/>
                    <a:gd name="f19" fmla="*/ 1 f12 1"/>
                    <a:gd name="f20" fmla="*/ 5 f13 1"/>
                    <a:gd name="f21" fmla="*/ 0 1 f12"/>
                    <a:gd name="f22" fmla="*/ f7 1 f12"/>
                    <a:gd name="f23" fmla="*/ f14 1 f2"/>
                    <a:gd name="f24" fmla="*/ f16 1 5"/>
                    <a:gd name="f25" fmla="*/ f18 1 5"/>
                    <a:gd name="f26" fmla="*/ f20 1 5"/>
                    <a:gd name="f27" fmla="*/ f17 1 f12"/>
                    <a:gd name="f28" fmla="*/ f19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40"/>
                    </a:cxn>
                    <a:cxn ang="f33">
                      <a:pos x="f43" y="f39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5" h="1">
                      <a:moveTo>
                        <a:pt x="f5" y="f5"/>
                      </a:moveTo>
                      <a:lnTo>
                        <a:pt x="f5" y="f5"/>
                      </a:lnTo>
                      <a:lnTo>
                        <a:pt x="f8" y="f7"/>
                      </a:lnTo>
                      <a:cubicBezTo>
                        <a:pt x="f8" y="f7"/>
                        <a:pt x="f8" y="f5"/>
                        <a:pt x="f6" y="f5"/>
                      </a:cubicBezTo>
                      <a:lnTo>
                        <a:pt x="f5" y="f5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01" name="Freeform 30">
                  <a:extLst>
                    <a:ext uri="{FF2B5EF4-FFF2-40B4-BE49-F238E27FC236}">
                      <a16:creationId xmlns:a16="http://schemas.microsoft.com/office/drawing/2014/main" id="{A286B6C5-73EE-4AB4-B788-9C01CF4FA7EC}"/>
                    </a:ext>
                  </a:extLst>
                </p:cNvPr>
                <p:cNvSpPr/>
                <p:nvPr/>
              </p:nvSpPr>
              <p:spPr>
                <a:xfrm rot="16199987" flipH="1">
                  <a:off x="10638587" y="5544062"/>
                  <a:ext cx="17300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7"/>
                    <a:gd name="f7" fmla="val 2"/>
                    <a:gd name="f8" fmla="val 6"/>
                    <a:gd name="f9" fmla="val 25"/>
                    <a:gd name="f10" fmla="val 36"/>
                    <a:gd name="f11" fmla="val 1"/>
                    <a:gd name="f12" fmla="val 33"/>
                    <a:gd name="f13" fmla="val 18"/>
                    <a:gd name="f14" fmla="+- 0 0 -90"/>
                    <a:gd name="f15" fmla="*/ f3 1 47"/>
                    <a:gd name="f16" fmla="*/ f4 1 2"/>
                    <a:gd name="f17" fmla="+- f7 0 f5"/>
                    <a:gd name="f18" fmla="+- f6 0 f5"/>
                    <a:gd name="f19" fmla="*/ f14 f0 1"/>
                    <a:gd name="f20" fmla="*/ f17 1 2"/>
                    <a:gd name="f21" fmla="*/ f18 1 47"/>
                    <a:gd name="f22" fmla="*/ 6 f18 1"/>
                    <a:gd name="f23" fmla="*/ 2 f17 1"/>
                    <a:gd name="f24" fmla="*/ 47 f18 1"/>
                    <a:gd name="f25" fmla="*/ 0 f17 1"/>
                    <a:gd name="f26" fmla="*/ 2 f18 1"/>
                    <a:gd name="f27" fmla="*/ 1 f17 1"/>
                    <a:gd name="f28" fmla="*/ f19 1 f2"/>
                    <a:gd name="f29" fmla="*/ f22 1 47"/>
                    <a:gd name="f30" fmla="*/ f23 1 2"/>
                    <a:gd name="f31" fmla="*/ f24 1 47"/>
                    <a:gd name="f32" fmla="*/ f25 1 2"/>
                    <a:gd name="f33" fmla="*/ f26 1 47"/>
                    <a:gd name="f34" fmla="*/ f27 1 2"/>
                    <a:gd name="f35" fmla="*/ 0 1 f21"/>
                    <a:gd name="f36" fmla="*/ f6 1 f21"/>
                    <a:gd name="f37" fmla="*/ 0 1 f20"/>
                    <a:gd name="f38" fmla="*/ f7 1 f20"/>
                    <a:gd name="f39" fmla="+- f28 0 f1"/>
                    <a:gd name="f40" fmla="*/ f29 1 f21"/>
                    <a:gd name="f41" fmla="*/ f30 1 f20"/>
                    <a:gd name="f42" fmla="*/ f31 1 f21"/>
                    <a:gd name="f43" fmla="*/ f32 1 f20"/>
                    <a:gd name="f44" fmla="*/ f33 1 f21"/>
                    <a:gd name="f45" fmla="*/ f34 1 f20"/>
                    <a:gd name="f46" fmla="*/ f35 f15 1"/>
                    <a:gd name="f47" fmla="*/ f36 f15 1"/>
                    <a:gd name="f48" fmla="*/ f38 f16 1"/>
                    <a:gd name="f49" fmla="*/ f37 f16 1"/>
                    <a:gd name="f50" fmla="*/ f40 f15 1"/>
                    <a:gd name="f51" fmla="*/ f41 f16 1"/>
                    <a:gd name="f52" fmla="*/ f42 f15 1"/>
                    <a:gd name="f53" fmla="*/ f43 f16 1"/>
                    <a:gd name="f54" fmla="*/ f44 f15 1"/>
                    <a:gd name="f55" fmla="*/ f45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50" y="f51"/>
                    </a:cxn>
                    <a:cxn ang="f39">
                      <a:pos x="f50" y="f51"/>
                    </a:cxn>
                    <a:cxn ang="f39">
                      <a:pos x="f52" y="f53"/>
                    </a:cxn>
                    <a:cxn ang="f39">
                      <a:pos x="f54" y="f55"/>
                    </a:cxn>
                    <a:cxn ang="f39">
                      <a:pos x="f50" y="f51"/>
                    </a:cxn>
                  </a:cxnLst>
                  <a:rect l="f46" t="f49" r="f47" b="f48"/>
                  <a:pathLst>
                    <a:path w="47" h="2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9" y="f7"/>
                        <a:pt x="f10" y="f11"/>
                        <a:pt x="f6" y="f5"/>
                      </a:cubicBezTo>
                      <a:cubicBezTo>
                        <a:pt x="f12" y="f5"/>
                        <a:pt x="f13" y="f11"/>
                        <a:pt x="f7" y="f11"/>
                      </a:cubicBezTo>
                      <a:cubicBezTo>
                        <a:pt x="f5" y="f11"/>
                        <a:pt x="f5" y="f7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02" name="Freeform 31">
                  <a:extLst>
                    <a:ext uri="{FF2B5EF4-FFF2-40B4-BE49-F238E27FC236}">
                      <a16:creationId xmlns:a16="http://schemas.microsoft.com/office/drawing/2014/main" id="{0C14C746-D347-4CE0-9C2A-D5428F0AAD20}"/>
                    </a:ext>
                  </a:extLst>
                </p:cNvPr>
                <p:cNvSpPr/>
                <p:nvPr/>
              </p:nvSpPr>
              <p:spPr>
                <a:xfrm rot="16199987" flipH="1">
                  <a:off x="10638239" y="5485348"/>
                  <a:ext cx="12362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3"/>
                    <a:gd name="f7" fmla="val 3"/>
                    <a:gd name="f8" fmla="val 1"/>
                    <a:gd name="f9" fmla="val 10"/>
                    <a:gd name="f10" fmla="val 2"/>
                    <a:gd name="f11" fmla="val 21"/>
                    <a:gd name="f12" fmla="val 23"/>
                    <a:gd name="f13" fmla="+- 0 0 -90"/>
                    <a:gd name="f14" fmla="*/ f3 1 33"/>
                    <a:gd name="f15" fmla="*/ f4 1 3"/>
                    <a:gd name="f16" fmla="+- f7 0 f5"/>
                    <a:gd name="f17" fmla="+- f6 0 f5"/>
                    <a:gd name="f18" fmla="*/ f13 f0 1"/>
                    <a:gd name="f19" fmla="*/ f16 1 3"/>
                    <a:gd name="f20" fmla="*/ f17 1 33"/>
                    <a:gd name="f21" fmla="*/ 0 f17 1"/>
                    <a:gd name="f22" fmla="*/ 1 f16 1"/>
                    <a:gd name="f23" fmla="*/ 33 f17 1"/>
                    <a:gd name="f24" fmla="*/ 3 f16 1"/>
                    <a:gd name="f25" fmla="*/ f18 1 f2"/>
                    <a:gd name="f26" fmla="*/ f21 1 33"/>
                    <a:gd name="f27" fmla="*/ f22 1 3"/>
                    <a:gd name="f28" fmla="*/ f23 1 33"/>
                    <a:gd name="f29" fmla="*/ f24 1 3"/>
                    <a:gd name="f30" fmla="*/ 0 1 f20"/>
                    <a:gd name="f31" fmla="*/ f6 1 f20"/>
                    <a:gd name="f32" fmla="*/ 0 1 f19"/>
                    <a:gd name="f33" fmla="*/ f7 1 f19"/>
                    <a:gd name="f34" fmla="+- f25 0 f1"/>
                    <a:gd name="f35" fmla="*/ f26 1 f20"/>
                    <a:gd name="f36" fmla="*/ f27 1 f19"/>
                    <a:gd name="f37" fmla="*/ f28 1 f20"/>
                    <a:gd name="f38" fmla="*/ f29 1 f19"/>
                    <a:gd name="f39" fmla="*/ f30 f14 1"/>
                    <a:gd name="f40" fmla="*/ f31 f14 1"/>
                    <a:gd name="f41" fmla="*/ f33 f15 1"/>
                    <a:gd name="f42" fmla="*/ f32 f15 1"/>
                    <a:gd name="f43" fmla="*/ f35 f14 1"/>
                    <a:gd name="f44" fmla="*/ f36 f15 1"/>
                    <a:gd name="f45" fmla="*/ f37 f14 1"/>
                    <a:gd name="f46" fmla="*/ f38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4">
                      <a:pos x="f43" y="f44"/>
                    </a:cxn>
                    <a:cxn ang="f34">
                      <a:pos x="f43" y="f44"/>
                    </a:cxn>
                    <a:cxn ang="f34">
                      <a:pos x="f45" y="f46"/>
                    </a:cxn>
                    <a:cxn ang="f34">
                      <a:pos x="f43" y="f44"/>
                    </a:cxn>
                  </a:cxnLst>
                  <a:rect l="f39" t="f42" r="f40" b="f41"/>
                  <a:pathLst>
                    <a:path w="33" h="3">
                      <a:moveTo>
                        <a:pt x="f5" y="f8"/>
                      </a:moveTo>
                      <a:lnTo>
                        <a:pt x="f5" y="f8"/>
                      </a:lnTo>
                      <a:cubicBezTo>
                        <a:pt x="f9" y="f10"/>
                        <a:pt x="f11" y="f7"/>
                        <a:pt x="f6" y="f7"/>
                      </a:cubicBezTo>
                      <a:cubicBezTo>
                        <a:pt x="f12" y="f10"/>
                        <a:pt x="f7" y="f5"/>
                        <a:pt x="f5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03" name="Freeform 32">
                  <a:extLst>
                    <a:ext uri="{FF2B5EF4-FFF2-40B4-BE49-F238E27FC236}">
                      <a16:creationId xmlns:a16="http://schemas.microsoft.com/office/drawing/2014/main" id="{0C9C0041-1D0E-4622-B0EB-FCE5A0F5FE88}"/>
                    </a:ext>
                  </a:extLst>
                </p:cNvPr>
                <p:cNvSpPr/>
                <p:nvPr/>
              </p:nvSpPr>
              <p:spPr>
                <a:xfrm rot="16199987" flipH="1">
                  <a:off x="10643890" y="5562688"/>
                  <a:ext cx="2468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"/>
                    <a:gd name="f7" fmla="val 1"/>
                    <a:gd name="f8" fmla="val 3"/>
                    <a:gd name="f9" fmla="+- 0 0 -90"/>
                    <a:gd name="f10" fmla="*/ f3 1 6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6"/>
                    <a:gd name="f16" fmla="*/ 3 f13 1"/>
                    <a:gd name="f17" fmla="*/ 1 f12 1"/>
                    <a:gd name="f18" fmla="*/ 6 f13 1"/>
                    <a:gd name="f19" fmla="*/ 0 1 f12"/>
                    <a:gd name="f20" fmla="*/ f7 1 f12"/>
                    <a:gd name="f21" fmla="*/ f14 1 f2"/>
                    <a:gd name="f22" fmla="*/ f16 1 6"/>
                    <a:gd name="f23" fmla="*/ f18 1 6"/>
                    <a:gd name="f24" fmla="*/ f17 1 f12"/>
                    <a:gd name="f25" fmla="*/ 0 1 f15"/>
                    <a:gd name="f26" fmla="*/ f6 1 f15"/>
                    <a:gd name="f27" fmla="*/ f20 f11 1"/>
                    <a:gd name="f28" fmla="*/ f19 f11 1"/>
                    <a:gd name="f29" fmla="+- f21 0 f1"/>
                    <a:gd name="f30" fmla="*/ f22 1 f15"/>
                    <a:gd name="f31" fmla="*/ f23 1 f15"/>
                    <a:gd name="f32" fmla="*/ f25 f10 1"/>
                    <a:gd name="f33" fmla="*/ f26 f10 1"/>
                    <a:gd name="f34" fmla="*/ f24 f11 1"/>
                    <a:gd name="f35" fmla="*/ f30 f10 1"/>
                    <a:gd name="f36" fmla="*/ f31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35" y="f34"/>
                    </a:cxn>
                    <a:cxn ang="f29">
                      <a:pos x="f35" y="f34"/>
                    </a:cxn>
                    <a:cxn ang="f29">
                      <a:pos x="f36" y="f34"/>
                    </a:cxn>
                    <a:cxn ang="f29">
                      <a:pos x="f35" y="f34"/>
                    </a:cxn>
                  </a:cxnLst>
                  <a:rect l="f32" t="f28" r="f33" b="f27"/>
                  <a:pathLst>
                    <a:path w="6" h="1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7"/>
                      </a:lnTo>
                      <a:cubicBezTo>
                        <a:pt x="f5" y="f5"/>
                        <a:pt x="f5" y="f7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04" name="Freeform 33">
                  <a:extLst>
                    <a:ext uri="{FF2B5EF4-FFF2-40B4-BE49-F238E27FC236}">
                      <a16:creationId xmlns:a16="http://schemas.microsoft.com/office/drawing/2014/main" id="{E2FB56CA-0EC3-4EE7-944A-DF3ECD342CFC}"/>
                    </a:ext>
                  </a:extLst>
                </p:cNvPr>
                <p:cNvSpPr/>
                <p:nvPr/>
              </p:nvSpPr>
              <p:spPr>
                <a:xfrm rot="16199987" flipH="1">
                  <a:off x="10640264" y="5558257"/>
                  <a:ext cx="11128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1"/>
                    <a:gd name="f7" fmla="val 3"/>
                    <a:gd name="f8" fmla="val 25"/>
                    <a:gd name="f9" fmla="val 15"/>
                    <a:gd name="f10" fmla="val 1"/>
                    <a:gd name="f11" fmla="val 8"/>
                    <a:gd name="f12" fmla="val 2"/>
                    <a:gd name="f13" fmla="val 11"/>
                    <a:gd name="f14" fmla="val 22"/>
                    <a:gd name="f15" fmla="val 29"/>
                    <a:gd name="f16" fmla="val 27"/>
                    <a:gd name="f17" fmla="+- 0 0 -90"/>
                    <a:gd name="f18" fmla="*/ f3 1 31"/>
                    <a:gd name="f19" fmla="*/ f4 1 3"/>
                    <a:gd name="f20" fmla="+- f7 0 f5"/>
                    <a:gd name="f21" fmla="+- f6 0 f5"/>
                    <a:gd name="f22" fmla="*/ f17 f0 1"/>
                    <a:gd name="f23" fmla="*/ f20 1 3"/>
                    <a:gd name="f24" fmla="*/ f21 1 31"/>
                    <a:gd name="f25" fmla="*/ 25 f21 1"/>
                    <a:gd name="f26" fmla="*/ 0 f20 1"/>
                    <a:gd name="f27" fmla="*/ 0 f21 1"/>
                    <a:gd name="f28" fmla="*/ 3 f20 1"/>
                    <a:gd name="f29" fmla="*/ 31 f21 1"/>
                    <a:gd name="f30" fmla="*/ 2 f20 1"/>
                    <a:gd name="f31" fmla="*/ f22 1 f2"/>
                    <a:gd name="f32" fmla="*/ f25 1 31"/>
                    <a:gd name="f33" fmla="*/ f26 1 3"/>
                    <a:gd name="f34" fmla="*/ f27 1 31"/>
                    <a:gd name="f35" fmla="*/ f28 1 3"/>
                    <a:gd name="f36" fmla="*/ f29 1 31"/>
                    <a:gd name="f37" fmla="*/ f30 1 3"/>
                    <a:gd name="f38" fmla="*/ 0 1 f24"/>
                    <a:gd name="f39" fmla="*/ f6 1 f24"/>
                    <a:gd name="f40" fmla="*/ 0 1 f23"/>
                    <a:gd name="f41" fmla="*/ f7 1 f23"/>
                    <a:gd name="f42" fmla="+- f31 0 f1"/>
                    <a:gd name="f43" fmla="*/ f32 1 f24"/>
                    <a:gd name="f44" fmla="*/ f33 1 f23"/>
                    <a:gd name="f45" fmla="*/ f34 1 f24"/>
                    <a:gd name="f46" fmla="*/ f35 1 f23"/>
                    <a:gd name="f47" fmla="*/ f36 1 f24"/>
                    <a:gd name="f48" fmla="*/ f37 1 f23"/>
                    <a:gd name="f49" fmla="*/ f38 f18 1"/>
                    <a:gd name="f50" fmla="*/ f39 f18 1"/>
                    <a:gd name="f51" fmla="*/ f41 f19 1"/>
                    <a:gd name="f52" fmla="*/ f40 f19 1"/>
                    <a:gd name="f53" fmla="*/ f43 f18 1"/>
                    <a:gd name="f54" fmla="*/ f44 f19 1"/>
                    <a:gd name="f55" fmla="*/ f45 f18 1"/>
                    <a:gd name="f56" fmla="*/ f46 f19 1"/>
                    <a:gd name="f57" fmla="*/ f47 f18 1"/>
                    <a:gd name="f58" fmla="*/ f48 f1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2">
                      <a:pos x="f53" y="f54"/>
                    </a:cxn>
                    <a:cxn ang="f42">
                      <a:pos x="f53" y="f54"/>
                    </a:cxn>
                    <a:cxn ang="f42">
                      <a:pos x="f55" y="f56"/>
                    </a:cxn>
                    <a:cxn ang="f42">
                      <a:pos x="f57" y="f58"/>
                    </a:cxn>
                    <a:cxn ang="f42">
                      <a:pos x="f53" y="f54"/>
                    </a:cxn>
                  </a:cxnLst>
                  <a:rect l="f49" t="f52" r="f50" b="f51"/>
                  <a:pathLst>
                    <a:path w="31" h="3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11" y="f12"/>
                        <a:pt x="f5" y="f7"/>
                      </a:cubicBezTo>
                      <a:cubicBezTo>
                        <a:pt x="f13" y="f7"/>
                        <a:pt x="f14" y="f12"/>
                        <a:pt x="f6" y="f12"/>
                      </a:cubicBezTo>
                      <a:cubicBezTo>
                        <a:pt x="f15" y="f10"/>
                        <a:pt x="f1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05" name="Freeform 34">
                  <a:extLst>
                    <a:ext uri="{FF2B5EF4-FFF2-40B4-BE49-F238E27FC236}">
                      <a16:creationId xmlns:a16="http://schemas.microsoft.com/office/drawing/2014/main" id="{1B67DE91-4A02-4270-9511-CDDF7555F052}"/>
                    </a:ext>
                  </a:extLst>
                </p:cNvPr>
                <p:cNvSpPr/>
                <p:nvPr/>
              </p:nvSpPr>
              <p:spPr>
                <a:xfrm rot="16199987" flipH="1">
                  <a:off x="10616444" y="5404263"/>
                  <a:ext cx="73545" cy="1336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98"/>
                    <a:gd name="f7" fmla="val 27"/>
                    <a:gd name="f8" fmla="val 60"/>
                    <a:gd name="f9" fmla="val 63"/>
                    <a:gd name="f10" fmla="val 23"/>
                    <a:gd name="f11" fmla="val 113"/>
                    <a:gd name="f12" fmla="val 19"/>
                    <a:gd name="f13" fmla="val 156"/>
                    <a:gd name="f14" fmla="val 24"/>
                    <a:gd name="f15" fmla="val 21"/>
                    <a:gd name="f16" fmla="val 171"/>
                    <a:gd name="f17" fmla="val 7"/>
                    <a:gd name="f18" fmla="val 134"/>
                    <a:gd name="f19" fmla="val 133"/>
                    <a:gd name="f20" fmla="val 2"/>
                    <a:gd name="f21" fmla="val 3"/>
                    <a:gd name="f22" fmla="val 89"/>
                    <a:gd name="f23" fmla="val 6"/>
                    <a:gd name="f24" fmla="val 104"/>
                    <a:gd name="f25" fmla="val 8"/>
                    <a:gd name="f26" fmla="val 186"/>
                    <a:gd name="f27" fmla="val 11"/>
                    <a:gd name="f28" fmla="val 149"/>
                    <a:gd name="f29" fmla="val 14"/>
                    <a:gd name="f30" fmla="val 91"/>
                    <a:gd name="f31" fmla="val 16"/>
                    <a:gd name="f32" fmla="val 102"/>
                    <a:gd name="f33" fmla="val 13"/>
                    <a:gd name="f34" fmla="val 74"/>
                    <a:gd name="f35" fmla="val 97"/>
                    <a:gd name="f36" fmla="val 18"/>
                    <a:gd name="f37" fmla="val 25"/>
                    <a:gd name="f38" fmla="val 64"/>
                    <a:gd name="f39" fmla="val 46"/>
                    <a:gd name="f40" fmla="val 26"/>
                    <a:gd name="f41" fmla="+- 0 0 -90"/>
                    <a:gd name="f42" fmla="*/ f3 1 198"/>
                    <a:gd name="f43" fmla="*/ f4 1 27"/>
                    <a:gd name="f44" fmla="+- f7 0 f5"/>
                    <a:gd name="f45" fmla="+- f6 0 f5"/>
                    <a:gd name="f46" fmla="*/ f41 f0 1"/>
                    <a:gd name="f47" fmla="*/ f45 1 198"/>
                    <a:gd name="f48" fmla="*/ f44 1 27"/>
                    <a:gd name="f49" fmla="*/ 60 f45 1"/>
                    <a:gd name="f50" fmla="*/ 27 f44 1"/>
                    <a:gd name="f51" fmla="*/ 156 f45 1"/>
                    <a:gd name="f52" fmla="*/ 24 f44 1"/>
                    <a:gd name="f53" fmla="*/ 134 f45 1"/>
                    <a:gd name="f54" fmla="*/ 0 f44 1"/>
                    <a:gd name="f55" fmla="*/ 89 f45 1"/>
                    <a:gd name="f56" fmla="*/ 6 f44 1"/>
                    <a:gd name="f57" fmla="*/ 149 f45 1"/>
                    <a:gd name="f58" fmla="*/ 14 f44 1"/>
                    <a:gd name="f59" fmla="*/ 74 f45 1"/>
                    <a:gd name="f60" fmla="*/ 11 f44 1"/>
                    <a:gd name="f61" fmla="*/ 13 f45 1"/>
                    <a:gd name="f62" fmla="*/ 25 f44 1"/>
                    <a:gd name="f63" fmla="*/ 63 f45 1"/>
                    <a:gd name="f64" fmla="*/ 23 f44 1"/>
                    <a:gd name="f65" fmla="*/ f46 1 f2"/>
                    <a:gd name="f66" fmla="*/ f49 1 198"/>
                    <a:gd name="f67" fmla="*/ f50 1 27"/>
                    <a:gd name="f68" fmla="*/ f51 1 198"/>
                    <a:gd name="f69" fmla="*/ f52 1 27"/>
                    <a:gd name="f70" fmla="*/ f53 1 198"/>
                    <a:gd name="f71" fmla="*/ f54 1 27"/>
                    <a:gd name="f72" fmla="*/ f55 1 198"/>
                    <a:gd name="f73" fmla="*/ f56 1 27"/>
                    <a:gd name="f74" fmla="*/ f57 1 198"/>
                    <a:gd name="f75" fmla="*/ f58 1 27"/>
                    <a:gd name="f76" fmla="*/ f59 1 198"/>
                    <a:gd name="f77" fmla="*/ f60 1 27"/>
                    <a:gd name="f78" fmla="*/ f61 1 198"/>
                    <a:gd name="f79" fmla="*/ f62 1 27"/>
                    <a:gd name="f80" fmla="*/ f63 1 198"/>
                    <a:gd name="f81" fmla="*/ f64 1 27"/>
                    <a:gd name="f82" fmla="*/ 0 1 f47"/>
                    <a:gd name="f83" fmla="*/ f6 1 f47"/>
                    <a:gd name="f84" fmla="*/ 0 1 f48"/>
                    <a:gd name="f85" fmla="*/ f7 1 f48"/>
                    <a:gd name="f86" fmla="+- f65 0 f1"/>
                    <a:gd name="f87" fmla="*/ f66 1 f47"/>
                    <a:gd name="f88" fmla="*/ f67 1 f48"/>
                    <a:gd name="f89" fmla="*/ f68 1 f47"/>
                    <a:gd name="f90" fmla="*/ f69 1 f48"/>
                    <a:gd name="f91" fmla="*/ f70 1 f47"/>
                    <a:gd name="f92" fmla="*/ f71 1 f48"/>
                    <a:gd name="f93" fmla="*/ f72 1 f47"/>
                    <a:gd name="f94" fmla="*/ f73 1 f48"/>
                    <a:gd name="f95" fmla="*/ f74 1 f47"/>
                    <a:gd name="f96" fmla="*/ f75 1 f48"/>
                    <a:gd name="f97" fmla="*/ f76 1 f47"/>
                    <a:gd name="f98" fmla="*/ f77 1 f48"/>
                    <a:gd name="f99" fmla="*/ f78 1 f47"/>
                    <a:gd name="f100" fmla="*/ f79 1 f48"/>
                    <a:gd name="f101" fmla="*/ f80 1 f47"/>
                    <a:gd name="f102" fmla="*/ f81 1 f48"/>
                    <a:gd name="f103" fmla="*/ f82 f42 1"/>
                    <a:gd name="f104" fmla="*/ f83 f42 1"/>
                    <a:gd name="f105" fmla="*/ f85 f43 1"/>
                    <a:gd name="f106" fmla="*/ f84 f43 1"/>
                    <a:gd name="f107" fmla="*/ f87 f42 1"/>
                    <a:gd name="f108" fmla="*/ f88 f43 1"/>
                    <a:gd name="f109" fmla="*/ f89 f42 1"/>
                    <a:gd name="f110" fmla="*/ f90 f43 1"/>
                    <a:gd name="f111" fmla="*/ f91 f42 1"/>
                    <a:gd name="f112" fmla="*/ f92 f43 1"/>
                    <a:gd name="f113" fmla="*/ f93 f42 1"/>
                    <a:gd name="f114" fmla="*/ f94 f43 1"/>
                    <a:gd name="f115" fmla="*/ f95 f42 1"/>
                    <a:gd name="f116" fmla="*/ f96 f43 1"/>
                    <a:gd name="f117" fmla="*/ f97 f42 1"/>
                    <a:gd name="f118" fmla="*/ f98 f43 1"/>
                    <a:gd name="f119" fmla="*/ f99 f42 1"/>
                    <a:gd name="f120" fmla="*/ f100 f43 1"/>
                    <a:gd name="f121" fmla="*/ f101 f42 1"/>
                    <a:gd name="f122" fmla="*/ f102 f4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86">
                      <a:pos x="f107" y="f108"/>
                    </a:cxn>
                    <a:cxn ang="f86">
                      <a:pos x="f107" y="f108"/>
                    </a:cxn>
                    <a:cxn ang="f86">
                      <a:pos x="f109" y="f110"/>
                    </a:cxn>
                    <a:cxn ang="f86">
                      <a:pos x="f111" y="f112"/>
                    </a:cxn>
                    <a:cxn ang="f86">
                      <a:pos x="f113" y="f114"/>
                    </a:cxn>
                    <a:cxn ang="f86">
                      <a:pos x="f115" y="f116"/>
                    </a:cxn>
                    <a:cxn ang="f86">
                      <a:pos x="f117" y="f118"/>
                    </a:cxn>
                    <a:cxn ang="f86">
                      <a:pos x="f119" y="f120"/>
                    </a:cxn>
                    <a:cxn ang="f86">
                      <a:pos x="f121" y="f122"/>
                    </a:cxn>
                    <a:cxn ang="f86">
                      <a:pos x="f107" y="f108"/>
                    </a:cxn>
                  </a:cxnLst>
                  <a:rect l="f103" t="f106" r="f104" b="f105"/>
                  <a:pathLst>
                    <a:path w="198" h="27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9" y="f10"/>
                        <a:pt x="f11" y="f12"/>
                        <a:pt x="f13" y="f14"/>
                      </a:cubicBezTo>
                      <a:cubicBezTo>
                        <a:pt x="f6" y="f15"/>
                        <a:pt x="f16" y="f17"/>
                        <a:pt x="f18" y="f5"/>
                      </a:cubicBezTo>
                      <a:cubicBezTo>
                        <a:pt x="f19" y="f20"/>
                        <a:pt x="f19" y="f21"/>
                        <a:pt x="f22" y="f23"/>
                      </a:cubicBezTo>
                      <a:cubicBezTo>
                        <a:pt x="f24" y="f25"/>
                        <a:pt x="f26" y="f27"/>
                        <a:pt x="f28" y="f29"/>
                      </a:cubicBezTo>
                      <a:cubicBezTo>
                        <a:pt x="f30" y="f31"/>
                        <a:pt x="f32" y="f33"/>
                        <a:pt x="f34" y="f27"/>
                      </a:cubicBezTo>
                      <a:cubicBezTo>
                        <a:pt x="f35" y="f31"/>
                        <a:pt x="f5" y="f36"/>
                        <a:pt x="f33" y="f37"/>
                      </a:cubicBezTo>
                      <a:lnTo>
                        <a:pt x="f9" y="f10"/>
                      </a:lnTo>
                      <a:cubicBezTo>
                        <a:pt x="f38" y="f14"/>
                        <a:pt x="f39" y="f40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06" name="Freeform 35">
                  <a:extLst>
                    <a:ext uri="{FF2B5EF4-FFF2-40B4-BE49-F238E27FC236}">
                      <a16:creationId xmlns:a16="http://schemas.microsoft.com/office/drawing/2014/main" id="{DED66464-EC49-459F-84B6-3E39D16EBBD3}"/>
                    </a:ext>
                  </a:extLst>
                </p:cNvPr>
                <p:cNvSpPr/>
                <p:nvPr/>
              </p:nvSpPr>
              <p:spPr>
                <a:xfrm rot="16199987" flipH="1">
                  <a:off x="10626585" y="5441388"/>
                  <a:ext cx="37078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0"/>
                    <a:gd name="f7" fmla="val 6"/>
                    <a:gd name="f8" fmla="val 82"/>
                    <a:gd name="f9" fmla="val 79"/>
                    <a:gd name="f10" fmla="val 5"/>
                    <a:gd name="f11" fmla="val 65"/>
                    <a:gd name="f12" fmla="val 4"/>
                    <a:gd name="f13" fmla="val 38"/>
                    <a:gd name="f14" fmla="val 8"/>
                    <a:gd name="f15" fmla="val 2"/>
                    <a:gd name="f16" fmla="val 88"/>
                    <a:gd name="f17" fmla="+- 0 0 -90"/>
                    <a:gd name="f18" fmla="*/ f3 1 100"/>
                    <a:gd name="f19" fmla="*/ f4 1 6"/>
                    <a:gd name="f20" fmla="+- f7 0 f5"/>
                    <a:gd name="f21" fmla="+- f6 0 f5"/>
                    <a:gd name="f22" fmla="*/ f17 f0 1"/>
                    <a:gd name="f23" fmla="*/ f20 1 6"/>
                    <a:gd name="f24" fmla="*/ f21 1 100"/>
                    <a:gd name="f25" fmla="*/ 82 f21 1"/>
                    <a:gd name="f26" fmla="*/ 6 f20 1"/>
                    <a:gd name="f27" fmla="*/ 100 f21 1"/>
                    <a:gd name="f28" fmla="*/ 38 f21 1"/>
                    <a:gd name="f29" fmla="*/ 0 f20 1"/>
                    <a:gd name="f30" fmla="*/ 0 f21 1"/>
                    <a:gd name="f31" fmla="*/ 5 f20 1"/>
                    <a:gd name="f32" fmla="*/ 88 f21 1"/>
                    <a:gd name="f33" fmla="*/ f22 1 f2"/>
                    <a:gd name="f34" fmla="*/ f25 1 100"/>
                    <a:gd name="f35" fmla="*/ f26 1 6"/>
                    <a:gd name="f36" fmla="*/ f27 1 100"/>
                    <a:gd name="f37" fmla="*/ f28 1 100"/>
                    <a:gd name="f38" fmla="*/ f29 1 6"/>
                    <a:gd name="f39" fmla="*/ f30 1 100"/>
                    <a:gd name="f40" fmla="*/ f31 1 6"/>
                    <a:gd name="f41" fmla="*/ f32 1 100"/>
                    <a:gd name="f42" fmla="*/ 0 1 f24"/>
                    <a:gd name="f43" fmla="*/ f6 1 f24"/>
                    <a:gd name="f44" fmla="*/ 0 1 f23"/>
                    <a:gd name="f45" fmla="*/ f7 1 f23"/>
                    <a:gd name="f46" fmla="+- f33 0 f1"/>
                    <a:gd name="f47" fmla="*/ f34 1 f24"/>
                    <a:gd name="f48" fmla="*/ f35 1 f23"/>
                    <a:gd name="f49" fmla="*/ f36 1 f24"/>
                    <a:gd name="f50" fmla="*/ f37 1 f24"/>
                    <a:gd name="f51" fmla="*/ f38 1 f23"/>
                    <a:gd name="f52" fmla="*/ f39 1 f24"/>
                    <a:gd name="f53" fmla="*/ f40 1 f23"/>
                    <a:gd name="f54" fmla="*/ f41 1 f24"/>
                    <a:gd name="f55" fmla="*/ f42 f18 1"/>
                    <a:gd name="f56" fmla="*/ f43 f18 1"/>
                    <a:gd name="f57" fmla="*/ f45 f19 1"/>
                    <a:gd name="f58" fmla="*/ f44 f19 1"/>
                    <a:gd name="f59" fmla="*/ f47 f18 1"/>
                    <a:gd name="f60" fmla="*/ f48 f19 1"/>
                    <a:gd name="f61" fmla="*/ f49 f18 1"/>
                    <a:gd name="f62" fmla="*/ f50 f18 1"/>
                    <a:gd name="f63" fmla="*/ f51 f19 1"/>
                    <a:gd name="f64" fmla="*/ f52 f18 1"/>
                    <a:gd name="f65" fmla="*/ f53 f19 1"/>
                    <a:gd name="f66" fmla="*/ f54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6">
                      <a:pos x="f59" y="f60"/>
                    </a:cxn>
                    <a:cxn ang="f46">
                      <a:pos x="f59" y="f60"/>
                    </a:cxn>
                    <a:cxn ang="f46">
                      <a:pos x="f61" y="f60"/>
                    </a:cxn>
                    <a:cxn ang="f46">
                      <a:pos x="f62" y="f63"/>
                    </a:cxn>
                    <a:cxn ang="f46">
                      <a:pos x="f64" y="f65"/>
                    </a:cxn>
                    <a:cxn ang="f46">
                      <a:pos x="f66" y="f60"/>
                    </a:cxn>
                    <a:cxn ang="f46">
                      <a:pos x="f59" y="f60"/>
                    </a:cxn>
                  </a:cxnLst>
                  <a:rect l="f55" t="f58" r="f56" b="f57"/>
                  <a:pathLst>
                    <a:path w="100" h="6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7"/>
                      </a:lnTo>
                      <a:cubicBezTo>
                        <a:pt x="f9" y="f10"/>
                        <a:pt x="f11" y="f12"/>
                        <a:pt x="f13" y="f5"/>
                      </a:cubicBezTo>
                      <a:cubicBezTo>
                        <a:pt x="f14" y="f15"/>
                        <a:pt x="f15" y="f12"/>
                        <a:pt x="f5" y="f10"/>
                      </a:cubicBezTo>
                      <a:lnTo>
                        <a:pt x="f16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07" name="Freeform 36">
                  <a:extLst>
                    <a:ext uri="{FF2B5EF4-FFF2-40B4-BE49-F238E27FC236}">
                      <a16:creationId xmlns:a16="http://schemas.microsoft.com/office/drawing/2014/main" id="{631F065F-3984-4BEA-9DEE-CE27970583D6}"/>
                    </a:ext>
                  </a:extLst>
                </p:cNvPr>
                <p:cNvSpPr/>
                <p:nvPr/>
              </p:nvSpPr>
              <p:spPr>
                <a:xfrm rot="16199987" flipH="1">
                  <a:off x="10622374" y="5484067"/>
                  <a:ext cx="52532" cy="703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42"/>
                    <a:gd name="f7" fmla="val 14"/>
                    <a:gd name="f8" fmla="val 80"/>
                    <a:gd name="f9" fmla="val 3"/>
                    <a:gd name="f10" fmla="val 66"/>
                    <a:gd name="f11" fmla="val 7"/>
                    <a:gd name="f12" fmla="val 23"/>
                    <a:gd name="f13" fmla="val 9"/>
                    <a:gd name="f14" fmla="val 49"/>
                    <a:gd name="f15" fmla="val 102"/>
                    <a:gd name="f16" fmla="val 86"/>
                    <a:gd name="f17" fmla="val 10"/>
                    <a:gd name="f18" fmla="val 118"/>
                    <a:gd name="f19" fmla="val 8"/>
                    <a:gd name="f20" fmla="val 33"/>
                    <a:gd name="f21" fmla="val 6"/>
                    <a:gd name="f22" fmla="val 81"/>
                    <a:gd name="f23" fmla="val 97"/>
                    <a:gd name="f24" fmla="val 112"/>
                    <a:gd name="f25" fmla="val 2"/>
                    <a:gd name="f26" fmla="val 127"/>
                    <a:gd name="f27" fmla="val 111"/>
                    <a:gd name="f28" fmla="val 1"/>
                    <a:gd name="f29" fmla="val 83"/>
                    <a:gd name="f30" fmla="val 85"/>
                    <a:gd name="f31" fmla="val 89"/>
                    <a:gd name="f32" fmla="val 90"/>
                    <a:gd name="f33" fmla="val 84"/>
                    <a:gd name="f34" fmla="val 82"/>
                    <a:gd name="f35" fmla="val 56"/>
                    <a:gd name="f36" fmla="val 76"/>
                    <a:gd name="f37" fmla="val 18"/>
                    <a:gd name="f38" fmla="val 40"/>
                    <a:gd name="f39" fmla="+- 0 0 -90"/>
                    <a:gd name="f40" fmla="*/ f3 1 142"/>
                    <a:gd name="f41" fmla="*/ f4 1 14"/>
                    <a:gd name="f42" fmla="+- f7 0 f5"/>
                    <a:gd name="f43" fmla="+- f6 0 f5"/>
                    <a:gd name="f44" fmla="*/ f39 f0 1"/>
                    <a:gd name="f45" fmla="*/ f43 1 142"/>
                    <a:gd name="f46" fmla="*/ f42 1 14"/>
                    <a:gd name="f47" fmla="*/ 80 f43 1"/>
                    <a:gd name="f48" fmla="*/ 3 f42 1"/>
                    <a:gd name="f49" fmla="*/ 49 f43 1"/>
                    <a:gd name="f50" fmla="*/ 14 f42 1"/>
                    <a:gd name="f51" fmla="*/ 118 f43 1"/>
                    <a:gd name="f52" fmla="*/ 8 f42 1"/>
                    <a:gd name="f53" fmla="*/ 81 f43 1"/>
                    <a:gd name="f54" fmla="*/ 127 f43 1"/>
                    <a:gd name="f55" fmla="*/ 2 f42 1"/>
                    <a:gd name="f56" fmla="*/ 83 f43 1"/>
                    <a:gd name="f57" fmla="*/ 0 f42 1"/>
                    <a:gd name="f58" fmla="*/ 85 f43 1"/>
                    <a:gd name="f59" fmla="*/ 1 f42 1"/>
                    <a:gd name="f60" fmla="*/ 86 f43 1"/>
                    <a:gd name="f61" fmla="*/ 84 f43 1"/>
                    <a:gd name="f62" fmla="*/ 0 f43 1"/>
                    <a:gd name="f63" fmla="*/ f44 1 f2"/>
                    <a:gd name="f64" fmla="*/ f47 1 142"/>
                    <a:gd name="f65" fmla="*/ f48 1 14"/>
                    <a:gd name="f66" fmla="*/ f49 1 142"/>
                    <a:gd name="f67" fmla="*/ f50 1 14"/>
                    <a:gd name="f68" fmla="*/ f51 1 142"/>
                    <a:gd name="f69" fmla="*/ f52 1 14"/>
                    <a:gd name="f70" fmla="*/ f53 1 142"/>
                    <a:gd name="f71" fmla="*/ f54 1 142"/>
                    <a:gd name="f72" fmla="*/ f55 1 14"/>
                    <a:gd name="f73" fmla="*/ f56 1 142"/>
                    <a:gd name="f74" fmla="*/ f57 1 14"/>
                    <a:gd name="f75" fmla="*/ f58 1 142"/>
                    <a:gd name="f76" fmla="*/ f59 1 14"/>
                    <a:gd name="f77" fmla="*/ f60 1 142"/>
                    <a:gd name="f78" fmla="*/ f61 1 142"/>
                    <a:gd name="f79" fmla="*/ f62 1 142"/>
                    <a:gd name="f80" fmla="*/ 0 1 f45"/>
                    <a:gd name="f81" fmla="*/ f6 1 f45"/>
                    <a:gd name="f82" fmla="*/ 0 1 f46"/>
                    <a:gd name="f83" fmla="*/ f7 1 f46"/>
                    <a:gd name="f84" fmla="+- f63 0 f1"/>
                    <a:gd name="f85" fmla="*/ f64 1 f45"/>
                    <a:gd name="f86" fmla="*/ f65 1 f46"/>
                    <a:gd name="f87" fmla="*/ f66 1 f45"/>
                    <a:gd name="f88" fmla="*/ f67 1 f46"/>
                    <a:gd name="f89" fmla="*/ f68 1 f45"/>
                    <a:gd name="f90" fmla="*/ f69 1 f46"/>
                    <a:gd name="f91" fmla="*/ f70 1 f45"/>
                    <a:gd name="f92" fmla="*/ f71 1 f45"/>
                    <a:gd name="f93" fmla="*/ f72 1 f46"/>
                    <a:gd name="f94" fmla="*/ f73 1 f45"/>
                    <a:gd name="f95" fmla="*/ f74 1 f46"/>
                    <a:gd name="f96" fmla="*/ f75 1 f45"/>
                    <a:gd name="f97" fmla="*/ f76 1 f46"/>
                    <a:gd name="f98" fmla="*/ f77 1 f45"/>
                    <a:gd name="f99" fmla="*/ f78 1 f45"/>
                    <a:gd name="f100" fmla="*/ f79 1 f45"/>
                    <a:gd name="f101" fmla="*/ f80 f40 1"/>
                    <a:gd name="f102" fmla="*/ f81 f40 1"/>
                    <a:gd name="f103" fmla="*/ f83 f41 1"/>
                    <a:gd name="f104" fmla="*/ f82 f41 1"/>
                    <a:gd name="f105" fmla="*/ f85 f40 1"/>
                    <a:gd name="f106" fmla="*/ f86 f41 1"/>
                    <a:gd name="f107" fmla="*/ f87 f40 1"/>
                    <a:gd name="f108" fmla="*/ f88 f41 1"/>
                    <a:gd name="f109" fmla="*/ f89 f40 1"/>
                    <a:gd name="f110" fmla="*/ f90 f41 1"/>
                    <a:gd name="f111" fmla="*/ f91 f40 1"/>
                    <a:gd name="f112" fmla="*/ f92 f40 1"/>
                    <a:gd name="f113" fmla="*/ f93 f41 1"/>
                    <a:gd name="f114" fmla="*/ f94 f40 1"/>
                    <a:gd name="f115" fmla="*/ f95 f41 1"/>
                    <a:gd name="f116" fmla="*/ f96 f40 1"/>
                    <a:gd name="f117" fmla="*/ f97 f41 1"/>
                    <a:gd name="f118" fmla="*/ f98 f40 1"/>
                    <a:gd name="f119" fmla="*/ f99 f40 1"/>
                    <a:gd name="f120" fmla="*/ f100 f4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84">
                      <a:pos x="f105" y="f106"/>
                    </a:cxn>
                    <a:cxn ang="f84">
                      <a:pos x="f105" y="f106"/>
                    </a:cxn>
                    <a:cxn ang="f84">
                      <a:pos x="f107" y="f108"/>
                    </a:cxn>
                    <a:cxn ang="f84">
                      <a:pos x="f109" y="f110"/>
                    </a:cxn>
                    <a:cxn ang="f84">
                      <a:pos x="f111" y="f106"/>
                    </a:cxn>
                    <a:cxn ang="f84">
                      <a:pos x="f112" y="f113"/>
                    </a:cxn>
                    <a:cxn ang="f84">
                      <a:pos x="f114" y="f115"/>
                    </a:cxn>
                    <a:cxn ang="f84">
                      <a:pos x="f116" y="f117"/>
                    </a:cxn>
                    <a:cxn ang="f84">
                      <a:pos x="f116" y="f117"/>
                    </a:cxn>
                    <a:cxn ang="f84">
                      <a:pos x="f116" y="f117"/>
                    </a:cxn>
                    <a:cxn ang="f84">
                      <a:pos x="f118" y="f117"/>
                    </a:cxn>
                    <a:cxn ang="f84">
                      <a:pos x="f119" y="f117"/>
                    </a:cxn>
                    <a:cxn ang="f84">
                      <a:pos x="f105" y="f106"/>
                    </a:cxn>
                    <a:cxn ang="f84">
                      <a:pos x="f119" y="f117"/>
                    </a:cxn>
                    <a:cxn ang="f84">
                      <a:pos x="f116" y="f117"/>
                    </a:cxn>
                    <a:cxn ang="f84">
                      <a:pos x="f116" y="f117"/>
                    </a:cxn>
                    <a:cxn ang="f84">
                      <a:pos x="f120" y="f106"/>
                    </a:cxn>
                    <a:cxn ang="f84">
                      <a:pos x="f105" y="f106"/>
                    </a:cxn>
                  </a:cxnLst>
                  <a:rect l="f101" t="f104" r="f102" b="f103"/>
                  <a:pathLst>
                    <a:path w="142" h="14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11"/>
                        <a:pt x="f12" y="f13"/>
                        <a:pt x="f14" y="f7"/>
                      </a:cubicBezTo>
                      <a:cubicBezTo>
                        <a:pt x="f15" y="f7"/>
                        <a:pt x="f16" y="f17"/>
                        <a:pt x="f18" y="f19"/>
                      </a:cubicBezTo>
                      <a:cubicBezTo>
                        <a:pt x="f20" y="f13"/>
                        <a:pt x="f6" y="f21"/>
                        <a:pt x="f22" y="f9"/>
                      </a:cubicBezTo>
                      <a:cubicBezTo>
                        <a:pt x="f23" y="f9"/>
                        <a:pt x="f24" y="f25"/>
                        <a:pt x="f26" y="f25"/>
                      </a:cubicBezTo>
                      <a:cubicBezTo>
                        <a:pt x="f27" y="f25"/>
                        <a:pt x="f23" y="f28"/>
                        <a:pt x="f29" y="f5"/>
                      </a:cubicBezTo>
                      <a:lnTo>
                        <a:pt x="f30" y="f28"/>
                      </a:lnTo>
                      <a:lnTo>
                        <a:pt x="f30" y="f28"/>
                      </a:lnTo>
                      <a:cubicBezTo>
                        <a:pt x="f30" y="f28"/>
                        <a:pt x="f30" y="f28"/>
                        <a:pt x="f30" y="f28"/>
                      </a:cubicBezTo>
                      <a:cubicBezTo>
                        <a:pt x="f31" y="f28"/>
                        <a:pt x="f32" y="f28"/>
                        <a:pt x="f16" y="f28"/>
                      </a:cubicBezTo>
                      <a:lnTo>
                        <a:pt x="f33" y="f28"/>
                      </a:lnTo>
                      <a:cubicBezTo>
                        <a:pt x="f29" y="f25"/>
                        <a:pt x="f34" y="f25"/>
                        <a:pt x="f8" y="f9"/>
                      </a:cubicBezTo>
                      <a:cubicBezTo>
                        <a:pt x="f35" y="f25"/>
                        <a:pt x="f36" y="f25"/>
                        <a:pt x="f33" y="f28"/>
                      </a:cubicBezTo>
                      <a:cubicBezTo>
                        <a:pt x="f33" y="f28"/>
                        <a:pt x="f30" y="f28"/>
                        <a:pt x="f30" y="f28"/>
                      </a:cubicBezTo>
                      <a:lnTo>
                        <a:pt x="f30" y="f28"/>
                      </a:lnTo>
                      <a:lnTo>
                        <a:pt x="f5" y="f9"/>
                      </a:lnTo>
                      <a:cubicBezTo>
                        <a:pt x="f37" y="f9"/>
                        <a:pt x="f38" y="f9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08" name="Freeform 37">
                  <a:extLst>
                    <a:ext uri="{FF2B5EF4-FFF2-40B4-BE49-F238E27FC236}">
                      <a16:creationId xmlns:a16="http://schemas.microsoft.com/office/drawing/2014/main" id="{1F318D8A-4870-49F3-AE64-EFCD1A11D4CE}"/>
                    </a:ext>
                  </a:extLst>
                </p:cNvPr>
                <p:cNvSpPr/>
                <p:nvPr/>
              </p:nvSpPr>
              <p:spPr>
                <a:xfrm rot="16199987" flipH="1">
                  <a:off x="10655581" y="5647000"/>
                  <a:ext cx="3712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1"/>
                    <a:gd name="f7" fmla="val 1"/>
                    <a:gd name="f8" fmla="val 8"/>
                    <a:gd name="f9" fmla="val 2"/>
                    <a:gd name="f10" fmla="+- 0 0 -90"/>
                    <a:gd name="f11" fmla="*/ f3 1 11"/>
                    <a:gd name="f12" fmla="*/ f4 1 1"/>
                    <a:gd name="f13" fmla="+- f7 0 f5"/>
                    <a:gd name="f14" fmla="+- f6 0 f5"/>
                    <a:gd name="f15" fmla="*/ f10 f0 1"/>
                    <a:gd name="f16" fmla="*/ f14 1 11"/>
                    <a:gd name="f17" fmla="*/ 11 f14 1"/>
                    <a:gd name="f18" fmla="*/ 1 f13 1"/>
                    <a:gd name="f19" fmla="*/ 8 f14 1"/>
                    <a:gd name="f20" fmla="*/ 0 f13 1"/>
                    <a:gd name="f21" fmla="*/ 0 1 f13"/>
                    <a:gd name="f22" fmla="*/ f7 1 f13"/>
                    <a:gd name="f23" fmla="*/ f15 1 f2"/>
                    <a:gd name="f24" fmla="*/ f17 1 11"/>
                    <a:gd name="f25" fmla="*/ f19 1 11"/>
                    <a:gd name="f26" fmla="*/ f18 1 f13"/>
                    <a:gd name="f27" fmla="*/ f20 1 f13"/>
                    <a:gd name="f28" fmla="*/ 0 1 f16"/>
                    <a:gd name="f29" fmla="*/ f6 1 f16"/>
                    <a:gd name="f30" fmla="*/ f22 f12 1"/>
                    <a:gd name="f31" fmla="*/ f21 f12 1"/>
                    <a:gd name="f32" fmla="+- f23 0 f1"/>
                    <a:gd name="f33" fmla="*/ f24 1 f16"/>
                    <a:gd name="f34" fmla="*/ f25 1 f16"/>
                    <a:gd name="f35" fmla="*/ f28 f11 1"/>
                    <a:gd name="f36" fmla="*/ f29 f11 1"/>
                    <a:gd name="f37" fmla="*/ f26 f12 1"/>
                    <a:gd name="f38" fmla="*/ f27 f12 1"/>
                    <a:gd name="f39" fmla="*/ f33 f11 1"/>
                    <a:gd name="f40" fmla="*/ f34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9" y="f37"/>
                    </a:cxn>
                    <a:cxn ang="f32">
                      <a:pos x="f39" y="f37"/>
                    </a:cxn>
                    <a:cxn ang="f32">
                      <a:pos x="f40" y="f38"/>
                    </a:cxn>
                    <a:cxn ang="f32">
                      <a:pos x="f39" y="f37"/>
                    </a:cxn>
                  </a:cxnLst>
                  <a:rect l="f35" t="f31" r="f36" b="f30"/>
                  <a:pathLst>
                    <a:path w="11" h="1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7"/>
                        <a:pt x="f8" y="f7"/>
                        <a:pt x="f8" y="f5"/>
                      </a:cubicBezTo>
                      <a:cubicBezTo>
                        <a:pt x="f9" y="f7"/>
                        <a:pt x="f5" y="f7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09" name="Freeform 38">
                  <a:extLst>
                    <a:ext uri="{FF2B5EF4-FFF2-40B4-BE49-F238E27FC236}">
                      <a16:creationId xmlns:a16="http://schemas.microsoft.com/office/drawing/2014/main" id="{98E4397F-95E4-4225-AD1C-33B6491259F5}"/>
                    </a:ext>
                  </a:extLst>
                </p:cNvPr>
                <p:cNvSpPr/>
                <p:nvPr/>
              </p:nvSpPr>
              <p:spPr>
                <a:xfrm rot="16199987" flipH="1">
                  <a:off x="10631394" y="5638359"/>
                  <a:ext cx="45738" cy="562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22"/>
                    <a:gd name="f7" fmla="val 12"/>
                    <a:gd name="f8" fmla="val 48"/>
                    <a:gd name="f9" fmla="val 11"/>
                    <a:gd name="f10" fmla="val 54"/>
                    <a:gd name="f11" fmla="val 10"/>
                    <a:gd name="f12" fmla="val 59"/>
                    <a:gd name="f13" fmla="val 8"/>
                    <a:gd name="f14" fmla="val 79"/>
                    <a:gd name="f15" fmla="val 9"/>
                    <a:gd name="f16" fmla="val 96"/>
                    <a:gd name="f17" fmla="val 80"/>
                    <a:gd name="f18" fmla="val 92"/>
                    <a:gd name="f19" fmla="val 84"/>
                    <a:gd name="f20" fmla="val 7"/>
                    <a:gd name="f21" fmla="val 78"/>
                    <a:gd name="f22" fmla="val 44"/>
                    <a:gd name="f23" fmla="val 6"/>
                    <a:gd name="f24" fmla="val 1"/>
                    <a:gd name="f25" fmla="val 16"/>
                    <a:gd name="f26" fmla="val 4"/>
                    <a:gd name="f27" fmla="val 25"/>
                    <a:gd name="f28" fmla="+- 0 0 -90"/>
                    <a:gd name="f29" fmla="*/ f3 1 122"/>
                    <a:gd name="f30" fmla="*/ f4 1 12"/>
                    <a:gd name="f31" fmla="+- f7 0 f5"/>
                    <a:gd name="f32" fmla="+- f6 0 f5"/>
                    <a:gd name="f33" fmla="*/ f28 f0 1"/>
                    <a:gd name="f34" fmla="*/ f32 1 122"/>
                    <a:gd name="f35" fmla="*/ f31 1 12"/>
                    <a:gd name="f36" fmla="*/ 48 f32 1"/>
                    <a:gd name="f37" fmla="*/ 11 f31 1"/>
                    <a:gd name="f38" fmla="*/ 79 f32 1"/>
                    <a:gd name="f39" fmla="*/ 9 f31 1"/>
                    <a:gd name="f40" fmla="*/ 80 f32 1"/>
                    <a:gd name="f41" fmla="*/ 12 f31 1"/>
                    <a:gd name="f42" fmla="*/ 84 f32 1"/>
                    <a:gd name="f43" fmla="*/ 7 f31 1"/>
                    <a:gd name="f44" fmla="*/ 78 f32 1"/>
                    <a:gd name="f45" fmla="*/ 8 f31 1"/>
                    <a:gd name="f46" fmla="*/ 6 f32 1"/>
                    <a:gd name="f47" fmla="*/ 0 f31 1"/>
                    <a:gd name="f48" fmla="*/ f33 1 f2"/>
                    <a:gd name="f49" fmla="*/ f36 1 122"/>
                    <a:gd name="f50" fmla="*/ f37 1 12"/>
                    <a:gd name="f51" fmla="*/ f38 1 122"/>
                    <a:gd name="f52" fmla="*/ f39 1 12"/>
                    <a:gd name="f53" fmla="*/ f40 1 122"/>
                    <a:gd name="f54" fmla="*/ f41 1 12"/>
                    <a:gd name="f55" fmla="*/ f42 1 122"/>
                    <a:gd name="f56" fmla="*/ f43 1 12"/>
                    <a:gd name="f57" fmla="*/ f44 1 122"/>
                    <a:gd name="f58" fmla="*/ f45 1 12"/>
                    <a:gd name="f59" fmla="*/ f46 1 122"/>
                    <a:gd name="f60" fmla="*/ f47 1 12"/>
                    <a:gd name="f61" fmla="*/ 0 1 f34"/>
                    <a:gd name="f62" fmla="*/ f6 1 f34"/>
                    <a:gd name="f63" fmla="*/ 0 1 f35"/>
                    <a:gd name="f64" fmla="*/ f7 1 f35"/>
                    <a:gd name="f65" fmla="+- f48 0 f1"/>
                    <a:gd name="f66" fmla="*/ f49 1 f34"/>
                    <a:gd name="f67" fmla="*/ f50 1 f35"/>
                    <a:gd name="f68" fmla="*/ f51 1 f34"/>
                    <a:gd name="f69" fmla="*/ f52 1 f35"/>
                    <a:gd name="f70" fmla="*/ f53 1 f34"/>
                    <a:gd name="f71" fmla="*/ f54 1 f35"/>
                    <a:gd name="f72" fmla="*/ f55 1 f34"/>
                    <a:gd name="f73" fmla="*/ f56 1 f35"/>
                    <a:gd name="f74" fmla="*/ f57 1 f34"/>
                    <a:gd name="f75" fmla="*/ f58 1 f35"/>
                    <a:gd name="f76" fmla="*/ f59 1 f34"/>
                    <a:gd name="f77" fmla="*/ f60 1 f35"/>
                    <a:gd name="f78" fmla="*/ f61 f29 1"/>
                    <a:gd name="f79" fmla="*/ f62 f29 1"/>
                    <a:gd name="f80" fmla="*/ f64 f30 1"/>
                    <a:gd name="f81" fmla="*/ f63 f30 1"/>
                    <a:gd name="f82" fmla="*/ f66 f29 1"/>
                    <a:gd name="f83" fmla="*/ f67 f30 1"/>
                    <a:gd name="f84" fmla="*/ f68 f29 1"/>
                    <a:gd name="f85" fmla="*/ f69 f30 1"/>
                    <a:gd name="f86" fmla="*/ f70 f29 1"/>
                    <a:gd name="f87" fmla="*/ f71 f30 1"/>
                    <a:gd name="f88" fmla="*/ f72 f29 1"/>
                    <a:gd name="f89" fmla="*/ f73 f30 1"/>
                    <a:gd name="f90" fmla="*/ f74 f29 1"/>
                    <a:gd name="f91" fmla="*/ f75 f30 1"/>
                    <a:gd name="f92" fmla="*/ f76 f29 1"/>
                    <a:gd name="f93" fmla="*/ f77 f3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65">
                      <a:pos x="f82" y="f83"/>
                    </a:cxn>
                    <a:cxn ang="f65">
                      <a:pos x="f82" y="f83"/>
                    </a:cxn>
                    <a:cxn ang="f65">
                      <a:pos x="f84" y="f85"/>
                    </a:cxn>
                    <a:cxn ang="f65">
                      <a:pos x="f86" y="f87"/>
                    </a:cxn>
                    <a:cxn ang="f65">
                      <a:pos x="f88" y="f89"/>
                    </a:cxn>
                    <a:cxn ang="f65">
                      <a:pos x="f90" y="f91"/>
                    </a:cxn>
                    <a:cxn ang="f65">
                      <a:pos x="f92" y="f93"/>
                    </a:cxn>
                    <a:cxn ang="f65">
                      <a:pos x="f82" y="f83"/>
                    </a:cxn>
                  </a:cxnLst>
                  <a:rect l="f78" t="f81" r="f79" b="f80"/>
                  <a:pathLst>
                    <a:path w="122" h="12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11"/>
                        <a:pt x="f12" y="f13"/>
                        <a:pt x="f14" y="f15"/>
                      </a:cubicBezTo>
                      <a:cubicBezTo>
                        <a:pt x="f16" y="f11"/>
                        <a:pt x="f14" y="f9"/>
                        <a:pt x="f17" y="f7"/>
                      </a:cubicBezTo>
                      <a:cubicBezTo>
                        <a:pt x="f18" y="f9"/>
                        <a:pt x="f6" y="f15"/>
                        <a:pt x="f19" y="f20"/>
                      </a:cubicBezTo>
                      <a:lnTo>
                        <a:pt x="f21" y="f13"/>
                      </a:lnTo>
                      <a:cubicBezTo>
                        <a:pt x="f22" y="f23"/>
                        <a:pt x="f5" y="f24"/>
                        <a:pt x="f23" y="f5"/>
                      </a:cubicBezTo>
                      <a:cubicBezTo>
                        <a:pt x="f25" y="f26"/>
                        <a:pt x="f27" y="f20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10" name="Freeform 39">
                  <a:extLst>
                    <a:ext uri="{FF2B5EF4-FFF2-40B4-BE49-F238E27FC236}">
                      <a16:creationId xmlns:a16="http://schemas.microsoft.com/office/drawing/2014/main" id="{A1AF5A6A-95B1-4F92-8B7F-34F0590B5DF9}"/>
                    </a:ext>
                  </a:extLst>
                </p:cNvPr>
                <p:cNvSpPr/>
                <p:nvPr/>
              </p:nvSpPr>
              <p:spPr>
                <a:xfrm rot="16199987" flipH="1">
                  <a:off x="10639967" y="5548917"/>
                  <a:ext cx="27194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74"/>
                    <a:gd name="f7" fmla="val 6"/>
                    <a:gd name="f8" fmla="val 70"/>
                    <a:gd name="f9" fmla="val 2"/>
                    <a:gd name="f10" fmla="val 36"/>
                    <a:gd name="f11" fmla="val 34"/>
                    <a:gd name="f12" fmla="val 4"/>
                    <a:gd name="f13" fmla="val 65"/>
                    <a:gd name="f14" fmla="+- 0 0 -90"/>
                    <a:gd name="f15" fmla="*/ f3 1 74"/>
                    <a:gd name="f16" fmla="*/ f4 1 6"/>
                    <a:gd name="f17" fmla="+- f7 0 f5"/>
                    <a:gd name="f18" fmla="+- f6 0 f5"/>
                    <a:gd name="f19" fmla="*/ f14 f0 1"/>
                    <a:gd name="f20" fmla="*/ f17 1 6"/>
                    <a:gd name="f21" fmla="*/ f18 1 74"/>
                    <a:gd name="f22" fmla="*/ 70 f18 1"/>
                    <a:gd name="f23" fmla="*/ 0 f17 1"/>
                    <a:gd name="f24" fmla="*/ 0 f18 1"/>
                    <a:gd name="f25" fmla="*/ 2 f17 1"/>
                    <a:gd name="f26" fmla="*/ 36 f18 1"/>
                    <a:gd name="f27" fmla="*/ 6 f17 1"/>
                    <a:gd name="f28" fmla="*/ 34 f18 1"/>
                    <a:gd name="f29" fmla="*/ 4 f17 1"/>
                    <a:gd name="f30" fmla="*/ f19 1 f2"/>
                    <a:gd name="f31" fmla="*/ f22 1 74"/>
                    <a:gd name="f32" fmla="*/ f23 1 6"/>
                    <a:gd name="f33" fmla="*/ f24 1 74"/>
                    <a:gd name="f34" fmla="*/ f25 1 6"/>
                    <a:gd name="f35" fmla="*/ f26 1 74"/>
                    <a:gd name="f36" fmla="*/ f27 1 6"/>
                    <a:gd name="f37" fmla="*/ f28 1 74"/>
                    <a:gd name="f38" fmla="*/ f29 1 6"/>
                    <a:gd name="f39" fmla="*/ 0 1 f21"/>
                    <a:gd name="f40" fmla="*/ f6 1 f21"/>
                    <a:gd name="f41" fmla="*/ 0 1 f20"/>
                    <a:gd name="f42" fmla="*/ f7 1 f20"/>
                    <a:gd name="f43" fmla="+- f30 0 f1"/>
                    <a:gd name="f44" fmla="*/ f31 1 f21"/>
                    <a:gd name="f45" fmla="*/ f32 1 f20"/>
                    <a:gd name="f46" fmla="*/ f33 1 f21"/>
                    <a:gd name="f47" fmla="*/ f34 1 f20"/>
                    <a:gd name="f48" fmla="*/ f35 1 f21"/>
                    <a:gd name="f49" fmla="*/ f36 1 f20"/>
                    <a:gd name="f50" fmla="*/ f37 1 f21"/>
                    <a:gd name="f51" fmla="*/ f38 1 f20"/>
                    <a:gd name="f52" fmla="*/ f39 f15 1"/>
                    <a:gd name="f53" fmla="*/ f40 f15 1"/>
                    <a:gd name="f54" fmla="*/ f42 f16 1"/>
                    <a:gd name="f55" fmla="*/ f41 f16 1"/>
                    <a:gd name="f56" fmla="*/ f44 f15 1"/>
                    <a:gd name="f57" fmla="*/ f45 f16 1"/>
                    <a:gd name="f58" fmla="*/ f46 f15 1"/>
                    <a:gd name="f59" fmla="*/ f47 f16 1"/>
                    <a:gd name="f60" fmla="*/ f48 f15 1"/>
                    <a:gd name="f61" fmla="*/ f49 f16 1"/>
                    <a:gd name="f62" fmla="*/ f50 f15 1"/>
                    <a:gd name="f63" fmla="*/ f51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3">
                      <a:pos x="f56" y="f57"/>
                    </a:cxn>
                    <a:cxn ang="f43">
                      <a:pos x="f56" y="f57"/>
                    </a:cxn>
                    <a:cxn ang="f43">
                      <a:pos x="f58" y="f59"/>
                    </a:cxn>
                    <a:cxn ang="f43">
                      <a:pos x="f60" y="f61"/>
                    </a:cxn>
                    <a:cxn ang="f43">
                      <a:pos x="f62" y="f63"/>
                    </a:cxn>
                    <a:cxn ang="f43">
                      <a:pos x="f56" y="f57"/>
                    </a:cxn>
                  </a:cxnLst>
                  <a:rect l="f52" t="f55" r="f53" b="f54"/>
                  <a:pathLst>
                    <a:path w="74" h="6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5" y="f9"/>
                      </a:lnTo>
                      <a:lnTo>
                        <a:pt x="f10" y="f7"/>
                      </a:lnTo>
                      <a:lnTo>
                        <a:pt x="f11" y="f12"/>
                      </a:lnTo>
                      <a:cubicBezTo>
                        <a:pt x="f6" y="f12"/>
                        <a:pt x="f13" y="f9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11" name="Freeform 40">
                  <a:extLst>
                    <a:ext uri="{FF2B5EF4-FFF2-40B4-BE49-F238E27FC236}">
                      <a16:creationId xmlns:a16="http://schemas.microsoft.com/office/drawing/2014/main" id="{2CDEE7AB-3AF5-4800-87E0-0E5D7F687BD8}"/>
                    </a:ext>
                  </a:extLst>
                </p:cNvPr>
                <p:cNvSpPr/>
                <p:nvPr/>
              </p:nvSpPr>
              <p:spPr>
                <a:xfrm rot="16199987" flipH="1">
                  <a:off x="10637366" y="5413215"/>
                  <a:ext cx="14831" cy="352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0"/>
                    <a:gd name="f7" fmla="val 7"/>
                    <a:gd name="f8" fmla="val 31"/>
                    <a:gd name="f9" fmla="val 5"/>
                    <a:gd name="f10" fmla="+- 0 0 -90"/>
                    <a:gd name="f11" fmla="*/ f3 1 40"/>
                    <a:gd name="f12" fmla="*/ f4 1 7"/>
                    <a:gd name="f13" fmla="+- f7 0 f5"/>
                    <a:gd name="f14" fmla="+- f6 0 f5"/>
                    <a:gd name="f15" fmla="*/ f10 f0 1"/>
                    <a:gd name="f16" fmla="*/ f14 1 40"/>
                    <a:gd name="f17" fmla="*/ f13 1 7"/>
                    <a:gd name="f18" fmla="*/ 31 f14 1"/>
                    <a:gd name="f19" fmla="*/ 5 f13 1"/>
                    <a:gd name="f20" fmla="*/ 40 f14 1"/>
                    <a:gd name="f21" fmla="*/ 0 f13 1"/>
                    <a:gd name="f22" fmla="*/ 0 f14 1"/>
                    <a:gd name="f23" fmla="*/ 7 f13 1"/>
                    <a:gd name="f24" fmla="*/ f15 1 f2"/>
                    <a:gd name="f25" fmla="*/ f18 1 40"/>
                    <a:gd name="f26" fmla="*/ f19 1 7"/>
                    <a:gd name="f27" fmla="*/ f20 1 40"/>
                    <a:gd name="f28" fmla="*/ f21 1 7"/>
                    <a:gd name="f29" fmla="*/ f22 1 40"/>
                    <a:gd name="f30" fmla="*/ f23 1 7"/>
                    <a:gd name="f31" fmla="*/ 0 1 f16"/>
                    <a:gd name="f32" fmla="*/ f6 1 f16"/>
                    <a:gd name="f33" fmla="*/ 0 1 f17"/>
                    <a:gd name="f34" fmla="*/ f7 1 f17"/>
                    <a:gd name="f35" fmla="+- f24 0 f1"/>
                    <a:gd name="f36" fmla="*/ f25 1 f16"/>
                    <a:gd name="f37" fmla="*/ f26 1 f17"/>
                    <a:gd name="f38" fmla="*/ f27 1 f16"/>
                    <a:gd name="f39" fmla="*/ f28 1 f17"/>
                    <a:gd name="f40" fmla="*/ f29 1 f16"/>
                    <a:gd name="f41" fmla="*/ f30 1 f17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40" h="7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6" y="f5"/>
                      </a:lnTo>
                      <a:lnTo>
                        <a:pt x="f5" y="f7"/>
                      </a:lnTo>
                      <a:lnTo>
                        <a:pt x="f8" y="f9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12" name="Freeform 41">
                  <a:extLst>
                    <a:ext uri="{FF2B5EF4-FFF2-40B4-BE49-F238E27FC236}">
                      <a16:creationId xmlns:a16="http://schemas.microsoft.com/office/drawing/2014/main" id="{F4C6CF30-E38B-4EC7-A315-D0C7295AF9EB}"/>
                    </a:ext>
                  </a:extLst>
                </p:cNvPr>
                <p:cNvSpPr/>
                <p:nvPr/>
              </p:nvSpPr>
              <p:spPr>
                <a:xfrm rot="16199987" flipH="1">
                  <a:off x="10640095" y="5380896"/>
                  <a:ext cx="8650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4"/>
                    <a:gd name="f7" fmla="val 4"/>
                    <a:gd name="f8" fmla="val 21"/>
                    <a:gd name="f9" fmla="val 3"/>
                    <a:gd name="f10" fmla="+- 0 0 -90"/>
                    <a:gd name="f11" fmla="*/ f3 1 24"/>
                    <a:gd name="f12" fmla="*/ f4 1 4"/>
                    <a:gd name="f13" fmla="+- f7 0 f5"/>
                    <a:gd name="f14" fmla="+- f6 0 f5"/>
                    <a:gd name="f15" fmla="*/ f10 f0 1"/>
                    <a:gd name="f16" fmla="*/ f13 1 4"/>
                    <a:gd name="f17" fmla="*/ f14 1 24"/>
                    <a:gd name="f18" fmla="*/ 21 f14 1"/>
                    <a:gd name="f19" fmla="*/ 4 f13 1"/>
                    <a:gd name="f20" fmla="*/ 24 f14 1"/>
                    <a:gd name="f21" fmla="*/ 0 f13 1"/>
                    <a:gd name="f22" fmla="*/ 0 f14 1"/>
                    <a:gd name="f23" fmla="*/ 3 f13 1"/>
                    <a:gd name="f24" fmla="*/ f15 1 f2"/>
                    <a:gd name="f25" fmla="*/ f18 1 24"/>
                    <a:gd name="f26" fmla="*/ f19 1 4"/>
                    <a:gd name="f27" fmla="*/ f20 1 24"/>
                    <a:gd name="f28" fmla="*/ f21 1 4"/>
                    <a:gd name="f29" fmla="*/ f22 1 24"/>
                    <a:gd name="f30" fmla="*/ f23 1 4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24" h="4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5"/>
                      </a:lnTo>
                      <a:lnTo>
                        <a:pt x="f5" y="f9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13" name="Freeform 42">
                  <a:extLst>
                    <a:ext uri="{FF2B5EF4-FFF2-40B4-BE49-F238E27FC236}">
                      <a16:creationId xmlns:a16="http://schemas.microsoft.com/office/drawing/2014/main" id="{9B1A2F80-CCEB-49F1-9125-84AD267E2014}"/>
                    </a:ext>
                  </a:extLst>
                </p:cNvPr>
                <p:cNvSpPr/>
                <p:nvPr/>
              </p:nvSpPr>
              <p:spPr>
                <a:xfrm rot="16199987" flipH="1">
                  <a:off x="10661154" y="3454547"/>
                  <a:ext cx="8037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1"/>
                    <a:gd name="f7" fmla="val 1"/>
                    <a:gd name="f8" fmla="val 10"/>
                    <a:gd name="f9" fmla="val 16"/>
                    <a:gd name="f10" fmla="+- 0 0 -90"/>
                    <a:gd name="f11" fmla="*/ f3 1 21"/>
                    <a:gd name="f12" fmla="*/ f4 1 1"/>
                    <a:gd name="f13" fmla="+- f7 0 f5"/>
                    <a:gd name="f14" fmla="+- f6 0 f5"/>
                    <a:gd name="f15" fmla="*/ f10 f0 1"/>
                    <a:gd name="f16" fmla="*/ f14 1 21"/>
                    <a:gd name="f17" fmla="*/ 21 f14 1"/>
                    <a:gd name="f18" fmla="*/ 0 f13 1"/>
                    <a:gd name="f19" fmla="*/ 0 f14 1"/>
                    <a:gd name="f20" fmla="*/ 1 f13 1"/>
                    <a:gd name="f21" fmla="*/ 0 1 f13"/>
                    <a:gd name="f22" fmla="*/ f7 1 f13"/>
                    <a:gd name="f23" fmla="*/ f15 1 f2"/>
                    <a:gd name="f24" fmla="*/ f17 1 21"/>
                    <a:gd name="f25" fmla="*/ f19 1 21"/>
                    <a:gd name="f26" fmla="*/ f18 1 f13"/>
                    <a:gd name="f27" fmla="*/ f20 1 f13"/>
                    <a:gd name="f28" fmla="*/ 0 1 f16"/>
                    <a:gd name="f29" fmla="*/ f6 1 f16"/>
                    <a:gd name="f30" fmla="*/ f22 f12 1"/>
                    <a:gd name="f31" fmla="*/ f21 f12 1"/>
                    <a:gd name="f32" fmla="+- f23 0 f1"/>
                    <a:gd name="f33" fmla="*/ f24 1 f16"/>
                    <a:gd name="f34" fmla="*/ f25 1 f16"/>
                    <a:gd name="f35" fmla="*/ f28 f11 1"/>
                    <a:gd name="f36" fmla="*/ f29 f11 1"/>
                    <a:gd name="f37" fmla="*/ f26 f12 1"/>
                    <a:gd name="f38" fmla="*/ f27 f12 1"/>
                    <a:gd name="f39" fmla="*/ f33 f11 1"/>
                    <a:gd name="f40" fmla="*/ f34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9" y="f37"/>
                    </a:cxn>
                    <a:cxn ang="f32">
                      <a:pos x="f39" y="f37"/>
                    </a:cxn>
                    <a:cxn ang="f32">
                      <a:pos x="f40" y="f38"/>
                    </a:cxn>
                    <a:cxn ang="f32">
                      <a:pos x="f39" y="f37"/>
                    </a:cxn>
                  </a:cxnLst>
                  <a:rect l="f35" t="f31" r="f36" b="f30"/>
                  <a:pathLst>
                    <a:path w="21" h="1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7"/>
                      </a:lnTo>
                      <a:cubicBezTo>
                        <a:pt x="f8" y="f5"/>
                        <a:pt x="f9" y="f5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14" name="Freeform 43">
                  <a:extLst>
                    <a:ext uri="{FF2B5EF4-FFF2-40B4-BE49-F238E27FC236}">
                      <a16:creationId xmlns:a16="http://schemas.microsoft.com/office/drawing/2014/main" id="{CD26B6F7-91C3-4709-86C4-9F16FFA46AC3}"/>
                    </a:ext>
                  </a:extLst>
                </p:cNvPr>
                <p:cNvSpPr/>
                <p:nvPr/>
              </p:nvSpPr>
              <p:spPr>
                <a:xfrm rot="16199987" flipH="1">
                  <a:off x="10662622" y="3514208"/>
                  <a:ext cx="3712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"/>
                    <a:gd name="f7" fmla="val 2"/>
                    <a:gd name="f8" fmla="val 6"/>
                    <a:gd name="f9" fmla="val 3"/>
                    <a:gd name="f10" fmla="val 1"/>
                    <a:gd name="f11" fmla="+- 0 0 -90"/>
                    <a:gd name="f12" fmla="*/ f3 1 10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10"/>
                    <a:gd name="f19" fmla="*/ 6 f15 1"/>
                    <a:gd name="f20" fmla="*/ 2 f14 1"/>
                    <a:gd name="f21" fmla="*/ 10 f15 1"/>
                    <a:gd name="f22" fmla="*/ 0 f14 1"/>
                    <a:gd name="f23" fmla="*/ f16 1 f2"/>
                    <a:gd name="f24" fmla="*/ f19 1 10"/>
                    <a:gd name="f25" fmla="*/ f20 1 2"/>
                    <a:gd name="f26" fmla="*/ f21 1 10"/>
                    <a:gd name="f27" fmla="*/ f22 1 2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10" h="2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5"/>
                      </a:lnTo>
                      <a:cubicBezTo>
                        <a:pt x="f9" y="f10"/>
                        <a:pt x="f5" y="f7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15" name="Freeform 44">
                  <a:extLst>
                    <a:ext uri="{FF2B5EF4-FFF2-40B4-BE49-F238E27FC236}">
                      <a16:creationId xmlns:a16="http://schemas.microsoft.com/office/drawing/2014/main" id="{041F2E9C-DF5C-4DF3-83F1-434A54E70C51}"/>
                    </a:ext>
                  </a:extLst>
                </p:cNvPr>
                <p:cNvSpPr/>
                <p:nvPr/>
              </p:nvSpPr>
              <p:spPr>
                <a:xfrm rot="16199987" flipH="1">
                  <a:off x="10629552" y="4532488"/>
                  <a:ext cx="24103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5"/>
                    <a:gd name="f7" fmla="val 9"/>
                    <a:gd name="f8" fmla="val 34"/>
                    <a:gd name="f9" fmla="val 5"/>
                    <a:gd name="f10" fmla="val 4"/>
                    <a:gd name="f11" fmla="val 13"/>
                    <a:gd name="f12" fmla="val 8"/>
                    <a:gd name="f13" fmla="val 35"/>
                    <a:gd name="f14" fmla="val 7"/>
                    <a:gd name="f15" fmla="val 51"/>
                    <a:gd name="f16" fmla="+- 0 0 -90"/>
                    <a:gd name="f17" fmla="*/ f3 1 65"/>
                    <a:gd name="f18" fmla="*/ f4 1 9"/>
                    <a:gd name="f19" fmla="+- f7 0 f5"/>
                    <a:gd name="f20" fmla="+- f6 0 f5"/>
                    <a:gd name="f21" fmla="*/ f16 f0 1"/>
                    <a:gd name="f22" fmla="*/ f20 1 65"/>
                    <a:gd name="f23" fmla="*/ f19 1 9"/>
                    <a:gd name="f24" fmla="*/ 65 f20 1"/>
                    <a:gd name="f25" fmla="*/ 9 f19 1"/>
                    <a:gd name="f26" fmla="*/ 4 f20 1"/>
                    <a:gd name="f27" fmla="*/ 4 f19 1"/>
                    <a:gd name="f28" fmla="*/ 13 f20 1"/>
                    <a:gd name="f29" fmla="*/ 8 f19 1"/>
                    <a:gd name="f30" fmla="*/ f21 1 f2"/>
                    <a:gd name="f31" fmla="*/ f24 1 65"/>
                    <a:gd name="f32" fmla="*/ f25 1 9"/>
                    <a:gd name="f33" fmla="*/ f26 1 65"/>
                    <a:gd name="f34" fmla="*/ f27 1 9"/>
                    <a:gd name="f35" fmla="*/ f28 1 65"/>
                    <a:gd name="f36" fmla="*/ f29 1 9"/>
                    <a:gd name="f37" fmla="*/ 0 1 f22"/>
                    <a:gd name="f38" fmla="*/ f6 1 f22"/>
                    <a:gd name="f39" fmla="*/ 0 1 f23"/>
                    <a:gd name="f40" fmla="*/ f7 1 f23"/>
                    <a:gd name="f41" fmla="+- f30 0 f1"/>
                    <a:gd name="f42" fmla="*/ f31 1 f22"/>
                    <a:gd name="f43" fmla="*/ f32 1 f23"/>
                    <a:gd name="f44" fmla="*/ f33 1 f22"/>
                    <a:gd name="f45" fmla="*/ f34 1 f23"/>
                    <a:gd name="f46" fmla="*/ f35 1 f22"/>
                    <a:gd name="f47" fmla="*/ f36 1 f23"/>
                    <a:gd name="f48" fmla="*/ f37 f17 1"/>
                    <a:gd name="f49" fmla="*/ f38 f17 1"/>
                    <a:gd name="f50" fmla="*/ f40 f18 1"/>
                    <a:gd name="f51" fmla="*/ f39 f18 1"/>
                    <a:gd name="f52" fmla="*/ f42 f17 1"/>
                    <a:gd name="f53" fmla="*/ f43 f18 1"/>
                    <a:gd name="f54" fmla="*/ f44 f17 1"/>
                    <a:gd name="f55" fmla="*/ f45 f18 1"/>
                    <a:gd name="f56" fmla="*/ f46 f17 1"/>
                    <a:gd name="f57" fmla="*/ f47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1">
                      <a:pos x="f52" y="f53"/>
                    </a:cxn>
                    <a:cxn ang="f41">
                      <a:pos x="f52" y="f53"/>
                    </a:cxn>
                    <a:cxn ang="f41">
                      <a:pos x="f54" y="f55"/>
                    </a:cxn>
                    <a:cxn ang="f41">
                      <a:pos x="f56" y="f57"/>
                    </a:cxn>
                    <a:cxn ang="f41">
                      <a:pos x="f52" y="f53"/>
                    </a:cxn>
                  </a:cxnLst>
                  <a:rect l="f48" t="f51" r="f49" b="f50"/>
                  <a:pathLst>
                    <a:path w="65" h="9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5" y="f5"/>
                        <a:pt x="f10" y="f10"/>
                      </a:cubicBezTo>
                      <a:lnTo>
                        <a:pt x="f11" y="f12"/>
                      </a:lnTo>
                      <a:cubicBezTo>
                        <a:pt x="f13" y="f14"/>
                        <a:pt x="f15" y="f12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16" name="Freeform 45">
                  <a:extLst>
                    <a:ext uri="{FF2B5EF4-FFF2-40B4-BE49-F238E27FC236}">
                      <a16:creationId xmlns:a16="http://schemas.microsoft.com/office/drawing/2014/main" id="{DAD2F38E-7CAC-4490-AE4C-AFC8E6937741}"/>
                    </a:ext>
                  </a:extLst>
                </p:cNvPr>
                <p:cNvSpPr/>
                <p:nvPr/>
              </p:nvSpPr>
              <p:spPr>
                <a:xfrm rot="16199987" flipH="1">
                  <a:off x="10649066" y="3976999"/>
                  <a:ext cx="11128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9"/>
                    <a:gd name="f7" fmla="val 4"/>
                    <a:gd name="f8" fmla="val 3"/>
                    <a:gd name="f9" fmla="val 9"/>
                    <a:gd name="f10" fmla="+- 0 0 -90"/>
                    <a:gd name="f11" fmla="*/ f3 1 29"/>
                    <a:gd name="f12" fmla="*/ f4 1 4"/>
                    <a:gd name="f13" fmla="+- f7 0 f5"/>
                    <a:gd name="f14" fmla="+- f6 0 f5"/>
                    <a:gd name="f15" fmla="*/ f10 f0 1"/>
                    <a:gd name="f16" fmla="*/ f13 1 4"/>
                    <a:gd name="f17" fmla="*/ f14 1 29"/>
                    <a:gd name="f18" fmla="*/ 0 f14 1"/>
                    <a:gd name="f19" fmla="*/ 3 f13 1"/>
                    <a:gd name="f20" fmla="*/ 9 f14 1"/>
                    <a:gd name="f21" fmla="*/ 4 f13 1"/>
                    <a:gd name="f22" fmla="*/ 29 f14 1"/>
                    <a:gd name="f23" fmla="*/ 0 f13 1"/>
                    <a:gd name="f24" fmla="*/ f15 1 f2"/>
                    <a:gd name="f25" fmla="*/ f18 1 29"/>
                    <a:gd name="f26" fmla="*/ f19 1 4"/>
                    <a:gd name="f27" fmla="*/ f20 1 29"/>
                    <a:gd name="f28" fmla="*/ f21 1 4"/>
                    <a:gd name="f29" fmla="*/ f22 1 29"/>
                    <a:gd name="f30" fmla="*/ f23 1 4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29" h="4">
                      <a:moveTo>
                        <a:pt x="f5" y="f8"/>
                      </a:moveTo>
                      <a:lnTo>
                        <a:pt x="f5" y="f8"/>
                      </a:lnTo>
                      <a:lnTo>
                        <a:pt x="f9" y="f7"/>
                      </a:lnTo>
                      <a:lnTo>
                        <a:pt x="f6" y="f5"/>
                      </a:lnTo>
                      <a:lnTo>
                        <a:pt x="f5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17" name="Freeform 46">
                  <a:extLst>
                    <a:ext uri="{FF2B5EF4-FFF2-40B4-BE49-F238E27FC236}">
                      <a16:creationId xmlns:a16="http://schemas.microsoft.com/office/drawing/2014/main" id="{7E85B3AB-D2BA-4FD4-B829-85C912094D2F}"/>
                    </a:ext>
                  </a:extLst>
                </p:cNvPr>
                <p:cNvSpPr/>
                <p:nvPr/>
              </p:nvSpPr>
              <p:spPr>
                <a:xfrm rot="16199987" flipH="1">
                  <a:off x="10655996" y="3956351"/>
                  <a:ext cx="14831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0"/>
                    <a:gd name="f7" fmla="val 3"/>
                    <a:gd name="f8" fmla="val 9"/>
                    <a:gd name="f9" fmla="val 1"/>
                    <a:gd name="f10" fmla="val 22"/>
                    <a:gd name="f11" fmla="val 2"/>
                    <a:gd name="f12" fmla="+- 0 0 -90"/>
                    <a:gd name="f13" fmla="*/ f3 1 40"/>
                    <a:gd name="f14" fmla="*/ f4 1 3"/>
                    <a:gd name="f15" fmla="+- f7 0 f5"/>
                    <a:gd name="f16" fmla="+- f6 0 f5"/>
                    <a:gd name="f17" fmla="*/ f12 f0 1"/>
                    <a:gd name="f18" fmla="*/ f15 1 3"/>
                    <a:gd name="f19" fmla="*/ f16 1 40"/>
                    <a:gd name="f20" fmla="*/ 40 f16 1"/>
                    <a:gd name="f21" fmla="*/ 3 f15 1"/>
                    <a:gd name="f22" fmla="*/ 0 f16 1"/>
                    <a:gd name="f23" fmla="*/ 0 f15 1"/>
                    <a:gd name="f24" fmla="*/ f17 1 f2"/>
                    <a:gd name="f25" fmla="*/ f20 1 40"/>
                    <a:gd name="f26" fmla="*/ f21 1 3"/>
                    <a:gd name="f27" fmla="*/ f22 1 40"/>
                    <a:gd name="f28" fmla="*/ f23 1 3"/>
                    <a:gd name="f29" fmla="*/ 0 1 f19"/>
                    <a:gd name="f30" fmla="*/ f6 1 f19"/>
                    <a:gd name="f31" fmla="*/ 0 1 f18"/>
                    <a:gd name="f32" fmla="*/ f7 1 f18"/>
                    <a:gd name="f33" fmla="+- f24 0 f1"/>
                    <a:gd name="f34" fmla="*/ f25 1 f19"/>
                    <a:gd name="f35" fmla="*/ f26 1 f18"/>
                    <a:gd name="f36" fmla="*/ f27 1 f19"/>
                    <a:gd name="f37" fmla="*/ f28 1 f18"/>
                    <a:gd name="f38" fmla="*/ f29 f13 1"/>
                    <a:gd name="f39" fmla="*/ f30 f13 1"/>
                    <a:gd name="f40" fmla="*/ f32 f14 1"/>
                    <a:gd name="f41" fmla="*/ f31 f14 1"/>
                    <a:gd name="f42" fmla="*/ f34 f13 1"/>
                    <a:gd name="f43" fmla="*/ f35 f14 1"/>
                    <a:gd name="f44" fmla="*/ f36 f13 1"/>
                    <a:gd name="f45" fmla="*/ f37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2" y="f43"/>
                    </a:cxn>
                    <a:cxn ang="f33">
                      <a:pos x="f42" y="f43"/>
                    </a:cxn>
                    <a:cxn ang="f33">
                      <a:pos x="f44" y="f45"/>
                    </a:cxn>
                    <a:cxn ang="f33">
                      <a:pos x="f42" y="f43"/>
                    </a:cxn>
                  </a:cxnLst>
                  <a:rect l="f38" t="f41" r="f39" b="f40"/>
                  <a:pathLst>
                    <a:path w="40" h="3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5" y="f5"/>
                      </a:lnTo>
                      <a:cubicBezTo>
                        <a:pt x="f8" y="f9"/>
                        <a:pt x="f10" y="f11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18" name="Freeform 47">
                  <a:extLst>
                    <a:ext uri="{FF2B5EF4-FFF2-40B4-BE49-F238E27FC236}">
                      <a16:creationId xmlns:a16="http://schemas.microsoft.com/office/drawing/2014/main" id="{44C12FE4-3517-4F1D-947F-9CB00A20B407}"/>
                    </a:ext>
                  </a:extLst>
                </p:cNvPr>
                <p:cNvSpPr/>
                <p:nvPr/>
              </p:nvSpPr>
              <p:spPr>
                <a:xfrm rot="16199987" flipH="1">
                  <a:off x="10660180" y="3150413"/>
                  <a:ext cx="14209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8"/>
                    <a:gd name="f7" fmla="val 5"/>
                    <a:gd name="f8" fmla="val 24"/>
                    <a:gd name="f9" fmla="val 21"/>
                    <a:gd name="f10" fmla="val 3"/>
                    <a:gd name="f11" fmla="+- 0 0 -90"/>
                    <a:gd name="f12" fmla="*/ f3 1 38"/>
                    <a:gd name="f13" fmla="*/ f4 1 5"/>
                    <a:gd name="f14" fmla="+- f7 0 f5"/>
                    <a:gd name="f15" fmla="+- f6 0 f5"/>
                    <a:gd name="f16" fmla="*/ f11 f0 1"/>
                    <a:gd name="f17" fmla="*/ f14 1 5"/>
                    <a:gd name="f18" fmla="*/ f15 1 38"/>
                    <a:gd name="f19" fmla="*/ 24 f15 1"/>
                    <a:gd name="f20" fmla="*/ 0 f14 1"/>
                    <a:gd name="f21" fmla="*/ 0 f15 1"/>
                    <a:gd name="f22" fmla="*/ 5 f14 1"/>
                    <a:gd name="f23" fmla="*/ f16 1 f2"/>
                    <a:gd name="f24" fmla="*/ f19 1 38"/>
                    <a:gd name="f25" fmla="*/ f20 1 5"/>
                    <a:gd name="f26" fmla="*/ f21 1 38"/>
                    <a:gd name="f27" fmla="*/ f22 1 5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38" h="5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5" y="f7"/>
                      </a:lnTo>
                      <a:cubicBezTo>
                        <a:pt x="f6" y="f7"/>
                        <a:pt x="f9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19" name="Freeform 48">
                  <a:extLst>
                    <a:ext uri="{FF2B5EF4-FFF2-40B4-BE49-F238E27FC236}">
                      <a16:creationId xmlns:a16="http://schemas.microsoft.com/office/drawing/2014/main" id="{1EA64102-8763-488D-B260-7B38179245E4}"/>
                    </a:ext>
                  </a:extLst>
                </p:cNvPr>
                <p:cNvSpPr/>
                <p:nvPr/>
              </p:nvSpPr>
              <p:spPr>
                <a:xfrm rot="16199987" flipH="1">
                  <a:off x="10633776" y="5022048"/>
                  <a:ext cx="24103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5"/>
                    <a:gd name="f7" fmla="val 6"/>
                    <a:gd name="f8" fmla="val 3"/>
                    <a:gd name="f9" fmla="val 39"/>
                    <a:gd name="f10" fmla="val 1"/>
                    <a:gd name="f11" fmla="val 18"/>
                    <a:gd name="f12" fmla="val 32"/>
                    <a:gd name="f13" fmla="val 2"/>
                    <a:gd name="f14" fmla="val 57"/>
                    <a:gd name="f15" fmla="+- 0 0 -90"/>
                    <a:gd name="f16" fmla="*/ f3 1 65"/>
                    <a:gd name="f17" fmla="*/ f4 1 6"/>
                    <a:gd name="f18" fmla="+- f7 0 f5"/>
                    <a:gd name="f19" fmla="+- f6 0 f5"/>
                    <a:gd name="f20" fmla="*/ f15 f0 1"/>
                    <a:gd name="f21" fmla="*/ f18 1 6"/>
                    <a:gd name="f22" fmla="*/ f19 1 65"/>
                    <a:gd name="f23" fmla="*/ 65 f19 1"/>
                    <a:gd name="f24" fmla="*/ 3 f18 1"/>
                    <a:gd name="f25" fmla="*/ 0 f19 1"/>
                    <a:gd name="f26" fmla="*/ 0 f18 1"/>
                    <a:gd name="f27" fmla="*/ f20 1 f2"/>
                    <a:gd name="f28" fmla="*/ f23 1 65"/>
                    <a:gd name="f29" fmla="*/ f24 1 6"/>
                    <a:gd name="f30" fmla="*/ f25 1 65"/>
                    <a:gd name="f31" fmla="*/ f26 1 6"/>
                    <a:gd name="f32" fmla="*/ 0 1 f22"/>
                    <a:gd name="f33" fmla="*/ f6 1 f22"/>
                    <a:gd name="f34" fmla="*/ 0 1 f21"/>
                    <a:gd name="f35" fmla="*/ f7 1 f21"/>
                    <a:gd name="f36" fmla="+- f27 0 f1"/>
                    <a:gd name="f37" fmla="*/ f28 1 f22"/>
                    <a:gd name="f38" fmla="*/ f29 1 f21"/>
                    <a:gd name="f39" fmla="*/ f30 1 f22"/>
                    <a:gd name="f40" fmla="*/ f31 1 f21"/>
                    <a:gd name="f41" fmla="*/ f32 f16 1"/>
                    <a:gd name="f42" fmla="*/ f33 f16 1"/>
                    <a:gd name="f43" fmla="*/ f35 f17 1"/>
                    <a:gd name="f44" fmla="*/ f34 f17 1"/>
                    <a:gd name="f45" fmla="*/ f37 f16 1"/>
                    <a:gd name="f46" fmla="*/ f38 f17 1"/>
                    <a:gd name="f47" fmla="*/ f39 f16 1"/>
                    <a:gd name="f48" fmla="*/ f40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6">
                      <a:pos x="f45" y="f46"/>
                    </a:cxn>
                    <a:cxn ang="f36">
                      <a:pos x="f45" y="f46"/>
                    </a:cxn>
                    <a:cxn ang="f36">
                      <a:pos x="f47" y="f48"/>
                    </a:cxn>
                    <a:cxn ang="f36">
                      <a:pos x="f45" y="f46"/>
                    </a:cxn>
                  </a:cxnLst>
                  <a:rect l="f41" t="f44" r="f42" b="f43"/>
                  <a:pathLst>
                    <a:path w="65" h="6">
                      <a:moveTo>
                        <a:pt x="f6" y="f8"/>
                      </a:moveTo>
                      <a:lnTo>
                        <a:pt x="f6" y="f8"/>
                      </a:lnTo>
                      <a:cubicBezTo>
                        <a:pt x="f9" y="f10"/>
                        <a:pt x="f11" y="f5"/>
                        <a:pt x="f5" y="f5"/>
                      </a:cubicBezTo>
                      <a:cubicBezTo>
                        <a:pt x="f12" y="f13"/>
                        <a:pt x="f14" y="f7"/>
                        <a:pt x="f6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20" name="Freeform 49">
                  <a:extLst>
                    <a:ext uri="{FF2B5EF4-FFF2-40B4-BE49-F238E27FC236}">
                      <a16:creationId xmlns:a16="http://schemas.microsoft.com/office/drawing/2014/main" id="{B042F68B-DE68-4AD1-8C93-777348D0850C}"/>
                    </a:ext>
                  </a:extLst>
                </p:cNvPr>
                <p:cNvSpPr/>
                <p:nvPr/>
              </p:nvSpPr>
              <p:spPr>
                <a:xfrm rot="16199987" flipH="1">
                  <a:off x="10638600" y="3477385"/>
                  <a:ext cx="7415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1"/>
                    <a:gd name="f7" fmla="val 2"/>
                    <a:gd name="f8" fmla="val 18"/>
                    <a:gd name="f9" fmla="val 5"/>
                    <a:gd name="f10" fmla="val 1"/>
                    <a:gd name="f11" fmla="val 13"/>
                    <a:gd name="f12" fmla="+- 0 0 -90"/>
                    <a:gd name="f13" fmla="*/ f3 1 21"/>
                    <a:gd name="f14" fmla="*/ f4 1 2"/>
                    <a:gd name="f15" fmla="+- f7 0 f5"/>
                    <a:gd name="f16" fmla="+- f6 0 f5"/>
                    <a:gd name="f17" fmla="*/ f12 f0 1"/>
                    <a:gd name="f18" fmla="*/ f15 1 2"/>
                    <a:gd name="f19" fmla="*/ f16 1 21"/>
                    <a:gd name="f20" fmla="*/ 18 f16 1"/>
                    <a:gd name="f21" fmla="*/ 0 f15 1"/>
                    <a:gd name="f22" fmla="*/ 0 f16 1"/>
                    <a:gd name="f23" fmla="*/ 2 f15 1"/>
                    <a:gd name="f24" fmla="*/ f17 1 f2"/>
                    <a:gd name="f25" fmla="*/ f20 1 21"/>
                    <a:gd name="f26" fmla="*/ f21 1 2"/>
                    <a:gd name="f27" fmla="*/ f22 1 21"/>
                    <a:gd name="f28" fmla="*/ f23 1 2"/>
                    <a:gd name="f29" fmla="*/ 0 1 f19"/>
                    <a:gd name="f30" fmla="*/ f6 1 f19"/>
                    <a:gd name="f31" fmla="*/ 0 1 f18"/>
                    <a:gd name="f32" fmla="*/ f7 1 f18"/>
                    <a:gd name="f33" fmla="+- f24 0 f1"/>
                    <a:gd name="f34" fmla="*/ f25 1 f19"/>
                    <a:gd name="f35" fmla="*/ f26 1 f18"/>
                    <a:gd name="f36" fmla="*/ f27 1 f19"/>
                    <a:gd name="f37" fmla="*/ f28 1 f18"/>
                    <a:gd name="f38" fmla="*/ f29 f13 1"/>
                    <a:gd name="f39" fmla="*/ f30 f13 1"/>
                    <a:gd name="f40" fmla="*/ f32 f14 1"/>
                    <a:gd name="f41" fmla="*/ f31 f14 1"/>
                    <a:gd name="f42" fmla="*/ f34 f13 1"/>
                    <a:gd name="f43" fmla="*/ f35 f14 1"/>
                    <a:gd name="f44" fmla="*/ f36 f13 1"/>
                    <a:gd name="f45" fmla="*/ f37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2" y="f43"/>
                    </a:cxn>
                    <a:cxn ang="f33">
                      <a:pos x="f42" y="f43"/>
                    </a:cxn>
                    <a:cxn ang="f33">
                      <a:pos x="f44" y="f45"/>
                    </a:cxn>
                    <a:cxn ang="f33">
                      <a:pos x="f42" y="f43"/>
                    </a:cxn>
                  </a:cxnLst>
                  <a:rect l="f38" t="f41" r="f39" b="f40"/>
                  <a:pathLst>
                    <a:path w="21" h="2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5" y="f7"/>
                        <a:pt x="f5" y="f7"/>
                      </a:cubicBezTo>
                      <a:cubicBezTo>
                        <a:pt x="f11" y="f7"/>
                        <a:pt x="f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21" name="Freeform 50">
                  <a:extLst>
                    <a:ext uri="{FF2B5EF4-FFF2-40B4-BE49-F238E27FC236}">
                      <a16:creationId xmlns:a16="http://schemas.microsoft.com/office/drawing/2014/main" id="{4A561B29-3730-4470-AB2C-3529D6654B96}"/>
                    </a:ext>
                  </a:extLst>
                </p:cNvPr>
                <p:cNvSpPr/>
                <p:nvPr/>
              </p:nvSpPr>
              <p:spPr>
                <a:xfrm rot="16199987" flipH="1">
                  <a:off x="10630184" y="4996445"/>
                  <a:ext cx="27806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75"/>
                    <a:gd name="f7" fmla="val 4"/>
                    <a:gd name="f8" fmla="val 3"/>
                    <a:gd name="f9" fmla="val 13"/>
                    <a:gd name="f10" fmla="val 32"/>
                    <a:gd name="f11" fmla="val 52"/>
                    <a:gd name="f12" fmla="val 2"/>
                    <a:gd name="f13" fmla="val 1"/>
                    <a:gd name="f14" fmla="val 25"/>
                    <a:gd name="f15" fmla="+- 0 0 -90"/>
                    <a:gd name="f16" fmla="*/ f3 1 75"/>
                    <a:gd name="f17" fmla="*/ f4 1 4"/>
                    <a:gd name="f18" fmla="+- f7 0 f5"/>
                    <a:gd name="f19" fmla="+- f6 0 f5"/>
                    <a:gd name="f20" fmla="*/ f15 f0 1"/>
                    <a:gd name="f21" fmla="*/ f18 1 4"/>
                    <a:gd name="f22" fmla="*/ f19 1 75"/>
                    <a:gd name="f23" fmla="*/ 0 f19 1"/>
                    <a:gd name="f24" fmla="*/ 3 f18 1"/>
                    <a:gd name="f25" fmla="*/ 13 f19 1"/>
                    <a:gd name="f26" fmla="*/ 4 f18 1"/>
                    <a:gd name="f27" fmla="*/ 75 f19 1"/>
                    <a:gd name="f28" fmla="*/ f20 1 f2"/>
                    <a:gd name="f29" fmla="*/ f23 1 75"/>
                    <a:gd name="f30" fmla="*/ f24 1 4"/>
                    <a:gd name="f31" fmla="*/ f25 1 75"/>
                    <a:gd name="f32" fmla="*/ f26 1 4"/>
                    <a:gd name="f33" fmla="*/ f27 1 75"/>
                    <a:gd name="f34" fmla="*/ 0 1 f22"/>
                    <a:gd name="f35" fmla="*/ f6 1 f22"/>
                    <a:gd name="f36" fmla="*/ 0 1 f21"/>
                    <a:gd name="f37" fmla="*/ f7 1 f21"/>
                    <a:gd name="f38" fmla="+- f28 0 f1"/>
                    <a:gd name="f39" fmla="*/ f29 1 f22"/>
                    <a:gd name="f40" fmla="*/ f30 1 f21"/>
                    <a:gd name="f41" fmla="*/ f31 1 f22"/>
                    <a:gd name="f42" fmla="*/ f32 1 f21"/>
                    <a:gd name="f43" fmla="*/ f33 1 f22"/>
                    <a:gd name="f44" fmla="*/ f34 f16 1"/>
                    <a:gd name="f45" fmla="*/ f35 f16 1"/>
                    <a:gd name="f46" fmla="*/ f37 f17 1"/>
                    <a:gd name="f47" fmla="*/ f36 f17 1"/>
                    <a:gd name="f48" fmla="*/ f39 f16 1"/>
                    <a:gd name="f49" fmla="*/ f40 f17 1"/>
                    <a:gd name="f50" fmla="*/ f41 f16 1"/>
                    <a:gd name="f51" fmla="*/ f42 f17 1"/>
                    <a:gd name="f52" fmla="*/ f43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8" y="f49"/>
                    </a:cxn>
                    <a:cxn ang="f38">
                      <a:pos x="f48" y="f49"/>
                    </a:cxn>
                    <a:cxn ang="f38">
                      <a:pos x="f50" y="f51"/>
                    </a:cxn>
                    <a:cxn ang="f38">
                      <a:pos x="f52" y="f49"/>
                    </a:cxn>
                    <a:cxn ang="f38">
                      <a:pos x="f48" y="f49"/>
                    </a:cxn>
                  </a:cxnLst>
                  <a:rect l="f44" t="f47" r="f45" b="f46"/>
                  <a:pathLst>
                    <a:path w="75" h="4">
                      <a:moveTo>
                        <a:pt x="f5" y="f8"/>
                      </a:moveTo>
                      <a:lnTo>
                        <a:pt x="f5" y="f8"/>
                      </a:lnTo>
                      <a:lnTo>
                        <a:pt x="f9" y="f7"/>
                      </a:lnTo>
                      <a:cubicBezTo>
                        <a:pt x="f10" y="f8"/>
                        <a:pt x="f11" y="f12"/>
                        <a:pt x="f6" y="f8"/>
                      </a:cubicBezTo>
                      <a:cubicBezTo>
                        <a:pt x="f11" y="f13"/>
                        <a:pt x="f14" y="f5"/>
                        <a:pt x="f5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22" name="Freeform 51">
                  <a:extLst>
                    <a:ext uri="{FF2B5EF4-FFF2-40B4-BE49-F238E27FC236}">
                      <a16:creationId xmlns:a16="http://schemas.microsoft.com/office/drawing/2014/main" id="{8C6DD4AA-A1C6-4737-BF59-7A553597DCF2}"/>
                    </a:ext>
                  </a:extLst>
                </p:cNvPr>
                <p:cNvSpPr/>
                <p:nvPr/>
              </p:nvSpPr>
              <p:spPr>
                <a:xfrm rot="16199987" flipH="1">
                  <a:off x="10660126" y="2044849"/>
                  <a:ext cx="3090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"/>
                    <a:gd name="f7" fmla="val 1"/>
                    <a:gd name="f8" fmla="val 3"/>
                    <a:gd name="f9" fmla="+- 0 0 -90"/>
                    <a:gd name="f10" fmla="*/ f3 1 8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8"/>
                    <a:gd name="f16" fmla="*/ 8 f13 1"/>
                    <a:gd name="f17" fmla="*/ 1 f12 1"/>
                    <a:gd name="f18" fmla="*/ 1 f13 1"/>
                    <a:gd name="f19" fmla="*/ 0 f12 1"/>
                    <a:gd name="f20" fmla="*/ 0 1 f12"/>
                    <a:gd name="f21" fmla="*/ f7 1 f12"/>
                    <a:gd name="f22" fmla="*/ f14 1 f2"/>
                    <a:gd name="f23" fmla="*/ f16 1 8"/>
                    <a:gd name="f24" fmla="*/ f18 1 8"/>
                    <a:gd name="f25" fmla="*/ f17 1 f12"/>
                    <a:gd name="f26" fmla="*/ f19 1 f12"/>
                    <a:gd name="f27" fmla="*/ 0 1 f15"/>
                    <a:gd name="f28" fmla="*/ f6 1 f15"/>
                    <a:gd name="f29" fmla="*/ f21 f11 1"/>
                    <a:gd name="f30" fmla="*/ f20 f11 1"/>
                    <a:gd name="f31" fmla="+- f22 0 f1"/>
                    <a:gd name="f32" fmla="*/ f23 1 f15"/>
                    <a:gd name="f33" fmla="*/ f24 1 f15"/>
                    <a:gd name="f34" fmla="*/ f27 f10 1"/>
                    <a:gd name="f35" fmla="*/ f28 f10 1"/>
                    <a:gd name="f36" fmla="*/ f25 f11 1"/>
                    <a:gd name="f37" fmla="*/ f26 f11 1"/>
                    <a:gd name="f38" fmla="*/ f32 f10 1"/>
                    <a:gd name="f39" fmla="*/ f33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8" y="f36"/>
                    </a:cxn>
                    <a:cxn ang="f31">
                      <a:pos x="f38" y="f36"/>
                    </a:cxn>
                    <a:cxn ang="f31">
                      <a:pos x="f39" y="f37"/>
                    </a:cxn>
                    <a:cxn ang="f31">
                      <a:pos x="f38" y="f36"/>
                    </a:cxn>
                  </a:cxnLst>
                  <a:rect l="f34" t="f30" r="f35" b="f29"/>
                  <a:pathLst>
                    <a:path w="8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7" y="f5"/>
                      </a:lnTo>
                      <a:cubicBezTo>
                        <a:pt x="f5" y="f7"/>
                        <a:pt x="f8" y="f7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23" name="Freeform 52">
                  <a:extLst>
                    <a:ext uri="{FF2B5EF4-FFF2-40B4-BE49-F238E27FC236}">
                      <a16:creationId xmlns:a16="http://schemas.microsoft.com/office/drawing/2014/main" id="{E28146D5-789B-4296-A617-113DAFB609B0}"/>
                    </a:ext>
                  </a:extLst>
                </p:cNvPr>
                <p:cNvSpPr/>
                <p:nvPr/>
              </p:nvSpPr>
              <p:spPr>
                <a:xfrm rot="16199987" flipH="1">
                  <a:off x="10633054" y="1730573"/>
                  <a:ext cx="13597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6"/>
                    <a:gd name="f7" fmla="val 1"/>
                    <a:gd name="f8" fmla="val 9"/>
                    <a:gd name="f9" fmla="val 23"/>
                    <a:gd name="f10" fmla="val 29"/>
                    <a:gd name="f11" fmla="val 19"/>
                    <a:gd name="f12" fmla="+- 0 0 -90"/>
                    <a:gd name="f13" fmla="*/ f3 1 36"/>
                    <a:gd name="f14" fmla="*/ f4 1 1"/>
                    <a:gd name="f15" fmla="+- f7 0 f5"/>
                    <a:gd name="f16" fmla="+- f6 0 f5"/>
                    <a:gd name="f17" fmla="*/ f12 f0 1"/>
                    <a:gd name="f18" fmla="*/ f16 1 36"/>
                    <a:gd name="f19" fmla="*/ 0 f16 1"/>
                    <a:gd name="f20" fmla="*/ 1 f15 1"/>
                    <a:gd name="f21" fmla="*/ 36 f16 1"/>
                    <a:gd name="f22" fmla="*/ 0 1 f15"/>
                    <a:gd name="f23" fmla="*/ f7 1 f15"/>
                    <a:gd name="f24" fmla="*/ f17 1 f2"/>
                    <a:gd name="f25" fmla="*/ f19 1 36"/>
                    <a:gd name="f26" fmla="*/ f21 1 36"/>
                    <a:gd name="f27" fmla="*/ f20 1 f15"/>
                    <a:gd name="f28" fmla="*/ 0 1 f18"/>
                    <a:gd name="f29" fmla="*/ f6 1 f18"/>
                    <a:gd name="f30" fmla="*/ f23 f14 1"/>
                    <a:gd name="f31" fmla="*/ f22 f14 1"/>
                    <a:gd name="f32" fmla="+- f24 0 f1"/>
                    <a:gd name="f33" fmla="*/ f25 1 f18"/>
                    <a:gd name="f34" fmla="*/ f26 1 f18"/>
                    <a:gd name="f35" fmla="*/ f28 f13 1"/>
                    <a:gd name="f36" fmla="*/ f29 f13 1"/>
                    <a:gd name="f37" fmla="*/ f27 f14 1"/>
                    <a:gd name="f38" fmla="*/ f33 f13 1"/>
                    <a:gd name="f39" fmla="*/ f34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8" y="f37"/>
                    </a:cxn>
                    <a:cxn ang="f32">
                      <a:pos x="f38" y="f37"/>
                    </a:cxn>
                    <a:cxn ang="f32">
                      <a:pos x="f39" y="f37"/>
                    </a:cxn>
                    <a:cxn ang="f32">
                      <a:pos x="f38" y="f37"/>
                    </a:cxn>
                  </a:cxnLst>
                  <a:rect l="f35" t="f31" r="f36" b="f30"/>
                  <a:pathLst>
                    <a:path w="36" h="1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7"/>
                        <a:pt x="f9" y="f7"/>
                        <a:pt x="f6" y="f7"/>
                      </a:cubicBezTo>
                      <a:cubicBezTo>
                        <a:pt x="f10" y="f5"/>
                        <a:pt x="f11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24" name="Freeform 53">
                  <a:extLst>
                    <a:ext uri="{FF2B5EF4-FFF2-40B4-BE49-F238E27FC236}">
                      <a16:creationId xmlns:a16="http://schemas.microsoft.com/office/drawing/2014/main" id="{6122C154-F08B-4DBA-BEA9-56C7FB8455AC}"/>
                    </a:ext>
                  </a:extLst>
                </p:cNvPr>
                <p:cNvSpPr/>
                <p:nvPr/>
              </p:nvSpPr>
              <p:spPr>
                <a:xfrm rot="16199987" flipH="1">
                  <a:off x="10640370" y="5250841"/>
                  <a:ext cx="7415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0"/>
                    <a:gd name="f7" fmla="val 1"/>
                    <a:gd name="f8" fmla="val 3"/>
                    <a:gd name="f9" fmla="+- 0 0 -90"/>
                    <a:gd name="f10" fmla="*/ f3 1 20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20"/>
                    <a:gd name="f16" fmla="*/ 0 f13 1"/>
                    <a:gd name="f17" fmla="*/ 1 f12 1"/>
                    <a:gd name="f18" fmla="*/ 0 1 f12"/>
                    <a:gd name="f19" fmla="*/ f7 1 f12"/>
                    <a:gd name="f20" fmla="*/ f14 1 f2"/>
                    <a:gd name="f21" fmla="*/ f16 1 20"/>
                    <a:gd name="f22" fmla="*/ f17 1 f12"/>
                    <a:gd name="f23" fmla="*/ 0 1 f15"/>
                    <a:gd name="f24" fmla="*/ f6 1 f15"/>
                    <a:gd name="f25" fmla="*/ f19 f11 1"/>
                    <a:gd name="f26" fmla="*/ f18 f11 1"/>
                    <a:gd name="f27" fmla="+- f20 0 f1"/>
                    <a:gd name="f28" fmla="*/ f21 1 f15"/>
                    <a:gd name="f29" fmla="*/ f23 f10 1"/>
                    <a:gd name="f30" fmla="*/ f24 f10 1"/>
                    <a:gd name="f31" fmla="*/ f22 f11 1"/>
                    <a:gd name="f32" fmla="*/ f28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7">
                      <a:pos x="f32" y="f31"/>
                    </a:cxn>
                    <a:cxn ang="f27">
                      <a:pos x="f32" y="f31"/>
                    </a:cxn>
                    <a:cxn ang="f27">
                      <a:pos x="f32" y="f31"/>
                    </a:cxn>
                  </a:cxnLst>
                  <a:rect l="f29" t="f26" r="f30" b="f25"/>
                  <a:pathLst>
                    <a:path w="20" h="1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6" y="f7"/>
                        <a:pt x="f8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25" name="Freeform 54">
                  <a:extLst>
                    <a:ext uri="{FF2B5EF4-FFF2-40B4-BE49-F238E27FC236}">
                      <a16:creationId xmlns:a16="http://schemas.microsoft.com/office/drawing/2014/main" id="{6C091CC4-FD69-4233-8E50-A31520351DA4}"/>
                    </a:ext>
                  </a:extLst>
                </p:cNvPr>
                <p:cNvSpPr/>
                <p:nvPr/>
              </p:nvSpPr>
              <p:spPr>
                <a:xfrm rot="16199987" flipH="1">
                  <a:off x="10652019" y="5281089"/>
                  <a:ext cx="3090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"/>
                    <a:gd name="f7" fmla="val 3"/>
                    <a:gd name="f8" fmla="val 4"/>
                    <a:gd name="f9" fmla="val 1"/>
                    <a:gd name="f10" fmla="val 2"/>
                    <a:gd name="f11" fmla="+- 0 0 -90"/>
                    <a:gd name="f12" fmla="*/ f3 1 8"/>
                    <a:gd name="f13" fmla="*/ f4 1 3"/>
                    <a:gd name="f14" fmla="+- f7 0 f5"/>
                    <a:gd name="f15" fmla="+- f6 0 f5"/>
                    <a:gd name="f16" fmla="*/ f11 f0 1"/>
                    <a:gd name="f17" fmla="*/ f14 1 3"/>
                    <a:gd name="f18" fmla="*/ f15 1 8"/>
                    <a:gd name="f19" fmla="*/ 8 f15 1"/>
                    <a:gd name="f20" fmla="*/ 0 f14 1"/>
                    <a:gd name="f21" fmla="*/ 0 f15 1"/>
                    <a:gd name="f22" fmla="*/ 3 f14 1"/>
                    <a:gd name="f23" fmla="*/ f16 1 f2"/>
                    <a:gd name="f24" fmla="*/ f19 1 8"/>
                    <a:gd name="f25" fmla="*/ f20 1 3"/>
                    <a:gd name="f26" fmla="*/ f21 1 8"/>
                    <a:gd name="f27" fmla="*/ f22 1 3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8" h="3">
                      <a:moveTo>
                        <a:pt x="f6" y="f5"/>
                      </a:moveTo>
                      <a:lnTo>
                        <a:pt x="f6" y="f5"/>
                      </a:lnTo>
                      <a:cubicBezTo>
                        <a:pt x="f8" y="f9"/>
                        <a:pt x="f9" y="f10"/>
                        <a:pt x="f5" y="f7"/>
                      </a:cubicBezTo>
                      <a:cubicBezTo>
                        <a:pt x="f10" y="f10"/>
                        <a:pt x="f8" y="f9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26" name="Freeform 55">
                  <a:extLst>
                    <a:ext uri="{FF2B5EF4-FFF2-40B4-BE49-F238E27FC236}">
                      <a16:creationId xmlns:a16="http://schemas.microsoft.com/office/drawing/2014/main" id="{F73BF8B1-A299-40AF-8531-8BC97ED55FED}"/>
                    </a:ext>
                  </a:extLst>
                </p:cNvPr>
                <p:cNvSpPr/>
                <p:nvPr/>
              </p:nvSpPr>
              <p:spPr>
                <a:xfrm rot="16199987" flipH="1">
                  <a:off x="10657213" y="4911232"/>
                  <a:ext cx="1856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4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1 f13 1"/>
                    <a:gd name="f17" fmla="*/ 0 f12 1"/>
                    <a:gd name="f18" fmla="*/ 0 f13 1"/>
                    <a:gd name="f19" fmla="*/ 0 1 f12"/>
                    <a:gd name="f20" fmla="*/ f7 1 f12"/>
                    <a:gd name="f21" fmla="*/ f14 1 f2"/>
                    <a:gd name="f22" fmla="*/ f16 1 5"/>
                    <a:gd name="f23" fmla="*/ f18 1 5"/>
                    <a:gd name="f24" fmla="*/ f17 1 f12"/>
                    <a:gd name="f25" fmla="*/ 0 1 f15"/>
                    <a:gd name="f26" fmla="*/ f6 1 f15"/>
                    <a:gd name="f27" fmla="*/ f20 f11 1"/>
                    <a:gd name="f28" fmla="*/ f19 f11 1"/>
                    <a:gd name="f29" fmla="+- f21 0 f1"/>
                    <a:gd name="f30" fmla="*/ f22 1 f15"/>
                    <a:gd name="f31" fmla="*/ f23 1 f15"/>
                    <a:gd name="f32" fmla="*/ f25 f10 1"/>
                    <a:gd name="f33" fmla="*/ f26 f10 1"/>
                    <a:gd name="f34" fmla="*/ f24 f11 1"/>
                    <a:gd name="f35" fmla="*/ f30 f10 1"/>
                    <a:gd name="f36" fmla="*/ f31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35" y="f34"/>
                    </a:cxn>
                    <a:cxn ang="f29">
                      <a:pos x="f35" y="f34"/>
                    </a:cxn>
                    <a:cxn ang="f29">
                      <a:pos x="f36" y="f34"/>
                    </a:cxn>
                    <a:cxn ang="f29">
                      <a:pos x="f35" y="f34"/>
                    </a:cxn>
                  </a:cxnLst>
                  <a:rect l="f32" t="f28" r="f33" b="f27"/>
                  <a:pathLst>
                    <a:path w="5" h="1">
                      <a:moveTo>
                        <a:pt x="f7" y="f5"/>
                      </a:moveTo>
                      <a:lnTo>
                        <a:pt x="f7" y="f5"/>
                      </a:lnTo>
                      <a:lnTo>
                        <a:pt x="f5" y="f5"/>
                      </a:lnTo>
                      <a:cubicBezTo>
                        <a:pt x="f6" y="f7"/>
                        <a:pt x="f8" y="f5"/>
                        <a:pt x="f7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27" name="Freeform 56">
                  <a:extLst>
                    <a:ext uri="{FF2B5EF4-FFF2-40B4-BE49-F238E27FC236}">
                      <a16:creationId xmlns:a16="http://schemas.microsoft.com/office/drawing/2014/main" id="{50C3EB5B-563B-4C27-B5BA-FA9914E591AA}"/>
                    </a:ext>
                  </a:extLst>
                </p:cNvPr>
                <p:cNvSpPr/>
                <p:nvPr/>
              </p:nvSpPr>
              <p:spPr>
                <a:xfrm rot="16199987" flipH="1">
                  <a:off x="10640488" y="5253986"/>
                  <a:ext cx="9272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5"/>
                    <a:gd name="f7" fmla="val 1"/>
                    <a:gd name="f8" fmla="val 18"/>
                    <a:gd name="f9" fmla="val 10"/>
                    <a:gd name="f10" fmla="val 5"/>
                    <a:gd name="f11" fmla="val 12"/>
                    <a:gd name="f12" fmla="+- 0 0 -90"/>
                    <a:gd name="f13" fmla="*/ f3 1 25"/>
                    <a:gd name="f14" fmla="*/ f4 1 1"/>
                    <a:gd name="f15" fmla="+- f7 0 f5"/>
                    <a:gd name="f16" fmla="+- f6 0 f5"/>
                    <a:gd name="f17" fmla="*/ f12 f0 1"/>
                    <a:gd name="f18" fmla="*/ f16 1 25"/>
                    <a:gd name="f19" fmla="*/ 25 f16 1"/>
                    <a:gd name="f20" fmla="*/ 1 f15 1"/>
                    <a:gd name="f21" fmla="*/ 0 f16 1"/>
                    <a:gd name="f22" fmla="*/ 0 f15 1"/>
                    <a:gd name="f23" fmla="*/ 0 1 f15"/>
                    <a:gd name="f24" fmla="*/ f7 1 f15"/>
                    <a:gd name="f25" fmla="*/ f17 1 f2"/>
                    <a:gd name="f26" fmla="*/ f19 1 25"/>
                    <a:gd name="f27" fmla="*/ f21 1 25"/>
                    <a:gd name="f28" fmla="*/ f20 1 f15"/>
                    <a:gd name="f29" fmla="*/ f22 1 f15"/>
                    <a:gd name="f30" fmla="*/ 0 1 f18"/>
                    <a:gd name="f31" fmla="*/ f6 1 f18"/>
                    <a:gd name="f32" fmla="*/ f24 f14 1"/>
                    <a:gd name="f33" fmla="*/ f23 f14 1"/>
                    <a:gd name="f34" fmla="+- f25 0 f1"/>
                    <a:gd name="f35" fmla="*/ f26 1 f18"/>
                    <a:gd name="f36" fmla="*/ f27 1 f18"/>
                    <a:gd name="f37" fmla="*/ f30 f13 1"/>
                    <a:gd name="f38" fmla="*/ f31 f13 1"/>
                    <a:gd name="f39" fmla="*/ f28 f14 1"/>
                    <a:gd name="f40" fmla="*/ f29 f14 1"/>
                    <a:gd name="f41" fmla="*/ f35 f13 1"/>
                    <a:gd name="f42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4">
                      <a:pos x="f41" y="f39"/>
                    </a:cxn>
                    <a:cxn ang="f34">
                      <a:pos x="f41" y="f39"/>
                    </a:cxn>
                    <a:cxn ang="f34">
                      <a:pos x="f42" y="f40"/>
                    </a:cxn>
                    <a:cxn ang="f34">
                      <a:pos x="f41" y="f39"/>
                    </a:cxn>
                  </a:cxnLst>
                  <a:rect l="f37" t="f33" r="f38" b="f32"/>
                  <a:pathLst>
                    <a:path w="25" h="1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5"/>
                        <a:pt x="f9" y="f5"/>
                        <a:pt x="f5" y="f5"/>
                      </a:cubicBezTo>
                      <a:cubicBezTo>
                        <a:pt x="f10" y="f5"/>
                        <a:pt x="f11" y="f5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28" name="Freeform 57">
                  <a:extLst>
                    <a:ext uri="{FF2B5EF4-FFF2-40B4-BE49-F238E27FC236}">
                      <a16:creationId xmlns:a16="http://schemas.microsoft.com/office/drawing/2014/main" id="{B8865DC0-586A-4872-B63D-72EA57CD8428}"/>
                    </a:ext>
                  </a:extLst>
                </p:cNvPr>
                <p:cNvSpPr/>
                <p:nvPr/>
              </p:nvSpPr>
              <p:spPr>
                <a:xfrm rot="16199987" flipH="1">
                  <a:off x="10640370" y="5260113"/>
                  <a:ext cx="7415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0"/>
                    <a:gd name="f7" fmla="val 1"/>
                    <a:gd name="f8" fmla="val 18"/>
                    <a:gd name="f9" fmla="+- 0 0 -90"/>
                    <a:gd name="f10" fmla="*/ f3 1 20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20"/>
                    <a:gd name="f16" fmla="*/ 0 f13 1"/>
                    <a:gd name="f17" fmla="*/ 1 f12 1"/>
                    <a:gd name="f18" fmla="*/ 18 f13 1"/>
                    <a:gd name="f19" fmla="*/ 0 1 f12"/>
                    <a:gd name="f20" fmla="*/ f7 1 f12"/>
                    <a:gd name="f21" fmla="*/ f14 1 f2"/>
                    <a:gd name="f22" fmla="*/ f16 1 20"/>
                    <a:gd name="f23" fmla="*/ f18 1 20"/>
                    <a:gd name="f24" fmla="*/ f17 1 f12"/>
                    <a:gd name="f25" fmla="*/ 0 1 f15"/>
                    <a:gd name="f26" fmla="*/ f6 1 f15"/>
                    <a:gd name="f27" fmla="*/ f20 f11 1"/>
                    <a:gd name="f28" fmla="*/ f19 f11 1"/>
                    <a:gd name="f29" fmla="+- f21 0 f1"/>
                    <a:gd name="f30" fmla="*/ f22 1 f15"/>
                    <a:gd name="f31" fmla="*/ f23 1 f15"/>
                    <a:gd name="f32" fmla="*/ f25 f10 1"/>
                    <a:gd name="f33" fmla="*/ f26 f10 1"/>
                    <a:gd name="f34" fmla="*/ f24 f11 1"/>
                    <a:gd name="f35" fmla="*/ f30 f10 1"/>
                    <a:gd name="f36" fmla="*/ f31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35" y="f34"/>
                    </a:cxn>
                    <a:cxn ang="f29">
                      <a:pos x="f35" y="f34"/>
                    </a:cxn>
                    <a:cxn ang="f29">
                      <a:pos x="f36" y="f34"/>
                    </a:cxn>
                    <a:cxn ang="f29">
                      <a:pos x="f35" y="f34"/>
                    </a:cxn>
                  </a:cxnLst>
                  <a:rect l="f32" t="f28" r="f33" b="f27"/>
                  <a:pathLst>
                    <a:path w="20" h="1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8" y="f7"/>
                      </a:lnTo>
                      <a:cubicBezTo>
                        <a:pt x="f6" y="f7"/>
                        <a:pt x="f8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29" name="Freeform 58">
                  <a:extLst>
                    <a:ext uri="{FF2B5EF4-FFF2-40B4-BE49-F238E27FC236}">
                      <a16:creationId xmlns:a16="http://schemas.microsoft.com/office/drawing/2014/main" id="{C3EC04C2-7F22-4062-A8C2-8C5FED975829}"/>
                    </a:ext>
                  </a:extLst>
                </p:cNvPr>
                <p:cNvSpPr/>
                <p:nvPr/>
              </p:nvSpPr>
              <p:spPr>
                <a:xfrm rot="16199987" flipH="1">
                  <a:off x="10638921" y="5243128"/>
                  <a:ext cx="11740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1"/>
                    <a:gd name="f7" fmla="val 1"/>
                    <a:gd name="f8" fmla="val 11"/>
                    <a:gd name="f9" fmla="val 21"/>
                    <a:gd name="f10" fmla="val 28"/>
                    <a:gd name="f11" fmla="val 26"/>
                    <a:gd name="f12" fmla="val 27"/>
                    <a:gd name="f13" fmla="+- 0 0 -90"/>
                    <a:gd name="f14" fmla="*/ f3 1 31"/>
                    <a:gd name="f15" fmla="*/ f4 1 1"/>
                    <a:gd name="f16" fmla="+- f7 0 f5"/>
                    <a:gd name="f17" fmla="+- f6 0 f5"/>
                    <a:gd name="f18" fmla="*/ f13 f0 1"/>
                    <a:gd name="f19" fmla="*/ f17 1 31"/>
                    <a:gd name="f20" fmla="*/ 0 f17 1"/>
                    <a:gd name="f21" fmla="*/ 0 f16 1"/>
                    <a:gd name="f22" fmla="*/ 31 f17 1"/>
                    <a:gd name="f23" fmla="*/ 1 f16 1"/>
                    <a:gd name="f24" fmla="*/ 27 f17 1"/>
                    <a:gd name="f25" fmla="*/ 0 1 f16"/>
                    <a:gd name="f26" fmla="*/ f7 1 f16"/>
                    <a:gd name="f27" fmla="*/ f18 1 f2"/>
                    <a:gd name="f28" fmla="*/ f20 1 31"/>
                    <a:gd name="f29" fmla="*/ f22 1 31"/>
                    <a:gd name="f30" fmla="*/ f24 1 31"/>
                    <a:gd name="f31" fmla="*/ f21 1 f16"/>
                    <a:gd name="f32" fmla="*/ f23 1 f16"/>
                    <a:gd name="f33" fmla="*/ 0 1 f19"/>
                    <a:gd name="f34" fmla="*/ f6 1 f19"/>
                    <a:gd name="f35" fmla="*/ f26 f15 1"/>
                    <a:gd name="f36" fmla="*/ f25 f15 1"/>
                    <a:gd name="f37" fmla="+- f27 0 f1"/>
                    <a:gd name="f38" fmla="*/ f28 1 f19"/>
                    <a:gd name="f39" fmla="*/ f29 1 f19"/>
                    <a:gd name="f40" fmla="*/ f30 1 f19"/>
                    <a:gd name="f41" fmla="*/ f33 f14 1"/>
                    <a:gd name="f42" fmla="*/ f34 f14 1"/>
                    <a:gd name="f43" fmla="*/ f31 f15 1"/>
                    <a:gd name="f44" fmla="*/ f32 f15 1"/>
                    <a:gd name="f45" fmla="*/ f38 f14 1"/>
                    <a:gd name="f46" fmla="*/ f39 f14 1"/>
                    <a:gd name="f47" fmla="*/ f40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5" y="f43"/>
                    </a:cxn>
                    <a:cxn ang="f37">
                      <a:pos x="f45" y="f43"/>
                    </a:cxn>
                    <a:cxn ang="f37">
                      <a:pos x="f46" y="f44"/>
                    </a:cxn>
                    <a:cxn ang="f37">
                      <a:pos x="f47" y="f43"/>
                    </a:cxn>
                    <a:cxn ang="f37">
                      <a:pos x="f45" y="f43"/>
                    </a:cxn>
                  </a:cxnLst>
                  <a:rect l="f41" t="f36" r="f42" b="f35"/>
                  <a:pathLst>
                    <a:path w="31" h="1">
                      <a:moveTo>
                        <a:pt x="f5" y="f5"/>
                      </a:moveTo>
                      <a:lnTo>
                        <a:pt x="f5" y="f5"/>
                      </a:lnTo>
                      <a:cubicBezTo>
                        <a:pt x="f8" y="f5"/>
                        <a:pt x="f9" y="f5"/>
                        <a:pt x="f6" y="f7"/>
                      </a:cubicBezTo>
                      <a:cubicBezTo>
                        <a:pt x="f10" y="f5"/>
                        <a:pt x="f11" y="f5"/>
                        <a:pt x="f12" y="f5"/>
                      </a:cubicBezTo>
                      <a:lnTo>
                        <a:pt x="f5" y="f5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30" name="Freeform 59">
                  <a:extLst>
                    <a:ext uri="{FF2B5EF4-FFF2-40B4-BE49-F238E27FC236}">
                      <a16:creationId xmlns:a16="http://schemas.microsoft.com/office/drawing/2014/main" id="{95143AB9-1379-44AA-94DF-3746A264A941}"/>
                    </a:ext>
                  </a:extLst>
                </p:cNvPr>
                <p:cNvSpPr/>
                <p:nvPr/>
              </p:nvSpPr>
              <p:spPr>
                <a:xfrm rot="16199987" flipH="1">
                  <a:off x="10653770" y="2634701"/>
                  <a:ext cx="8037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3"/>
                    <a:gd name="f7" fmla="val 2"/>
                    <a:gd name="f8" fmla="val 19"/>
                    <a:gd name="f9" fmla="val 8"/>
                    <a:gd name="f10" fmla="val 1"/>
                    <a:gd name="f11" fmla="+- 0 0 -90"/>
                    <a:gd name="f12" fmla="*/ f3 1 23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23"/>
                    <a:gd name="f19" fmla="*/ 23 f15 1"/>
                    <a:gd name="f20" fmla="*/ 0 f14 1"/>
                    <a:gd name="f21" fmla="*/ 19 f15 1"/>
                    <a:gd name="f22" fmla="*/ f16 1 f2"/>
                    <a:gd name="f23" fmla="*/ f19 1 23"/>
                    <a:gd name="f24" fmla="*/ f20 1 2"/>
                    <a:gd name="f25" fmla="*/ f21 1 23"/>
                    <a:gd name="f26" fmla="*/ 0 1 f18"/>
                    <a:gd name="f27" fmla="*/ f6 1 f18"/>
                    <a:gd name="f28" fmla="*/ 0 1 f17"/>
                    <a:gd name="f29" fmla="*/ f7 1 f17"/>
                    <a:gd name="f30" fmla="+- f22 0 f1"/>
                    <a:gd name="f31" fmla="*/ f23 1 f18"/>
                    <a:gd name="f32" fmla="*/ f24 1 f17"/>
                    <a:gd name="f33" fmla="*/ f25 1 f18"/>
                    <a:gd name="f34" fmla="*/ f26 f12 1"/>
                    <a:gd name="f35" fmla="*/ f27 f12 1"/>
                    <a:gd name="f36" fmla="*/ f29 f13 1"/>
                    <a:gd name="f37" fmla="*/ f28 f13 1"/>
                    <a:gd name="f38" fmla="*/ f31 f12 1"/>
                    <a:gd name="f39" fmla="*/ f32 f13 1"/>
                    <a:gd name="f40" fmla="*/ f33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0">
                      <a:pos x="f38" y="f39"/>
                    </a:cxn>
                    <a:cxn ang="f30">
                      <a:pos x="f38" y="f39"/>
                    </a:cxn>
                    <a:cxn ang="f30">
                      <a:pos x="f40" y="f39"/>
                    </a:cxn>
                    <a:cxn ang="f30">
                      <a:pos x="f38" y="f39"/>
                    </a:cxn>
                  </a:cxnLst>
                  <a:rect l="f34" t="f37" r="f35" b="f36"/>
                  <a:pathLst>
                    <a:path w="23" h="2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8" y="f5"/>
                      </a:lnTo>
                      <a:cubicBezTo>
                        <a:pt x="f5" y="f7"/>
                        <a:pt x="f9" y="f10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31" name="Freeform 60">
                  <a:extLst>
                    <a:ext uri="{FF2B5EF4-FFF2-40B4-BE49-F238E27FC236}">
                      <a16:creationId xmlns:a16="http://schemas.microsoft.com/office/drawing/2014/main" id="{1EA6F1F4-F5CF-4349-8CDA-DA55DACF0BF3}"/>
                    </a:ext>
                  </a:extLst>
                </p:cNvPr>
                <p:cNvSpPr/>
                <p:nvPr/>
              </p:nvSpPr>
              <p:spPr>
                <a:xfrm rot="16199987" flipH="1">
                  <a:off x="10665260" y="4358423"/>
                  <a:ext cx="1234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"/>
                    <a:gd name="f7" fmla="val 1"/>
                    <a:gd name="f8" fmla="+- 0 0 -90"/>
                    <a:gd name="f9" fmla="*/ f3 1 3"/>
                    <a:gd name="f10" fmla="*/ f4 1 1"/>
                    <a:gd name="f11" fmla="+- f7 0 f5"/>
                    <a:gd name="f12" fmla="+- f6 0 f5"/>
                    <a:gd name="f13" fmla="*/ f8 f0 1"/>
                    <a:gd name="f14" fmla="*/ f12 1 3"/>
                    <a:gd name="f15" fmla="*/ 1 f12 1"/>
                    <a:gd name="f16" fmla="*/ 1 f11 1"/>
                    <a:gd name="f17" fmla="*/ 3 f12 1"/>
                    <a:gd name="f18" fmla="*/ 0 f11 1"/>
                    <a:gd name="f19" fmla="*/ 0 f12 1"/>
                    <a:gd name="f20" fmla="*/ 0 1 f11"/>
                    <a:gd name="f21" fmla="*/ f7 1 f11"/>
                    <a:gd name="f22" fmla="*/ f13 1 f2"/>
                    <a:gd name="f23" fmla="*/ f15 1 3"/>
                    <a:gd name="f24" fmla="*/ f17 1 3"/>
                    <a:gd name="f25" fmla="*/ f19 1 3"/>
                    <a:gd name="f26" fmla="*/ f16 1 f11"/>
                    <a:gd name="f27" fmla="*/ f18 1 f11"/>
                    <a:gd name="f28" fmla="*/ 0 1 f14"/>
                    <a:gd name="f29" fmla="*/ f6 1 f14"/>
                    <a:gd name="f30" fmla="*/ f21 f10 1"/>
                    <a:gd name="f31" fmla="*/ f20 f10 1"/>
                    <a:gd name="f32" fmla="+- f22 0 f1"/>
                    <a:gd name="f33" fmla="*/ f23 1 f14"/>
                    <a:gd name="f34" fmla="*/ f24 1 f14"/>
                    <a:gd name="f35" fmla="*/ f25 1 f14"/>
                    <a:gd name="f36" fmla="*/ f28 f9 1"/>
                    <a:gd name="f37" fmla="*/ f29 f9 1"/>
                    <a:gd name="f38" fmla="*/ f26 f10 1"/>
                    <a:gd name="f39" fmla="*/ f27 f10 1"/>
                    <a:gd name="f40" fmla="*/ f33 f9 1"/>
                    <a:gd name="f41" fmla="*/ f34 f9 1"/>
                    <a:gd name="f42" fmla="*/ f35 f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0" y="f38"/>
                    </a:cxn>
                    <a:cxn ang="f32">
                      <a:pos x="f40" y="f38"/>
                    </a:cxn>
                    <a:cxn ang="f32">
                      <a:pos x="f41" y="f39"/>
                    </a:cxn>
                    <a:cxn ang="f32">
                      <a:pos x="f42" y="f39"/>
                    </a:cxn>
                    <a:cxn ang="f32">
                      <a:pos x="f40" y="f38"/>
                    </a:cxn>
                  </a:cxnLst>
                  <a:rect l="f36" t="f31" r="f37" b="f30"/>
                  <a:pathLst>
                    <a:path w="3" h="1">
                      <a:moveTo>
                        <a:pt x="f7" y="f7"/>
                      </a:moveTo>
                      <a:lnTo>
                        <a:pt x="f7" y="f7"/>
                      </a:lnTo>
                      <a:lnTo>
                        <a:pt x="f6" y="f5"/>
                      </a:lnTo>
                      <a:lnTo>
                        <a:pt x="f5" y="f5"/>
                      </a:lnTo>
                      <a:lnTo>
                        <a:pt x="f7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32" name="Freeform 61">
                  <a:extLst>
                    <a:ext uri="{FF2B5EF4-FFF2-40B4-BE49-F238E27FC236}">
                      <a16:creationId xmlns:a16="http://schemas.microsoft.com/office/drawing/2014/main" id="{E77D1418-D579-421F-B968-AB2F3A265C6E}"/>
                    </a:ext>
                  </a:extLst>
                </p:cNvPr>
                <p:cNvSpPr/>
                <p:nvPr/>
              </p:nvSpPr>
              <p:spPr>
                <a:xfrm rot="16199987" flipH="1">
                  <a:off x="10650428" y="4340949"/>
                  <a:ext cx="25959" cy="843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9"/>
                    <a:gd name="f7" fmla="val 17"/>
                    <a:gd name="f8" fmla="val 30"/>
                    <a:gd name="f9" fmla="val 11"/>
                    <a:gd name="f10" fmla="val 47"/>
                    <a:gd name="f11" fmla="val 12"/>
                    <a:gd name="f12" fmla="val 13"/>
                    <a:gd name="f13" fmla="val 46"/>
                    <a:gd name="f14" fmla="+- 0 0 -90"/>
                    <a:gd name="f15" fmla="*/ f3 1 69"/>
                    <a:gd name="f16" fmla="*/ f4 1 17"/>
                    <a:gd name="f17" fmla="+- f7 0 f5"/>
                    <a:gd name="f18" fmla="+- f6 0 f5"/>
                    <a:gd name="f19" fmla="*/ f14 f0 1"/>
                    <a:gd name="f20" fmla="*/ f18 1 69"/>
                    <a:gd name="f21" fmla="*/ f17 1 17"/>
                    <a:gd name="f22" fmla="*/ 0 f18 1"/>
                    <a:gd name="f23" fmla="*/ 17 f17 1"/>
                    <a:gd name="f24" fmla="*/ 69 f18 1"/>
                    <a:gd name="f25" fmla="*/ 13 f17 1"/>
                    <a:gd name="f26" fmla="*/ 46 f18 1"/>
                    <a:gd name="f27" fmla="*/ 0 f17 1"/>
                    <a:gd name="f28" fmla="*/ f19 1 f2"/>
                    <a:gd name="f29" fmla="*/ f22 1 69"/>
                    <a:gd name="f30" fmla="*/ f23 1 17"/>
                    <a:gd name="f31" fmla="*/ f24 1 69"/>
                    <a:gd name="f32" fmla="*/ f25 1 17"/>
                    <a:gd name="f33" fmla="*/ f26 1 69"/>
                    <a:gd name="f34" fmla="*/ f27 1 17"/>
                    <a:gd name="f35" fmla="*/ 0 1 f20"/>
                    <a:gd name="f36" fmla="*/ f6 1 f20"/>
                    <a:gd name="f37" fmla="*/ 0 1 f21"/>
                    <a:gd name="f38" fmla="*/ f7 1 f21"/>
                    <a:gd name="f39" fmla="+- f28 0 f1"/>
                    <a:gd name="f40" fmla="*/ f29 1 f20"/>
                    <a:gd name="f41" fmla="*/ f30 1 f21"/>
                    <a:gd name="f42" fmla="*/ f31 1 f20"/>
                    <a:gd name="f43" fmla="*/ f32 1 f21"/>
                    <a:gd name="f44" fmla="*/ f33 1 f20"/>
                    <a:gd name="f45" fmla="*/ f34 1 f21"/>
                    <a:gd name="f46" fmla="*/ f35 f15 1"/>
                    <a:gd name="f47" fmla="*/ f36 f15 1"/>
                    <a:gd name="f48" fmla="*/ f38 f16 1"/>
                    <a:gd name="f49" fmla="*/ f37 f16 1"/>
                    <a:gd name="f50" fmla="*/ f40 f15 1"/>
                    <a:gd name="f51" fmla="*/ f41 f16 1"/>
                    <a:gd name="f52" fmla="*/ f42 f15 1"/>
                    <a:gd name="f53" fmla="*/ f43 f16 1"/>
                    <a:gd name="f54" fmla="*/ f44 f15 1"/>
                    <a:gd name="f55" fmla="*/ f45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50" y="f51"/>
                    </a:cxn>
                    <a:cxn ang="f39">
                      <a:pos x="f50" y="f51"/>
                    </a:cxn>
                    <a:cxn ang="f39">
                      <a:pos x="f52" y="f53"/>
                    </a:cxn>
                    <a:cxn ang="f39">
                      <a:pos x="f54" y="f55"/>
                    </a:cxn>
                    <a:cxn ang="f39">
                      <a:pos x="f50" y="f51"/>
                    </a:cxn>
                  </a:cxnLst>
                  <a:rect l="f46" t="f49" r="f47" b="f48"/>
                  <a:pathLst>
                    <a:path w="69" h="17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9"/>
                        <a:pt x="f10" y="f11"/>
                        <a:pt x="f6" y="f12"/>
                      </a:cubicBezTo>
                      <a:lnTo>
                        <a:pt x="f13" y="f5"/>
                      </a:lnTo>
                      <a:lnTo>
                        <a:pt x="f5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33" name="Freeform 62">
                  <a:extLst>
                    <a:ext uri="{FF2B5EF4-FFF2-40B4-BE49-F238E27FC236}">
                      <a16:creationId xmlns:a16="http://schemas.microsoft.com/office/drawing/2014/main" id="{4F5CB9BB-61C6-4C29-988E-71BB42FBE2F9}"/>
                    </a:ext>
                  </a:extLst>
                </p:cNvPr>
                <p:cNvSpPr/>
                <p:nvPr/>
              </p:nvSpPr>
              <p:spPr>
                <a:xfrm rot="16199987" flipH="1">
                  <a:off x="8792079" y="3489464"/>
                  <a:ext cx="3722970" cy="3657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030"/>
                    <a:gd name="f7" fmla="val 75"/>
                    <a:gd name="f8" fmla="val 2469"/>
                    <a:gd name="f9" fmla="val 12"/>
                    <a:gd name="f10" fmla="val 2482"/>
                    <a:gd name="f11" fmla="val 13"/>
                    <a:gd name="f12" fmla="val 2453"/>
                    <a:gd name="f13" fmla="val 15"/>
                    <a:gd name="f14" fmla="val 2461"/>
                    <a:gd name="f15" fmla="val 9555"/>
                    <a:gd name="f16" fmla="val 25"/>
                    <a:gd name="f17" fmla="val 9562"/>
                    <a:gd name="f18" fmla="val 24"/>
                    <a:gd name="f19" fmla="val 9561"/>
                    <a:gd name="f20" fmla="val 23"/>
                    <a:gd name="f21" fmla="val 9559"/>
                    <a:gd name="f22" fmla="val 9554"/>
                    <a:gd name="f23" fmla="val 9539"/>
                    <a:gd name="f24" fmla="val 9522"/>
                    <a:gd name="f25" fmla="val 9527"/>
                    <a:gd name="f26" fmla="val 9536"/>
                    <a:gd name="f27" fmla="val 26"/>
                    <a:gd name="f28" fmla="val 9489"/>
                    <a:gd name="f29" fmla="val 9488"/>
                    <a:gd name="f30" fmla="val 9456"/>
                    <a:gd name="f31" fmla="val 21"/>
                    <a:gd name="f32" fmla="val 9467"/>
                    <a:gd name="f33" fmla="val 22"/>
                    <a:gd name="f34" fmla="val 6376"/>
                    <a:gd name="f35" fmla="val 50"/>
                    <a:gd name="f36" fmla="val 6365"/>
                    <a:gd name="f37" fmla="val 52"/>
                    <a:gd name="f38" fmla="val 6349"/>
                    <a:gd name="f39" fmla="val 51"/>
                    <a:gd name="f40" fmla="val 6330"/>
                    <a:gd name="f41" fmla="val 49"/>
                    <a:gd name="f42" fmla="val 6344"/>
                    <a:gd name="f43" fmla="val 6359"/>
                    <a:gd name="f44" fmla="val 5258"/>
                    <a:gd name="f45" fmla="val 60"/>
                    <a:gd name="f46" fmla="val 5244"/>
                    <a:gd name="f47" fmla="val 61"/>
                    <a:gd name="f48" fmla="val 5216"/>
                    <a:gd name="f49" fmla="val 64"/>
                    <a:gd name="f50" fmla="val 5205"/>
                    <a:gd name="f51" fmla="val 5222"/>
                    <a:gd name="f52" fmla="val 55"/>
                    <a:gd name="f53" fmla="val 5234"/>
                    <a:gd name="f54" fmla="val 58"/>
                    <a:gd name="f55" fmla="val 4523"/>
                    <a:gd name="f56" fmla="val 4572"/>
                    <a:gd name="f57" fmla="val 65"/>
                    <a:gd name="f58" fmla="val 4513"/>
                    <a:gd name="f59" fmla="val 71"/>
                    <a:gd name="f60" fmla="val 4470"/>
                    <a:gd name="f61" fmla="val 69"/>
                    <a:gd name="f62" fmla="val 4516"/>
                    <a:gd name="f63" fmla="val 4707"/>
                    <a:gd name="f64" fmla="val 74"/>
                    <a:gd name="f65" fmla="val 4714"/>
                    <a:gd name="f66" fmla="val 4747"/>
                    <a:gd name="f67" fmla="val 63"/>
                    <a:gd name="f68" fmla="val 4737"/>
                    <a:gd name="f69" fmla="val 4736"/>
                    <a:gd name="f70" fmla="val 4727"/>
                    <a:gd name="f71" fmla="val 4790"/>
                    <a:gd name="f72" fmla="val 70"/>
                    <a:gd name="f73" fmla="val 4774"/>
                    <a:gd name="f74" fmla="val 54"/>
                    <a:gd name="f75" fmla="val 4855"/>
                    <a:gd name="f76" fmla="val 56"/>
                    <a:gd name="f77" fmla="val 4883"/>
                    <a:gd name="f78" fmla="val 57"/>
                    <a:gd name="f79" fmla="val 4903"/>
                    <a:gd name="f80" fmla="val 59"/>
                    <a:gd name="f81" fmla="val 4884"/>
                    <a:gd name="f82" fmla="val 4947"/>
                    <a:gd name="f83" fmla="val 4965"/>
                    <a:gd name="f84" fmla="val 4961"/>
                    <a:gd name="f85" fmla="val 4942"/>
                    <a:gd name="f86" fmla="val 5039"/>
                    <a:gd name="f87" fmla="val 5038"/>
                    <a:gd name="f88" fmla="val 5052"/>
                    <a:gd name="f89" fmla="val 5083"/>
                    <a:gd name="f90" fmla="val 5098"/>
                    <a:gd name="f91" fmla="val 5122"/>
                    <a:gd name="f92" fmla="val 5086"/>
                    <a:gd name="f93" fmla="val 5092"/>
                    <a:gd name="f94" fmla="val 5145"/>
                    <a:gd name="f95" fmla="val 5167"/>
                    <a:gd name="f96" fmla="val 5123"/>
                    <a:gd name="f97" fmla="val 5136"/>
                    <a:gd name="f98" fmla="val 73"/>
                    <a:gd name="f99" fmla="val 5130"/>
                    <a:gd name="f100" fmla="val 5238"/>
                    <a:gd name="f101" fmla="val 5187"/>
                    <a:gd name="f102" fmla="val 5220"/>
                    <a:gd name="f103" fmla="val 5259"/>
                    <a:gd name="f104" fmla="val 5316"/>
                    <a:gd name="f105" fmla="val 5302"/>
                    <a:gd name="f106" fmla="val 5202"/>
                    <a:gd name="f107" fmla="val 5260"/>
                    <a:gd name="f108" fmla="val 5276"/>
                    <a:gd name="f109" fmla="val 5298"/>
                    <a:gd name="f110" fmla="val 5329"/>
                    <a:gd name="f111" fmla="val 5359"/>
                    <a:gd name="f112" fmla="val 62"/>
                    <a:gd name="f113" fmla="val 5398"/>
                    <a:gd name="f114" fmla="val 5395"/>
                    <a:gd name="f115" fmla="val 5436"/>
                    <a:gd name="f116" fmla="val 67"/>
                    <a:gd name="f117" fmla="val 5433"/>
                    <a:gd name="f118" fmla="val 5457"/>
                    <a:gd name="f119" fmla="val 5503"/>
                    <a:gd name="f120" fmla="val 5513"/>
                    <a:gd name="f121" fmla="val 66"/>
                    <a:gd name="f122" fmla="val 5523"/>
                    <a:gd name="f123" fmla="val 5597"/>
                    <a:gd name="f124" fmla="val 72"/>
                    <a:gd name="f125" fmla="val 5473"/>
                    <a:gd name="f126" fmla="val 5560"/>
                    <a:gd name="f127" fmla="val 5621"/>
                    <a:gd name="f128" fmla="val 5664"/>
                    <a:gd name="f129" fmla="val 5737"/>
                    <a:gd name="f130" fmla="val 5780"/>
                    <a:gd name="f131" fmla="val 5730"/>
                    <a:gd name="f132" fmla="val 5745"/>
                    <a:gd name="f133" fmla="val 5783"/>
                    <a:gd name="f134" fmla="val 5792"/>
                    <a:gd name="f135" fmla="val 5789"/>
                    <a:gd name="f136" fmla="val 5788"/>
                    <a:gd name="f137" fmla="val 5820"/>
                    <a:gd name="f138" fmla="val 5790"/>
                    <a:gd name="f139" fmla="val 5841"/>
                    <a:gd name="f140" fmla="val 53"/>
                    <a:gd name="f141" fmla="val 5854"/>
                    <a:gd name="f142" fmla="val 46"/>
                    <a:gd name="f143" fmla="val 5944"/>
                    <a:gd name="f144" fmla="val 6006"/>
                    <a:gd name="f145" fmla="val 6021"/>
                    <a:gd name="f146" fmla="val 5999"/>
                    <a:gd name="f147" fmla="val 6003"/>
                    <a:gd name="f148" fmla="val 6089"/>
                    <a:gd name="f149" fmla="val 6077"/>
                    <a:gd name="f150" fmla="val 6147"/>
                    <a:gd name="f151" fmla="val 6206"/>
                    <a:gd name="f152" fmla="val 6163"/>
                    <a:gd name="f153" fmla="val 6219"/>
                    <a:gd name="f154" fmla="val 45"/>
                    <a:gd name="f155" fmla="val 6268"/>
                    <a:gd name="f156" fmla="val 41"/>
                    <a:gd name="f157" fmla="val 6252"/>
                    <a:gd name="f158" fmla="val 38"/>
                    <a:gd name="f159" fmla="val 6239"/>
                    <a:gd name="f160" fmla="val 36"/>
                    <a:gd name="f161" fmla="val 6230"/>
                    <a:gd name="f162" fmla="val 35"/>
                    <a:gd name="f163" fmla="val 6308"/>
                    <a:gd name="f164" fmla="val 32"/>
                    <a:gd name="f165" fmla="val 6318"/>
                    <a:gd name="f166" fmla="val 33"/>
                    <a:gd name="f167" fmla="val 6310"/>
                    <a:gd name="f168" fmla="val 6297"/>
                    <a:gd name="f169" fmla="val 6311"/>
                    <a:gd name="f170" fmla="val 6339"/>
                    <a:gd name="f171" fmla="val 39"/>
                    <a:gd name="f172" fmla="val 6325"/>
                    <a:gd name="f173" fmla="val 43"/>
                    <a:gd name="f174" fmla="val 6305"/>
                    <a:gd name="f175" fmla="val 6277"/>
                    <a:gd name="f176" fmla="val 42"/>
                    <a:gd name="f177" fmla="val 6257"/>
                    <a:gd name="f178" fmla="val 6243"/>
                    <a:gd name="f179" fmla="val 6248"/>
                    <a:gd name="f180" fmla="val 6258"/>
                    <a:gd name="f181" fmla="val 6269"/>
                    <a:gd name="f182" fmla="val 6264"/>
                    <a:gd name="f183" fmla="val 6261"/>
                    <a:gd name="f184" fmla="val 6263"/>
                    <a:gd name="f185" fmla="val 6266"/>
                    <a:gd name="f186" fmla="val 6274"/>
                    <a:gd name="f187" fmla="val 6287"/>
                    <a:gd name="f188" fmla="val 6304"/>
                    <a:gd name="f189" fmla="val 6309"/>
                    <a:gd name="f190" fmla="val 6411"/>
                    <a:gd name="f191" fmla="val 6485"/>
                    <a:gd name="f192" fmla="val 6548"/>
                    <a:gd name="f193" fmla="val 44"/>
                    <a:gd name="f194" fmla="val 6665"/>
                    <a:gd name="f195" fmla="val 6636"/>
                    <a:gd name="f196" fmla="val 47"/>
                    <a:gd name="f197" fmla="val 6659"/>
                    <a:gd name="f198" fmla="val 6657"/>
                    <a:gd name="f199" fmla="val 6625"/>
                    <a:gd name="f200" fmla="val 6567"/>
                    <a:gd name="f201" fmla="val 6507"/>
                    <a:gd name="f202" fmla="val 6538"/>
                    <a:gd name="f203" fmla="val 6531"/>
                    <a:gd name="f204" fmla="val 6523"/>
                    <a:gd name="f205" fmla="val 6631"/>
                    <a:gd name="f206" fmla="val 6628"/>
                    <a:gd name="f207" fmla="val 6654"/>
                    <a:gd name="f208" fmla="val 6682"/>
                    <a:gd name="f209" fmla="val 6660"/>
                    <a:gd name="f210" fmla="val 6762"/>
                    <a:gd name="f211" fmla="val 6806"/>
                    <a:gd name="f212" fmla="val 6808"/>
                    <a:gd name="f213" fmla="val 6798"/>
                    <a:gd name="f214" fmla="val 6744"/>
                    <a:gd name="f215" fmla="val 6803"/>
                    <a:gd name="f216" fmla="val 6821"/>
                    <a:gd name="f217" fmla="val 6879"/>
                    <a:gd name="f218" fmla="val 6865"/>
                    <a:gd name="f219" fmla="val 6858"/>
                    <a:gd name="f220" fmla="val 6853"/>
                    <a:gd name="f221" fmla="val 6884"/>
                    <a:gd name="f222" fmla="val 6958"/>
                    <a:gd name="f223" fmla="val 6941"/>
                    <a:gd name="f224" fmla="val 6928"/>
                    <a:gd name="f225" fmla="val 7014"/>
                    <a:gd name="f226" fmla="val 7191"/>
                    <a:gd name="f227" fmla="val 7204"/>
                    <a:gd name="f228" fmla="val 7205"/>
                    <a:gd name="f229" fmla="val 7193"/>
                    <a:gd name="f230" fmla="val 7188"/>
                    <a:gd name="f231" fmla="val 7342"/>
                    <a:gd name="f232" fmla="val 7329"/>
                    <a:gd name="f233" fmla="val 7381"/>
                    <a:gd name="f234" fmla="val 7309"/>
                    <a:gd name="f235" fmla="val 7330"/>
                    <a:gd name="f236" fmla="val 7355"/>
                    <a:gd name="f237" fmla="val 7399"/>
                    <a:gd name="f238" fmla="val 7385"/>
                    <a:gd name="f239" fmla="val 7364"/>
                    <a:gd name="f240" fmla="val 7383"/>
                    <a:gd name="f241" fmla="val 7436"/>
                    <a:gd name="f242" fmla="val 7420"/>
                    <a:gd name="f243" fmla="val 7485"/>
                    <a:gd name="f244" fmla="val 7463"/>
                    <a:gd name="f245" fmla="val 7487"/>
                    <a:gd name="f246" fmla="val 7520"/>
                    <a:gd name="f247" fmla="val 7515"/>
                    <a:gd name="f248" fmla="val 7523"/>
                    <a:gd name="f249" fmla="val 7511"/>
                    <a:gd name="f250" fmla="val 7594"/>
                    <a:gd name="f251" fmla="val 7573"/>
                    <a:gd name="f252" fmla="val 7590"/>
                    <a:gd name="f253" fmla="val 7609"/>
                    <a:gd name="f254" fmla="val 7600"/>
                    <a:gd name="f255" fmla="val 7680"/>
                    <a:gd name="f256" fmla="val 7702"/>
                    <a:gd name="f257" fmla="val 7667"/>
                    <a:gd name="f258" fmla="val 7761"/>
                    <a:gd name="f259" fmla="val 7760"/>
                    <a:gd name="f260" fmla="val 7853"/>
                    <a:gd name="f261" fmla="val 7842"/>
                    <a:gd name="f262" fmla="val 48"/>
                    <a:gd name="f263" fmla="val 7825"/>
                    <a:gd name="f264" fmla="val 7872"/>
                    <a:gd name="f265" fmla="val 7894"/>
                    <a:gd name="f266" fmla="val 7968"/>
                    <a:gd name="f267" fmla="val 34"/>
                    <a:gd name="f268" fmla="val 8050"/>
                    <a:gd name="f269" fmla="val 29"/>
                    <a:gd name="f270" fmla="val 8066"/>
                    <a:gd name="f271" fmla="val 8129"/>
                    <a:gd name="f272" fmla="val 8090"/>
                    <a:gd name="f273" fmla="val 7980"/>
                    <a:gd name="f274" fmla="val 7919"/>
                    <a:gd name="f275" fmla="val 7954"/>
                    <a:gd name="f276" fmla="val 7929"/>
                    <a:gd name="f277" fmla="val 7982"/>
                    <a:gd name="f278" fmla="val 8000"/>
                    <a:gd name="f279" fmla="val 7953"/>
                    <a:gd name="f280" fmla="val 7938"/>
                    <a:gd name="f281" fmla="val 8060"/>
                    <a:gd name="f282" fmla="val 8054"/>
                    <a:gd name="f283" fmla="val 8153"/>
                    <a:gd name="f284" fmla="val 8149"/>
                    <a:gd name="f285" fmla="val 8016"/>
                    <a:gd name="f286" fmla="val 68"/>
                    <a:gd name="f287" fmla="val 8011"/>
                    <a:gd name="f288" fmla="val 8093"/>
                    <a:gd name="f289" fmla="val 8179"/>
                    <a:gd name="f290" fmla="val 8201"/>
                    <a:gd name="f291" fmla="val 8163"/>
                    <a:gd name="f292" fmla="val 8165"/>
                    <a:gd name="f293" fmla="val 8176"/>
                    <a:gd name="f294" fmla="val 8247"/>
                    <a:gd name="f295" fmla="val 8255"/>
                    <a:gd name="f296" fmla="val 8218"/>
                    <a:gd name="f297" fmla="val 8266"/>
                    <a:gd name="f298" fmla="val 8297"/>
                    <a:gd name="f299" fmla="val 8355"/>
                    <a:gd name="f300" fmla="val 8375"/>
                    <a:gd name="f301" fmla="val 8414"/>
                    <a:gd name="f302" fmla="val 8418"/>
                    <a:gd name="f303" fmla="val 8385"/>
                    <a:gd name="f304" fmla="val 8379"/>
                    <a:gd name="f305" fmla="val 37"/>
                    <a:gd name="f306" fmla="val 8401"/>
                    <a:gd name="f307" fmla="val 31"/>
                    <a:gd name="f308" fmla="val 8408"/>
                    <a:gd name="f309" fmla="val 8505"/>
                    <a:gd name="f310" fmla="val 8528"/>
                    <a:gd name="f311" fmla="val 8561"/>
                    <a:gd name="f312" fmla="val 8479"/>
                    <a:gd name="f313" fmla="val 8507"/>
                    <a:gd name="f314" fmla="val 8508"/>
                    <a:gd name="f315" fmla="val 8526"/>
                    <a:gd name="f316" fmla="val 8534"/>
                    <a:gd name="f317" fmla="val 8555"/>
                    <a:gd name="f318" fmla="val 8525"/>
                    <a:gd name="f319" fmla="val 8571"/>
                    <a:gd name="f320" fmla="val 8578"/>
                    <a:gd name="f321" fmla="val 8664"/>
                    <a:gd name="f322" fmla="val 8592"/>
                    <a:gd name="f323" fmla="val 8637"/>
                    <a:gd name="f324" fmla="val 8640"/>
                    <a:gd name="f325" fmla="val 8692"/>
                    <a:gd name="f326" fmla="val 8675"/>
                    <a:gd name="f327" fmla="val 8739"/>
                    <a:gd name="f328" fmla="val 8784"/>
                    <a:gd name="f329" fmla="val 8781"/>
                    <a:gd name="f330" fmla="val 8791"/>
                    <a:gd name="f331" fmla="val 8796"/>
                    <a:gd name="f332" fmla="val 8888"/>
                    <a:gd name="f333" fmla="val 8937"/>
                    <a:gd name="f334" fmla="val 9022"/>
                    <a:gd name="f335" fmla="val 9030"/>
                    <a:gd name="f336" fmla="val 9071"/>
                    <a:gd name="f337" fmla="val 9054"/>
                    <a:gd name="f338" fmla="val 9066"/>
                    <a:gd name="f339" fmla="val 9077"/>
                    <a:gd name="f340" fmla="val 9103"/>
                    <a:gd name="f341" fmla="val 9154"/>
                    <a:gd name="f342" fmla="val 9045"/>
                    <a:gd name="f343" fmla="val 9084"/>
                    <a:gd name="f344" fmla="val 9087"/>
                    <a:gd name="f345" fmla="val 9152"/>
                    <a:gd name="f346" fmla="val 9189"/>
                    <a:gd name="f347" fmla="val 9178"/>
                    <a:gd name="f348" fmla="val 9065"/>
                    <a:gd name="f349" fmla="val 9130"/>
                    <a:gd name="f350" fmla="val 9219"/>
                    <a:gd name="f351" fmla="val 9290"/>
                    <a:gd name="f352" fmla="val 9250"/>
                    <a:gd name="f353" fmla="val 9262"/>
                    <a:gd name="f354" fmla="val 9395"/>
                    <a:gd name="f355" fmla="val 9376"/>
                    <a:gd name="f356" fmla="val 9486"/>
                    <a:gd name="f357" fmla="val 9530"/>
                    <a:gd name="f358" fmla="val 40"/>
                    <a:gd name="f359" fmla="val 9498"/>
                    <a:gd name="f360" fmla="val 9440"/>
                    <a:gd name="f361" fmla="val 9409"/>
                    <a:gd name="f362" fmla="val 9370"/>
                    <a:gd name="f363" fmla="val 9418"/>
                    <a:gd name="f364" fmla="val 9400"/>
                    <a:gd name="f365" fmla="val 9361"/>
                    <a:gd name="f366" fmla="val 9340"/>
                    <a:gd name="f367" fmla="val 9377"/>
                    <a:gd name="f368" fmla="val 9565"/>
                    <a:gd name="f369" fmla="val 9668"/>
                    <a:gd name="f370" fmla="val 9686"/>
                    <a:gd name="f371" fmla="val 9718"/>
                    <a:gd name="f372" fmla="val 9703"/>
                    <a:gd name="f373" fmla="val 9670"/>
                    <a:gd name="f374" fmla="val 9640"/>
                    <a:gd name="f375" fmla="val 9732"/>
                    <a:gd name="f376" fmla="val 9690"/>
                    <a:gd name="f377" fmla="val 9734"/>
                    <a:gd name="f378" fmla="val 9783"/>
                    <a:gd name="f379" fmla="val 9844"/>
                    <a:gd name="f380" fmla="val 9856"/>
                    <a:gd name="f381" fmla="val 9854"/>
                    <a:gd name="f382" fmla="val 9816"/>
                    <a:gd name="f383" fmla="val 9798"/>
                    <a:gd name="f384" fmla="val 9824"/>
                    <a:gd name="f385" fmla="val 9892"/>
                    <a:gd name="f386" fmla="val 9920"/>
                    <a:gd name="f387" fmla="val 9877"/>
                    <a:gd name="f388" fmla="val 9921"/>
                    <a:gd name="f389" fmla="val 9975"/>
                    <a:gd name="f390" fmla="val 10005"/>
                    <a:gd name="f391" fmla="val 19"/>
                    <a:gd name="f392" fmla="val 10017"/>
                    <a:gd name="f393" fmla="val 9979"/>
                    <a:gd name="f394" fmla="val 18"/>
                    <a:gd name="f395" fmla="val 10012"/>
                    <a:gd name="f396" fmla="val 27"/>
                    <a:gd name="f397" fmla="val 9839"/>
                    <a:gd name="f398" fmla="val 9893"/>
                    <a:gd name="f399" fmla="val 9825"/>
                    <a:gd name="f400" fmla="val 9773"/>
                    <a:gd name="f401" fmla="val 16"/>
                    <a:gd name="f402" fmla="val 9774"/>
                    <a:gd name="f403" fmla="val 9791"/>
                    <a:gd name="f404" fmla="val 20"/>
                    <a:gd name="f405" fmla="val 9746"/>
                    <a:gd name="f406" fmla="val 9743"/>
                    <a:gd name="f407" fmla="val 9739"/>
                    <a:gd name="f408" fmla="val 9735"/>
                    <a:gd name="f409" fmla="val 9733"/>
                    <a:gd name="f410" fmla="val 9736"/>
                    <a:gd name="f411" fmla="val 9747"/>
                    <a:gd name="f412" fmla="val 9756"/>
                    <a:gd name="f413" fmla="val 9759"/>
                    <a:gd name="f414" fmla="val 9664"/>
                    <a:gd name="f415" fmla="val 9639"/>
                    <a:gd name="f416" fmla="val 9612"/>
                    <a:gd name="f417" fmla="val 30"/>
                    <a:gd name="f418" fmla="val 9651"/>
                    <a:gd name="f419" fmla="val 9636"/>
                    <a:gd name="f420" fmla="val 9599"/>
                    <a:gd name="f421" fmla="val 9596"/>
                    <a:gd name="f422" fmla="val 9591"/>
                    <a:gd name="f423" fmla="val 9534"/>
                    <a:gd name="f424" fmla="val 9500"/>
                    <a:gd name="f425" fmla="val 17"/>
                    <a:gd name="f426" fmla="val 9453"/>
                    <a:gd name="f427" fmla="val 9425"/>
                    <a:gd name="f428" fmla="val 9398"/>
                    <a:gd name="f429" fmla="val 9356"/>
                    <a:gd name="f430" fmla="val 9380"/>
                    <a:gd name="f431" fmla="val 9289"/>
                    <a:gd name="f432" fmla="val 9200"/>
                    <a:gd name="f433" fmla="val 9106"/>
                    <a:gd name="f434" fmla="val 28"/>
                    <a:gd name="f435" fmla="val 9004"/>
                    <a:gd name="f436" fmla="val 8974"/>
                    <a:gd name="f437" fmla="val 8944"/>
                    <a:gd name="f438" fmla="val 8893"/>
                    <a:gd name="f439" fmla="val 8884"/>
                    <a:gd name="f440" fmla="val 8845"/>
                    <a:gd name="f441" fmla="val 8768"/>
                    <a:gd name="f442" fmla="val 8752"/>
                    <a:gd name="f443" fmla="val 8710"/>
                    <a:gd name="f444" fmla="val 7"/>
                    <a:gd name="f445" fmla="val 8565"/>
                    <a:gd name="f446" fmla="val 14"/>
                    <a:gd name="f447" fmla="val 8498"/>
                    <a:gd name="f448" fmla="val 8495"/>
                    <a:gd name="f449" fmla="val 8449"/>
                    <a:gd name="f450" fmla="val 8404"/>
                    <a:gd name="f451" fmla="val 8346"/>
                    <a:gd name="f452" fmla="val 8350"/>
                    <a:gd name="f453" fmla="val 8300"/>
                    <a:gd name="f454" fmla="val 8222"/>
                    <a:gd name="f455" fmla="val 8143"/>
                    <a:gd name="f456" fmla="val 8169"/>
                    <a:gd name="f457" fmla="val 8183"/>
                    <a:gd name="f458" fmla="val 8089"/>
                    <a:gd name="f459" fmla="val 11"/>
                    <a:gd name="f460" fmla="val 7984"/>
                    <a:gd name="f461" fmla="val 7899"/>
                    <a:gd name="f462" fmla="val 7878"/>
                    <a:gd name="f463" fmla="val 7862"/>
                    <a:gd name="f464" fmla="val 7848"/>
                    <a:gd name="f465" fmla="val 7850"/>
                    <a:gd name="f466" fmla="val 7851"/>
                    <a:gd name="f467" fmla="val 7844"/>
                    <a:gd name="f468" fmla="val 7815"/>
                    <a:gd name="f469" fmla="val 7823"/>
                    <a:gd name="f470" fmla="val 7832"/>
                    <a:gd name="f471" fmla="val 7839"/>
                    <a:gd name="f472" fmla="val 7798"/>
                    <a:gd name="f473" fmla="val 7774"/>
                    <a:gd name="f474" fmla="val 7763"/>
                    <a:gd name="f475" fmla="val 7758"/>
                    <a:gd name="f476" fmla="val 7734"/>
                    <a:gd name="f477" fmla="val 7739"/>
                    <a:gd name="f478" fmla="val 7751"/>
                    <a:gd name="f479" fmla="val 7728"/>
                    <a:gd name="f480" fmla="val 7719"/>
                    <a:gd name="f481" fmla="val 7700"/>
                    <a:gd name="f482" fmla="val 7655"/>
                    <a:gd name="f483" fmla="val 7629"/>
                    <a:gd name="f484" fmla="val 7612"/>
                    <a:gd name="f485" fmla="val 7506"/>
                    <a:gd name="f486" fmla="val 7493"/>
                    <a:gd name="f487" fmla="val 7492"/>
                    <a:gd name="f488" fmla="val 7498"/>
                    <a:gd name="f489" fmla="val 7471"/>
                    <a:gd name="f490" fmla="val 7444"/>
                    <a:gd name="f491" fmla="val 7408"/>
                    <a:gd name="f492" fmla="val 7349"/>
                    <a:gd name="f493" fmla="val 7313"/>
                    <a:gd name="f494" fmla="val 7298"/>
                    <a:gd name="f495" fmla="val 7334"/>
                    <a:gd name="f496" fmla="val 7247"/>
                    <a:gd name="f497" fmla="val 7263"/>
                    <a:gd name="f498" fmla="val 7190"/>
                    <a:gd name="f499" fmla="val 7194"/>
                    <a:gd name="f500" fmla="val 7167"/>
                    <a:gd name="f501" fmla="val 7125"/>
                    <a:gd name="f502" fmla="val 7109"/>
                    <a:gd name="f503" fmla="val 7051"/>
                    <a:gd name="f504" fmla="val 6819"/>
                    <a:gd name="f505" fmla="val 6668"/>
                    <a:gd name="f506" fmla="val 6697"/>
                    <a:gd name="f507" fmla="val 6598"/>
                    <a:gd name="f508" fmla="val 6592"/>
                    <a:gd name="f509" fmla="val 6583"/>
                    <a:gd name="f510" fmla="val 6562"/>
                    <a:gd name="f511" fmla="val 6586"/>
                    <a:gd name="f512" fmla="val 6509"/>
                    <a:gd name="f513" fmla="val 6471"/>
                    <a:gd name="f514" fmla="val 6418"/>
                    <a:gd name="f515" fmla="val 6409"/>
                    <a:gd name="f516" fmla="val 6434"/>
                    <a:gd name="f517" fmla="val 6426"/>
                    <a:gd name="f518" fmla="val 6420"/>
                    <a:gd name="f519" fmla="val 6402"/>
                    <a:gd name="f520" fmla="val 6394"/>
                    <a:gd name="f521" fmla="val 6386"/>
                    <a:gd name="f522" fmla="val 6405"/>
                    <a:gd name="f523" fmla="val 6417"/>
                    <a:gd name="f524" fmla="val 6331"/>
                    <a:gd name="f525" fmla="val 6285"/>
                    <a:gd name="f526" fmla="val 6265"/>
                    <a:gd name="f527" fmla="val 6236"/>
                    <a:gd name="f528" fmla="val 6223"/>
                    <a:gd name="f529" fmla="val 6199"/>
                    <a:gd name="f530" fmla="val 6221"/>
                    <a:gd name="f531" fmla="val 6080"/>
                    <a:gd name="f532" fmla="val 6078"/>
                    <a:gd name="f533" fmla="val 6069"/>
                    <a:gd name="f534" fmla="val 6039"/>
                    <a:gd name="f535" fmla="val 6032"/>
                    <a:gd name="f536" fmla="val 5970"/>
                    <a:gd name="f537" fmla="val 5965"/>
                    <a:gd name="f538" fmla="val 5904"/>
                    <a:gd name="f539" fmla="val 5921"/>
                    <a:gd name="f540" fmla="val 5897"/>
                    <a:gd name="f541" fmla="val 5871"/>
                    <a:gd name="f542" fmla="val 5822"/>
                    <a:gd name="f543" fmla="val 5823"/>
                    <a:gd name="f544" fmla="val 5711"/>
                    <a:gd name="f545" fmla="val 5775"/>
                    <a:gd name="f546" fmla="val 5665"/>
                    <a:gd name="f547" fmla="val 5671"/>
                    <a:gd name="f548" fmla="val 5660"/>
                    <a:gd name="f549" fmla="val 5573"/>
                    <a:gd name="f550" fmla="val 5509"/>
                    <a:gd name="f551" fmla="val 5532"/>
                    <a:gd name="f552" fmla="val 5497"/>
                    <a:gd name="f553" fmla="val 5434"/>
                    <a:gd name="f554" fmla="val 5399"/>
                    <a:gd name="f555" fmla="val 5391"/>
                    <a:gd name="f556" fmla="val 5411"/>
                    <a:gd name="f557" fmla="val 5422"/>
                    <a:gd name="f558" fmla="val 5330"/>
                    <a:gd name="f559" fmla="val 6"/>
                    <a:gd name="f560" fmla="val 5410"/>
                    <a:gd name="f561" fmla="val 5341"/>
                    <a:gd name="f562" fmla="val 5328"/>
                    <a:gd name="f563" fmla="val 5357"/>
                    <a:gd name="f564" fmla="val 10"/>
                    <a:gd name="f565" fmla="val 5311"/>
                    <a:gd name="f566" fmla="val 9"/>
                    <a:gd name="f567" fmla="val 5288"/>
                    <a:gd name="f568" fmla="val 5177"/>
                    <a:gd name="f569" fmla="val 5114"/>
                    <a:gd name="f570" fmla="val 5128"/>
                    <a:gd name="f571" fmla="val 5142"/>
                    <a:gd name="f572" fmla="val 5110"/>
                    <a:gd name="f573" fmla="val 5061"/>
                    <a:gd name="f574" fmla="val 4978"/>
                    <a:gd name="f575" fmla="val 4934"/>
                    <a:gd name="f576" fmla="val 4928"/>
                    <a:gd name="f577" fmla="val 4925"/>
                    <a:gd name="f578" fmla="val 4888"/>
                    <a:gd name="f579" fmla="val 4804"/>
                    <a:gd name="f580" fmla="val 4781"/>
                    <a:gd name="f581" fmla="val 8"/>
                    <a:gd name="f582" fmla="val 4549"/>
                    <a:gd name="f583" fmla="val 4550"/>
                    <a:gd name="f584" fmla="val 4435"/>
                    <a:gd name="f585" fmla="val 4438"/>
                    <a:gd name="f586" fmla="val 4365"/>
                    <a:gd name="f587" fmla="val 4339"/>
                    <a:gd name="f588" fmla="val 4313"/>
                    <a:gd name="f589" fmla="val 4296"/>
                    <a:gd name="f590" fmla="val 4309"/>
                    <a:gd name="f591" fmla="val 4310"/>
                    <a:gd name="f592" fmla="val 4203"/>
                    <a:gd name="f593" fmla="val 4192"/>
                    <a:gd name="f594" fmla="val 4102"/>
                    <a:gd name="f595" fmla="val 4093"/>
                    <a:gd name="f596" fmla="val 4068"/>
                    <a:gd name="f597" fmla="val 3938"/>
                    <a:gd name="f598" fmla="val 3833"/>
                    <a:gd name="f599" fmla="val 3834"/>
                    <a:gd name="f600" fmla="val 3836"/>
                    <a:gd name="f601" fmla="val 3844"/>
                    <a:gd name="f602" fmla="val 3726"/>
                    <a:gd name="f603" fmla="val 3561"/>
                    <a:gd name="f604" fmla="val 3518"/>
                    <a:gd name="f605" fmla="val 3439"/>
                    <a:gd name="f606" fmla="val 3540"/>
                    <a:gd name="f607" fmla="val 3424"/>
                    <a:gd name="f608" fmla="val 3466"/>
                    <a:gd name="f609" fmla="val 3426"/>
                    <a:gd name="f610" fmla="val 3363"/>
                    <a:gd name="f611" fmla="val 3412"/>
                    <a:gd name="f612" fmla="val 3420"/>
                    <a:gd name="f613" fmla="val 3438"/>
                    <a:gd name="f614" fmla="val 3294"/>
                    <a:gd name="f615" fmla="val 3297"/>
                    <a:gd name="f616" fmla="val 3098"/>
                    <a:gd name="f617" fmla="val 2904"/>
                    <a:gd name="f618" fmla="val 2718"/>
                    <a:gd name="f619" fmla="val 2740"/>
                    <a:gd name="f620" fmla="val 2675"/>
                    <a:gd name="f621" fmla="val 2658"/>
                    <a:gd name="f622" fmla="val 2652"/>
                    <a:gd name="f623" fmla="val 2698"/>
                    <a:gd name="f624" fmla="val 2674"/>
                    <a:gd name="f625" fmla="val 2620"/>
                    <a:gd name="f626" fmla="val 2619"/>
                    <a:gd name="f627" fmla="val 2528"/>
                    <a:gd name="f628" fmla="val 2655"/>
                    <a:gd name="f629" fmla="val 2627"/>
                    <a:gd name="f630" fmla="val 2589"/>
                    <a:gd name="f631" fmla="val 2597"/>
                    <a:gd name="f632" fmla="val 2567"/>
                    <a:gd name="f633" fmla="val 2564"/>
                    <a:gd name="f634" fmla="val 2508"/>
                    <a:gd name="f635" fmla="val 2473"/>
                    <a:gd name="f636" fmla="val 2490"/>
                    <a:gd name="f637" fmla="val 2476"/>
                    <a:gd name="f638" fmla="val 2477"/>
                    <a:gd name="f639" fmla="val 2472"/>
                    <a:gd name="f640" fmla="val 2455"/>
                    <a:gd name="f641" fmla="val 2373"/>
                    <a:gd name="f642" fmla="val 2406"/>
                    <a:gd name="f643" fmla="val 2370"/>
                    <a:gd name="f644" fmla="val 2329"/>
                    <a:gd name="f645" fmla="val 2367"/>
                    <a:gd name="f646" fmla="val 2311"/>
                    <a:gd name="f647" fmla="val 2062"/>
                    <a:gd name="f648" fmla="val 2028"/>
                    <a:gd name="f649" fmla="val 1977"/>
                    <a:gd name="f650" fmla="val 1927"/>
                    <a:gd name="f651" fmla="val 1864"/>
                    <a:gd name="f652" fmla="val 1880"/>
                    <a:gd name="f653" fmla="val 1889"/>
                    <a:gd name="f654" fmla="val 1836"/>
                    <a:gd name="f655" fmla="val 1855"/>
                    <a:gd name="f656" fmla="val 1737"/>
                    <a:gd name="f657" fmla="val 1694"/>
                    <a:gd name="f658" fmla="val 1733"/>
                    <a:gd name="f659" fmla="val 1542"/>
                    <a:gd name="f660" fmla="val 1603"/>
                    <a:gd name="f661" fmla="val 1558"/>
                    <a:gd name="f662" fmla="val 1600"/>
                    <a:gd name="f663" fmla="val 1566"/>
                    <a:gd name="f664" fmla="val 1460"/>
                    <a:gd name="f665" fmla="val 1331"/>
                    <a:gd name="f666" fmla="val 1200"/>
                    <a:gd name="f667" fmla="val 1198"/>
                    <a:gd name="f668" fmla="val 1220"/>
                    <a:gd name="f669" fmla="val 1192"/>
                    <a:gd name="f670" fmla="val 1122"/>
                    <a:gd name="f671" fmla="val 1096"/>
                    <a:gd name="f672" fmla="val 1098"/>
                    <a:gd name="f673" fmla="val 1051"/>
                    <a:gd name="f674" fmla="val 1058"/>
                    <a:gd name="f675" fmla="val 1068"/>
                    <a:gd name="f676" fmla="val 1050"/>
                    <a:gd name="f677" fmla="val 792"/>
                    <a:gd name="f678" fmla="val 524"/>
                    <a:gd name="f679" fmla="val 262"/>
                    <a:gd name="f680" fmla="val 297"/>
                    <a:gd name="f681" fmla="val 274"/>
                    <a:gd name="f682" fmla="val 247"/>
                    <a:gd name="f683" fmla="val 264"/>
                    <a:gd name="f684" fmla="val 246"/>
                    <a:gd name="f685" fmla="val 250"/>
                    <a:gd name="f686" fmla="val 140"/>
                    <a:gd name="f687" fmla="val 120"/>
                    <a:gd name="f688" fmla="val 111"/>
                    <a:gd name="f689" fmla="val 104"/>
                    <a:gd name="f690" fmla="val 156"/>
                    <a:gd name="f691" fmla="val 240"/>
                    <a:gd name="f692" fmla="val 325"/>
                    <a:gd name="f693" fmla="val 344"/>
                    <a:gd name="f694" fmla="val 309"/>
                    <a:gd name="f695" fmla="val 319"/>
                    <a:gd name="f696" fmla="val 340"/>
                    <a:gd name="f697" fmla="val 366"/>
                    <a:gd name="f698" fmla="val 414"/>
                    <a:gd name="f699" fmla="val 409"/>
                    <a:gd name="f700" fmla="val 544"/>
                    <a:gd name="f701" fmla="val 602"/>
                    <a:gd name="f702" fmla="val 754"/>
                    <a:gd name="f703" fmla="val 742"/>
                    <a:gd name="f704" fmla="val 775"/>
                    <a:gd name="f705" fmla="val 782"/>
                    <a:gd name="f706" fmla="val 797"/>
                    <a:gd name="f707" fmla="val 835"/>
                    <a:gd name="f708" fmla="val 706"/>
                    <a:gd name="f709" fmla="val 740"/>
                    <a:gd name="f710" fmla="val 783"/>
                    <a:gd name="f711" fmla="val 970"/>
                    <a:gd name="f712" fmla="val 999"/>
                    <a:gd name="f713" fmla="val 1049"/>
                    <a:gd name="f714" fmla="val 984"/>
                    <a:gd name="f715" fmla="val 1034"/>
                    <a:gd name="f716" fmla="val 1048"/>
                    <a:gd name="f717" fmla="val 1060"/>
                    <a:gd name="f718" fmla="val 1093"/>
                    <a:gd name="f719" fmla="val 1110"/>
                    <a:gd name="f720" fmla="val 1111"/>
                    <a:gd name="f721" fmla="val 1103"/>
                    <a:gd name="f722" fmla="val 1088"/>
                    <a:gd name="f723" fmla="val 1080"/>
                    <a:gd name="f724" fmla="val 1215"/>
                    <a:gd name="f725" fmla="val 1166"/>
                    <a:gd name="f726" fmla="val 1303"/>
                    <a:gd name="f727" fmla="val 1470"/>
                    <a:gd name="f728" fmla="val 1593"/>
                    <a:gd name="f729" fmla="val 1674"/>
                    <a:gd name="f730" fmla="val 1784"/>
                    <a:gd name="f731" fmla="val 1780"/>
                    <a:gd name="f732" fmla="val 1803"/>
                    <a:gd name="f733" fmla="val 1832"/>
                    <a:gd name="f734" fmla="val 1863"/>
                    <a:gd name="f735" fmla="val 1835"/>
                    <a:gd name="f736" fmla="val 1915"/>
                    <a:gd name="f737" fmla="val 1879"/>
                    <a:gd name="f738" fmla="val 1988"/>
                    <a:gd name="f739" fmla="val 1933"/>
                    <a:gd name="f740" fmla="val 2005"/>
                    <a:gd name="f741" fmla="val 2022"/>
                    <a:gd name="f742" fmla="val 2046"/>
                    <a:gd name="f743" fmla="val 2048"/>
                    <a:gd name="f744" fmla="val 2104"/>
                    <a:gd name="f745" fmla="val 2058"/>
                    <a:gd name="f746" fmla="val 2139"/>
                    <a:gd name="f747" fmla="val 2088"/>
                    <a:gd name="f748" fmla="val 2205"/>
                    <a:gd name="f749" fmla="val 2261"/>
                    <a:gd name="f750" fmla="val 2314"/>
                    <a:gd name="f751" fmla="val 2368"/>
                    <a:gd name="f752" fmla="val 2214"/>
                    <a:gd name="f753" fmla="val 2244"/>
                    <a:gd name="f754" fmla="val 2219"/>
                    <a:gd name="f755" fmla="val 2288"/>
                    <a:gd name="f756" fmla="val 2324"/>
                    <a:gd name="f757" fmla="val 2361"/>
                    <a:gd name="f758" fmla="val 2387"/>
                    <a:gd name="f759" fmla="val 2481"/>
                    <a:gd name="f760" fmla="val 2471"/>
                    <a:gd name="f761" fmla="val 2496"/>
                    <a:gd name="f762" fmla="val 2530"/>
                    <a:gd name="f763" fmla="val 2573"/>
                    <a:gd name="f764" fmla="val 2628"/>
                    <a:gd name="f765" fmla="val 2635"/>
                    <a:gd name="f766" fmla="val 2550"/>
                    <a:gd name="f767" fmla="val 2598"/>
                    <a:gd name="f768" fmla="val 2644"/>
                    <a:gd name="f769" fmla="val 2724"/>
                    <a:gd name="f770" fmla="val 2694"/>
                    <a:gd name="f771" fmla="val 2677"/>
                    <a:gd name="f772" fmla="val 2701"/>
                    <a:gd name="f773" fmla="val 2722"/>
                    <a:gd name="f774" fmla="val 2747"/>
                    <a:gd name="f775" fmla="val 2643"/>
                    <a:gd name="f776" fmla="val 2591"/>
                    <a:gd name="f777" fmla="val 2616"/>
                    <a:gd name="f778" fmla="val 2689"/>
                    <a:gd name="f779" fmla="val 2663"/>
                    <a:gd name="f780" fmla="val 2700"/>
                    <a:gd name="f781" fmla="val 2755"/>
                    <a:gd name="f782" fmla="val 2818"/>
                    <a:gd name="f783" fmla="val 2814"/>
                    <a:gd name="f784" fmla="val 2824"/>
                    <a:gd name="f785" fmla="val 2845"/>
                    <a:gd name="f786" fmla="val 2863"/>
                    <a:gd name="f787" fmla="val 2830"/>
                    <a:gd name="f788" fmla="val 2881"/>
                    <a:gd name="f789" fmla="val 2928"/>
                    <a:gd name="f790" fmla="val 2977"/>
                    <a:gd name="f791" fmla="val 2875"/>
                    <a:gd name="f792" fmla="val 2954"/>
                    <a:gd name="f793" fmla="val 2911"/>
                    <a:gd name="f794" fmla="val 3038"/>
                    <a:gd name="f795" fmla="val 2984"/>
                    <a:gd name="f796" fmla="val 3126"/>
                    <a:gd name="f797" fmla="val 3107"/>
                    <a:gd name="f798" fmla="val 3054"/>
                    <a:gd name="f799" fmla="val 3084"/>
                    <a:gd name="f800" fmla="val 3111"/>
                    <a:gd name="f801" fmla="val 3146"/>
                    <a:gd name="f802" fmla="val 3163"/>
                    <a:gd name="f803" fmla="val 3257"/>
                    <a:gd name="f804" fmla="val 3149"/>
                    <a:gd name="f805" fmla="val 3189"/>
                    <a:gd name="f806" fmla="val 3221"/>
                    <a:gd name="f807" fmla="val 3235"/>
                    <a:gd name="f808" fmla="val 3276"/>
                    <a:gd name="f809" fmla="val 3384"/>
                    <a:gd name="f810" fmla="val 3305"/>
                    <a:gd name="f811" fmla="val 3401"/>
                    <a:gd name="f812" fmla="val 3361"/>
                    <a:gd name="f813" fmla="val 3411"/>
                    <a:gd name="f814" fmla="val 3400"/>
                    <a:gd name="f815" fmla="val 3455"/>
                    <a:gd name="f816" fmla="val 3472"/>
                    <a:gd name="f817" fmla="val 3526"/>
                    <a:gd name="f818" fmla="val 3513"/>
                    <a:gd name="f819" fmla="val 3533"/>
                    <a:gd name="f820" fmla="val 3580"/>
                    <a:gd name="f821" fmla="val 3613"/>
                    <a:gd name="f822" fmla="val 3562"/>
                    <a:gd name="f823" fmla="val 3630"/>
                    <a:gd name="f824" fmla="val 3614"/>
                    <a:gd name="f825" fmla="val 3598"/>
                    <a:gd name="f826" fmla="val 3568"/>
                    <a:gd name="f827" fmla="val 3565"/>
                    <a:gd name="f828" fmla="val 3553"/>
                    <a:gd name="f829" fmla="val 3550"/>
                    <a:gd name="f830" fmla="val 3585"/>
                    <a:gd name="f831" fmla="val 3638"/>
                    <a:gd name="f832" fmla="val 3662"/>
                    <a:gd name="f833" fmla="val 3653"/>
                    <a:gd name="f834" fmla="val 3642"/>
                    <a:gd name="f835" fmla="val 3636"/>
                    <a:gd name="f836" fmla="val 3734"/>
                    <a:gd name="f837" fmla="val 3749"/>
                    <a:gd name="f838" fmla="val 3737"/>
                    <a:gd name="f839" fmla="val 3725"/>
                    <a:gd name="f840" fmla="val 3744"/>
                    <a:gd name="f841" fmla="val 3758"/>
                    <a:gd name="f842" fmla="val 3787"/>
                    <a:gd name="f843" fmla="val 3780"/>
                    <a:gd name="f844" fmla="val 3781"/>
                    <a:gd name="f845" fmla="val 3740"/>
                    <a:gd name="f846" fmla="val 3839"/>
                    <a:gd name="f847" fmla="val 3881"/>
                    <a:gd name="f848" fmla="val 3869"/>
                    <a:gd name="f849" fmla="val 3920"/>
                    <a:gd name="f850" fmla="val 3995"/>
                    <a:gd name="f851" fmla="val 4064"/>
                    <a:gd name="f852" fmla="val 4067"/>
                    <a:gd name="f853" fmla="val 4074"/>
                    <a:gd name="f854" fmla="val 4089"/>
                    <a:gd name="f855" fmla="val 4153"/>
                    <a:gd name="f856" fmla="val 4210"/>
                    <a:gd name="f857" fmla="val 4286"/>
                    <a:gd name="f858" fmla="val 4329"/>
                    <a:gd name="f859" fmla="val 4389"/>
                    <a:gd name="f860" fmla="val 4271"/>
                    <a:gd name="f861" fmla="val 4370"/>
                    <a:gd name="f862" fmla="val 4440"/>
                    <a:gd name="f863" fmla="val 4396"/>
                    <a:gd name="f864" fmla="val 4421"/>
                    <a:gd name="f865" fmla="val 4456"/>
                    <a:gd name="f866" fmla="val 4517"/>
                    <a:gd name="f867" fmla="val 4581"/>
                    <a:gd name="f868" fmla="val 4560"/>
                    <a:gd name="f869" fmla="val 4543"/>
                    <a:gd name="f870" fmla="+- 0 0 -90"/>
                    <a:gd name="f871" fmla="*/ f3 1 10030"/>
                    <a:gd name="f872" fmla="*/ f4 1 75"/>
                    <a:gd name="f873" fmla="+- f7 0 f5"/>
                    <a:gd name="f874" fmla="+- f6 0 f5"/>
                    <a:gd name="f875" fmla="*/ f870 f0 1"/>
                    <a:gd name="f876" fmla="*/ f874 1 10030"/>
                    <a:gd name="f877" fmla="*/ f873 1 75"/>
                    <a:gd name="f878" fmla="*/ 9555 f874 1"/>
                    <a:gd name="f879" fmla="*/ 25 f873 1"/>
                    <a:gd name="f880" fmla="*/ 9488 f874 1"/>
                    <a:gd name="f881" fmla="*/ 23 f873 1"/>
                    <a:gd name="f882" fmla="*/ 5258 f874 1"/>
                    <a:gd name="f883" fmla="*/ 60 f873 1"/>
                    <a:gd name="f884" fmla="*/ 4572 f874 1"/>
                    <a:gd name="f885" fmla="*/ 65 f873 1"/>
                    <a:gd name="f886" fmla="*/ 4884 f874 1"/>
                    <a:gd name="f887" fmla="*/ 61 f873 1"/>
                    <a:gd name="f888" fmla="*/ 5092 f874 1"/>
                    <a:gd name="f889" fmla="*/ 56 f873 1"/>
                    <a:gd name="f890" fmla="*/ 5260 f874 1"/>
                    <a:gd name="f891" fmla="*/ 5560 f874 1"/>
                    <a:gd name="f892" fmla="*/ 62 f873 1"/>
                    <a:gd name="f893" fmla="*/ 6006 f874 1"/>
                    <a:gd name="f894" fmla="*/ 6308 f874 1"/>
                    <a:gd name="f895" fmla="*/ 32 f873 1"/>
                    <a:gd name="f896" fmla="*/ 6269 f874 1"/>
                    <a:gd name="f897" fmla="*/ 52 f873 1"/>
                    <a:gd name="f898" fmla="*/ 6665 f874 1"/>
                    <a:gd name="f899" fmla="*/ 41 f873 1"/>
                    <a:gd name="f900" fmla="*/ 6806 f874 1"/>
                    <a:gd name="f901" fmla="*/ 53 f873 1"/>
                    <a:gd name="f902" fmla="*/ 7204 f874 1"/>
                    <a:gd name="f903" fmla="*/ 50 f873 1"/>
                    <a:gd name="f904" fmla="*/ 7485 f874 1"/>
                    <a:gd name="f905" fmla="*/ 7667 f874 1"/>
                    <a:gd name="f906" fmla="*/ 7919 f874 1"/>
                    <a:gd name="f907" fmla="*/ 63 f873 1"/>
                    <a:gd name="f908" fmla="*/ 8179 f874 1"/>
                    <a:gd name="f909" fmla="*/ 51 f873 1"/>
                    <a:gd name="f910" fmla="*/ 8401 f874 1"/>
                    <a:gd name="f911" fmla="*/ 31 f873 1"/>
                    <a:gd name="f912" fmla="*/ 8692 f874 1"/>
                    <a:gd name="f913" fmla="*/ 58 f873 1"/>
                    <a:gd name="f914" fmla="*/ 9084 f874 1"/>
                    <a:gd name="f915" fmla="*/ 9498 f874 1"/>
                    <a:gd name="f916" fmla="*/ 44 f873 1"/>
                    <a:gd name="f917" fmla="*/ 9670 f874 1"/>
                    <a:gd name="f918" fmla="*/ 45 f873 1"/>
                    <a:gd name="f919" fmla="*/ 9877 f874 1"/>
                    <a:gd name="f920" fmla="*/ 9735 f874 1"/>
                    <a:gd name="f921" fmla="*/ 21 f873 1"/>
                    <a:gd name="f922" fmla="*/ 9636 f874 1"/>
                    <a:gd name="f923" fmla="*/ 27 f873 1"/>
                    <a:gd name="f924" fmla="*/ 9290 f874 1"/>
                    <a:gd name="f925" fmla="*/ 22 f873 1"/>
                    <a:gd name="f926" fmla="*/ 8498 f874 1"/>
                    <a:gd name="f927" fmla="*/ 12 f873 1"/>
                    <a:gd name="f928" fmla="*/ 7899 f874 1"/>
                    <a:gd name="f929" fmla="*/ 7774 f874 1"/>
                    <a:gd name="f930" fmla="*/ 7493 f874 1"/>
                    <a:gd name="f931" fmla="*/ 7190 f874 1"/>
                    <a:gd name="f932" fmla="*/ 6418 f874 1"/>
                    <a:gd name="f933" fmla="*/ 20 f873 1"/>
                    <a:gd name="f934" fmla="*/ 6248 f874 1"/>
                    <a:gd name="f935" fmla="*/ 24 f873 1"/>
                    <a:gd name="f936" fmla="*/ 5823 f874 1"/>
                    <a:gd name="f937" fmla="*/ 28 f873 1"/>
                    <a:gd name="f938" fmla="*/ 5422 f874 1"/>
                    <a:gd name="f939" fmla="*/ 11 f873 1"/>
                    <a:gd name="f940" fmla="*/ 4925 f874 1"/>
                    <a:gd name="f941" fmla="*/ 16 f873 1"/>
                    <a:gd name="f942" fmla="*/ 4310 f874 1"/>
                    <a:gd name="f943" fmla="*/ 18 f873 1"/>
                    <a:gd name="f944" fmla="*/ 3439 f874 1"/>
                    <a:gd name="f945" fmla="*/ 2740 f874 1"/>
                    <a:gd name="f946" fmla="*/ 2597 f874 1"/>
                    <a:gd name="f947" fmla="*/ 9 f873 1"/>
                    <a:gd name="f948" fmla="*/ 2367 f874 1"/>
                    <a:gd name="f949" fmla="*/ 1566 f874 1"/>
                    <a:gd name="f950" fmla="*/ 262 f874 1"/>
                    <a:gd name="f951" fmla="*/ 7 f873 1"/>
                    <a:gd name="f952" fmla="*/ 104 f874 1"/>
                    <a:gd name="f953" fmla="*/ 42 f873 1"/>
                    <a:gd name="f954" fmla="*/ 742 f874 1"/>
                    <a:gd name="f955" fmla="*/ 47 f873 1"/>
                    <a:gd name="f956" fmla="*/ 1060 f874 1"/>
                    <a:gd name="f957" fmla="*/ 1593 f874 1"/>
                    <a:gd name="f958" fmla="*/ 46 f873 1"/>
                    <a:gd name="f959" fmla="*/ 2022 f874 1"/>
                    <a:gd name="f960" fmla="*/ 2481 f874 1"/>
                    <a:gd name="f961" fmla="*/ 2677 f874 1"/>
                    <a:gd name="f962" fmla="*/ 2863 f874 1"/>
                    <a:gd name="f963" fmla="*/ 3163 f874 1"/>
                    <a:gd name="f964" fmla="*/ 3411 f874 1"/>
                    <a:gd name="f965" fmla="*/ 54 f873 1"/>
                    <a:gd name="f966" fmla="*/ 3550 f874 1"/>
                    <a:gd name="f967" fmla="*/ 3740 f874 1"/>
                    <a:gd name="f968" fmla="*/ 4329 f874 1"/>
                    <a:gd name="f969" fmla="*/ 68 f873 1"/>
                    <a:gd name="f970" fmla="*/ f875 1 f2"/>
                    <a:gd name="f971" fmla="*/ f878 1 10030"/>
                    <a:gd name="f972" fmla="*/ f879 1 75"/>
                    <a:gd name="f973" fmla="*/ f880 1 10030"/>
                    <a:gd name="f974" fmla="*/ f881 1 75"/>
                    <a:gd name="f975" fmla="*/ f882 1 10030"/>
                    <a:gd name="f976" fmla="*/ f883 1 75"/>
                    <a:gd name="f977" fmla="*/ f884 1 10030"/>
                    <a:gd name="f978" fmla="*/ f885 1 75"/>
                    <a:gd name="f979" fmla="*/ f886 1 10030"/>
                    <a:gd name="f980" fmla="*/ f887 1 75"/>
                    <a:gd name="f981" fmla="*/ f888 1 10030"/>
                    <a:gd name="f982" fmla="*/ f889 1 75"/>
                    <a:gd name="f983" fmla="*/ f890 1 10030"/>
                    <a:gd name="f984" fmla="*/ f891 1 10030"/>
                    <a:gd name="f985" fmla="*/ f892 1 75"/>
                    <a:gd name="f986" fmla="*/ f893 1 10030"/>
                    <a:gd name="f987" fmla="*/ f894 1 10030"/>
                    <a:gd name="f988" fmla="*/ f895 1 75"/>
                    <a:gd name="f989" fmla="*/ f896 1 10030"/>
                    <a:gd name="f990" fmla="*/ f897 1 75"/>
                    <a:gd name="f991" fmla="*/ f898 1 10030"/>
                    <a:gd name="f992" fmla="*/ f899 1 75"/>
                    <a:gd name="f993" fmla="*/ f900 1 10030"/>
                    <a:gd name="f994" fmla="*/ f901 1 75"/>
                    <a:gd name="f995" fmla="*/ f902 1 10030"/>
                    <a:gd name="f996" fmla="*/ f903 1 75"/>
                    <a:gd name="f997" fmla="*/ f904 1 10030"/>
                    <a:gd name="f998" fmla="*/ f905 1 10030"/>
                    <a:gd name="f999" fmla="*/ f906 1 10030"/>
                    <a:gd name="f1000" fmla="*/ f907 1 75"/>
                    <a:gd name="f1001" fmla="*/ f908 1 10030"/>
                    <a:gd name="f1002" fmla="*/ f909 1 75"/>
                    <a:gd name="f1003" fmla="*/ f910 1 10030"/>
                    <a:gd name="f1004" fmla="*/ f911 1 75"/>
                    <a:gd name="f1005" fmla="*/ f912 1 10030"/>
                    <a:gd name="f1006" fmla="*/ f913 1 75"/>
                    <a:gd name="f1007" fmla="*/ f914 1 10030"/>
                    <a:gd name="f1008" fmla="*/ f915 1 10030"/>
                    <a:gd name="f1009" fmla="*/ f916 1 75"/>
                    <a:gd name="f1010" fmla="*/ f917 1 10030"/>
                    <a:gd name="f1011" fmla="*/ f918 1 75"/>
                    <a:gd name="f1012" fmla="*/ f919 1 10030"/>
                    <a:gd name="f1013" fmla="*/ f920 1 10030"/>
                    <a:gd name="f1014" fmla="*/ f921 1 75"/>
                    <a:gd name="f1015" fmla="*/ f922 1 10030"/>
                    <a:gd name="f1016" fmla="*/ f923 1 75"/>
                    <a:gd name="f1017" fmla="*/ f924 1 10030"/>
                    <a:gd name="f1018" fmla="*/ f925 1 75"/>
                    <a:gd name="f1019" fmla="*/ f926 1 10030"/>
                    <a:gd name="f1020" fmla="*/ f927 1 75"/>
                    <a:gd name="f1021" fmla="*/ f928 1 10030"/>
                    <a:gd name="f1022" fmla="*/ f929 1 10030"/>
                    <a:gd name="f1023" fmla="*/ f930 1 10030"/>
                    <a:gd name="f1024" fmla="*/ f931 1 10030"/>
                    <a:gd name="f1025" fmla="*/ f932 1 10030"/>
                    <a:gd name="f1026" fmla="*/ f933 1 75"/>
                    <a:gd name="f1027" fmla="*/ f934 1 10030"/>
                    <a:gd name="f1028" fmla="*/ f935 1 75"/>
                    <a:gd name="f1029" fmla="*/ f936 1 10030"/>
                    <a:gd name="f1030" fmla="*/ f937 1 75"/>
                    <a:gd name="f1031" fmla="*/ f938 1 10030"/>
                    <a:gd name="f1032" fmla="*/ f939 1 75"/>
                    <a:gd name="f1033" fmla="*/ f940 1 10030"/>
                    <a:gd name="f1034" fmla="*/ f941 1 75"/>
                    <a:gd name="f1035" fmla="*/ f942 1 10030"/>
                    <a:gd name="f1036" fmla="*/ f943 1 75"/>
                    <a:gd name="f1037" fmla="*/ f944 1 10030"/>
                    <a:gd name="f1038" fmla="*/ f945 1 10030"/>
                    <a:gd name="f1039" fmla="*/ f946 1 10030"/>
                    <a:gd name="f1040" fmla="*/ f947 1 75"/>
                    <a:gd name="f1041" fmla="*/ f948 1 10030"/>
                    <a:gd name="f1042" fmla="*/ f949 1 10030"/>
                    <a:gd name="f1043" fmla="*/ f950 1 10030"/>
                    <a:gd name="f1044" fmla="*/ f951 1 75"/>
                    <a:gd name="f1045" fmla="*/ f952 1 10030"/>
                    <a:gd name="f1046" fmla="*/ f953 1 75"/>
                    <a:gd name="f1047" fmla="*/ f954 1 10030"/>
                    <a:gd name="f1048" fmla="*/ f955 1 75"/>
                    <a:gd name="f1049" fmla="*/ f956 1 10030"/>
                    <a:gd name="f1050" fmla="*/ f957 1 10030"/>
                    <a:gd name="f1051" fmla="*/ f958 1 75"/>
                    <a:gd name="f1052" fmla="*/ f959 1 10030"/>
                    <a:gd name="f1053" fmla="*/ f960 1 10030"/>
                    <a:gd name="f1054" fmla="*/ f961 1 10030"/>
                    <a:gd name="f1055" fmla="*/ f962 1 10030"/>
                    <a:gd name="f1056" fmla="*/ f963 1 10030"/>
                    <a:gd name="f1057" fmla="*/ f964 1 10030"/>
                    <a:gd name="f1058" fmla="*/ f965 1 75"/>
                    <a:gd name="f1059" fmla="*/ f966 1 10030"/>
                    <a:gd name="f1060" fmla="*/ f967 1 10030"/>
                    <a:gd name="f1061" fmla="*/ f968 1 10030"/>
                    <a:gd name="f1062" fmla="*/ f969 1 75"/>
                    <a:gd name="f1063" fmla="*/ 0 1 f876"/>
                    <a:gd name="f1064" fmla="*/ f6 1 f876"/>
                    <a:gd name="f1065" fmla="*/ 0 1 f877"/>
                    <a:gd name="f1066" fmla="*/ f7 1 f877"/>
                    <a:gd name="f1067" fmla="+- f970 0 f1"/>
                    <a:gd name="f1068" fmla="*/ f971 1 f876"/>
                    <a:gd name="f1069" fmla="*/ f972 1 f877"/>
                    <a:gd name="f1070" fmla="*/ f973 1 f876"/>
                    <a:gd name="f1071" fmla="*/ f974 1 f877"/>
                    <a:gd name="f1072" fmla="*/ f975 1 f876"/>
                    <a:gd name="f1073" fmla="*/ f976 1 f877"/>
                    <a:gd name="f1074" fmla="*/ f977 1 f876"/>
                    <a:gd name="f1075" fmla="*/ f978 1 f877"/>
                    <a:gd name="f1076" fmla="*/ f979 1 f876"/>
                    <a:gd name="f1077" fmla="*/ f980 1 f877"/>
                    <a:gd name="f1078" fmla="*/ f981 1 f876"/>
                    <a:gd name="f1079" fmla="*/ f982 1 f877"/>
                    <a:gd name="f1080" fmla="*/ f983 1 f876"/>
                    <a:gd name="f1081" fmla="*/ f984 1 f876"/>
                    <a:gd name="f1082" fmla="*/ f985 1 f877"/>
                    <a:gd name="f1083" fmla="*/ f986 1 f876"/>
                    <a:gd name="f1084" fmla="*/ f987 1 f876"/>
                    <a:gd name="f1085" fmla="*/ f988 1 f877"/>
                    <a:gd name="f1086" fmla="*/ f989 1 f876"/>
                    <a:gd name="f1087" fmla="*/ f990 1 f877"/>
                    <a:gd name="f1088" fmla="*/ f991 1 f876"/>
                    <a:gd name="f1089" fmla="*/ f992 1 f877"/>
                    <a:gd name="f1090" fmla="*/ f993 1 f876"/>
                    <a:gd name="f1091" fmla="*/ f994 1 f877"/>
                    <a:gd name="f1092" fmla="*/ f995 1 f876"/>
                    <a:gd name="f1093" fmla="*/ f996 1 f877"/>
                    <a:gd name="f1094" fmla="*/ f997 1 f876"/>
                    <a:gd name="f1095" fmla="*/ f998 1 f876"/>
                    <a:gd name="f1096" fmla="*/ f999 1 f876"/>
                    <a:gd name="f1097" fmla="*/ f1000 1 f877"/>
                    <a:gd name="f1098" fmla="*/ f1001 1 f876"/>
                    <a:gd name="f1099" fmla="*/ f1002 1 f877"/>
                    <a:gd name="f1100" fmla="*/ f1003 1 f876"/>
                    <a:gd name="f1101" fmla="*/ f1004 1 f877"/>
                    <a:gd name="f1102" fmla="*/ f1005 1 f876"/>
                    <a:gd name="f1103" fmla="*/ f1006 1 f877"/>
                    <a:gd name="f1104" fmla="*/ f1007 1 f876"/>
                    <a:gd name="f1105" fmla="*/ f1008 1 f876"/>
                    <a:gd name="f1106" fmla="*/ f1009 1 f877"/>
                    <a:gd name="f1107" fmla="*/ f1010 1 f876"/>
                    <a:gd name="f1108" fmla="*/ f1011 1 f877"/>
                    <a:gd name="f1109" fmla="*/ f1012 1 f876"/>
                    <a:gd name="f1110" fmla="*/ f1013 1 f876"/>
                    <a:gd name="f1111" fmla="*/ f1014 1 f877"/>
                    <a:gd name="f1112" fmla="*/ f1015 1 f876"/>
                    <a:gd name="f1113" fmla="*/ f1016 1 f877"/>
                    <a:gd name="f1114" fmla="*/ f1017 1 f876"/>
                    <a:gd name="f1115" fmla="*/ f1018 1 f877"/>
                    <a:gd name="f1116" fmla="*/ f1019 1 f876"/>
                    <a:gd name="f1117" fmla="*/ f1020 1 f877"/>
                    <a:gd name="f1118" fmla="*/ f1021 1 f876"/>
                    <a:gd name="f1119" fmla="*/ f1022 1 f876"/>
                    <a:gd name="f1120" fmla="*/ f1023 1 f876"/>
                    <a:gd name="f1121" fmla="*/ f1024 1 f876"/>
                    <a:gd name="f1122" fmla="*/ f1025 1 f876"/>
                    <a:gd name="f1123" fmla="*/ f1026 1 f877"/>
                    <a:gd name="f1124" fmla="*/ f1027 1 f876"/>
                    <a:gd name="f1125" fmla="*/ f1028 1 f877"/>
                    <a:gd name="f1126" fmla="*/ f1029 1 f876"/>
                    <a:gd name="f1127" fmla="*/ f1030 1 f877"/>
                    <a:gd name="f1128" fmla="*/ f1031 1 f876"/>
                    <a:gd name="f1129" fmla="*/ f1032 1 f877"/>
                    <a:gd name="f1130" fmla="*/ f1033 1 f876"/>
                    <a:gd name="f1131" fmla="*/ f1034 1 f877"/>
                    <a:gd name="f1132" fmla="*/ f1035 1 f876"/>
                    <a:gd name="f1133" fmla="*/ f1036 1 f877"/>
                    <a:gd name="f1134" fmla="*/ f1037 1 f876"/>
                    <a:gd name="f1135" fmla="*/ f1038 1 f876"/>
                    <a:gd name="f1136" fmla="*/ f1039 1 f876"/>
                    <a:gd name="f1137" fmla="*/ f1040 1 f877"/>
                    <a:gd name="f1138" fmla="*/ f1041 1 f876"/>
                    <a:gd name="f1139" fmla="*/ f1042 1 f876"/>
                    <a:gd name="f1140" fmla="*/ f1043 1 f876"/>
                    <a:gd name="f1141" fmla="*/ f1044 1 f877"/>
                    <a:gd name="f1142" fmla="*/ f1045 1 f876"/>
                    <a:gd name="f1143" fmla="*/ f1046 1 f877"/>
                    <a:gd name="f1144" fmla="*/ f1047 1 f876"/>
                    <a:gd name="f1145" fmla="*/ f1048 1 f877"/>
                    <a:gd name="f1146" fmla="*/ f1049 1 f876"/>
                    <a:gd name="f1147" fmla="*/ f1050 1 f876"/>
                    <a:gd name="f1148" fmla="*/ f1051 1 f877"/>
                    <a:gd name="f1149" fmla="*/ f1052 1 f876"/>
                    <a:gd name="f1150" fmla="*/ f1053 1 f876"/>
                    <a:gd name="f1151" fmla="*/ f1054 1 f876"/>
                    <a:gd name="f1152" fmla="*/ f1055 1 f876"/>
                    <a:gd name="f1153" fmla="*/ f1056 1 f876"/>
                    <a:gd name="f1154" fmla="*/ f1057 1 f876"/>
                    <a:gd name="f1155" fmla="*/ f1058 1 f877"/>
                    <a:gd name="f1156" fmla="*/ f1059 1 f876"/>
                    <a:gd name="f1157" fmla="*/ f1060 1 f876"/>
                    <a:gd name="f1158" fmla="*/ f1061 1 f876"/>
                    <a:gd name="f1159" fmla="*/ f1062 1 f877"/>
                    <a:gd name="f1160" fmla="*/ f1063 f871 1"/>
                    <a:gd name="f1161" fmla="*/ f1064 f871 1"/>
                    <a:gd name="f1162" fmla="*/ f1066 f872 1"/>
                    <a:gd name="f1163" fmla="*/ f1065 f872 1"/>
                    <a:gd name="f1164" fmla="*/ f1068 f871 1"/>
                    <a:gd name="f1165" fmla="*/ f1069 f872 1"/>
                    <a:gd name="f1166" fmla="*/ f1070 f871 1"/>
                    <a:gd name="f1167" fmla="*/ f1071 f872 1"/>
                    <a:gd name="f1168" fmla="*/ f1072 f871 1"/>
                    <a:gd name="f1169" fmla="*/ f1073 f872 1"/>
                    <a:gd name="f1170" fmla="*/ f1074 f871 1"/>
                    <a:gd name="f1171" fmla="*/ f1075 f872 1"/>
                    <a:gd name="f1172" fmla="*/ f1076 f871 1"/>
                    <a:gd name="f1173" fmla="*/ f1077 f872 1"/>
                    <a:gd name="f1174" fmla="*/ f1078 f871 1"/>
                    <a:gd name="f1175" fmla="*/ f1079 f872 1"/>
                    <a:gd name="f1176" fmla="*/ f1080 f871 1"/>
                    <a:gd name="f1177" fmla="*/ f1081 f871 1"/>
                    <a:gd name="f1178" fmla="*/ f1082 f872 1"/>
                    <a:gd name="f1179" fmla="*/ f1083 f871 1"/>
                    <a:gd name="f1180" fmla="*/ f1084 f871 1"/>
                    <a:gd name="f1181" fmla="*/ f1085 f872 1"/>
                    <a:gd name="f1182" fmla="*/ f1086 f871 1"/>
                    <a:gd name="f1183" fmla="*/ f1087 f872 1"/>
                    <a:gd name="f1184" fmla="*/ f1088 f871 1"/>
                    <a:gd name="f1185" fmla="*/ f1089 f872 1"/>
                    <a:gd name="f1186" fmla="*/ f1090 f871 1"/>
                    <a:gd name="f1187" fmla="*/ f1091 f872 1"/>
                    <a:gd name="f1188" fmla="*/ f1092 f871 1"/>
                    <a:gd name="f1189" fmla="*/ f1093 f872 1"/>
                    <a:gd name="f1190" fmla="*/ f1094 f871 1"/>
                    <a:gd name="f1191" fmla="*/ f1095 f871 1"/>
                    <a:gd name="f1192" fmla="*/ f1096 f871 1"/>
                    <a:gd name="f1193" fmla="*/ f1097 f872 1"/>
                    <a:gd name="f1194" fmla="*/ f1098 f871 1"/>
                    <a:gd name="f1195" fmla="*/ f1099 f872 1"/>
                    <a:gd name="f1196" fmla="*/ f1100 f871 1"/>
                    <a:gd name="f1197" fmla="*/ f1101 f872 1"/>
                    <a:gd name="f1198" fmla="*/ f1102 f871 1"/>
                    <a:gd name="f1199" fmla="*/ f1103 f872 1"/>
                    <a:gd name="f1200" fmla="*/ f1104 f871 1"/>
                    <a:gd name="f1201" fmla="*/ f1105 f871 1"/>
                    <a:gd name="f1202" fmla="*/ f1106 f872 1"/>
                    <a:gd name="f1203" fmla="*/ f1107 f871 1"/>
                    <a:gd name="f1204" fmla="*/ f1108 f872 1"/>
                    <a:gd name="f1205" fmla="*/ f1109 f871 1"/>
                    <a:gd name="f1206" fmla="*/ f1110 f871 1"/>
                    <a:gd name="f1207" fmla="*/ f1111 f872 1"/>
                    <a:gd name="f1208" fmla="*/ f1112 f871 1"/>
                    <a:gd name="f1209" fmla="*/ f1113 f872 1"/>
                    <a:gd name="f1210" fmla="*/ f1114 f871 1"/>
                    <a:gd name="f1211" fmla="*/ f1115 f872 1"/>
                    <a:gd name="f1212" fmla="*/ f1116 f871 1"/>
                    <a:gd name="f1213" fmla="*/ f1117 f872 1"/>
                    <a:gd name="f1214" fmla="*/ f1118 f871 1"/>
                    <a:gd name="f1215" fmla="*/ f1119 f871 1"/>
                    <a:gd name="f1216" fmla="*/ f1120 f871 1"/>
                    <a:gd name="f1217" fmla="*/ f1121 f871 1"/>
                    <a:gd name="f1218" fmla="*/ f1122 f871 1"/>
                    <a:gd name="f1219" fmla="*/ f1123 f872 1"/>
                    <a:gd name="f1220" fmla="*/ f1124 f871 1"/>
                    <a:gd name="f1221" fmla="*/ f1125 f872 1"/>
                    <a:gd name="f1222" fmla="*/ f1126 f871 1"/>
                    <a:gd name="f1223" fmla="*/ f1127 f872 1"/>
                    <a:gd name="f1224" fmla="*/ f1128 f871 1"/>
                    <a:gd name="f1225" fmla="*/ f1129 f872 1"/>
                    <a:gd name="f1226" fmla="*/ f1130 f871 1"/>
                    <a:gd name="f1227" fmla="*/ f1131 f872 1"/>
                    <a:gd name="f1228" fmla="*/ f1132 f871 1"/>
                    <a:gd name="f1229" fmla="*/ f1133 f872 1"/>
                    <a:gd name="f1230" fmla="*/ f1134 f871 1"/>
                    <a:gd name="f1231" fmla="*/ f1135 f871 1"/>
                    <a:gd name="f1232" fmla="*/ f1136 f871 1"/>
                    <a:gd name="f1233" fmla="*/ f1137 f872 1"/>
                    <a:gd name="f1234" fmla="*/ f1138 f871 1"/>
                    <a:gd name="f1235" fmla="*/ f1139 f871 1"/>
                    <a:gd name="f1236" fmla="*/ f1140 f871 1"/>
                    <a:gd name="f1237" fmla="*/ f1141 f872 1"/>
                    <a:gd name="f1238" fmla="*/ f1142 f871 1"/>
                    <a:gd name="f1239" fmla="*/ f1143 f872 1"/>
                    <a:gd name="f1240" fmla="*/ f1144 f871 1"/>
                    <a:gd name="f1241" fmla="*/ f1145 f872 1"/>
                    <a:gd name="f1242" fmla="*/ f1146 f871 1"/>
                    <a:gd name="f1243" fmla="*/ f1147 f871 1"/>
                    <a:gd name="f1244" fmla="*/ f1148 f872 1"/>
                    <a:gd name="f1245" fmla="*/ f1149 f871 1"/>
                    <a:gd name="f1246" fmla="*/ f1150 f871 1"/>
                    <a:gd name="f1247" fmla="*/ f1151 f871 1"/>
                    <a:gd name="f1248" fmla="*/ f1152 f871 1"/>
                    <a:gd name="f1249" fmla="*/ f1153 f871 1"/>
                    <a:gd name="f1250" fmla="*/ f1154 f871 1"/>
                    <a:gd name="f1251" fmla="*/ f1155 f872 1"/>
                    <a:gd name="f1252" fmla="*/ f1156 f871 1"/>
                    <a:gd name="f1253" fmla="*/ f1157 f871 1"/>
                    <a:gd name="f1254" fmla="*/ f1158 f871 1"/>
                    <a:gd name="f1255" fmla="*/ f1159 f87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1067">
                      <a:pos x="f1164" y="f1165"/>
                    </a:cxn>
                    <a:cxn ang="f1067">
                      <a:pos x="f1166" y="f1167"/>
                    </a:cxn>
                    <a:cxn ang="f1067">
                      <a:pos x="f1168" y="f1169"/>
                    </a:cxn>
                    <a:cxn ang="f1067">
                      <a:pos x="f1170" y="f1171"/>
                    </a:cxn>
                    <a:cxn ang="f1067">
                      <a:pos x="f1172" y="f1173"/>
                    </a:cxn>
                    <a:cxn ang="f1067">
                      <a:pos x="f1174" y="f1175"/>
                    </a:cxn>
                    <a:cxn ang="f1067">
                      <a:pos x="f1176" y="f1169"/>
                    </a:cxn>
                    <a:cxn ang="f1067">
                      <a:pos x="f1177" y="f1178"/>
                    </a:cxn>
                    <a:cxn ang="f1067">
                      <a:pos x="f1179" y="f1175"/>
                    </a:cxn>
                    <a:cxn ang="f1067">
                      <a:pos x="f1180" y="f1181"/>
                    </a:cxn>
                    <a:cxn ang="f1067">
                      <a:pos x="f1182" y="f1183"/>
                    </a:cxn>
                    <a:cxn ang="f1067">
                      <a:pos x="f1184" y="f1185"/>
                    </a:cxn>
                    <a:cxn ang="f1067">
                      <a:pos x="f1186" y="f1187"/>
                    </a:cxn>
                    <a:cxn ang="f1067">
                      <a:pos x="f1188" y="f1189"/>
                    </a:cxn>
                    <a:cxn ang="f1067">
                      <a:pos x="f1190" y="f1178"/>
                    </a:cxn>
                    <a:cxn ang="f1067">
                      <a:pos x="f1191" y="f1173"/>
                    </a:cxn>
                    <a:cxn ang="f1067">
                      <a:pos x="f1192" y="f1193"/>
                    </a:cxn>
                    <a:cxn ang="f1067">
                      <a:pos x="f1194" y="f1195"/>
                    </a:cxn>
                    <a:cxn ang="f1067">
                      <a:pos x="f1196" y="f1197"/>
                    </a:cxn>
                    <a:cxn ang="f1067">
                      <a:pos x="f1198" y="f1199"/>
                    </a:cxn>
                    <a:cxn ang="f1067">
                      <a:pos x="f1200" y="f1173"/>
                    </a:cxn>
                    <a:cxn ang="f1067">
                      <a:pos x="f1201" y="f1202"/>
                    </a:cxn>
                    <a:cxn ang="f1067">
                      <a:pos x="f1203" y="f1204"/>
                    </a:cxn>
                    <a:cxn ang="f1067">
                      <a:pos x="f1205" y="f1181"/>
                    </a:cxn>
                    <a:cxn ang="f1067">
                      <a:pos x="f1206" y="f1207"/>
                    </a:cxn>
                    <a:cxn ang="f1067">
                      <a:pos x="f1208" y="f1209"/>
                    </a:cxn>
                    <a:cxn ang="f1067">
                      <a:pos x="f1210" y="f1211"/>
                    </a:cxn>
                    <a:cxn ang="f1067">
                      <a:pos x="f1212" y="f1213"/>
                    </a:cxn>
                    <a:cxn ang="f1067">
                      <a:pos x="f1214" y="f1207"/>
                    </a:cxn>
                    <a:cxn ang="f1067">
                      <a:pos x="f1215" y="f1211"/>
                    </a:cxn>
                    <a:cxn ang="f1067">
                      <a:pos x="f1216" y="f1181"/>
                    </a:cxn>
                    <a:cxn ang="f1067">
                      <a:pos x="f1217" y="f1197"/>
                    </a:cxn>
                    <a:cxn ang="f1067">
                      <a:pos x="f1218" y="f1219"/>
                    </a:cxn>
                    <a:cxn ang="f1067">
                      <a:pos x="f1220" y="f1221"/>
                    </a:cxn>
                    <a:cxn ang="f1067">
                      <a:pos x="f1222" y="f1223"/>
                    </a:cxn>
                    <a:cxn ang="f1067">
                      <a:pos x="f1224" y="f1225"/>
                    </a:cxn>
                    <a:cxn ang="f1067">
                      <a:pos x="f1226" y="f1227"/>
                    </a:cxn>
                    <a:cxn ang="f1067">
                      <a:pos x="f1228" y="f1229"/>
                    </a:cxn>
                    <a:cxn ang="f1067">
                      <a:pos x="f1230" y="f1207"/>
                    </a:cxn>
                    <a:cxn ang="f1067">
                      <a:pos x="f1231" y="f1229"/>
                    </a:cxn>
                    <a:cxn ang="f1067">
                      <a:pos x="f1232" y="f1233"/>
                    </a:cxn>
                    <a:cxn ang="f1067">
                      <a:pos x="f1234" y="f1207"/>
                    </a:cxn>
                    <a:cxn ang="f1067">
                      <a:pos x="f1235" y="f1225"/>
                    </a:cxn>
                    <a:cxn ang="f1067">
                      <a:pos x="f1236" y="f1237"/>
                    </a:cxn>
                    <a:cxn ang="f1067">
                      <a:pos x="f1238" y="f1239"/>
                    </a:cxn>
                    <a:cxn ang="f1067">
                      <a:pos x="f1240" y="f1241"/>
                    </a:cxn>
                    <a:cxn ang="f1067">
                      <a:pos x="f1242" y="f1241"/>
                    </a:cxn>
                    <a:cxn ang="f1067">
                      <a:pos x="f1243" y="f1244"/>
                    </a:cxn>
                    <a:cxn ang="f1067">
                      <a:pos x="f1245" y="f1204"/>
                    </a:cxn>
                    <a:cxn ang="f1067">
                      <a:pos x="f1246" y="f1195"/>
                    </a:cxn>
                    <a:cxn ang="f1067">
                      <a:pos x="f1247" y="f1204"/>
                    </a:cxn>
                    <a:cxn ang="f1067">
                      <a:pos x="f1248" y="f1183"/>
                    </a:cxn>
                    <a:cxn ang="f1067">
                      <a:pos x="f1249" y="f1178"/>
                    </a:cxn>
                    <a:cxn ang="f1067">
                      <a:pos x="f1250" y="f1251"/>
                    </a:cxn>
                    <a:cxn ang="f1067">
                      <a:pos x="f1252" y="f1169"/>
                    </a:cxn>
                    <a:cxn ang="f1067">
                      <a:pos x="f1253" y="f1171"/>
                    </a:cxn>
                    <a:cxn ang="f1067">
                      <a:pos x="f1254" y="f1255"/>
                    </a:cxn>
                  </a:cxnLst>
                  <a:rect l="f1160" t="f1163" r="f1161" b="f1162"/>
                  <a:pathLst>
                    <a:path w="10030" h="75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10" y="f11"/>
                      </a:lnTo>
                      <a:cubicBezTo>
                        <a:pt x="f12" y="f13"/>
                        <a:pt x="f14" y="f11"/>
                        <a:pt x="f8" y="f9"/>
                      </a:cubicBezTo>
                      <a:close/>
                      <a:moveTo>
                        <a:pt x="f15" y="f16"/>
                      </a:moveTo>
                      <a:lnTo>
                        <a:pt x="f15" y="f16"/>
                      </a:lnTo>
                      <a:cubicBezTo>
                        <a:pt x="f17" y="f18"/>
                        <a:pt x="f19" y="f20"/>
                        <a:pt x="f21" y="f20"/>
                      </a:cubicBezTo>
                      <a:cubicBezTo>
                        <a:pt x="f22" y="f18"/>
                        <a:pt x="f23" y="f18"/>
                        <a:pt x="f24" y="f18"/>
                      </a:cubicBezTo>
                      <a:cubicBezTo>
                        <a:pt x="f25" y="f16"/>
                        <a:pt x="f26" y="f27"/>
                        <a:pt x="f15" y="f16"/>
                      </a:cubicBezTo>
                      <a:close/>
                      <a:moveTo>
                        <a:pt x="f28" y="f20"/>
                      </a:moveTo>
                      <a:lnTo>
                        <a:pt x="f28" y="f20"/>
                      </a:lnTo>
                      <a:lnTo>
                        <a:pt x="f29" y="f20"/>
                      </a:lnTo>
                      <a:cubicBezTo>
                        <a:pt x="f30" y="f31"/>
                        <a:pt x="f32" y="f33"/>
                        <a:pt x="f28" y="f20"/>
                      </a:cubicBezTo>
                      <a:close/>
                      <a:moveTo>
                        <a:pt x="f34" y="f35"/>
                      </a:moveTo>
                      <a:lnTo>
                        <a:pt x="f34" y="f35"/>
                      </a:lnTo>
                      <a:cubicBezTo>
                        <a:pt x="f36" y="f37"/>
                        <a:pt x="f38" y="f39"/>
                        <a:pt x="f40" y="f41"/>
                      </a:cubicBezTo>
                      <a:cubicBezTo>
                        <a:pt x="f42" y="f41"/>
                        <a:pt x="f43" y="f41"/>
                        <a:pt x="f34" y="f35"/>
                      </a:cubicBezTo>
                      <a:close/>
                      <a:moveTo>
                        <a:pt x="f44" y="f45"/>
                      </a:moveTo>
                      <a:lnTo>
                        <a:pt x="f44" y="f45"/>
                      </a:lnTo>
                      <a:cubicBezTo>
                        <a:pt x="f46" y="f47"/>
                        <a:pt x="f48" y="f49"/>
                        <a:pt x="f50" y="f47"/>
                      </a:cubicBezTo>
                      <a:cubicBezTo>
                        <a:pt x="f51" y="f52"/>
                        <a:pt x="f53" y="f54"/>
                        <a:pt x="f44" y="f45"/>
                      </a:cubicBezTo>
                      <a:close/>
                      <a:moveTo>
                        <a:pt x="f55" y="f47"/>
                      </a:moveTo>
                      <a:lnTo>
                        <a:pt x="f55" y="f47"/>
                      </a:lnTo>
                      <a:lnTo>
                        <a:pt x="f56" y="f57"/>
                      </a:lnTo>
                      <a:cubicBezTo>
                        <a:pt x="f58" y="f59"/>
                        <a:pt x="f60" y="f61"/>
                        <a:pt x="f62" y="f7"/>
                      </a:cubicBezTo>
                      <a:cubicBezTo>
                        <a:pt x="f55" y="f47"/>
                        <a:pt x="f63" y="f64"/>
                        <a:pt x="f65" y="f45"/>
                      </a:cubicBezTo>
                      <a:lnTo>
                        <a:pt x="f66" y="f67"/>
                      </a:lnTo>
                      <a:cubicBezTo>
                        <a:pt x="f68" y="f67"/>
                        <a:pt x="f69" y="f49"/>
                        <a:pt x="f70" y="f49"/>
                      </a:cubicBezTo>
                      <a:cubicBezTo>
                        <a:pt x="f71" y="f72"/>
                        <a:pt x="f73" y="f74"/>
                        <a:pt x="f75" y="f76"/>
                      </a:cubicBezTo>
                      <a:cubicBezTo>
                        <a:pt x="f77" y="f78"/>
                        <a:pt x="f79" y="f80"/>
                        <a:pt x="f81" y="f47"/>
                      </a:cubicBezTo>
                      <a:lnTo>
                        <a:pt x="f82" y="f78"/>
                      </a:lnTo>
                      <a:cubicBezTo>
                        <a:pt x="f83" y="f54"/>
                        <a:pt x="f84" y="f45"/>
                        <a:pt x="f85" y="f45"/>
                      </a:cubicBezTo>
                      <a:lnTo>
                        <a:pt x="f86" y="f80"/>
                      </a:lnTo>
                      <a:lnTo>
                        <a:pt x="f87" y="f80"/>
                      </a:lnTo>
                      <a:cubicBezTo>
                        <a:pt x="f88" y="f78"/>
                        <a:pt x="f89" y="f74"/>
                        <a:pt x="f90" y="f37"/>
                      </a:cubicBezTo>
                      <a:cubicBezTo>
                        <a:pt x="f91" y="f74"/>
                        <a:pt x="f92" y="f74"/>
                        <a:pt x="f93" y="f76"/>
                      </a:cubicBezTo>
                      <a:lnTo>
                        <a:pt x="f94" y="f37"/>
                      </a:lnTo>
                      <a:cubicBezTo>
                        <a:pt x="f95" y="f76"/>
                        <a:pt x="f96" y="f80"/>
                        <a:pt x="f92" y="f80"/>
                      </a:cubicBezTo>
                      <a:cubicBezTo>
                        <a:pt x="f97" y="f98"/>
                        <a:pt x="f99" y="f52"/>
                        <a:pt x="f100" y="f49"/>
                      </a:cubicBezTo>
                      <a:lnTo>
                        <a:pt x="f101" y="f57"/>
                      </a:lnTo>
                      <a:cubicBezTo>
                        <a:pt x="f102" y="f98"/>
                        <a:pt x="f103" y="f72"/>
                        <a:pt x="f104" y="f7"/>
                      </a:cubicBezTo>
                      <a:cubicBezTo>
                        <a:pt x="f105" y="f98"/>
                        <a:pt x="f106" y="f67"/>
                        <a:pt x="f107" y="f45"/>
                      </a:cubicBezTo>
                      <a:cubicBezTo>
                        <a:pt x="f108" y="f47"/>
                        <a:pt x="f109" y="f47"/>
                        <a:pt x="f110" y="f80"/>
                      </a:cubicBezTo>
                      <a:cubicBezTo>
                        <a:pt x="f110" y="f67"/>
                        <a:pt x="f111" y="f112"/>
                        <a:pt x="f113" y="f112"/>
                      </a:cubicBezTo>
                      <a:lnTo>
                        <a:pt x="f114" y="f61"/>
                      </a:lnTo>
                      <a:cubicBezTo>
                        <a:pt x="f115" y="f116"/>
                        <a:pt x="f117" y="f49"/>
                        <a:pt x="f118" y="f47"/>
                      </a:cubicBezTo>
                      <a:cubicBezTo>
                        <a:pt x="f119" y="f47"/>
                        <a:pt x="f120" y="f121"/>
                        <a:pt x="f122" y="f59"/>
                      </a:cubicBezTo>
                      <a:cubicBezTo>
                        <a:pt x="f123" y="f124"/>
                        <a:pt x="f125" y="f67"/>
                        <a:pt x="f126" y="f112"/>
                      </a:cubicBezTo>
                      <a:cubicBezTo>
                        <a:pt x="f127" y="f49"/>
                        <a:pt x="f128" y="f112"/>
                        <a:pt x="f129" y="f54"/>
                      </a:cubicBezTo>
                      <a:cubicBezTo>
                        <a:pt x="f130" y="f45"/>
                        <a:pt x="f131" y="f112"/>
                        <a:pt x="f132" y="f49"/>
                      </a:cubicBezTo>
                      <a:lnTo>
                        <a:pt x="f133" y="f80"/>
                      </a:lnTo>
                      <a:cubicBezTo>
                        <a:pt x="f134" y="f80"/>
                        <a:pt x="f135" y="f45"/>
                        <a:pt x="f136" y="f47"/>
                      </a:cubicBezTo>
                      <a:cubicBezTo>
                        <a:pt x="f137" y="f80"/>
                        <a:pt x="f138" y="f52"/>
                        <a:pt x="f139" y="f140"/>
                      </a:cubicBezTo>
                      <a:cubicBezTo>
                        <a:pt x="f141" y="f142"/>
                        <a:pt x="f143" y="f49"/>
                        <a:pt x="f144" y="f76"/>
                      </a:cubicBezTo>
                      <a:cubicBezTo>
                        <a:pt x="f145" y="f54"/>
                        <a:pt x="f146" y="f45"/>
                        <a:pt x="f147" y="f112"/>
                      </a:cubicBezTo>
                      <a:cubicBezTo>
                        <a:pt x="f148" y="f78"/>
                        <a:pt x="f149" y="f80"/>
                        <a:pt x="f150" y="f37"/>
                      </a:cubicBezTo>
                      <a:lnTo>
                        <a:pt x="f151" y="f76"/>
                      </a:lnTo>
                      <a:cubicBezTo>
                        <a:pt x="f152" y="f39"/>
                        <a:pt x="f153" y="f154"/>
                        <a:pt x="f155" y="f156"/>
                      </a:cubicBezTo>
                      <a:cubicBezTo>
                        <a:pt x="f157" y="f158"/>
                        <a:pt x="f159" y="f160"/>
                        <a:pt x="f161" y="f162"/>
                      </a:cubicBezTo>
                      <a:lnTo>
                        <a:pt x="f163" y="f164"/>
                      </a:lnTo>
                      <a:cubicBezTo>
                        <a:pt x="f165" y="f166"/>
                        <a:pt x="f167" y="f162"/>
                        <a:pt x="f168" y="f158"/>
                      </a:cubicBezTo>
                      <a:lnTo>
                        <a:pt x="f169" y="f160"/>
                      </a:lnTo>
                      <a:cubicBezTo>
                        <a:pt x="f170" y="f171"/>
                        <a:pt x="f172" y="f173"/>
                        <a:pt x="f174" y="f142"/>
                      </a:cubicBezTo>
                      <a:lnTo>
                        <a:pt x="f175" y="f176"/>
                      </a:lnTo>
                      <a:cubicBezTo>
                        <a:pt x="f177" y="f142"/>
                        <a:pt x="f159" y="f35"/>
                        <a:pt x="f178" y="f74"/>
                      </a:cubicBezTo>
                      <a:cubicBezTo>
                        <a:pt x="f179" y="f140"/>
                        <a:pt x="f180" y="f140"/>
                        <a:pt x="f181" y="f37"/>
                      </a:cubicBezTo>
                      <a:cubicBezTo>
                        <a:pt x="f182" y="f140"/>
                        <a:pt x="f183" y="f74"/>
                        <a:pt x="f184" y="f52"/>
                      </a:cubicBezTo>
                      <a:cubicBezTo>
                        <a:pt x="f185" y="f76"/>
                        <a:pt x="f186" y="f74"/>
                        <a:pt x="f187" y="f140"/>
                      </a:cubicBezTo>
                      <a:lnTo>
                        <a:pt x="f188" y="f45"/>
                      </a:lnTo>
                      <a:lnTo>
                        <a:pt x="f189" y="f78"/>
                      </a:lnTo>
                      <a:lnTo>
                        <a:pt x="f190" y="f112"/>
                      </a:lnTo>
                      <a:cubicBezTo>
                        <a:pt x="f191" y="f52"/>
                        <a:pt x="f192" y="f193"/>
                        <a:pt x="f194" y="f156"/>
                      </a:cubicBezTo>
                      <a:cubicBezTo>
                        <a:pt x="f195" y="f196"/>
                        <a:pt x="f197" y="f35"/>
                        <a:pt x="f198" y="f76"/>
                      </a:cubicBezTo>
                      <a:cubicBezTo>
                        <a:pt x="f199" y="f35"/>
                        <a:pt x="f200" y="f80"/>
                        <a:pt x="f201" y="f54"/>
                      </a:cubicBezTo>
                      <a:cubicBezTo>
                        <a:pt x="f202" y="f54"/>
                        <a:pt x="f203" y="f47"/>
                        <a:pt x="f204" y="f112"/>
                      </a:cubicBezTo>
                      <a:lnTo>
                        <a:pt x="f205" y="f78"/>
                      </a:lnTo>
                      <a:cubicBezTo>
                        <a:pt x="f206" y="f112"/>
                        <a:pt x="f207" y="f45"/>
                        <a:pt x="f208" y="f67"/>
                      </a:cubicBezTo>
                      <a:cubicBezTo>
                        <a:pt x="f209" y="f37"/>
                        <a:pt x="f210" y="f76"/>
                        <a:pt x="f211" y="f140"/>
                      </a:cubicBezTo>
                      <a:cubicBezTo>
                        <a:pt x="f212" y="f76"/>
                        <a:pt x="f213" y="f45"/>
                        <a:pt x="f214" y="f80"/>
                      </a:cubicBezTo>
                      <a:cubicBezTo>
                        <a:pt x="f215" y="f116"/>
                        <a:pt x="f216" y="f196"/>
                        <a:pt x="f217" y="f74"/>
                      </a:cubicBezTo>
                      <a:cubicBezTo>
                        <a:pt x="f218" y="f74"/>
                        <a:pt x="f219" y="f140"/>
                        <a:pt x="f220" y="f52"/>
                      </a:cubicBezTo>
                      <a:cubicBezTo>
                        <a:pt x="f221" y="f37"/>
                        <a:pt x="f222" y="f52"/>
                        <a:pt x="f223" y="f54"/>
                      </a:cubicBezTo>
                      <a:lnTo>
                        <a:pt x="f224" y="f54"/>
                      </a:lnTo>
                      <a:cubicBezTo>
                        <a:pt x="f225" y="f80"/>
                        <a:pt x="f226" y="f54"/>
                        <a:pt x="f227" y="f35"/>
                      </a:cubicBezTo>
                      <a:cubicBezTo>
                        <a:pt x="f228" y="f39"/>
                        <a:pt x="f229" y="f45"/>
                        <a:pt x="f230" y="f112"/>
                      </a:cubicBezTo>
                      <a:lnTo>
                        <a:pt x="f231" y="f166"/>
                      </a:lnTo>
                      <a:cubicBezTo>
                        <a:pt x="f232" y="f156"/>
                        <a:pt x="f233" y="f54"/>
                        <a:pt x="f234" y="f112"/>
                      </a:cubicBezTo>
                      <a:cubicBezTo>
                        <a:pt x="f235" y="f67"/>
                        <a:pt x="f236" y="f57"/>
                        <a:pt x="f237" y="f112"/>
                      </a:cubicBezTo>
                      <a:cubicBezTo>
                        <a:pt x="f238" y="f47"/>
                        <a:pt x="f239" y="f39"/>
                        <a:pt x="f240" y="f39"/>
                      </a:cubicBezTo>
                      <a:cubicBezTo>
                        <a:pt x="f241" y="f80"/>
                        <a:pt x="f242" y="f52"/>
                        <a:pt x="f243" y="f112"/>
                      </a:cubicBezTo>
                      <a:cubicBezTo>
                        <a:pt x="f244" y="f47"/>
                        <a:pt x="f245" y="f41"/>
                        <a:pt x="f246" y="f35"/>
                      </a:cubicBezTo>
                      <a:cubicBezTo>
                        <a:pt x="f247" y="f39"/>
                        <a:pt x="f248" y="f47"/>
                        <a:pt x="f249" y="f112"/>
                      </a:cubicBezTo>
                      <a:lnTo>
                        <a:pt x="f250" y="f39"/>
                      </a:lnTo>
                      <a:cubicBezTo>
                        <a:pt x="f251" y="f140"/>
                        <a:pt x="f252" y="f47"/>
                        <a:pt x="f253" y="f49"/>
                      </a:cubicBezTo>
                      <a:cubicBezTo>
                        <a:pt x="f254" y="f112"/>
                        <a:pt x="f255" y="f49"/>
                        <a:pt x="f256" y="f67"/>
                      </a:cubicBezTo>
                      <a:lnTo>
                        <a:pt x="f257" y="f47"/>
                      </a:lnTo>
                      <a:cubicBezTo>
                        <a:pt x="f258" y="f67"/>
                        <a:pt x="f259" y="f154"/>
                        <a:pt x="f260" y="f142"/>
                      </a:cubicBezTo>
                      <a:cubicBezTo>
                        <a:pt x="f261" y="f262"/>
                        <a:pt x="f263" y="f45"/>
                        <a:pt x="f264" y="f112"/>
                      </a:cubicBezTo>
                      <a:cubicBezTo>
                        <a:pt x="f265" y="f76"/>
                        <a:pt x="f266" y="f267"/>
                        <a:pt x="f268" y="f269"/>
                      </a:cubicBezTo>
                      <a:lnTo>
                        <a:pt x="f270" y="f166"/>
                      </a:lnTo>
                      <a:lnTo>
                        <a:pt x="f271" y="f269"/>
                      </a:lnTo>
                      <a:cubicBezTo>
                        <a:pt x="f272" y="f158"/>
                        <a:pt x="f273" y="f76"/>
                        <a:pt x="f274" y="f67"/>
                      </a:cubicBezTo>
                      <a:cubicBezTo>
                        <a:pt x="f275" y="f121"/>
                        <a:pt x="f276" y="f116"/>
                        <a:pt x="f277" y="f116"/>
                      </a:cubicBezTo>
                      <a:cubicBezTo>
                        <a:pt x="f278" y="f72"/>
                        <a:pt x="f279" y="f124"/>
                        <a:pt x="f280" y="f124"/>
                      </a:cubicBezTo>
                      <a:lnTo>
                        <a:pt x="f281" y="f64"/>
                      </a:lnTo>
                      <a:cubicBezTo>
                        <a:pt x="f282" y="f116"/>
                        <a:pt x="f283" y="f116"/>
                        <a:pt x="f284" y="f112"/>
                      </a:cubicBezTo>
                      <a:lnTo>
                        <a:pt x="f285" y="f286"/>
                      </a:lnTo>
                      <a:cubicBezTo>
                        <a:pt x="f287" y="f112"/>
                        <a:pt x="f288" y="f41"/>
                        <a:pt x="f289" y="f39"/>
                      </a:cubicBezTo>
                      <a:cubicBezTo>
                        <a:pt x="f290" y="f140"/>
                        <a:pt x="f291" y="f67"/>
                        <a:pt x="f292" y="f57"/>
                      </a:cubicBezTo>
                      <a:cubicBezTo>
                        <a:pt x="f293" y="f67"/>
                        <a:pt x="f294" y="f47"/>
                        <a:pt x="f295" y="f112"/>
                      </a:cubicBezTo>
                      <a:lnTo>
                        <a:pt x="f296" y="f121"/>
                      </a:lnTo>
                      <a:cubicBezTo>
                        <a:pt x="f297" y="f61"/>
                        <a:pt x="f298" y="f78"/>
                        <a:pt x="f299" y="f49"/>
                      </a:cubicBezTo>
                      <a:cubicBezTo>
                        <a:pt x="f300" y="f49"/>
                        <a:pt x="f301" y="f98"/>
                        <a:pt x="f302" y="f61"/>
                      </a:cubicBezTo>
                      <a:cubicBezTo>
                        <a:pt x="f303" y="f47"/>
                        <a:pt x="f304" y="f305"/>
                        <a:pt x="f306" y="f307"/>
                      </a:cubicBezTo>
                      <a:cubicBezTo>
                        <a:pt x="f308" y="f307"/>
                        <a:pt x="f309" y="f158"/>
                        <a:pt x="f310" y="f176"/>
                      </a:cubicBezTo>
                      <a:cubicBezTo>
                        <a:pt x="f311" y="f262"/>
                        <a:pt x="f312" y="f78"/>
                        <a:pt x="f313" y="f112"/>
                      </a:cubicBezTo>
                      <a:cubicBezTo>
                        <a:pt x="f314" y="f45"/>
                        <a:pt x="f315" y="f54"/>
                        <a:pt x="f316" y="f78"/>
                      </a:cubicBezTo>
                      <a:cubicBezTo>
                        <a:pt x="f317" y="f80"/>
                        <a:pt x="f318" y="f67"/>
                        <a:pt x="f319" y="f112"/>
                      </a:cubicBezTo>
                      <a:cubicBezTo>
                        <a:pt x="f320" y="f52"/>
                        <a:pt x="f321" y="f67"/>
                        <a:pt x="f322" y="f76"/>
                      </a:cubicBezTo>
                      <a:cubicBezTo>
                        <a:pt x="f323" y="f52"/>
                        <a:pt x="f324" y="f54"/>
                        <a:pt x="f325" y="f54"/>
                      </a:cubicBezTo>
                      <a:cubicBezTo>
                        <a:pt x="f326" y="f140"/>
                        <a:pt x="f327" y="f173"/>
                        <a:pt x="f328" y="f156"/>
                      </a:cubicBezTo>
                      <a:cubicBezTo>
                        <a:pt x="f329" y="f176"/>
                        <a:pt x="f330" y="f154"/>
                        <a:pt x="f331" y="f142"/>
                      </a:cubicBezTo>
                      <a:cubicBezTo>
                        <a:pt x="f332" y="f196"/>
                        <a:pt x="f333" y="f35"/>
                        <a:pt x="f334" y="f35"/>
                      </a:cubicBezTo>
                      <a:cubicBezTo>
                        <a:pt x="f335" y="f37"/>
                        <a:pt x="f336" y="f74"/>
                        <a:pt x="f337" y="f78"/>
                      </a:cubicBezTo>
                      <a:cubicBezTo>
                        <a:pt x="f338" y="f76"/>
                        <a:pt x="f339" y="f140"/>
                        <a:pt x="f340" y="f140"/>
                      </a:cubicBezTo>
                      <a:cubicBezTo>
                        <a:pt x="f341" y="f80"/>
                        <a:pt x="f342" y="f74"/>
                        <a:pt x="f343" y="f47"/>
                      </a:cubicBezTo>
                      <a:cubicBezTo>
                        <a:pt x="f344" y="f78"/>
                        <a:pt x="f345" y="f76"/>
                        <a:pt x="f346" y="f140"/>
                      </a:cubicBezTo>
                      <a:cubicBezTo>
                        <a:pt x="f347" y="f196"/>
                        <a:pt x="f340" y="f37"/>
                        <a:pt x="f348" y="f74"/>
                      </a:cubicBezTo>
                      <a:cubicBezTo>
                        <a:pt x="f348" y="f142"/>
                        <a:pt x="f349" y="f305"/>
                        <a:pt x="f350" y="f166"/>
                      </a:cubicBezTo>
                      <a:cubicBezTo>
                        <a:pt x="f351" y="f307"/>
                        <a:pt x="f352" y="f171"/>
                        <a:pt x="f353" y="f158"/>
                      </a:cubicBezTo>
                      <a:cubicBezTo>
                        <a:pt x="f354" y="f171"/>
                        <a:pt x="f355" y="f20"/>
                        <a:pt x="f356" y="f269"/>
                      </a:cubicBezTo>
                      <a:cubicBezTo>
                        <a:pt x="f357" y="f162"/>
                        <a:pt x="f29" y="f358"/>
                        <a:pt x="f359" y="f193"/>
                      </a:cubicBezTo>
                      <a:cubicBezTo>
                        <a:pt x="f360" y="f142"/>
                        <a:pt x="f361" y="f358"/>
                        <a:pt x="f362" y="f358"/>
                      </a:cubicBezTo>
                      <a:lnTo>
                        <a:pt x="f363" y="f173"/>
                      </a:lnTo>
                      <a:cubicBezTo>
                        <a:pt x="f364" y="f154"/>
                        <a:pt x="f365" y="f142"/>
                        <a:pt x="f366" y="f154"/>
                      </a:cubicBezTo>
                      <a:cubicBezTo>
                        <a:pt x="f367" y="f35"/>
                        <a:pt x="f368" y="f142"/>
                        <a:pt x="f369" y="f39"/>
                      </a:cubicBezTo>
                      <a:cubicBezTo>
                        <a:pt x="f370" y="f41"/>
                        <a:pt x="f371" y="f196"/>
                        <a:pt x="f372" y="f154"/>
                      </a:cubicBezTo>
                      <a:lnTo>
                        <a:pt x="f373" y="f154"/>
                      </a:lnTo>
                      <a:cubicBezTo>
                        <a:pt x="f374" y="f156"/>
                        <a:pt x="f375" y="f171"/>
                        <a:pt x="f376" y="f305"/>
                      </a:cubicBezTo>
                      <a:cubicBezTo>
                        <a:pt x="f377" y="f267"/>
                        <a:pt x="f378" y="f269"/>
                        <a:pt x="f379" y="f164"/>
                      </a:cubicBezTo>
                      <a:lnTo>
                        <a:pt x="f380" y="f158"/>
                      </a:lnTo>
                      <a:cubicBezTo>
                        <a:pt x="f381" y="f160"/>
                        <a:pt x="f382" y="f162"/>
                        <a:pt x="f383" y="f160"/>
                      </a:cubicBezTo>
                      <a:cubicBezTo>
                        <a:pt x="f384" y="f267"/>
                        <a:pt x="f385" y="f154"/>
                        <a:pt x="f386" y="f305"/>
                      </a:cubicBezTo>
                      <a:lnTo>
                        <a:pt x="f387" y="f164"/>
                      </a:lnTo>
                      <a:cubicBezTo>
                        <a:pt x="f388" y="f269"/>
                        <a:pt x="f389" y="f20"/>
                        <a:pt x="f6" y="f16"/>
                      </a:cubicBezTo>
                      <a:cubicBezTo>
                        <a:pt x="f390" y="f391"/>
                        <a:pt x="f392" y="f27"/>
                        <a:pt x="f393" y="f394"/>
                      </a:cubicBezTo>
                      <a:cubicBezTo>
                        <a:pt x="f395" y="f396"/>
                        <a:pt x="f397" y="f394"/>
                        <a:pt x="f398" y="f396"/>
                      </a:cubicBezTo>
                      <a:cubicBezTo>
                        <a:pt x="f381" y="f391"/>
                        <a:pt x="f399" y="f18"/>
                        <a:pt x="f400" y="f401"/>
                      </a:cubicBezTo>
                      <a:cubicBezTo>
                        <a:pt x="f402" y="f394"/>
                        <a:pt x="f403" y="f404"/>
                        <a:pt x="f405" y="f391"/>
                      </a:cubicBezTo>
                      <a:cubicBezTo>
                        <a:pt x="f406" y="f404"/>
                        <a:pt x="f407" y="f31"/>
                        <a:pt x="f408" y="f31"/>
                      </a:cubicBezTo>
                      <a:lnTo>
                        <a:pt x="f375" y="f31"/>
                      </a:lnTo>
                      <a:lnTo>
                        <a:pt x="f408" y="f31"/>
                      </a:lnTo>
                      <a:cubicBezTo>
                        <a:pt x="f409" y="f31"/>
                        <a:pt x="f409" y="f33"/>
                        <a:pt x="f410" y="f31"/>
                      </a:cubicBezTo>
                      <a:cubicBezTo>
                        <a:pt x="f411" y="f33"/>
                        <a:pt x="f412" y="f20"/>
                        <a:pt x="f413" y="f18"/>
                      </a:cubicBezTo>
                      <a:cubicBezTo>
                        <a:pt x="f410" y="f269"/>
                        <a:pt x="f414" y="f269"/>
                        <a:pt x="f415" y="f307"/>
                      </a:cubicBezTo>
                      <a:cubicBezTo>
                        <a:pt x="f416" y="f417"/>
                        <a:pt x="f418" y="f269"/>
                        <a:pt x="f419" y="f396"/>
                      </a:cubicBezTo>
                      <a:lnTo>
                        <a:pt x="f420" y="f417"/>
                      </a:lnTo>
                      <a:cubicBezTo>
                        <a:pt x="f421" y="f27"/>
                        <a:pt x="f25" y="f20"/>
                        <a:pt x="f422" y="f404"/>
                      </a:cubicBezTo>
                      <a:lnTo>
                        <a:pt x="f423" y="f404"/>
                      </a:lnTo>
                      <a:cubicBezTo>
                        <a:pt x="f424" y="f425"/>
                        <a:pt x="f426" y="f401"/>
                        <a:pt x="f427" y="f394"/>
                      </a:cubicBezTo>
                      <a:cubicBezTo>
                        <a:pt x="f428" y="f425"/>
                        <a:pt x="f429" y="f20"/>
                        <a:pt x="f430" y="f391"/>
                      </a:cubicBezTo>
                      <a:lnTo>
                        <a:pt x="f351" y="f33"/>
                      </a:lnTo>
                      <a:lnTo>
                        <a:pt x="f431" y="f31"/>
                      </a:lnTo>
                      <a:cubicBezTo>
                        <a:pt x="f432" y="f404"/>
                        <a:pt x="f433" y="f434"/>
                        <a:pt x="f435" y="f404"/>
                      </a:cubicBezTo>
                      <a:cubicBezTo>
                        <a:pt x="f436" y="f31"/>
                        <a:pt x="f437" y="f33"/>
                        <a:pt x="f438" y="f31"/>
                      </a:cubicBezTo>
                      <a:lnTo>
                        <a:pt x="f439" y="f425"/>
                      </a:lnTo>
                      <a:cubicBezTo>
                        <a:pt x="f440" y="f394"/>
                        <a:pt x="f441" y="f11"/>
                        <a:pt x="f442" y="f425"/>
                      </a:cubicBezTo>
                      <a:cubicBezTo>
                        <a:pt x="f443" y="f444"/>
                        <a:pt x="f445" y="f446"/>
                        <a:pt x="f447" y="f9"/>
                      </a:cubicBezTo>
                      <a:lnTo>
                        <a:pt x="f448" y="f425"/>
                      </a:lnTo>
                      <a:cubicBezTo>
                        <a:pt x="f449" y="f425"/>
                        <a:pt x="f450" y="f394"/>
                        <a:pt x="f451" y="f404"/>
                      </a:cubicBezTo>
                      <a:lnTo>
                        <a:pt x="f452" y="f16"/>
                      </a:lnTo>
                      <a:cubicBezTo>
                        <a:pt x="f453" y="f434"/>
                        <a:pt x="f454" y="f31"/>
                        <a:pt x="f455" y="f33"/>
                      </a:cubicBezTo>
                      <a:cubicBezTo>
                        <a:pt x="f284" y="f404"/>
                        <a:pt x="f456" y="f404"/>
                        <a:pt x="f457" y="f31"/>
                      </a:cubicBezTo>
                      <a:cubicBezTo>
                        <a:pt x="f458" y="f459"/>
                        <a:pt x="f460" y="f434"/>
                        <a:pt x="f461" y="f31"/>
                      </a:cubicBezTo>
                      <a:cubicBezTo>
                        <a:pt x="f462" y="f33"/>
                        <a:pt x="f463" y="f33"/>
                        <a:pt x="f464" y="f31"/>
                      </a:cubicBezTo>
                      <a:cubicBezTo>
                        <a:pt x="f465" y="f31"/>
                        <a:pt x="f466" y="f31"/>
                        <a:pt x="f260" y="f404"/>
                      </a:cubicBezTo>
                      <a:lnTo>
                        <a:pt x="f467" y="f404"/>
                      </a:lnTo>
                      <a:lnTo>
                        <a:pt x="f468" y="f394"/>
                      </a:lnTo>
                      <a:cubicBezTo>
                        <a:pt x="f469" y="f391"/>
                        <a:pt x="f470" y="f404"/>
                        <a:pt x="f471" y="f404"/>
                      </a:cubicBezTo>
                      <a:cubicBezTo>
                        <a:pt x="f469" y="f404"/>
                        <a:pt x="f472" y="f31"/>
                        <a:pt x="f473" y="f33"/>
                      </a:cubicBezTo>
                      <a:lnTo>
                        <a:pt x="f474" y="f425"/>
                      </a:lnTo>
                      <a:lnTo>
                        <a:pt x="f475" y="f425"/>
                      </a:lnTo>
                      <a:cubicBezTo>
                        <a:pt x="f476" y="f13"/>
                        <a:pt x="f477" y="f391"/>
                        <a:pt x="f478" y="f20"/>
                      </a:cubicBezTo>
                      <a:cubicBezTo>
                        <a:pt x="f477" y="f18"/>
                        <a:pt x="f479" y="f16"/>
                        <a:pt x="f480" y="f27"/>
                      </a:cubicBezTo>
                      <a:cubicBezTo>
                        <a:pt x="f481" y="f394"/>
                        <a:pt x="f482" y="f269"/>
                        <a:pt x="f483" y="f404"/>
                      </a:cubicBezTo>
                      <a:cubicBezTo>
                        <a:pt x="f484" y="f18"/>
                        <a:pt x="f485" y="f20"/>
                        <a:pt x="f486" y="f164"/>
                      </a:cubicBezTo>
                      <a:cubicBezTo>
                        <a:pt x="f487" y="f417"/>
                        <a:pt x="f243" y="f417"/>
                        <a:pt x="f488" y="f417"/>
                      </a:cubicBezTo>
                      <a:cubicBezTo>
                        <a:pt x="f489" y="f269"/>
                        <a:pt x="f490" y="f434"/>
                        <a:pt x="f242" y="f417"/>
                      </a:cubicBezTo>
                      <a:lnTo>
                        <a:pt x="f491" y="f18"/>
                      </a:lnTo>
                      <a:lnTo>
                        <a:pt x="f492" y="f164"/>
                      </a:lnTo>
                      <a:cubicBezTo>
                        <a:pt x="f493" y="f434"/>
                        <a:pt x="f494" y="f27"/>
                        <a:pt x="f495" y="f31"/>
                      </a:cubicBezTo>
                      <a:cubicBezTo>
                        <a:pt x="f496" y="f434"/>
                        <a:pt x="f497" y="f18"/>
                        <a:pt x="f498" y="f307"/>
                      </a:cubicBezTo>
                      <a:lnTo>
                        <a:pt x="f499" y="f396"/>
                      </a:lnTo>
                      <a:cubicBezTo>
                        <a:pt x="f500" y="f396"/>
                        <a:pt x="f501" y="f164"/>
                        <a:pt x="f502" y="f269"/>
                      </a:cubicBezTo>
                      <a:cubicBezTo>
                        <a:pt x="f503" y="f31"/>
                        <a:pt x="f504" y="f396"/>
                        <a:pt x="f505" y="f404"/>
                      </a:cubicBezTo>
                      <a:cubicBezTo>
                        <a:pt x="f506" y="f164"/>
                        <a:pt x="f507" y="f446"/>
                        <a:pt x="f508" y="f18"/>
                      </a:cubicBezTo>
                      <a:cubicBezTo>
                        <a:pt x="f509" y="f31"/>
                        <a:pt x="f510" y="f391"/>
                        <a:pt x="f511" y="f425"/>
                      </a:cubicBezTo>
                      <a:cubicBezTo>
                        <a:pt x="f512" y="f391"/>
                        <a:pt x="f513" y="f9"/>
                        <a:pt x="f514" y="f404"/>
                      </a:cubicBezTo>
                      <a:cubicBezTo>
                        <a:pt x="f515" y="f425"/>
                        <a:pt x="f516" y="f401"/>
                        <a:pt x="f517" y="f446"/>
                      </a:cubicBezTo>
                      <a:cubicBezTo>
                        <a:pt x="f518" y="f446"/>
                        <a:pt x="f519" y="f401"/>
                        <a:pt x="f520" y="f13"/>
                      </a:cubicBezTo>
                      <a:cubicBezTo>
                        <a:pt x="f521" y="f11"/>
                        <a:pt x="f522" y="f9"/>
                        <a:pt x="f523" y="f459"/>
                      </a:cubicBezTo>
                      <a:cubicBezTo>
                        <a:pt x="f170" y="f459"/>
                        <a:pt x="f524" y="f404"/>
                        <a:pt x="f172" y="f434"/>
                      </a:cubicBezTo>
                      <a:cubicBezTo>
                        <a:pt x="f525" y="f18"/>
                        <a:pt x="f526" y="f16"/>
                        <a:pt x="f527" y="f417"/>
                      </a:cubicBezTo>
                      <a:cubicBezTo>
                        <a:pt x="f528" y="f396"/>
                        <a:pt x="f529" y="f18"/>
                        <a:pt x="f179" y="f18"/>
                      </a:cubicBezTo>
                      <a:cubicBezTo>
                        <a:pt x="f530" y="f20"/>
                        <a:pt x="f531" y="f391"/>
                        <a:pt x="f532" y="f27"/>
                      </a:cubicBezTo>
                      <a:cubicBezTo>
                        <a:pt x="f533" y="f18"/>
                        <a:pt x="f534" y="f16"/>
                        <a:pt x="f535" y="f27"/>
                      </a:cubicBezTo>
                      <a:cubicBezTo>
                        <a:pt x="f536" y="f16"/>
                        <a:pt x="f537" y="f16"/>
                        <a:pt x="f538" y="f16"/>
                      </a:cubicBezTo>
                      <a:lnTo>
                        <a:pt x="f539" y="f27"/>
                      </a:lnTo>
                      <a:cubicBezTo>
                        <a:pt x="f540" y="f267"/>
                        <a:pt x="f541" y="f434"/>
                        <a:pt x="f542" y="f269"/>
                      </a:cubicBezTo>
                      <a:lnTo>
                        <a:pt x="f543" y="f434"/>
                      </a:lnTo>
                      <a:cubicBezTo>
                        <a:pt x="f544" y="f33"/>
                        <a:pt x="f545" y="f307"/>
                        <a:pt x="f546" y="f18"/>
                      </a:cubicBezTo>
                      <a:lnTo>
                        <a:pt x="f547" y="f269"/>
                      </a:lnTo>
                      <a:cubicBezTo>
                        <a:pt x="f548" y="f171"/>
                        <a:pt x="f549" y="f33"/>
                        <a:pt x="f550" y="f27"/>
                      </a:cubicBezTo>
                      <a:lnTo>
                        <a:pt x="f551" y="f269"/>
                      </a:lnTo>
                      <a:cubicBezTo>
                        <a:pt x="f552" y="f166"/>
                        <a:pt x="f553" y="f13"/>
                        <a:pt x="f554" y="f11"/>
                      </a:cubicBezTo>
                      <a:cubicBezTo>
                        <a:pt x="f555" y="f9"/>
                        <a:pt x="f556" y="f9"/>
                        <a:pt x="f557" y="f459"/>
                      </a:cubicBezTo>
                      <a:cubicBezTo>
                        <a:pt x="f558" y="f559"/>
                        <a:pt x="f560" y="f425"/>
                        <a:pt x="f561" y="f391"/>
                      </a:cubicBezTo>
                      <a:cubicBezTo>
                        <a:pt x="f562" y="f13"/>
                        <a:pt x="f563" y="f564"/>
                        <a:pt x="f565" y="f566"/>
                      </a:cubicBezTo>
                      <a:cubicBezTo>
                        <a:pt x="f567" y="f444"/>
                        <a:pt x="f568" y="f404"/>
                        <a:pt x="f569" y="f11"/>
                      </a:cubicBezTo>
                      <a:cubicBezTo>
                        <a:pt x="f570" y="f401"/>
                        <a:pt x="f571" y="f391"/>
                        <a:pt x="f572" y="f31"/>
                      </a:cubicBezTo>
                      <a:cubicBezTo>
                        <a:pt x="f573" y="f31"/>
                        <a:pt x="f574" y="f564"/>
                        <a:pt x="f575" y="f391"/>
                      </a:cubicBezTo>
                      <a:cubicBezTo>
                        <a:pt x="f576" y="f394"/>
                        <a:pt x="f577" y="f425"/>
                        <a:pt x="f577" y="f401"/>
                      </a:cubicBezTo>
                      <a:cubicBezTo>
                        <a:pt x="f578" y="f391"/>
                        <a:pt x="f579" y="f404"/>
                        <a:pt x="f580" y="f18"/>
                      </a:cubicBezTo>
                      <a:cubicBezTo>
                        <a:pt x="f66" y="f581"/>
                        <a:pt x="f582" y="f164"/>
                        <a:pt x="f583" y="f401"/>
                      </a:cubicBezTo>
                      <a:lnTo>
                        <a:pt x="f584" y="f425"/>
                      </a:lnTo>
                      <a:lnTo>
                        <a:pt x="f585" y="f13"/>
                      </a:lnTo>
                      <a:cubicBezTo>
                        <a:pt x="f586" y="f446"/>
                        <a:pt x="f587" y="f394"/>
                        <a:pt x="f588" y="f33"/>
                      </a:cubicBezTo>
                      <a:cubicBezTo>
                        <a:pt x="f589" y="f404"/>
                        <a:pt x="f590" y="f391"/>
                        <a:pt x="f591" y="f394"/>
                      </a:cubicBezTo>
                      <a:cubicBezTo>
                        <a:pt x="f592" y="f13"/>
                        <a:pt x="f593" y="f13"/>
                        <a:pt x="f594" y="f20"/>
                      </a:cubicBezTo>
                      <a:lnTo>
                        <a:pt x="f595" y="f394"/>
                      </a:lnTo>
                      <a:cubicBezTo>
                        <a:pt x="f596" y="f31"/>
                        <a:pt x="f597" y="f564"/>
                        <a:pt x="f598" y="f13"/>
                      </a:cubicBezTo>
                      <a:cubicBezTo>
                        <a:pt x="f599" y="f13"/>
                        <a:pt x="f600" y="f446"/>
                        <a:pt x="f601" y="f11"/>
                      </a:cubicBezTo>
                      <a:cubicBezTo>
                        <a:pt x="f602" y="f391"/>
                        <a:pt x="f603" y="f5"/>
                        <a:pt x="f604" y="f425"/>
                      </a:cubicBezTo>
                      <a:lnTo>
                        <a:pt x="f605" y="f31"/>
                      </a:lnTo>
                      <a:cubicBezTo>
                        <a:pt x="f606" y="f20"/>
                        <a:pt x="f607" y="f269"/>
                        <a:pt x="f608" y="f164"/>
                      </a:cubicBezTo>
                      <a:cubicBezTo>
                        <a:pt x="f609" y="f166"/>
                        <a:pt x="f610" y="f396"/>
                        <a:pt x="f611" y="f27"/>
                      </a:cubicBezTo>
                      <a:lnTo>
                        <a:pt x="f612" y="f396"/>
                      </a:lnTo>
                      <a:cubicBezTo>
                        <a:pt x="f613" y="f425"/>
                        <a:pt x="f614" y="f20"/>
                        <a:pt x="f615" y="f401"/>
                      </a:cubicBezTo>
                      <a:cubicBezTo>
                        <a:pt x="f616" y="f425"/>
                        <a:pt x="f617" y="f459"/>
                        <a:pt x="f618" y="f564"/>
                      </a:cubicBezTo>
                      <a:lnTo>
                        <a:pt x="f619" y="f394"/>
                      </a:lnTo>
                      <a:lnTo>
                        <a:pt x="f620" y="f425"/>
                      </a:lnTo>
                      <a:cubicBezTo>
                        <a:pt x="f621" y="f13"/>
                        <a:pt x="f622" y="f459"/>
                        <a:pt x="f623" y="f9"/>
                      </a:cubicBezTo>
                      <a:cubicBezTo>
                        <a:pt x="f624" y="f581"/>
                        <a:pt x="f625" y="f13"/>
                        <a:pt x="f626" y="f425"/>
                      </a:cubicBezTo>
                      <a:cubicBezTo>
                        <a:pt x="f627" y="f446"/>
                        <a:pt x="f628" y="f566"/>
                        <a:pt x="f629" y="f566"/>
                      </a:cubicBezTo>
                      <a:lnTo>
                        <a:pt x="f630" y="f566"/>
                      </a:lnTo>
                      <a:lnTo>
                        <a:pt x="f631" y="f566"/>
                      </a:lnTo>
                      <a:cubicBezTo>
                        <a:pt x="f632" y="f9"/>
                        <a:pt x="f633" y="f13"/>
                        <a:pt x="f634" y="f13"/>
                      </a:cubicBezTo>
                      <a:cubicBezTo>
                        <a:pt x="f635" y="f11"/>
                        <a:pt x="f636" y="f564"/>
                        <a:pt x="f637" y="f564"/>
                      </a:cubicBezTo>
                      <a:cubicBezTo>
                        <a:pt x="f638" y="f564"/>
                        <a:pt x="f639" y="f566"/>
                        <a:pt x="f640" y="f564"/>
                      </a:cubicBezTo>
                      <a:lnTo>
                        <a:pt x="f641" y="f566"/>
                      </a:lnTo>
                      <a:lnTo>
                        <a:pt x="f642" y="f13"/>
                      </a:lnTo>
                      <a:cubicBezTo>
                        <a:pt x="f643" y="f394"/>
                        <a:pt x="f644" y="f13"/>
                        <a:pt x="f645" y="f31"/>
                      </a:cubicBezTo>
                      <a:cubicBezTo>
                        <a:pt x="f646" y="f459"/>
                        <a:pt x="f647" y="f425"/>
                        <a:pt x="f648" y="f446"/>
                      </a:cubicBezTo>
                      <a:cubicBezTo>
                        <a:pt x="f649" y="f394"/>
                        <a:pt x="f650" y="f394"/>
                        <a:pt x="f651" y="f425"/>
                      </a:cubicBezTo>
                      <a:cubicBezTo>
                        <a:pt x="f652" y="f391"/>
                        <a:pt x="f653" y="f16"/>
                        <a:pt x="f654" y="f18"/>
                      </a:cubicBezTo>
                      <a:cubicBezTo>
                        <a:pt x="f655" y="f459"/>
                        <a:pt x="f656" y="f394"/>
                        <a:pt x="f657" y="f566"/>
                      </a:cubicBezTo>
                      <a:cubicBezTo>
                        <a:pt x="f658" y="f13"/>
                        <a:pt x="f659" y="f564"/>
                        <a:pt x="f660" y="f391"/>
                      </a:cubicBezTo>
                      <a:cubicBezTo>
                        <a:pt x="f661" y="f394"/>
                        <a:pt x="f662" y="f446"/>
                        <a:pt x="f663" y="f459"/>
                      </a:cubicBezTo>
                      <a:cubicBezTo>
                        <a:pt x="f664" y="f401"/>
                        <a:pt x="f665" y="f581"/>
                        <a:pt x="f666" y="f566"/>
                      </a:cubicBezTo>
                      <a:cubicBezTo>
                        <a:pt x="f667" y="f459"/>
                        <a:pt x="f668" y="f11"/>
                        <a:pt x="f669" y="f401"/>
                      </a:cubicBezTo>
                      <a:lnTo>
                        <a:pt x="f670" y="f581"/>
                      </a:lnTo>
                      <a:cubicBezTo>
                        <a:pt x="f671" y="f566"/>
                        <a:pt x="f672" y="f425"/>
                        <a:pt x="f673" y="f459"/>
                      </a:cubicBezTo>
                      <a:cubicBezTo>
                        <a:pt x="f674" y="f11"/>
                        <a:pt x="f675" y="f13"/>
                        <a:pt x="f676" y="f13"/>
                      </a:cubicBezTo>
                      <a:cubicBezTo>
                        <a:pt x="f677" y="f444"/>
                        <a:pt x="f678" y="f33"/>
                        <a:pt x="f679" y="f444"/>
                      </a:cubicBezTo>
                      <a:cubicBezTo>
                        <a:pt x="f680" y="f566"/>
                        <a:pt x="f681" y="f564"/>
                        <a:pt x="f682" y="f564"/>
                      </a:cubicBezTo>
                      <a:cubicBezTo>
                        <a:pt x="f683" y="f459"/>
                        <a:pt x="f684" y="f446"/>
                        <a:pt x="f685" y="f425"/>
                      </a:cubicBezTo>
                      <a:lnTo>
                        <a:pt x="f686" y="f564"/>
                      </a:lnTo>
                      <a:cubicBezTo>
                        <a:pt x="f687" y="f425"/>
                        <a:pt x="f20" y="f564"/>
                        <a:pt x="f459" y="f425"/>
                      </a:cubicBezTo>
                      <a:lnTo>
                        <a:pt x="f142" y="f13"/>
                      </a:lnTo>
                      <a:cubicBezTo>
                        <a:pt x="f5" y="f20"/>
                        <a:pt x="f688" y="f164"/>
                        <a:pt x="f689" y="f176"/>
                      </a:cubicBezTo>
                      <a:cubicBezTo>
                        <a:pt x="f690" y="f166"/>
                        <a:pt x="f691" y="f52"/>
                        <a:pt x="f692" y="f173"/>
                      </a:cubicBezTo>
                      <a:cubicBezTo>
                        <a:pt x="f693" y="f154"/>
                        <a:pt x="f694" y="f142"/>
                        <a:pt x="f695" y="f262"/>
                      </a:cubicBezTo>
                      <a:cubicBezTo>
                        <a:pt x="f696" y="f193"/>
                        <a:pt x="f697" y="f173"/>
                        <a:pt x="f698" y="f154"/>
                      </a:cubicBezTo>
                      <a:lnTo>
                        <a:pt x="f699" y="f142"/>
                      </a:lnTo>
                      <a:cubicBezTo>
                        <a:pt x="f700" y="f154"/>
                        <a:pt x="f701" y="f41"/>
                        <a:pt x="f702" y="f37"/>
                      </a:cubicBezTo>
                      <a:lnTo>
                        <a:pt x="f703" y="f196"/>
                      </a:lnTo>
                      <a:cubicBezTo>
                        <a:pt x="f704" y="f262"/>
                        <a:pt x="f705" y="f41"/>
                        <a:pt x="f706" y="f35"/>
                      </a:cubicBezTo>
                      <a:cubicBezTo>
                        <a:pt x="f707" y="f173"/>
                        <a:pt x="f708" y="f35"/>
                        <a:pt x="f709" y="f176"/>
                      </a:cubicBezTo>
                      <a:cubicBezTo>
                        <a:pt x="f710" y="f37"/>
                        <a:pt x="f711" y="f176"/>
                        <a:pt x="f712" y="f140"/>
                      </a:cubicBezTo>
                      <a:cubicBezTo>
                        <a:pt x="f713" y="f74"/>
                        <a:pt x="f714" y="f262"/>
                        <a:pt x="f715" y="f262"/>
                      </a:cubicBezTo>
                      <a:lnTo>
                        <a:pt x="f716" y="f39"/>
                      </a:lnTo>
                      <a:lnTo>
                        <a:pt x="f717" y="f196"/>
                      </a:lnTo>
                      <a:cubicBezTo>
                        <a:pt x="f718" y="f262"/>
                        <a:pt x="f719" y="f37"/>
                        <a:pt x="f720" y="f74"/>
                      </a:cubicBezTo>
                      <a:cubicBezTo>
                        <a:pt x="f721" y="f74"/>
                        <a:pt x="f722" y="f52"/>
                        <a:pt x="f723" y="f52"/>
                      </a:cubicBezTo>
                      <a:cubicBezTo>
                        <a:pt x="f670" y="f80"/>
                        <a:pt x="f666" y="f74"/>
                        <a:pt x="f724" y="f52"/>
                      </a:cubicBezTo>
                      <a:lnTo>
                        <a:pt x="f725" y="f140"/>
                      </a:lnTo>
                      <a:cubicBezTo>
                        <a:pt x="f726" y="f35"/>
                        <a:pt x="f727" y="f52"/>
                        <a:pt x="f660" y="f41"/>
                      </a:cubicBezTo>
                      <a:lnTo>
                        <a:pt x="f728" y="f142"/>
                      </a:lnTo>
                      <a:cubicBezTo>
                        <a:pt x="f657" y="f176"/>
                        <a:pt x="f729" y="f41"/>
                        <a:pt x="f730" y="f196"/>
                      </a:cubicBezTo>
                      <a:lnTo>
                        <a:pt x="f731" y="f262"/>
                      </a:lnTo>
                      <a:cubicBezTo>
                        <a:pt x="f732" y="f154"/>
                        <a:pt x="f733" y="f193"/>
                        <a:pt x="f734" y="f154"/>
                      </a:cubicBezTo>
                      <a:cubicBezTo>
                        <a:pt x="f735" y="f196"/>
                        <a:pt x="f736" y="f35"/>
                        <a:pt x="f737" y="f140"/>
                      </a:cubicBezTo>
                      <a:cubicBezTo>
                        <a:pt x="f738" y="f262"/>
                        <a:pt x="f739" y="f41"/>
                        <a:pt x="f740" y="f156"/>
                      </a:cubicBezTo>
                      <a:lnTo>
                        <a:pt x="f741" y="f154"/>
                      </a:lnTo>
                      <a:cubicBezTo>
                        <a:pt x="f742" y="f156"/>
                        <a:pt x="f743" y="f358"/>
                        <a:pt x="f744" y="f171"/>
                      </a:cubicBezTo>
                      <a:cubicBezTo>
                        <a:pt x="f745" y="f176"/>
                        <a:pt x="f746" y="f193"/>
                        <a:pt x="f747" y="f41"/>
                      </a:cubicBezTo>
                      <a:cubicBezTo>
                        <a:pt x="f748" y="f78"/>
                        <a:pt x="f749" y="f156"/>
                        <a:pt x="f750" y="f140"/>
                      </a:cubicBezTo>
                      <a:cubicBezTo>
                        <a:pt x="f751" y="f176"/>
                        <a:pt x="f752" y="f196"/>
                        <a:pt x="f753" y="f154"/>
                      </a:cubicBezTo>
                      <a:cubicBezTo>
                        <a:pt x="f754" y="f156"/>
                        <a:pt x="f755" y="f305"/>
                        <a:pt x="f756" y="f158"/>
                      </a:cubicBezTo>
                      <a:cubicBezTo>
                        <a:pt x="f757" y="f158"/>
                        <a:pt x="f758" y="f39"/>
                        <a:pt x="f759" y="f39"/>
                      </a:cubicBezTo>
                      <a:cubicBezTo>
                        <a:pt x="f760" y="f39"/>
                        <a:pt x="f760" y="f37"/>
                        <a:pt x="f14" y="f37"/>
                      </a:cubicBezTo>
                      <a:cubicBezTo>
                        <a:pt x="f761" y="f52"/>
                        <a:pt x="f762" y="f262"/>
                        <a:pt x="f763" y="f140"/>
                      </a:cubicBezTo>
                      <a:cubicBezTo>
                        <a:pt x="f631" y="f196"/>
                        <a:pt x="f764" y="f140"/>
                        <a:pt x="f765" y="f154"/>
                      </a:cubicBezTo>
                      <a:lnTo>
                        <a:pt x="f766" y="f196"/>
                      </a:lnTo>
                      <a:cubicBezTo>
                        <a:pt x="f767" y="f154"/>
                        <a:pt x="f768" y="f160"/>
                        <a:pt x="f769" y="f358"/>
                      </a:cubicBezTo>
                      <a:cubicBezTo>
                        <a:pt x="f618" y="f176"/>
                        <a:pt x="f770" y="f193"/>
                        <a:pt x="f771" y="f154"/>
                      </a:cubicBezTo>
                      <a:cubicBezTo>
                        <a:pt x="f772" y="f262"/>
                        <a:pt x="f773" y="f193"/>
                        <a:pt x="f774" y="f142"/>
                      </a:cubicBezTo>
                      <a:cubicBezTo>
                        <a:pt x="f619" y="f74"/>
                        <a:pt x="f775" y="f262"/>
                        <a:pt x="f776" y="f74"/>
                      </a:cubicBezTo>
                      <a:cubicBezTo>
                        <a:pt x="f777" y="f78"/>
                        <a:pt x="f778" y="f262"/>
                        <a:pt x="f779" y="f78"/>
                      </a:cubicBezTo>
                      <a:cubicBezTo>
                        <a:pt x="f780" y="f142"/>
                        <a:pt x="f781" y="f54"/>
                        <a:pt x="f782" y="f35"/>
                      </a:cubicBezTo>
                      <a:lnTo>
                        <a:pt x="f783" y="f52"/>
                      </a:lnTo>
                      <a:cubicBezTo>
                        <a:pt x="f784" y="f74"/>
                        <a:pt x="f785" y="f37"/>
                        <a:pt x="f786" y="f37"/>
                      </a:cubicBezTo>
                      <a:lnTo>
                        <a:pt x="f787" y="f54"/>
                      </a:lnTo>
                      <a:cubicBezTo>
                        <a:pt x="f788" y="f140"/>
                        <a:pt x="f789" y="f67"/>
                        <a:pt x="f790" y="f45"/>
                      </a:cubicBezTo>
                      <a:cubicBezTo>
                        <a:pt x="f791" y="f45"/>
                        <a:pt x="f792" y="f74"/>
                        <a:pt x="f793" y="f39"/>
                      </a:cubicBezTo>
                      <a:cubicBezTo>
                        <a:pt x="f794" y="f154"/>
                        <a:pt x="f795" y="f49"/>
                        <a:pt x="f796" y="f112"/>
                      </a:cubicBezTo>
                      <a:cubicBezTo>
                        <a:pt x="f797" y="f112"/>
                        <a:pt x="f798" y="f54"/>
                        <a:pt x="f799" y="f76"/>
                      </a:cubicBezTo>
                      <a:cubicBezTo>
                        <a:pt x="f800" y="f78"/>
                        <a:pt x="f801" y="f80"/>
                        <a:pt x="f802" y="f112"/>
                      </a:cubicBezTo>
                      <a:cubicBezTo>
                        <a:pt x="f803" y="f47"/>
                        <a:pt x="f804" y="f78"/>
                        <a:pt x="f805" y="f74"/>
                      </a:cubicBezTo>
                      <a:cubicBezTo>
                        <a:pt x="f806" y="f45"/>
                        <a:pt x="f807" y="f37"/>
                        <a:pt x="f808" y="f35"/>
                      </a:cubicBezTo>
                      <a:lnTo>
                        <a:pt x="f808" y="f52"/>
                      </a:lnTo>
                      <a:cubicBezTo>
                        <a:pt x="f809" y="f54"/>
                        <a:pt x="f810" y="f154"/>
                        <a:pt x="f811" y="f41"/>
                      </a:cubicBezTo>
                      <a:lnTo>
                        <a:pt x="f812" y="f52"/>
                      </a:lnTo>
                      <a:lnTo>
                        <a:pt x="f813" y="f74"/>
                      </a:lnTo>
                      <a:lnTo>
                        <a:pt x="f814" y="f80"/>
                      </a:lnTo>
                      <a:cubicBezTo>
                        <a:pt x="f815" y="f52"/>
                        <a:pt x="f816" y="f76"/>
                        <a:pt x="f817" y="f54"/>
                      </a:cubicBezTo>
                      <a:cubicBezTo>
                        <a:pt x="f818" y="f74"/>
                        <a:pt x="f819" y="f41"/>
                        <a:pt x="f820" y="f41"/>
                      </a:cubicBezTo>
                      <a:cubicBezTo>
                        <a:pt x="f821" y="f37"/>
                        <a:pt x="f822" y="f74"/>
                        <a:pt x="f823" y="f140"/>
                      </a:cubicBezTo>
                      <a:cubicBezTo>
                        <a:pt x="f824" y="f76"/>
                        <a:pt x="f825" y="f45"/>
                        <a:pt x="f826" y="f52"/>
                      </a:cubicBezTo>
                      <a:cubicBezTo>
                        <a:pt x="f827" y="f78"/>
                        <a:pt x="f828" y="f54"/>
                        <a:pt x="f829" y="f45"/>
                      </a:cubicBezTo>
                      <a:cubicBezTo>
                        <a:pt x="f830" y="f67"/>
                        <a:pt x="f831" y="f47"/>
                        <a:pt x="f832" y="f47"/>
                      </a:cubicBezTo>
                      <a:cubicBezTo>
                        <a:pt x="f833" y="f47"/>
                        <a:pt x="f834" y="f45"/>
                        <a:pt x="f835" y="f45"/>
                      </a:cubicBezTo>
                      <a:lnTo>
                        <a:pt x="f836" y="f140"/>
                      </a:lnTo>
                      <a:cubicBezTo>
                        <a:pt x="f837" y="f52"/>
                        <a:pt x="f838" y="f76"/>
                        <a:pt x="f839" y="f54"/>
                      </a:cubicBezTo>
                      <a:cubicBezTo>
                        <a:pt x="f840" y="f78"/>
                        <a:pt x="f841" y="f52"/>
                        <a:pt x="f842" y="f52"/>
                      </a:cubicBezTo>
                      <a:cubicBezTo>
                        <a:pt x="f843" y="f80"/>
                        <a:pt x="f844" y="f67"/>
                        <a:pt x="f845" y="f57"/>
                      </a:cubicBezTo>
                      <a:lnTo>
                        <a:pt x="f598" y="f45"/>
                      </a:lnTo>
                      <a:cubicBezTo>
                        <a:pt x="f846" y="f112"/>
                        <a:pt x="f847" y="f57"/>
                        <a:pt x="f848" y="f116"/>
                      </a:cubicBezTo>
                      <a:cubicBezTo>
                        <a:pt x="f849" y="f61"/>
                        <a:pt x="f850" y="f80"/>
                        <a:pt x="f851" y="f112"/>
                      </a:cubicBezTo>
                      <a:cubicBezTo>
                        <a:pt x="f852" y="f112"/>
                        <a:pt x="f853" y="f47"/>
                        <a:pt x="f854" y="f45"/>
                      </a:cubicBezTo>
                      <a:cubicBezTo>
                        <a:pt x="f855" y="f112"/>
                        <a:pt x="f856" y="f116"/>
                        <a:pt x="f857" y="f47"/>
                      </a:cubicBezTo>
                      <a:lnTo>
                        <a:pt x="f858" y="f286"/>
                      </a:lnTo>
                      <a:cubicBezTo>
                        <a:pt x="f859" y="f116"/>
                        <a:pt x="f860" y="f80"/>
                        <a:pt x="f861" y="f78"/>
                      </a:cubicBezTo>
                      <a:cubicBezTo>
                        <a:pt x="f862" y="f52"/>
                        <a:pt x="f863" y="f67"/>
                        <a:pt x="f864" y="f57"/>
                      </a:cubicBezTo>
                      <a:cubicBezTo>
                        <a:pt x="f865" y="f112"/>
                        <a:pt x="f866" y="f74"/>
                        <a:pt x="f867" y="f45"/>
                      </a:cubicBezTo>
                      <a:cubicBezTo>
                        <a:pt x="f868" y="f112"/>
                        <a:pt x="f869" y="f45"/>
                        <a:pt x="f55" y="f4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34" name="Freeform 63">
                  <a:extLst>
                    <a:ext uri="{FF2B5EF4-FFF2-40B4-BE49-F238E27FC236}">
                      <a16:creationId xmlns:a16="http://schemas.microsoft.com/office/drawing/2014/main" id="{44D50BC2-CA65-462F-B33A-732135481B77}"/>
                    </a:ext>
                  </a:extLst>
                </p:cNvPr>
                <p:cNvSpPr/>
                <p:nvPr/>
              </p:nvSpPr>
              <p:spPr>
                <a:xfrm rot="16199987" flipH="1">
                  <a:off x="10660203" y="3962487"/>
                  <a:ext cx="4325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2"/>
                    <a:gd name="f7" fmla="val 3"/>
                    <a:gd name="f8" fmla="val 8"/>
                    <a:gd name="f9" fmla="val 2"/>
                    <a:gd name="f10" fmla="val 7"/>
                    <a:gd name="f11" fmla="val 1"/>
                    <a:gd name="f12" fmla="val 6"/>
                    <a:gd name="f13" fmla="+- 0 0 -90"/>
                    <a:gd name="f14" fmla="*/ f3 1 12"/>
                    <a:gd name="f15" fmla="*/ f4 1 3"/>
                    <a:gd name="f16" fmla="+- f7 0 f5"/>
                    <a:gd name="f17" fmla="+- f6 0 f5"/>
                    <a:gd name="f18" fmla="*/ f13 f0 1"/>
                    <a:gd name="f19" fmla="*/ f16 1 3"/>
                    <a:gd name="f20" fmla="*/ f17 1 12"/>
                    <a:gd name="f21" fmla="*/ 12 f17 1"/>
                    <a:gd name="f22" fmla="*/ 3 f16 1"/>
                    <a:gd name="f23" fmla="*/ 6 f17 1"/>
                    <a:gd name="f24" fmla="*/ 0 f16 1"/>
                    <a:gd name="f25" fmla="*/ f18 1 f2"/>
                    <a:gd name="f26" fmla="*/ f21 1 12"/>
                    <a:gd name="f27" fmla="*/ f22 1 3"/>
                    <a:gd name="f28" fmla="*/ f23 1 12"/>
                    <a:gd name="f29" fmla="*/ f24 1 3"/>
                    <a:gd name="f30" fmla="*/ 0 1 f20"/>
                    <a:gd name="f31" fmla="*/ f6 1 f20"/>
                    <a:gd name="f32" fmla="*/ 0 1 f19"/>
                    <a:gd name="f33" fmla="*/ f7 1 f19"/>
                    <a:gd name="f34" fmla="+- f25 0 f1"/>
                    <a:gd name="f35" fmla="*/ f26 1 f20"/>
                    <a:gd name="f36" fmla="*/ f27 1 f19"/>
                    <a:gd name="f37" fmla="*/ f28 1 f20"/>
                    <a:gd name="f38" fmla="*/ f29 1 f19"/>
                    <a:gd name="f39" fmla="*/ f30 f14 1"/>
                    <a:gd name="f40" fmla="*/ f31 f14 1"/>
                    <a:gd name="f41" fmla="*/ f33 f15 1"/>
                    <a:gd name="f42" fmla="*/ f32 f15 1"/>
                    <a:gd name="f43" fmla="*/ f35 f14 1"/>
                    <a:gd name="f44" fmla="*/ f36 f15 1"/>
                    <a:gd name="f45" fmla="*/ f37 f14 1"/>
                    <a:gd name="f46" fmla="*/ f38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4">
                      <a:pos x="f43" y="f44"/>
                    </a:cxn>
                    <a:cxn ang="f34">
                      <a:pos x="f43" y="f44"/>
                    </a:cxn>
                    <a:cxn ang="f34">
                      <a:pos x="f45" y="f46"/>
                    </a:cxn>
                    <a:cxn ang="f34">
                      <a:pos x="f43" y="f44"/>
                    </a:cxn>
                  </a:cxnLst>
                  <a:rect l="f39" t="f42" r="f40" b="f41"/>
                  <a:pathLst>
                    <a:path w="12" h="3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10" y="f11"/>
                        <a:pt x="f12" y="f5"/>
                      </a:cubicBezTo>
                      <a:cubicBezTo>
                        <a:pt x="f11" y="f11"/>
                        <a:pt x="f5" y="f9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35" name="Freeform 64">
                  <a:extLst>
                    <a:ext uri="{FF2B5EF4-FFF2-40B4-BE49-F238E27FC236}">
                      <a16:creationId xmlns:a16="http://schemas.microsoft.com/office/drawing/2014/main" id="{A85E3D55-8836-448B-BE3D-AD317E59848C}"/>
                    </a:ext>
                  </a:extLst>
                </p:cNvPr>
                <p:cNvSpPr/>
                <p:nvPr/>
              </p:nvSpPr>
              <p:spPr>
                <a:xfrm rot="16199987" flipH="1">
                  <a:off x="10664949" y="3154194"/>
                  <a:ext cx="1856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3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5 f13 1"/>
                    <a:gd name="f17" fmla="*/ 1 f12 1"/>
                    <a:gd name="f18" fmla="*/ 3 f13 1"/>
                    <a:gd name="f19" fmla="*/ 0 f12 1"/>
                    <a:gd name="f20" fmla="*/ 0 f13 1"/>
                    <a:gd name="f21" fmla="*/ 0 1 f12"/>
                    <a:gd name="f22" fmla="*/ f7 1 f12"/>
                    <a:gd name="f23" fmla="*/ f14 1 f2"/>
                    <a:gd name="f24" fmla="*/ f16 1 5"/>
                    <a:gd name="f25" fmla="*/ f18 1 5"/>
                    <a:gd name="f26" fmla="*/ f20 1 5"/>
                    <a:gd name="f27" fmla="*/ f17 1 f12"/>
                    <a:gd name="f28" fmla="*/ f19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40"/>
                    </a:cxn>
                    <a:cxn ang="f33">
                      <a:pos x="f43" y="f39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5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cubicBezTo>
                        <a:pt x="f7" y="f7"/>
                        <a:pt x="f7" y="f7"/>
                        <a:pt x="f5" y="f7"/>
                      </a:cubicBez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36" name="Freeform 65">
                  <a:extLst>
                    <a:ext uri="{FF2B5EF4-FFF2-40B4-BE49-F238E27FC236}">
                      <a16:creationId xmlns:a16="http://schemas.microsoft.com/office/drawing/2014/main" id="{87229BC0-07A1-4310-8903-3010C842A60D}"/>
                    </a:ext>
                  </a:extLst>
                </p:cNvPr>
                <p:cNvSpPr/>
                <p:nvPr/>
              </p:nvSpPr>
              <p:spPr>
                <a:xfrm rot="16199987" flipH="1">
                  <a:off x="10661287" y="4807983"/>
                  <a:ext cx="9884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7"/>
                    <a:gd name="f7" fmla="val 3"/>
                    <a:gd name="f8" fmla="val 13"/>
                    <a:gd name="f9" fmla="val 2"/>
                    <a:gd name="f10" fmla="val 6"/>
                    <a:gd name="f11" fmla="val 1"/>
                    <a:gd name="f12" fmla="+- 0 0 -90"/>
                    <a:gd name="f13" fmla="*/ f3 1 27"/>
                    <a:gd name="f14" fmla="*/ f4 1 3"/>
                    <a:gd name="f15" fmla="+- f7 0 f5"/>
                    <a:gd name="f16" fmla="+- f6 0 f5"/>
                    <a:gd name="f17" fmla="*/ f12 f0 1"/>
                    <a:gd name="f18" fmla="*/ f15 1 3"/>
                    <a:gd name="f19" fmla="*/ f16 1 27"/>
                    <a:gd name="f20" fmla="*/ 27 f16 1"/>
                    <a:gd name="f21" fmla="*/ 3 f15 1"/>
                    <a:gd name="f22" fmla="*/ 1 f16 1"/>
                    <a:gd name="f23" fmla="*/ 0 f15 1"/>
                    <a:gd name="f24" fmla="*/ f17 1 f2"/>
                    <a:gd name="f25" fmla="*/ f20 1 27"/>
                    <a:gd name="f26" fmla="*/ f21 1 3"/>
                    <a:gd name="f27" fmla="*/ f22 1 27"/>
                    <a:gd name="f28" fmla="*/ f23 1 3"/>
                    <a:gd name="f29" fmla="*/ 0 1 f19"/>
                    <a:gd name="f30" fmla="*/ f6 1 f19"/>
                    <a:gd name="f31" fmla="*/ 0 1 f18"/>
                    <a:gd name="f32" fmla="*/ f7 1 f18"/>
                    <a:gd name="f33" fmla="+- f24 0 f1"/>
                    <a:gd name="f34" fmla="*/ f25 1 f19"/>
                    <a:gd name="f35" fmla="*/ f26 1 f18"/>
                    <a:gd name="f36" fmla="*/ f27 1 f19"/>
                    <a:gd name="f37" fmla="*/ f28 1 f18"/>
                    <a:gd name="f38" fmla="*/ f29 f13 1"/>
                    <a:gd name="f39" fmla="*/ f30 f13 1"/>
                    <a:gd name="f40" fmla="*/ f32 f14 1"/>
                    <a:gd name="f41" fmla="*/ f31 f14 1"/>
                    <a:gd name="f42" fmla="*/ f34 f13 1"/>
                    <a:gd name="f43" fmla="*/ f35 f14 1"/>
                    <a:gd name="f44" fmla="*/ f36 f13 1"/>
                    <a:gd name="f45" fmla="*/ f37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2" y="f43"/>
                    </a:cxn>
                    <a:cxn ang="f33">
                      <a:pos x="f42" y="f43"/>
                    </a:cxn>
                    <a:cxn ang="f33">
                      <a:pos x="f44" y="f45"/>
                    </a:cxn>
                    <a:cxn ang="f33">
                      <a:pos x="f42" y="f43"/>
                    </a:cxn>
                  </a:cxnLst>
                  <a:rect l="f38" t="f41" r="f39" b="f40"/>
                  <a:pathLst>
                    <a:path w="27" h="3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10" y="f11"/>
                        <a:pt x="f11" y="f5"/>
                      </a:cubicBezTo>
                      <a:cubicBezTo>
                        <a:pt x="f5" y="f11"/>
                        <a:pt x="f10" y="f9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37" name="Freeform 66">
                  <a:extLst>
                    <a:ext uri="{FF2B5EF4-FFF2-40B4-BE49-F238E27FC236}">
                      <a16:creationId xmlns:a16="http://schemas.microsoft.com/office/drawing/2014/main" id="{F9340973-9C64-4DC9-9643-C0248BE083A0}"/>
                    </a:ext>
                  </a:extLst>
                </p:cNvPr>
                <p:cNvSpPr/>
                <p:nvPr/>
              </p:nvSpPr>
              <p:spPr>
                <a:xfrm rot="16199987" flipH="1">
                  <a:off x="10636693" y="5314464"/>
                  <a:ext cx="15453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2"/>
                    <a:gd name="f7" fmla="val 3"/>
                    <a:gd name="f8" fmla="val 1"/>
                    <a:gd name="f9" fmla="val 20"/>
                    <a:gd name="f10" fmla="val 27"/>
                    <a:gd name="f11" fmla="val 2"/>
                    <a:gd name="f12" fmla="val 38"/>
                    <a:gd name="f13" fmla="val 37"/>
                    <a:gd name="f14" fmla="val 29"/>
                    <a:gd name="f15" fmla="+- 0 0 -90"/>
                    <a:gd name="f16" fmla="*/ f3 1 42"/>
                    <a:gd name="f17" fmla="*/ f4 1 3"/>
                    <a:gd name="f18" fmla="+- f7 0 f5"/>
                    <a:gd name="f19" fmla="+- f6 0 f5"/>
                    <a:gd name="f20" fmla="*/ f15 f0 1"/>
                    <a:gd name="f21" fmla="*/ f18 1 3"/>
                    <a:gd name="f22" fmla="*/ f19 1 42"/>
                    <a:gd name="f23" fmla="*/ 42 f19 1"/>
                    <a:gd name="f24" fmla="*/ 0 f18 1"/>
                    <a:gd name="f25" fmla="*/ 0 f19 1"/>
                    <a:gd name="f26" fmla="*/ 1 f18 1"/>
                    <a:gd name="f27" fmla="*/ 38 f19 1"/>
                    <a:gd name="f28" fmla="*/ 3 f18 1"/>
                    <a:gd name="f29" fmla="*/ f20 1 f2"/>
                    <a:gd name="f30" fmla="*/ f23 1 42"/>
                    <a:gd name="f31" fmla="*/ f24 1 3"/>
                    <a:gd name="f32" fmla="*/ f25 1 42"/>
                    <a:gd name="f33" fmla="*/ f26 1 3"/>
                    <a:gd name="f34" fmla="*/ f27 1 42"/>
                    <a:gd name="f35" fmla="*/ f28 1 3"/>
                    <a:gd name="f36" fmla="*/ 0 1 f22"/>
                    <a:gd name="f37" fmla="*/ f6 1 f22"/>
                    <a:gd name="f38" fmla="*/ 0 1 f21"/>
                    <a:gd name="f39" fmla="*/ f7 1 f21"/>
                    <a:gd name="f40" fmla="+- f29 0 f1"/>
                    <a:gd name="f41" fmla="*/ f30 1 f22"/>
                    <a:gd name="f42" fmla="*/ f31 1 f21"/>
                    <a:gd name="f43" fmla="*/ f32 1 f22"/>
                    <a:gd name="f44" fmla="*/ f33 1 f21"/>
                    <a:gd name="f45" fmla="*/ f34 1 f22"/>
                    <a:gd name="f46" fmla="*/ f35 1 f21"/>
                    <a:gd name="f47" fmla="*/ f36 f16 1"/>
                    <a:gd name="f48" fmla="*/ f37 f16 1"/>
                    <a:gd name="f49" fmla="*/ f39 f17 1"/>
                    <a:gd name="f50" fmla="*/ f38 f17 1"/>
                    <a:gd name="f51" fmla="*/ f41 f16 1"/>
                    <a:gd name="f52" fmla="*/ f42 f17 1"/>
                    <a:gd name="f53" fmla="*/ f43 f16 1"/>
                    <a:gd name="f54" fmla="*/ f44 f17 1"/>
                    <a:gd name="f55" fmla="*/ f45 f16 1"/>
                    <a:gd name="f56" fmla="*/ f46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0">
                      <a:pos x="f51" y="f52"/>
                    </a:cxn>
                    <a:cxn ang="f40">
                      <a:pos x="f51" y="f52"/>
                    </a:cxn>
                    <a:cxn ang="f40">
                      <a:pos x="f53" y="f54"/>
                    </a:cxn>
                    <a:cxn ang="f40">
                      <a:pos x="f55" y="f56"/>
                    </a:cxn>
                    <a:cxn ang="f40">
                      <a:pos x="f51" y="f52"/>
                    </a:cxn>
                  </a:cxnLst>
                  <a:rect l="f47" t="f50" r="f48" b="f49"/>
                  <a:pathLst>
                    <a:path w="42" h="3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8"/>
                      </a:lnTo>
                      <a:cubicBezTo>
                        <a:pt x="f9" y="f8"/>
                        <a:pt x="f10" y="f11"/>
                        <a:pt x="f12" y="f7"/>
                      </a:cubicBezTo>
                      <a:cubicBezTo>
                        <a:pt x="f13" y="f11"/>
                        <a:pt x="f14" y="f5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38" name="Freeform 67">
                  <a:extLst>
                    <a:ext uri="{FF2B5EF4-FFF2-40B4-BE49-F238E27FC236}">
                      <a16:creationId xmlns:a16="http://schemas.microsoft.com/office/drawing/2014/main" id="{20295E37-12C5-4040-BC02-66C258389BFF}"/>
                    </a:ext>
                  </a:extLst>
                </p:cNvPr>
                <p:cNvSpPr/>
                <p:nvPr/>
              </p:nvSpPr>
              <p:spPr>
                <a:xfrm rot="16199987" flipH="1">
                  <a:off x="10649139" y="5456919"/>
                  <a:ext cx="17300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6"/>
                    <a:gd name="f7" fmla="val 3"/>
                    <a:gd name="f8" fmla="val 27"/>
                    <a:gd name="f9" fmla="val 33"/>
                    <a:gd name="f10" fmla="val 2"/>
                    <a:gd name="f11" fmla="val 40"/>
                    <a:gd name="f12" fmla="val 44"/>
                    <a:gd name="f13" fmla="val 18"/>
                    <a:gd name="f14" fmla="+- 0 0 -90"/>
                    <a:gd name="f15" fmla="*/ f3 1 46"/>
                    <a:gd name="f16" fmla="*/ f4 1 3"/>
                    <a:gd name="f17" fmla="+- f7 0 f5"/>
                    <a:gd name="f18" fmla="+- f6 0 f5"/>
                    <a:gd name="f19" fmla="*/ f14 f0 1"/>
                    <a:gd name="f20" fmla="*/ f17 1 3"/>
                    <a:gd name="f21" fmla="*/ f18 1 46"/>
                    <a:gd name="f22" fmla="*/ 27 f18 1"/>
                    <a:gd name="f23" fmla="*/ 3 f17 1"/>
                    <a:gd name="f24" fmla="*/ 46 f18 1"/>
                    <a:gd name="f25" fmla="*/ 2 f17 1"/>
                    <a:gd name="f26" fmla="*/ 44 f18 1"/>
                    <a:gd name="f27" fmla="*/ 0 f17 1"/>
                    <a:gd name="f28" fmla="*/ f19 1 f2"/>
                    <a:gd name="f29" fmla="*/ f22 1 46"/>
                    <a:gd name="f30" fmla="*/ f23 1 3"/>
                    <a:gd name="f31" fmla="*/ f24 1 46"/>
                    <a:gd name="f32" fmla="*/ f25 1 3"/>
                    <a:gd name="f33" fmla="*/ f26 1 46"/>
                    <a:gd name="f34" fmla="*/ f27 1 3"/>
                    <a:gd name="f35" fmla="*/ 0 1 f21"/>
                    <a:gd name="f36" fmla="*/ f6 1 f21"/>
                    <a:gd name="f37" fmla="*/ 0 1 f20"/>
                    <a:gd name="f38" fmla="*/ f7 1 f20"/>
                    <a:gd name="f39" fmla="+- f28 0 f1"/>
                    <a:gd name="f40" fmla="*/ f29 1 f21"/>
                    <a:gd name="f41" fmla="*/ f30 1 f20"/>
                    <a:gd name="f42" fmla="*/ f31 1 f21"/>
                    <a:gd name="f43" fmla="*/ f32 1 f20"/>
                    <a:gd name="f44" fmla="*/ f33 1 f21"/>
                    <a:gd name="f45" fmla="*/ f34 1 f20"/>
                    <a:gd name="f46" fmla="*/ f35 f15 1"/>
                    <a:gd name="f47" fmla="*/ f36 f15 1"/>
                    <a:gd name="f48" fmla="*/ f38 f16 1"/>
                    <a:gd name="f49" fmla="*/ f37 f16 1"/>
                    <a:gd name="f50" fmla="*/ f40 f15 1"/>
                    <a:gd name="f51" fmla="*/ f41 f16 1"/>
                    <a:gd name="f52" fmla="*/ f42 f15 1"/>
                    <a:gd name="f53" fmla="*/ f43 f16 1"/>
                    <a:gd name="f54" fmla="*/ f44 f15 1"/>
                    <a:gd name="f55" fmla="*/ f45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50" y="f51"/>
                    </a:cxn>
                    <a:cxn ang="f39">
                      <a:pos x="f50" y="f51"/>
                    </a:cxn>
                    <a:cxn ang="f39">
                      <a:pos x="f52" y="f53"/>
                    </a:cxn>
                    <a:cxn ang="f39">
                      <a:pos x="f54" y="f55"/>
                    </a:cxn>
                    <a:cxn ang="f39">
                      <a:pos x="f50" y="f51"/>
                    </a:cxn>
                  </a:cxnLst>
                  <a:rect l="f46" t="f49" r="f47" b="f48"/>
                  <a:pathLst>
                    <a:path w="46" h="3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9" y="f10"/>
                        <a:pt x="f11" y="f7"/>
                        <a:pt x="f6" y="f10"/>
                      </a:cubicBezTo>
                      <a:lnTo>
                        <a:pt x="f12" y="f5"/>
                      </a:lnTo>
                      <a:cubicBezTo>
                        <a:pt x="f13" y="f5"/>
                        <a:pt x="f5" y="f10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39" name="Freeform 68">
                  <a:extLst>
                    <a:ext uri="{FF2B5EF4-FFF2-40B4-BE49-F238E27FC236}">
                      <a16:creationId xmlns:a16="http://schemas.microsoft.com/office/drawing/2014/main" id="{94201C56-9594-490E-BCB5-55F7A41DCB1B}"/>
                    </a:ext>
                  </a:extLst>
                </p:cNvPr>
                <p:cNvSpPr/>
                <p:nvPr/>
              </p:nvSpPr>
              <p:spPr>
                <a:xfrm rot="16199987" flipH="1">
                  <a:off x="10640073" y="5347085"/>
                  <a:ext cx="23481" cy="352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3"/>
                    <a:gd name="f7" fmla="val 7"/>
                    <a:gd name="f8" fmla="val 3"/>
                    <a:gd name="f9" fmla="val 30"/>
                    <a:gd name="f10" fmla="val 6"/>
                    <a:gd name="f11" fmla="val 60"/>
                    <a:gd name="f12" fmla="val 5"/>
                    <a:gd name="f13" fmla="val 54"/>
                    <a:gd name="f14" fmla="val 31"/>
                    <a:gd name="f15" fmla="val 1"/>
                    <a:gd name="f16" fmla="+- 0 0 -90"/>
                    <a:gd name="f17" fmla="*/ f3 1 63"/>
                    <a:gd name="f18" fmla="*/ f4 1 7"/>
                    <a:gd name="f19" fmla="+- f7 0 f5"/>
                    <a:gd name="f20" fmla="+- f6 0 f5"/>
                    <a:gd name="f21" fmla="*/ f16 f0 1"/>
                    <a:gd name="f22" fmla="*/ f20 1 63"/>
                    <a:gd name="f23" fmla="*/ f19 1 7"/>
                    <a:gd name="f24" fmla="*/ 0 f20 1"/>
                    <a:gd name="f25" fmla="*/ 3 f19 1"/>
                    <a:gd name="f26" fmla="*/ 60 f20 1"/>
                    <a:gd name="f27" fmla="*/ 5 f19 1"/>
                    <a:gd name="f28" fmla="*/ 54 f20 1"/>
                    <a:gd name="f29" fmla="*/ f21 1 f2"/>
                    <a:gd name="f30" fmla="*/ f24 1 63"/>
                    <a:gd name="f31" fmla="*/ f25 1 7"/>
                    <a:gd name="f32" fmla="*/ f26 1 63"/>
                    <a:gd name="f33" fmla="*/ f27 1 7"/>
                    <a:gd name="f34" fmla="*/ f28 1 63"/>
                    <a:gd name="f35" fmla="*/ 0 1 f22"/>
                    <a:gd name="f36" fmla="*/ f6 1 f22"/>
                    <a:gd name="f37" fmla="*/ 0 1 f23"/>
                    <a:gd name="f38" fmla="*/ f7 1 f23"/>
                    <a:gd name="f39" fmla="+- f29 0 f1"/>
                    <a:gd name="f40" fmla="*/ f30 1 f22"/>
                    <a:gd name="f41" fmla="*/ f31 1 f23"/>
                    <a:gd name="f42" fmla="*/ f32 1 f22"/>
                    <a:gd name="f43" fmla="*/ f33 1 f23"/>
                    <a:gd name="f44" fmla="*/ f34 1 f22"/>
                    <a:gd name="f45" fmla="*/ f35 f17 1"/>
                    <a:gd name="f46" fmla="*/ f36 f17 1"/>
                    <a:gd name="f47" fmla="*/ f38 f18 1"/>
                    <a:gd name="f48" fmla="*/ f37 f18 1"/>
                    <a:gd name="f49" fmla="*/ f40 f17 1"/>
                    <a:gd name="f50" fmla="*/ f41 f18 1"/>
                    <a:gd name="f51" fmla="*/ f42 f17 1"/>
                    <a:gd name="f52" fmla="*/ f43 f18 1"/>
                    <a:gd name="f53" fmla="*/ f44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49" y="f50"/>
                    </a:cxn>
                    <a:cxn ang="f39">
                      <a:pos x="f49" y="f50"/>
                    </a:cxn>
                    <a:cxn ang="f39">
                      <a:pos x="f51" y="f52"/>
                    </a:cxn>
                    <a:cxn ang="f39">
                      <a:pos x="f53" y="f52"/>
                    </a:cxn>
                    <a:cxn ang="f39">
                      <a:pos x="f49" y="f50"/>
                    </a:cxn>
                  </a:cxnLst>
                  <a:rect l="f45" t="f48" r="f46" b="f47"/>
                  <a:pathLst>
                    <a:path w="63" h="7">
                      <a:moveTo>
                        <a:pt x="f5" y="f8"/>
                      </a:moveTo>
                      <a:lnTo>
                        <a:pt x="f5" y="f8"/>
                      </a:lnTo>
                      <a:cubicBezTo>
                        <a:pt x="f8" y="f7"/>
                        <a:pt x="f9" y="f10"/>
                        <a:pt x="f11" y="f12"/>
                      </a:cubicBezTo>
                      <a:lnTo>
                        <a:pt x="f13" y="f12"/>
                      </a:lnTo>
                      <a:cubicBezTo>
                        <a:pt x="f6" y="f5"/>
                        <a:pt x="f14" y="f15"/>
                        <a:pt x="f5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40" name="Freeform 69">
                  <a:extLst>
                    <a:ext uri="{FF2B5EF4-FFF2-40B4-BE49-F238E27FC236}">
                      <a16:creationId xmlns:a16="http://schemas.microsoft.com/office/drawing/2014/main" id="{19FA60F2-D819-4873-B836-70D8898EEFBA}"/>
                    </a:ext>
                  </a:extLst>
                </p:cNvPr>
                <p:cNvSpPr/>
                <p:nvPr/>
              </p:nvSpPr>
              <p:spPr>
                <a:xfrm rot="16199987" flipH="1">
                  <a:off x="10646259" y="5367024"/>
                  <a:ext cx="11128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1"/>
                    <a:gd name="f7" fmla="val 2"/>
                    <a:gd name="f8" fmla="val 10"/>
                    <a:gd name="f9" fmla="val 19"/>
                    <a:gd name="f10" fmla="val 28"/>
                    <a:gd name="f11" fmla="val 17"/>
                    <a:gd name="f12" fmla="+- 0 0 -90"/>
                    <a:gd name="f13" fmla="*/ f3 1 31"/>
                    <a:gd name="f14" fmla="*/ f4 1 2"/>
                    <a:gd name="f15" fmla="+- f7 0 f5"/>
                    <a:gd name="f16" fmla="+- f6 0 f5"/>
                    <a:gd name="f17" fmla="*/ f12 f0 1"/>
                    <a:gd name="f18" fmla="*/ f15 1 2"/>
                    <a:gd name="f19" fmla="*/ f16 1 31"/>
                    <a:gd name="f20" fmla="*/ 0 f16 1"/>
                    <a:gd name="f21" fmla="*/ 2 f15 1"/>
                    <a:gd name="f22" fmla="*/ 28 f16 1"/>
                    <a:gd name="f23" fmla="*/ f17 1 f2"/>
                    <a:gd name="f24" fmla="*/ f20 1 31"/>
                    <a:gd name="f25" fmla="*/ f21 1 2"/>
                    <a:gd name="f26" fmla="*/ f22 1 31"/>
                    <a:gd name="f27" fmla="*/ 0 1 f19"/>
                    <a:gd name="f28" fmla="*/ f6 1 f19"/>
                    <a:gd name="f29" fmla="*/ 0 1 f18"/>
                    <a:gd name="f30" fmla="*/ f7 1 f18"/>
                    <a:gd name="f31" fmla="+- f23 0 f1"/>
                    <a:gd name="f32" fmla="*/ f24 1 f19"/>
                    <a:gd name="f33" fmla="*/ f25 1 f18"/>
                    <a:gd name="f34" fmla="*/ f26 1 f19"/>
                    <a:gd name="f35" fmla="*/ f27 f13 1"/>
                    <a:gd name="f36" fmla="*/ f28 f13 1"/>
                    <a:gd name="f37" fmla="*/ f30 f14 1"/>
                    <a:gd name="f38" fmla="*/ f29 f14 1"/>
                    <a:gd name="f39" fmla="*/ f32 f13 1"/>
                    <a:gd name="f40" fmla="*/ f33 f14 1"/>
                    <a:gd name="f41" fmla="*/ f34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9" y="f40"/>
                    </a:cxn>
                    <a:cxn ang="f31">
                      <a:pos x="f39" y="f40"/>
                    </a:cxn>
                    <a:cxn ang="f31">
                      <a:pos x="f41" y="f40"/>
                    </a:cxn>
                    <a:cxn ang="f31">
                      <a:pos x="f39" y="f40"/>
                    </a:cxn>
                  </a:cxnLst>
                  <a:rect l="f35" t="f38" r="f36" b="f37"/>
                  <a:pathLst>
                    <a:path w="31" h="2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7"/>
                        <a:pt x="f9" y="f7"/>
                        <a:pt x="f10" y="f7"/>
                      </a:cubicBezTo>
                      <a:cubicBezTo>
                        <a:pt x="f6" y="f5"/>
                        <a:pt x="f11" y="f7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41" name="Freeform 70">
                  <a:extLst>
                    <a:ext uri="{FF2B5EF4-FFF2-40B4-BE49-F238E27FC236}">
                      <a16:creationId xmlns:a16="http://schemas.microsoft.com/office/drawing/2014/main" id="{8E6F51E9-80F6-4571-AEFD-4BBA70A85EC6}"/>
                    </a:ext>
                  </a:extLst>
                </p:cNvPr>
                <p:cNvSpPr/>
                <p:nvPr/>
              </p:nvSpPr>
              <p:spPr>
                <a:xfrm rot="16199987" flipH="1">
                  <a:off x="10624331" y="5212848"/>
                  <a:ext cx="40169" cy="562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9"/>
                    <a:gd name="f7" fmla="val 12"/>
                    <a:gd name="f8" fmla="val 77"/>
                    <a:gd name="f9" fmla="val 9"/>
                    <a:gd name="f10" fmla="val 91"/>
                    <a:gd name="f11" fmla="val 10"/>
                    <a:gd name="f12" fmla="val 86"/>
                    <a:gd name="f13" fmla="val 4"/>
                    <a:gd name="f14" fmla="val 94"/>
                    <a:gd name="f15" fmla="val 6"/>
                    <a:gd name="f16" fmla="+- 0 0 -90"/>
                    <a:gd name="f17" fmla="*/ f3 1 109"/>
                    <a:gd name="f18" fmla="*/ f4 1 12"/>
                    <a:gd name="f19" fmla="+- f7 0 f5"/>
                    <a:gd name="f20" fmla="+- f6 0 f5"/>
                    <a:gd name="f21" fmla="*/ f16 f0 1"/>
                    <a:gd name="f22" fmla="*/ f20 1 109"/>
                    <a:gd name="f23" fmla="*/ f19 1 12"/>
                    <a:gd name="f24" fmla="*/ 77 f20 1"/>
                    <a:gd name="f25" fmla="*/ 9 f19 1"/>
                    <a:gd name="f26" fmla="*/ 94 f20 1"/>
                    <a:gd name="f27" fmla="*/ 6 f19 1"/>
                    <a:gd name="f28" fmla="*/ f21 1 f2"/>
                    <a:gd name="f29" fmla="*/ f24 1 109"/>
                    <a:gd name="f30" fmla="*/ f25 1 12"/>
                    <a:gd name="f31" fmla="*/ f26 1 109"/>
                    <a:gd name="f32" fmla="*/ f27 1 12"/>
                    <a:gd name="f33" fmla="*/ 0 1 f22"/>
                    <a:gd name="f34" fmla="*/ f6 1 f22"/>
                    <a:gd name="f35" fmla="*/ 0 1 f23"/>
                    <a:gd name="f36" fmla="*/ f7 1 f23"/>
                    <a:gd name="f37" fmla="+- f28 0 f1"/>
                    <a:gd name="f38" fmla="*/ f29 1 f22"/>
                    <a:gd name="f39" fmla="*/ f30 1 f23"/>
                    <a:gd name="f40" fmla="*/ f31 1 f22"/>
                    <a:gd name="f41" fmla="*/ f32 1 f23"/>
                    <a:gd name="f42" fmla="*/ f33 f17 1"/>
                    <a:gd name="f43" fmla="*/ f34 f17 1"/>
                    <a:gd name="f44" fmla="*/ f36 f18 1"/>
                    <a:gd name="f45" fmla="*/ f35 f18 1"/>
                    <a:gd name="f46" fmla="*/ f38 f17 1"/>
                    <a:gd name="f47" fmla="*/ f39 f18 1"/>
                    <a:gd name="f48" fmla="*/ f40 f17 1"/>
                    <a:gd name="f49" fmla="*/ f41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6" y="f47"/>
                    </a:cxn>
                    <a:cxn ang="f37">
                      <a:pos x="f46" y="f47"/>
                    </a:cxn>
                    <a:cxn ang="f37">
                      <a:pos x="f48" y="f49"/>
                    </a:cxn>
                    <a:cxn ang="f37">
                      <a:pos x="f46" y="f47"/>
                    </a:cxn>
                  </a:cxnLst>
                  <a:rect l="f42" t="f45" r="f43" b="f44"/>
                  <a:pathLst>
                    <a:path w="109" h="12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11"/>
                        <a:pt x="f12" y="f13"/>
                        <a:pt x="f14" y="f15"/>
                      </a:cubicBezTo>
                      <a:cubicBezTo>
                        <a:pt x="f6" y="f5"/>
                        <a:pt x="f5" y="f7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42" name="Freeform 71">
                  <a:extLst>
                    <a:ext uri="{FF2B5EF4-FFF2-40B4-BE49-F238E27FC236}">
                      <a16:creationId xmlns:a16="http://schemas.microsoft.com/office/drawing/2014/main" id="{7ABD3AE3-22A5-45B4-A343-854FB3A6733A}"/>
                    </a:ext>
                  </a:extLst>
                </p:cNvPr>
                <p:cNvSpPr/>
                <p:nvPr/>
              </p:nvSpPr>
              <p:spPr>
                <a:xfrm rot="16199987" flipH="1">
                  <a:off x="10651832" y="5339707"/>
                  <a:ext cx="10506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7"/>
                    <a:gd name="f7" fmla="val 5"/>
                    <a:gd name="f8" fmla="val 16"/>
                    <a:gd name="f9" fmla="val 4"/>
                    <a:gd name="f10" fmla="+- 0 0 -90"/>
                    <a:gd name="f11" fmla="*/ f3 1 27"/>
                    <a:gd name="f12" fmla="*/ f4 1 5"/>
                    <a:gd name="f13" fmla="+- f7 0 f5"/>
                    <a:gd name="f14" fmla="+- f6 0 f5"/>
                    <a:gd name="f15" fmla="*/ f10 f0 1"/>
                    <a:gd name="f16" fmla="*/ f13 1 5"/>
                    <a:gd name="f17" fmla="*/ f14 1 27"/>
                    <a:gd name="f18" fmla="*/ 27 f14 1"/>
                    <a:gd name="f19" fmla="*/ 5 f13 1"/>
                    <a:gd name="f20" fmla="*/ 16 f14 1"/>
                    <a:gd name="f21" fmla="*/ 0 f13 1"/>
                    <a:gd name="f22" fmla="*/ 0 f14 1"/>
                    <a:gd name="f23" fmla="*/ 4 f13 1"/>
                    <a:gd name="f24" fmla="*/ f15 1 f2"/>
                    <a:gd name="f25" fmla="*/ f18 1 27"/>
                    <a:gd name="f26" fmla="*/ f19 1 5"/>
                    <a:gd name="f27" fmla="*/ f20 1 27"/>
                    <a:gd name="f28" fmla="*/ f21 1 5"/>
                    <a:gd name="f29" fmla="*/ f22 1 27"/>
                    <a:gd name="f30" fmla="*/ f23 1 5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27" h="5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9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43" name="Freeform 72">
                  <a:extLst>
                    <a:ext uri="{FF2B5EF4-FFF2-40B4-BE49-F238E27FC236}">
                      <a16:creationId xmlns:a16="http://schemas.microsoft.com/office/drawing/2014/main" id="{BE6BDECB-A646-4DD4-81F6-ED49246695D1}"/>
                    </a:ext>
                  </a:extLst>
                </p:cNvPr>
                <p:cNvSpPr/>
                <p:nvPr/>
              </p:nvSpPr>
              <p:spPr>
                <a:xfrm rot="16199987" flipH="1">
                  <a:off x="10644241" y="5269334"/>
                  <a:ext cx="22869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1"/>
                    <a:gd name="f7" fmla="val 3"/>
                    <a:gd name="f8" fmla="val 1"/>
                    <a:gd name="f9" fmla="val 2"/>
                    <a:gd name="f10" fmla="val 49"/>
                    <a:gd name="f11" fmla="val 48"/>
                    <a:gd name="f12" fmla="val 54"/>
                    <a:gd name="f13" fmla="val 32"/>
                    <a:gd name="f14" fmla="+- 0 0 -90"/>
                    <a:gd name="f15" fmla="*/ f3 1 61"/>
                    <a:gd name="f16" fmla="*/ f4 1 3"/>
                    <a:gd name="f17" fmla="+- f7 0 f5"/>
                    <a:gd name="f18" fmla="+- f6 0 f5"/>
                    <a:gd name="f19" fmla="*/ f14 f0 1"/>
                    <a:gd name="f20" fmla="*/ f17 1 3"/>
                    <a:gd name="f21" fmla="*/ f18 1 61"/>
                    <a:gd name="f22" fmla="*/ 1 f18 1"/>
                    <a:gd name="f23" fmla="*/ 2 f17 1"/>
                    <a:gd name="f24" fmla="*/ 49 f18 1"/>
                    <a:gd name="f25" fmla="*/ 3 f17 1"/>
                    <a:gd name="f26" fmla="*/ 61 f18 1"/>
                    <a:gd name="f27" fmla="*/ f19 1 f2"/>
                    <a:gd name="f28" fmla="*/ f22 1 61"/>
                    <a:gd name="f29" fmla="*/ f23 1 3"/>
                    <a:gd name="f30" fmla="*/ f24 1 61"/>
                    <a:gd name="f31" fmla="*/ f25 1 3"/>
                    <a:gd name="f32" fmla="*/ f26 1 61"/>
                    <a:gd name="f33" fmla="*/ 0 1 f21"/>
                    <a:gd name="f34" fmla="*/ f6 1 f21"/>
                    <a:gd name="f35" fmla="*/ 0 1 f20"/>
                    <a:gd name="f36" fmla="*/ f7 1 f20"/>
                    <a:gd name="f37" fmla="+- f27 0 f1"/>
                    <a:gd name="f38" fmla="*/ f28 1 f21"/>
                    <a:gd name="f39" fmla="*/ f29 1 f20"/>
                    <a:gd name="f40" fmla="*/ f30 1 f21"/>
                    <a:gd name="f41" fmla="*/ f31 1 f20"/>
                    <a:gd name="f42" fmla="*/ f32 1 f21"/>
                    <a:gd name="f43" fmla="*/ f33 f15 1"/>
                    <a:gd name="f44" fmla="*/ f34 f15 1"/>
                    <a:gd name="f45" fmla="*/ f36 f16 1"/>
                    <a:gd name="f46" fmla="*/ f35 f16 1"/>
                    <a:gd name="f47" fmla="*/ f38 f15 1"/>
                    <a:gd name="f48" fmla="*/ f39 f16 1"/>
                    <a:gd name="f49" fmla="*/ f40 f15 1"/>
                    <a:gd name="f50" fmla="*/ f41 f16 1"/>
                    <a:gd name="f51" fmla="*/ f42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7" y="f48"/>
                    </a:cxn>
                    <a:cxn ang="f37">
                      <a:pos x="f47" y="f48"/>
                    </a:cxn>
                    <a:cxn ang="f37">
                      <a:pos x="f49" y="f50"/>
                    </a:cxn>
                    <a:cxn ang="f37">
                      <a:pos x="f51" y="f48"/>
                    </a:cxn>
                    <a:cxn ang="f37">
                      <a:pos x="f47" y="f48"/>
                    </a:cxn>
                  </a:cxnLst>
                  <a:rect l="f43" t="f46" r="f44" b="f45"/>
                  <a:pathLst>
                    <a:path w="61" h="3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10" y="f7"/>
                      </a:lnTo>
                      <a:cubicBezTo>
                        <a:pt x="f11" y="f9"/>
                        <a:pt x="f12" y="f9"/>
                        <a:pt x="f6" y="f9"/>
                      </a:cubicBezTo>
                      <a:cubicBezTo>
                        <a:pt x="f13" y="f8"/>
                        <a:pt x="f5" y="f5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44" name="Freeform 73">
                  <a:extLst>
                    <a:ext uri="{FF2B5EF4-FFF2-40B4-BE49-F238E27FC236}">
                      <a16:creationId xmlns:a16="http://schemas.microsoft.com/office/drawing/2014/main" id="{A6555DCD-FBFA-4B47-B50F-203FDAC29481}"/>
                    </a:ext>
                  </a:extLst>
                </p:cNvPr>
                <p:cNvSpPr/>
                <p:nvPr/>
              </p:nvSpPr>
              <p:spPr>
                <a:xfrm rot="16199987" flipH="1">
                  <a:off x="10648924" y="5288234"/>
                  <a:ext cx="14209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8"/>
                    <a:gd name="f7" fmla="val 1"/>
                    <a:gd name="f8" fmla="val 15"/>
                    <a:gd name="f9" fmla="val 30"/>
                    <a:gd name="f10" fmla="val 12"/>
                    <a:gd name="f11" fmla="+- 0 0 -90"/>
                    <a:gd name="f12" fmla="*/ f3 1 38"/>
                    <a:gd name="f13" fmla="*/ f4 1 1"/>
                    <a:gd name="f14" fmla="+- f7 0 f5"/>
                    <a:gd name="f15" fmla="+- f6 0 f5"/>
                    <a:gd name="f16" fmla="*/ f11 f0 1"/>
                    <a:gd name="f17" fmla="*/ f15 1 38"/>
                    <a:gd name="f18" fmla="*/ 0 f15 1"/>
                    <a:gd name="f19" fmla="*/ 1 f14 1"/>
                    <a:gd name="f20" fmla="*/ 38 f15 1"/>
                    <a:gd name="f21" fmla="*/ 0 f14 1"/>
                    <a:gd name="f22" fmla="*/ 0 1 f14"/>
                    <a:gd name="f23" fmla="*/ f7 1 f14"/>
                    <a:gd name="f24" fmla="*/ f16 1 f2"/>
                    <a:gd name="f25" fmla="*/ f18 1 38"/>
                    <a:gd name="f26" fmla="*/ f20 1 38"/>
                    <a:gd name="f27" fmla="*/ f19 1 f14"/>
                    <a:gd name="f28" fmla="*/ f21 1 f14"/>
                    <a:gd name="f29" fmla="*/ 0 1 f17"/>
                    <a:gd name="f30" fmla="*/ f6 1 f17"/>
                    <a:gd name="f31" fmla="*/ f23 f13 1"/>
                    <a:gd name="f32" fmla="*/ f22 f13 1"/>
                    <a:gd name="f33" fmla="+- f24 0 f1"/>
                    <a:gd name="f34" fmla="*/ f25 1 f17"/>
                    <a:gd name="f35" fmla="*/ f26 1 f17"/>
                    <a:gd name="f36" fmla="*/ f29 f12 1"/>
                    <a:gd name="f37" fmla="*/ f30 f12 1"/>
                    <a:gd name="f38" fmla="*/ f27 f13 1"/>
                    <a:gd name="f39" fmla="*/ f28 f13 1"/>
                    <a:gd name="f40" fmla="*/ f34 f12 1"/>
                    <a:gd name="f41" fmla="*/ f35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0" y="f38"/>
                    </a:cxn>
                    <a:cxn ang="f33">
                      <a:pos x="f40" y="f38"/>
                    </a:cxn>
                    <a:cxn ang="f33">
                      <a:pos x="f41" y="f39"/>
                    </a:cxn>
                    <a:cxn ang="f33">
                      <a:pos x="f40" y="f38"/>
                    </a:cxn>
                  </a:cxnLst>
                  <a:rect l="f36" t="f32" r="f37" b="f31"/>
                  <a:pathLst>
                    <a:path w="38" h="1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7"/>
                        <a:pt x="f9" y="f7"/>
                        <a:pt x="f6" y="f5"/>
                      </a:cubicBezTo>
                      <a:cubicBezTo>
                        <a:pt x="f9" y="f5"/>
                        <a:pt x="f10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45" name="Freeform 74">
                  <a:extLst>
                    <a:ext uri="{FF2B5EF4-FFF2-40B4-BE49-F238E27FC236}">
                      <a16:creationId xmlns:a16="http://schemas.microsoft.com/office/drawing/2014/main" id="{F7A969A8-D59B-45FE-90B9-DE774FCBD3B6}"/>
                    </a:ext>
                  </a:extLst>
                </p:cNvPr>
                <p:cNvSpPr/>
                <p:nvPr/>
              </p:nvSpPr>
              <p:spPr>
                <a:xfrm rot="16199987" flipH="1">
                  <a:off x="10649532" y="5313313"/>
                  <a:ext cx="17922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7"/>
                    <a:gd name="f7" fmla="val 1"/>
                    <a:gd name="f8" fmla="val 33"/>
                    <a:gd name="f9" fmla="+- 0 0 -90"/>
                    <a:gd name="f10" fmla="*/ f3 1 47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47"/>
                    <a:gd name="f16" fmla="*/ 47 f13 1"/>
                    <a:gd name="f17" fmla="*/ 1 f12 1"/>
                    <a:gd name="f18" fmla="*/ 33 f13 1"/>
                    <a:gd name="f19" fmla="*/ 0 f12 1"/>
                    <a:gd name="f20" fmla="*/ 0 f13 1"/>
                    <a:gd name="f21" fmla="*/ 0 1 f12"/>
                    <a:gd name="f22" fmla="*/ f7 1 f12"/>
                    <a:gd name="f23" fmla="*/ f14 1 f2"/>
                    <a:gd name="f24" fmla="*/ f16 1 47"/>
                    <a:gd name="f25" fmla="*/ f18 1 47"/>
                    <a:gd name="f26" fmla="*/ f20 1 47"/>
                    <a:gd name="f27" fmla="*/ f17 1 f12"/>
                    <a:gd name="f28" fmla="*/ f19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40"/>
                    </a:cxn>
                    <a:cxn ang="f33">
                      <a:pos x="f43" y="f40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47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5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46" name="Freeform 75">
                  <a:extLst>
                    <a:ext uri="{FF2B5EF4-FFF2-40B4-BE49-F238E27FC236}">
                      <a16:creationId xmlns:a16="http://schemas.microsoft.com/office/drawing/2014/main" id="{668C6C10-145C-4FB3-B220-41879D46096C}"/>
                    </a:ext>
                  </a:extLst>
                </p:cNvPr>
                <p:cNvSpPr/>
                <p:nvPr/>
              </p:nvSpPr>
              <p:spPr>
                <a:xfrm rot="16199987" flipH="1">
                  <a:off x="10643977" y="5060723"/>
                  <a:ext cx="24103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5"/>
                    <a:gd name="f7" fmla="val 4"/>
                    <a:gd name="f8" fmla="val 57"/>
                    <a:gd name="f9" fmla="val 5"/>
                    <a:gd name="f10" fmla="val 1"/>
                    <a:gd name="f11" fmla="val 3"/>
                    <a:gd name="f12" fmla="val 14"/>
                    <a:gd name="f13" fmla="val 33"/>
                    <a:gd name="f14" fmla="val 45"/>
                    <a:gd name="f15" fmla="val 2"/>
                    <a:gd name="f16" fmla="+- 0 0 -90"/>
                    <a:gd name="f17" fmla="*/ f3 1 65"/>
                    <a:gd name="f18" fmla="*/ f4 1 4"/>
                    <a:gd name="f19" fmla="+- f7 0 f5"/>
                    <a:gd name="f20" fmla="+- f6 0 f5"/>
                    <a:gd name="f21" fmla="*/ f16 f0 1"/>
                    <a:gd name="f22" fmla="*/ f19 1 4"/>
                    <a:gd name="f23" fmla="*/ f20 1 65"/>
                    <a:gd name="f24" fmla="*/ 57 f20 1"/>
                    <a:gd name="f25" fmla="*/ 0 f19 1"/>
                    <a:gd name="f26" fmla="*/ 5 f20 1"/>
                    <a:gd name="f27" fmla="*/ 1 f19 1"/>
                    <a:gd name="f28" fmla="*/ 33 f20 1"/>
                    <a:gd name="f29" fmla="*/ 4 f19 1"/>
                    <a:gd name="f30" fmla="*/ f21 1 f2"/>
                    <a:gd name="f31" fmla="*/ f24 1 65"/>
                    <a:gd name="f32" fmla="*/ f25 1 4"/>
                    <a:gd name="f33" fmla="*/ f26 1 65"/>
                    <a:gd name="f34" fmla="*/ f27 1 4"/>
                    <a:gd name="f35" fmla="*/ f28 1 65"/>
                    <a:gd name="f36" fmla="*/ f29 1 4"/>
                    <a:gd name="f37" fmla="*/ 0 1 f23"/>
                    <a:gd name="f38" fmla="*/ f6 1 f23"/>
                    <a:gd name="f39" fmla="*/ 0 1 f22"/>
                    <a:gd name="f40" fmla="*/ f7 1 f22"/>
                    <a:gd name="f41" fmla="+- f30 0 f1"/>
                    <a:gd name="f42" fmla="*/ f31 1 f23"/>
                    <a:gd name="f43" fmla="*/ f32 1 f22"/>
                    <a:gd name="f44" fmla="*/ f33 1 f23"/>
                    <a:gd name="f45" fmla="*/ f34 1 f22"/>
                    <a:gd name="f46" fmla="*/ f35 1 f23"/>
                    <a:gd name="f47" fmla="*/ f36 1 f22"/>
                    <a:gd name="f48" fmla="*/ f37 f17 1"/>
                    <a:gd name="f49" fmla="*/ f38 f17 1"/>
                    <a:gd name="f50" fmla="*/ f40 f18 1"/>
                    <a:gd name="f51" fmla="*/ f39 f18 1"/>
                    <a:gd name="f52" fmla="*/ f42 f17 1"/>
                    <a:gd name="f53" fmla="*/ f43 f18 1"/>
                    <a:gd name="f54" fmla="*/ f44 f17 1"/>
                    <a:gd name="f55" fmla="*/ f45 f18 1"/>
                    <a:gd name="f56" fmla="*/ f46 f17 1"/>
                    <a:gd name="f57" fmla="*/ f47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1">
                      <a:pos x="f52" y="f53"/>
                    </a:cxn>
                    <a:cxn ang="f41">
                      <a:pos x="f52" y="f53"/>
                    </a:cxn>
                    <a:cxn ang="f41">
                      <a:pos x="f54" y="f55"/>
                    </a:cxn>
                    <a:cxn ang="f41">
                      <a:pos x="f56" y="f57"/>
                    </a:cxn>
                    <a:cxn ang="f41">
                      <a:pos x="f52" y="f53"/>
                    </a:cxn>
                  </a:cxnLst>
                  <a:rect l="f48" t="f51" r="f49" b="f50"/>
                  <a:pathLst>
                    <a:path w="65" h="4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9" y="f10"/>
                      </a:lnTo>
                      <a:cubicBezTo>
                        <a:pt x="f5" y="f11"/>
                        <a:pt x="f12" y="f7"/>
                        <a:pt x="f13" y="f7"/>
                      </a:cubicBezTo>
                      <a:cubicBezTo>
                        <a:pt x="f14" y="f15"/>
                        <a:pt x="f6" y="f15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47" name="Freeform 76">
                  <a:extLst>
                    <a:ext uri="{FF2B5EF4-FFF2-40B4-BE49-F238E27FC236}">
                      <a16:creationId xmlns:a16="http://schemas.microsoft.com/office/drawing/2014/main" id="{80BFB949-67F0-4773-B8E3-88407B8B45E1}"/>
                    </a:ext>
                  </a:extLst>
                </p:cNvPr>
                <p:cNvSpPr/>
                <p:nvPr/>
              </p:nvSpPr>
              <p:spPr>
                <a:xfrm rot="16199987" flipH="1">
                  <a:off x="10657035" y="5122437"/>
                  <a:ext cx="9272" cy="352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5"/>
                    <a:gd name="f7" fmla="val 7"/>
                    <a:gd name="f8" fmla="val 4"/>
                    <a:gd name="f9" fmla="val 11"/>
                    <a:gd name="f10" fmla="val 3"/>
                    <a:gd name="f11" fmla="val 10"/>
                    <a:gd name="f12" fmla="val 2"/>
                    <a:gd name="f13" fmla="+- 0 0 -90"/>
                    <a:gd name="f14" fmla="*/ f3 1 25"/>
                    <a:gd name="f15" fmla="*/ f4 1 7"/>
                    <a:gd name="f16" fmla="+- f7 0 f5"/>
                    <a:gd name="f17" fmla="+- f6 0 f5"/>
                    <a:gd name="f18" fmla="*/ f13 f0 1"/>
                    <a:gd name="f19" fmla="*/ f17 1 25"/>
                    <a:gd name="f20" fmla="*/ f16 1 7"/>
                    <a:gd name="f21" fmla="*/ 25 f17 1"/>
                    <a:gd name="f22" fmla="*/ 4 f16 1"/>
                    <a:gd name="f23" fmla="*/ 2 f17 1"/>
                    <a:gd name="f24" fmla="*/ 0 f16 1"/>
                    <a:gd name="f25" fmla="*/ 0 f17 1"/>
                    <a:gd name="f26" fmla="*/ 7 f16 1"/>
                    <a:gd name="f27" fmla="*/ f18 1 f2"/>
                    <a:gd name="f28" fmla="*/ f21 1 25"/>
                    <a:gd name="f29" fmla="*/ f22 1 7"/>
                    <a:gd name="f30" fmla="*/ f23 1 25"/>
                    <a:gd name="f31" fmla="*/ f24 1 7"/>
                    <a:gd name="f32" fmla="*/ f25 1 25"/>
                    <a:gd name="f33" fmla="*/ f26 1 7"/>
                    <a:gd name="f34" fmla="*/ 0 1 f19"/>
                    <a:gd name="f35" fmla="*/ f6 1 f19"/>
                    <a:gd name="f36" fmla="*/ 0 1 f20"/>
                    <a:gd name="f37" fmla="*/ f7 1 f20"/>
                    <a:gd name="f38" fmla="+- f27 0 f1"/>
                    <a:gd name="f39" fmla="*/ f28 1 f19"/>
                    <a:gd name="f40" fmla="*/ f29 1 f20"/>
                    <a:gd name="f41" fmla="*/ f30 1 f19"/>
                    <a:gd name="f42" fmla="*/ f31 1 f20"/>
                    <a:gd name="f43" fmla="*/ f32 1 f19"/>
                    <a:gd name="f44" fmla="*/ f33 1 f20"/>
                    <a:gd name="f45" fmla="*/ f34 f14 1"/>
                    <a:gd name="f46" fmla="*/ f35 f14 1"/>
                    <a:gd name="f47" fmla="*/ f37 f15 1"/>
                    <a:gd name="f48" fmla="*/ f36 f15 1"/>
                    <a:gd name="f49" fmla="*/ f39 f14 1"/>
                    <a:gd name="f50" fmla="*/ f40 f15 1"/>
                    <a:gd name="f51" fmla="*/ f41 f14 1"/>
                    <a:gd name="f52" fmla="*/ f42 f15 1"/>
                    <a:gd name="f53" fmla="*/ f43 f14 1"/>
                    <a:gd name="f54" fmla="*/ f44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9" y="f50"/>
                    </a:cxn>
                    <a:cxn ang="f38">
                      <a:pos x="f49" y="f50"/>
                    </a:cxn>
                    <a:cxn ang="f38">
                      <a:pos x="f51" y="f52"/>
                    </a:cxn>
                    <a:cxn ang="f38">
                      <a:pos x="f53" y="f54"/>
                    </a:cxn>
                    <a:cxn ang="f38">
                      <a:pos x="f49" y="f50"/>
                    </a:cxn>
                  </a:cxnLst>
                  <a:rect l="f45" t="f48" r="f46" b="f47"/>
                  <a:pathLst>
                    <a:path w="25" h="7">
                      <a:moveTo>
                        <a:pt x="f6" y="f8"/>
                      </a:moveTo>
                      <a:lnTo>
                        <a:pt x="f6" y="f8"/>
                      </a:lnTo>
                      <a:cubicBezTo>
                        <a:pt x="f9" y="f10"/>
                        <a:pt x="f11" y="f12"/>
                        <a:pt x="f12" y="f5"/>
                      </a:cubicBezTo>
                      <a:lnTo>
                        <a:pt x="f5" y="f7"/>
                      </a:lnTo>
                      <a:lnTo>
                        <a:pt x="f6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48" name="Freeform 77">
                  <a:extLst>
                    <a:ext uri="{FF2B5EF4-FFF2-40B4-BE49-F238E27FC236}">
                      <a16:creationId xmlns:a16="http://schemas.microsoft.com/office/drawing/2014/main" id="{A8E11537-6201-459D-8C3E-10D4C9844B30}"/>
                    </a:ext>
                  </a:extLst>
                </p:cNvPr>
                <p:cNvSpPr/>
                <p:nvPr/>
              </p:nvSpPr>
              <p:spPr>
                <a:xfrm rot="16199987" flipH="1">
                  <a:off x="10641247" y="5066946"/>
                  <a:ext cx="45738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23"/>
                    <a:gd name="f7" fmla="val 4"/>
                    <a:gd name="f8" fmla="val 75"/>
                    <a:gd name="f9" fmla="val 70"/>
                    <a:gd name="f10" fmla="val 1"/>
                    <a:gd name="f11" fmla="val 66"/>
                    <a:gd name="f12" fmla="val 71"/>
                    <a:gd name="f13" fmla="val 2"/>
                    <a:gd name="f14" fmla="+- 0 0 -90"/>
                    <a:gd name="f15" fmla="*/ f3 1 123"/>
                    <a:gd name="f16" fmla="*/ f4 1 4"/>
                    <a:gd name="f17" fmla="+- f7 0 f5"/>
                    <a:gd name="f18" fmla="+- f6 0 f5"/>
                    <a:gd name="f19" fmla="*/ f14 f0 1"/>
                    <a:gd name="f20" fmla="*/ f17 1 4"/>
                    <a:gd name="f21" fmla="*/ f18 1 123"/>
                    <a:gd name="f22" fmla="*/ 75 f18 1"/>
                    <a:gd name="f23" fmla="*/ 0 f17 1"/>
                    <a:gd name="f24" fmla="*/ 66 f18 1"/>
                    <a:gd name="f25" fmla="*/ 4 f17 1"/>
                    <a:gd name="f26" fmla="*/ f19 1 f2"/>
                    <a:gd name="f27" fmla="*/ f22 1 123"/>
                    <a:gd name="f28" fmla="*/ f23 1 4"/>
                    <a:gd name="f29" fmla="*/ f24 1 123"/>
                    <a:gd name="f30" fmla="*/ f25 1 4"/>
                    <a:gd name="f31" fmla="*/ 0 1 f21"/>
                    <a:gd name="f32" fmla="*/ f6 1 f21"/>
                    <a:gd name="f33" fmla="*/ 0 1 f20"/>
                    <a:gd name="f34" fmla="*/ f7 1 f20"/>
                    <a:gd name="f35" fmla="+- f26 0 f1"/>
                    <a:gd name="f36" fmla="*/ f27 1 f21"/>
                    <a:gd name="f37" fmla="*/ f28 1 f20"/>
                    <a:gd name="f38" fmla="*/ f29 1 f21"/>
                    <a:gd name="f39" fmla="*/ f30 1 f20"/>
                    <a:gd name="f40" fmla="*/ f31 f15 1"/>
                    <a:gd name="f41" fmla="*/ f32 f15 1"/>
                    <a:gd name="f42" fmla="*/ f34 f16 1"/>
                    <a:gd name="f43" fmla="*/ f33 f16 1"/>
                    <a:gd name="f44" fmla="*/ f36 f15 1"/>
                    <a:gd name="f45" fmla="*/ f37 f16 1"/>
                    <a:gd name="f46" fmla="*/ f38 f15 1"/>
                    <a:gd name="f47" fmla="*/ f39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4" y="f45"/>
                    </a:cxn>
                    <a:cxn ang="f35">
                      <a:pos x="f44" y="f45"/>
                    </a:cxn>
                    <a:cxn ang="f35">
                      <a:pos x="f46" y="f47"/>
                    </a:cxn>
                    <a:cxn ang="f35">
                      <a:pos x="f44" y="f45"/>
                    </a:cxn>
                  </a:cxnLst>
                  <a:rect l="f40" t="f43" r="f41" b="f42"/>
                  <a:pathLst>
                    <a:path w="123" h="4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5" y="f7"/>
                        <a:pt x="f11" y="f7"/>
                      </a:cubicBezTo>
                      <a:cubicBezTo>
                        <a:pt x="f12" y="f13"/>
                        <a:pt x="f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49" name="Freeform 78">
                  <a:extLst>
                    <a:ext uri="{FF2B5EF4-FFF2-40B4-BE49-F238E27FC236}">
                      <a16:creationId xmlns:a16="http://schemas.microsoft.com/office/drawing/2014/main" id="{E44B17AE-D5F1-4747-8321-0EEBDEB05840}"/>
                    </a:ext>
                  </a:extLst>
                </p:cNvPr>
                <p:cNvSpPr/>
                <p:nvPr/>
              </p:nvSpPr>
              <p:spPr>
                <a:xfrm rot="16199987" flipH="1">
                  <a:off x="10653862" y="4783678"/>
                  <a:ext cx="4325" cy="491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3"/>
                    <a:gd name="f7" fmla="val 10"/>
                    <a:gd name="f8" fmla="val 12"/>
                    <a:gd name="f9" fmla="+- 0 0 -90"/>
                    <a:gd name="f10" fmla="*/ f3 1 13"/>
                    <a:gd name="f11" fmla="*/ f4 1 10"/>
                    <a:gd name="f12" fmla="+- f7 0 f5"/>
                    <a:gd name="f13" fmla="+- f6 0 f5"/>
                    <a:gd name="f14" fmla="*/ f9 f0 1"/>
                    <a:gd name="f15" fmla="*/ f12 1 10"/>
                    <a:gd name="f16" fmla="*/ f13 1 13"/>
                    <a:gd name="f17" fmla="*/ 0 f13 1"/>
                    <a:gd name="f18" fmla="*/ 10 f12 1"/>
                    <a:gd name="f19" fmla="*/ 13 f13 1"/>
                    <a:gd name="f20" fmla="*/ 12 f13 1"/>
                    <a:gd name="f21" fmla="*/ 0 f12 1"/>
                    <a:gd name="f22" fmla="*/ f14 1 f2"/>
                    <a:gd name="f23" fmla="*/ f17 1 13"/>
                    <a:gd name="f24" fmla="*/ f18 1 10"/>
                    <a:gd name="f25" fmla="*/ f19 1 13"/>
                    <a:gd name="f26" fmla="*/ f20 1 13"/>
                    <a:gd name="f27" fmla="*/ f21 1 10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6"/>
                    <a:gd name="f37" fmla="*/ f27 1 f15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0 1"/>
                    <a:gd name="f46" fmla="*/ f37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3"/>
                    </a:cxn>
                    <a:cxn ang="f32">
                      <a:pos x="f45" y="f46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13" h="10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50" name="Freeform 79">
                  <a:extLst>
                    <a:ext uri="{FF2B5EF4-FFF2-40B4-BE49-F238E27FC236}">
                      <a16:creationId xmlns:a16="http://schemas.microsoft.com/office/drawing/2014/main" id="{53ED372B-6B0B-4383-BD35-E422ABF50DC1}"/>
                    </a:ext>
                  </a:extLst>
                </p:cNvPr>
                <p:cNvSpPr/>
                <p:nvPr/>
              </p:nvSpPr>
              <p:spPr>
                <a:xfrm rot="16199987" flipH="1">
                  <a:off x="10649838" y="4539542"/>
                  <a:ext cx="37700" cy="491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1"/>
                    <a:gd name="f7" fmla="val 10"/>
                    <a:gd name="f8" fmla="val 16"/>
                    <a:gd name="f9" fmla="val 8"/>
                    <a:gd name="f10" fmla="val 78"/>
                    <a:gd name="f11" fmla="val 31"/>
                    <a:gd name="f12" fmla="val 1"/>
                    <a:gd name="f13" fmla="val 86"/>
                    <a:gd name="f14" fmla="val 4"/>
                    <a:gd name="f15" fmla="val 2"/>
                    <a:gd name="f16" fmla="val 41"/>
                    <a:gd name="f17" fmla="val 56"/>
                    <a:gd name="f18" fmla="val 19"/>
                    <a:gd name="f19" fmla="+- 0 0 -90"/>
                    <a:gd name="f20" fmla="*/ f3 1 101"/>
                    <a:gd name="f21" fmla="*/ f4 1 10"/>
                    <a:gd name="f22" fmla="+- f7 0 f5"/>
                    <a:gd name="f23" fmla="+- f6 0 f5"/>
                    <a:gd name="f24" fmla="*/ f19 f0 1"/>
                    <a:gd name="f25" fmla="*/ f22 1 10"/>
                    <a:gd name="f26" fmla="*/ f23 1 101"/>
                    <a:gd name="f27" fmla="*/ 16 f23 1"/>
                    <a:gd name="f28" fmla="*/ 8 f22 1"/>
                    <a:gd name="f29" fmla="*/ 86 f23 1"/>
                    <a:gd name="f30" fmla="*/ 4 f22 1"/>
                    <a:gd name="f31" fmla="*/ 56 f23 1"/>
                    <a:gd name="f32" fmla="*/ 0 f22 1"/>
                    <a:gd name="f33" fmla="*/ f24 1 f2"/>
                    <a:gd name="f34" fmla="*/ f27 1 101"/>
                    <a:gd name="f35" fmla="*/ f28 1 10"/>
                    <a:gd name="f36" fmla="*/ f29 1 101"/>
                    <a:gd name="f37" fmla="*/ f30 1 10"/>
                    <a:gd name="f38" fmla="*/ f31 1 101"/>
                    <a:gd name="f39" fmla="*/ f32 1 10"/>
                    <a:gd name="f40" fmla="*/ 0 1 f26"/>
                    <a:gd name="f41" fmla="*/ f6 1 f26"/>
                    <a:gd name="f42" fmla="*/ 0 1 f25"/>
                    <a:gd name="f43" fmla="*/ f7 1 f25"/>
                    <a:gd name="f44" fmla="+- f33 0 f1"/>
                    <a:gd name="f45" fmla="*/ f34 1 f26"/>
                    <a:gd name="f46" fmla="*/ f35 1 f25"/>
                    <a:gd name="f47" fmla="*/ f36 1 f26"/>
                    <a:gd name="f48" fmla="*/ f37 1 f25"/>
                    <a:gd name="f49" fmla="*/ f38 1 f26"/>
                    <a:gd name="f50" fmla="*/ f39 1 f25"/>
                    <a:gd name="f51" fmla="*/ f40 f20 1"/>
                    <a:gd name="f52" fmla="*/ f41 f20 1"/>
                    <a:gd name="f53" fmla="*/ f43 f21 1"/>
                    <a:gd name="f54" fmla="*/ f42 f21 1"/>
                    <a:gd name="f55" fmla="*/ f45 f20 1"/>
                    <a:gd name="f56" fmla="*/ f46 f21 1"/>
                    <a:gd name="f57" fmla="*/ f47 f20 1"/>
                    <a:gd name="f58" fmla="*/ f48 f21 1"/>
                    <a:gd name="f59" fmla="*/ f49 f20 1"/>
                    <a:gd name="f60" fmla="*/ f50 f2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4">
                      <a:pos x="f55" y="f56"/>
                    </a:cxn>
                    <a:cxn ang="f44">
                      <a:pos x="f55" y="f56"/>
                    </a:cxn>
                    <a:cxn ang="f44">
                      <a:pos x="f57" y="f58"/>
                    </a:cxn>
                    <a:cxn ang="f44">
                      <a:pos x="f59" y="f60"/>
                    </a:cxn>
                    <a:cxn ang="f44">
                      <a:pos x="f55" y="f56"/>
                    </a:cxn>
                  </a:cxnLst>
                  <a:rect l="f51" t="f54" r="f52" b="f53"/>
                  <a:pathLst>
                    <a:path w="101" h="10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7"/>
                        <a:pt x="f11" y="f12"/>
                        <a:pt x="f13" y="f14"/>
                      </a:cubicBezTo>
                      <a:cubicBezTo>
                        <a:pt x="f6" y="f15"/>
                        <a:pt x="f16" y="f15"/>
                        <a:pt x="f17" y="f5"/>
                      </a:cubicBezTo>
                      <a:cubicBezTo>
                        <a:pt x="f18" y="f15"/>
                        <a:pt x="f5" y="f12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51" name="Freeform 80">
                  <a:extLst>
                    <a:ext uri="{FF2B5EF4-FFF2-40B4-BE49-F238E27FC236}">
                      <a16:creationId xmlns:a16="http://schemas.microsoft.com/office/drawing/2014/main" id="{8199DDED-8463-4B95-84EB-D67C8E9F5468}"/>
                    </a:ext>
                  </a:extLst>
                </p:cNvPr>
                <p:cNvSpPr/>
                <p:nvPr/>
              </p:nvSpPr>
              <p:spPr>
                <a:xfrm rot="16199987" flipH="1">
                  <a:off x="10662128" y="4546876"/>
                  <a:ext cx="6793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9"/>
                    <a:gd name="f7" fmla="val 2"/>
                    <a:gd name="f8" fmla="val 8"/>
                    <a:gd name="f9" fmla="val 1"/>
                    <a:gd name="f10" fmla="val 3"/>
                    <a:gd name="f11" fmla="+- 0 0 -90"/>
                    <a:gd name="f12" fmla="*/ f3 1 19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19"/>
                    <a:gd name="f19" fmla="*/ 0 f15 1"/>
                    <a:gd name="f20" fmla="*/ 2 f14 1"/>
                    <a:gd name="f21" fmla="*/ 19 f15 1"/>
                    <a:gd name="f22" fmla="*/ 0 f14 1"/>
                    <a:gd name="f23" fmla="*/ f16 1 f2"/>
                    <a:gd name="f24" fmla="*/ f19 1 19"/>
                    <a:gd name="f25" fmla="*/ f20 1 2"/>
                    <a:gd name="f26" fmla="*/ f21 1 19"/>
                    <a:gd name="f27" fmla="*/ f22 1 2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19" h="2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5"/>
                      </a:lnTo>
                      <a:cubicBezTo>
                        <a:pt x="f8" y="f9"/>
                        <a:pt x="f10" y="f9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52" name="Freeform 81">
                  <a:extLst>
                    <a:ext uri="{FF2B5EF4-FFF2-40B4-BE49-F238E27FC236}">
                      <a16:creationId xmlns:a16="http://schemas.microsoft.com/office/drawing/2014/main" id="{0CE220E2-FC21-404C-8379-D191BB864CB8}"/>
                    </a:ext>
                  </a:extLst>
                </p:cNvPr>
                <p:cNvSpPr/>
                <p:nvPr/>
              </p:nvSpPr>
              <p:spPr>
                <a:xfrm rot="16199987" flipH="1">
                  <a:off x="10630325" y="1662520"/>
                  <a:ext cx="14831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9"/>
                    <a:gd name="f7" fmla="val 4"/>
                    <a:gd name="f8" fmla="val 2"/>
                    <a:gd name="f9" fmla="val 25"/>
                    <a:gd name="f10" fmla="+- 0 0 -90"/>
                    <a:gd name="f11" fmla="*/ f3 1 39"/>
                    <a:gd name="f12" fmla="*/ f4 1 4"/>
                    <a:gd name="f13" fmla="+- f7 0 f5"/>
                    <a:gd name="f14" fmla="+- f6 0 f5"/>
                    <a:gd name="f15" fmla="*/ f10 f0 1"/>
                    <a:gd name="f16" fmla="*/ f13 1 4"/>
                    <a:gd name="f17" fmla="*/ f14 1 39"/>
                    <a:gd name="f18" fmla="*/ 39 f14 1"/>
                    <a:gd name="f19" fmla="*/ 2 f13 1"/>
                    <a:gd name="f20" fmla="*/ 0 f14 1"/>
                    <a:gd name="f21" fmla="*/ 0 f13 1"/>
                    <a:gd name="f22" fmla="*/ 25 f14 1"/>
                    <a:gd name="f23" fmla="*/ 4 f13 1"/>
                    <a:gd name="f24" fmla="*/ f15 1 f2"/>
                    <a:gd name="f25" fmla="*/ f18 1 39"/>
                    <a:gd name="f26" fmla="*/ f19 1 4"/>
                    <a:gd name="f27" fmla="*/ f20 1 39"/>
                    <a:gd name="f28" fmla="*/ f21 1 4"/>
                    <a:gd name="f29" fmla="*/ f22 1 39"/>
                    <a:gd name="f30" fmla="*/ f23 1 4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39" h="4">
                      <a:moveTo>
                        <a:pt x="f6" y="f8"/>
                      </a:moveTo>
                      <a:lnTo>
                        <a:pt x="f6" y="f8"/>
                      </a:lnTo>
                      <a:lnTo>
                        <a:pt x="f5" y="f5"/>
                      </a:lnTo>
                      <a:lnTo>
                        <a:pt x="f9" y="f7"/>
                      </a:lnTo>
                      <a:lnTo>
                        <a:pt x="f6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53" name="Freeform 82">
                  <a:extLst>
                    <a:ext uri="{FF2B5EF4-FFF2-40B4-BE49-F238E27FC236}">
                      <a16:creationId xmlns:a16="http://schemas.microsoft.com/office/drawing/2014/main" id="{100B023D-2C54-4FB6-A560-A50C6D287252}"/>
                    </a:ext>
                  </a:extLst>
                </p:cNvPr>
                <p:cNvSpPr/>
                <p:nvPr/>
              </p:nvSpPr>
              <p:spPr>
                <a:xfrm rot="16199987" flipH="1">
                  <a:off x="10633631" y="1635285"/>
                  <a:ext cx="11740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2"/>
                    <a:gd name="f7" fmla="val 6"/>
                    <a:gd name="f8" fmla="val 23"/>
                    <a:gd name="f9" fmla="val 5"/>
                    <a:gd name="f10" fmla="val 8"/>
                    <a:gd name="f11" fmla="val 26"/>
                    <a:gd name="f12" fmla="+- 0 0 -90"/>
                    <a:gd name="f13" fmla="*/ f3 1 32"/>
                    <a:gd name="f14" fmla="*/ f4 1 6"/>
                    <a:gd name="f15" fmla="+- f7 0 f5"/>
                    <a:gd name="f16" fmla="+- f6 0 f5"/>
                    <a:gd name="f17" fmla="*/ f12 f0 1"/>
                    <a:gd name="f18" fmla="*/ f15 1 6"/>
                    <a:gd name="f19" fmla="*/ f16 1 32"/>
                    <a:gd name="f20" fmla="*/ 32 f16 1"/>
                    <a:gd name="f21" fmla="*/ 6 f15 1"/>
                    <a:gd name="f22" fmla="*/ 23 f16 1"/>
                    <a:gd name="f23" fmla="*/ 0 f15 1"/>
                    <a:gd name="f24" fmla="*/ 0 f16 1"/>
                    <a:gd name="f25" fmla="*/ 5 f15 1"/>
                    <a:gd name="f26" fmla="*/ f17 1 f2"/>
                    <a:gd name="f27" fmla="*/ f20 1 32"/>
                    <a:gd name="f28" fmla="*/ f21 1 6"/>
                    <a:gd name="f29" fmla="*/ f22 1 32"/>
                    <a:gd name="f30" fmla="*/ f23 1 6"/>
                    <a:gd name="f31" fmla="*/ f24 1 32"/>
                    <a:gd name="f32" fmla="*/ f25 1 6"/>
                    <a:gd name="f33" fmla="*/ 0 1 f19"/>
                    <a:gd name="f34" fmla="*/ f6 1 f19"/>
                    <a:gd name="f35" fmla="*/ 0 1 f18"/>
                    <a:gd name="f36" fmla="*/ f7 1 f18"/>
                    <a:gd name="f37" fmla="+- f26 0 f1"/>
                    <a:gd name="f38" fmla="*/ f27 1 f19"/>
                    <a:gd name="f39" fmla="*/ f28 1 f18"/>
                    <a:gd name="f40" fmla="*/ f29 1 f19"/>
                    <a:gd name="f41" fmla="*/ f30 1 f18"/>
                    <a:gd name="f42" fmla="*/ f31 1 f19"/>
                    <a:gd name="f43" fmla="*/ f32 1 f18"/>
                    <a:gd name="f44" fmla="*/ f33 f13 1"/>
                    <a:gd name="f45" fmla="*/ f34 f13 1"/>
                    <a:gd name="f46" fmla="*/ f36 f14 1"/>
                    <a:gd name="f47" fmla="*/ f35 f14 1"/>
                    <a:gd name="f48" fmla="*/ f38 f13 1"/>
                    <a:gd name="f49" fmla="*/ f39 f14 1"/>
                    <a:gd name="f50" fmla="*/ f40 f13 1"/>
                    <a:gd name="f51" fmla="*/ f41 f14 1"/>
                    <a:gd name="f52" fmla="*/ f42 f13 1"/>
                    <a:gd name="f53" fmla="*/ f43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8" y="f49"/>
                    </a:cxn>
                    <a:cxn ang="f37">
                      <a:pos x="f48" y="f49"/>
                    </a:cxn>
                    <a:cxn ang="f37">
                      <a:pos x="f50" y="f51"/>
                    </a:cxn>
                    <a:cxn ang="f37">
                      <a:pos x="f52" y="f53"/>
                    </a:cxn>
                    <a:cxn ang="f37">
                      <a:pos x="f48" y="f49"/>
                    </a:cxn>
                  </a:cxnLst>
                  <a:rect l="f44" t="f47" r="f45" b="f46"/>
                  <a:pathLst>
                    <a:path w="32" h="6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9"/>
                      </a:lnTo>
                      <a:cubicBezTo>
                        <a:pt x="f10" y="f9"/>
                        <a:pt x="f11" y="f9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54" name="Freeform 83">
                  <a:extLst>
                    <a:ext uri="{FF2B5EF4-FFF2-40B4-BE49-F238E27FC236}">
                      <a16:creationId xmlns:a16="http://schemas.microsoft.com/office/drawing/2014/main" id="{C5464652-72CA-4212-B939-F2660526B723}"/>
                    </a:ext>
                  </a:extLst>
                </p:cNvPr>
                <p:cNvSpPr/>
                <p:nvPr/>
              </p:nvSpPr>
              <p:spPr>
                <a:xfrm rot="16199987" flipH="1">
                  <a:off x="10663614" y="3632462"/>
                  <a:ext cx="12975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4"/>
                    <a:gd name="f7" fmla="val 4"/>
                    <a:gd name="f8" fmla="val 31"/>
                    <a:gd name="f9" fmla="val 2"/>
                    <a:gd name="f10" fmla="val 28"/>
                    <a:gd name="f11" fmla="val 1"/>
                    <a:gd name="f12" fmla="val 18"/>
                    <a:gd name="f13" fmla="+- 0 0 -90"/>
                    <a:gd name="f14" fmla="*/ f3 1 34"/>
                    <a:gd name="f15" fmla="*/ f4 1 4"/>
                    <a:gd name="f16" fmla="+- f7 0 f5"/>
                    <a:gd name="f17" fmla="+- f6 0 f5"/>
                    <a:gd name="f18" fmla="*/ f13 f0 1"/>
                    <a:gd name="f19" fmla="*/ f16 1 4"/>
                    <a:gd name="f20" fmla="*/ f17 1 34"/>
                    <a:gd name="f21" fmla="*/ 31 f17 1"/>
                    <a:gd name="f22" fmla="*/ 4 f16 1"/>
                    <a:gd name="f23" fmla="*/ 34 f17 1"/>
                    <a:gd name="f24" fmla="*/ 2 f16 1"/>
                    <a:gd name="f25" fmla="*/ 0 f17 1"/>
                    <a:gd name="f26" fmla="*/ 0 f16 1"/>
                    <a:gd name="f27" fmla="*/ f18 1 f2"/>
                    <a:gd name="f28" fmla="*/ f21 1 34"/>
                    <a:gd name="f29" fmla="*/ f22 1 4"/>
                    <a:gd name="f30" fmla="*/ f23 1 34"/>
                    <a:gd name="f31" fmla="*/ f24 1 4"/>
                    <a:gd name="f32" fmla="*/ f25 1 34"/>
                    <a:gd name="f33" fmla="*/ f26 1 4"/>
                    <a:gd name="f34" fmla="*/ 0 1 f20"/>
                    <a:gd name="f35" fmla="*/ f6 1 f20"/>
                    <a:gd name="f36" fmla="*/ 0 1 f19"/>
                    <a:gd name="f37" fmla="*/ f7 1 f19"/>
                    <a:gd name="f38" fmla="+- f27 0 f1"/>
                    <a:gd name="f39" fmla="*/ f28 1 f20"/>
                    <a:gd name="f40" fmla="*/ f29 1 f19"/>
                    <a:gd name="f41" fmla="*/ f30 1 f20"/>
                    <a:gd name="f42" fmla="*/ f31 1 f19"/>
                    <a:gd name="f43" fmla="*/ f32 1 f20"/>
                    <a:gd name="f44" fmla="*/ f33 1 f19"/>
                    <a:gd name="f45" fmla="*/ f34 f14 1"/>
                    <a:gd name="f46" fmla="*/ f35 f14 1"/>
                    <a:gd name="f47" fmla="*/ f37 f15 1"/>
                    <a:gd name="f48" fmla="*/ f36 f15 1"/>
                    <a:gd name="f49" fmla="*/ f39 f14 1"/>
                    <a:gd name="f50" fmla="*/ f40 f15 1"/>
                    <a:gd name="f51" fmla="*/ f41 f14 1"/>
                    <a:gd name="f52" fmla="*/ f42 f15 1"/>
                    <a:gd name="f53" fmla="*/ f43 f14 1"/>
                    <a:gd name="f54" fmla="*/ f44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9" y="f50"/>
                    </a:cxn>
                    <a:cxn ang="f38">
                      <a:pos x="f49" y="f50"/>
                    </a:cxn>
                    <a:cxn ang="f38">
                      <a:pos x="f51" y="f52"/>
                    </a:cxn>
                    <a:cxn ang="f38">
                      <a:pos x="f53" y="f54"/>
                    </a:cxn>
                    <a:cxn ang="f38">
                      <a:pos x="f49" y="f50"/>
                    </a:cxn>
                  </a:cxnLst>
                  <a:rect l="f45" t="f48" r="f46" b="f47"/>
                  <a:pathLst>
                    <a:path w="34" h="4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9"/>
                      </a:lnTo>
                      <a:cubicBezTo>
                        <a:pt x="f10" y="f11"/>
                        <a:pt x="f12" y="f11"/>
                        <a:pt x="f5" y="f5"/>
                      </a:cubicBez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55" name="Freeform 84">
                  <a:extLst>
                    <a:ext uri="{FF2B5EF4-FFF2-40B4-BE49-F238E27FC236}">
                      <a16:creationId xmlns:a16="http://schemas.microsoft.com/office/drawing/2014/main" id="{B54F9F00-EAFC-4E4F-9180-33CDE127642F}"/>
                    </a:ext>
                  </a:extLst>
                </p:cNvPr>
                <p:cNvSpPr/>
                <p:nvPr/>
              </p:nvSpPr>
              <p:spPr>
                <a:xfrm rot="16199987" flipH="1">
                  <a:off x="10663138" y="3438984"/>
                  <a:ext cx="6181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7"/>
                    <a:gd name="f7" fmla="val 6"/>
                    <a:gd name="f8" fmla="val 8"/>
                    <a:gd name="f9" fmla="+- 0 0 -90"/>
                    <a:gd name="f10" fmla="*/ f3 1 17"/>
                    <a:gd name="f11" fmla="*/ f4 1 6"/>
                    <a:gd name="f12" fmla="+- f7 0 f5"/>
                    <a:gd name="f13" fmla="+- f6 0 f5"/>
                    <a:gd name="f14" fmla="*/ f9 f0 1"/>
                    <a:gd name="f15" fmla="*/ f12 1 6"/>
                    <a:gd name="f16" fmla="*/ f13 1 17"/>
                    <a:gd name="f17" fmla="*/ 8 f13 1"/>
                    <a:gd name="f18" fmla="*/ 6 f12 1"/>
                    <a:gd name="f19" fmla="*/ 17 f13 1"/>
                    <a:gd name="f20" fmla="*/ 0 f13 1"/>
                    <a:gd name="f21" fmla="*/ 0 f12 1"/>
                    <a:gd name="f22" fmla="*/ f14 1 f2"/>
                    <a:gd name="f23" fmla="*/ f17 1 17"/>
                    <a:gd name="f24" fmla="*/ f18 1 6"/>
                    <a:gd name="f25" fmla="*/ f19 1 17"/>
                    <a:gd name="f26" fmla="*/ f20 1 17"/>
                    <a:gd name="f27" fmla="*/ f21 1 6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6"/>
                    <a:gd name="f37" fmla="*/ f27 1 f15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0 1"/>
                    <a:gd name="f46" fmla="*/ f37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3"/>
                    </a:cxn>
                    <a:cxn ang="f32">
                      <a:pos x="f45" y="f46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17" h="6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7"/>
                      </a:lnTo>
                      <a:lnTo>
                        <a:pt x="f5" y="f5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56" name="Freeform 85">
                  <a:extLst>
                    <a:ext uri="{FF2B5EF4-FFF2-40B4-BE49-F238E27FC236}">
                      <a16:creationId xmlns:a16="http://schemas.microsoft.com/office/drawing/2014/main" id="{0EA3A14C-6965-4321-9CFE-081E15DC81B5}"/>
                    </a:ext>
                  </a:extLst>
                </p:cNvPr>
                <p:cNvSpPr/>
                <p:nvPr/>
              </p:nvSpPr>
              <p:spPr>
                <a:xfrm rot="16199987" flipH="1">
                  <a:off x="10657656" y="3282270"/>
                  <a:ext cx="23481" cy="352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3"/>
                    <a:gd name="f7" fmla="val 8"/>
                    <a:gd name="f8" fmla="val 5"/>
                    <a:gd name="f9" fmla="val 7"/>
                    <a:gd name="f10" fmla="val 23"/>
                    <a:gd name="f11" fmla="val 45"/>
                    <a:gd name="f12" fmla="val 6"/>
                    <a:gd name="f13" fmla="+- 0 0 -90"/>
                    <a:gd name="f14" fmla="*/ f3 1 63"/>
                    <a:gd name="f15" fmla="*/ f4 1 8"/>
                    <a:gd name="f16" fmla="+- f7 0 f5"/>
                    <a:gd name="f17" fmla="+- f6 0 f5"/>
                    <a:gd name="f18" fmla="*/ f13 f0 1"/>
                    <a:gd name="f19" fmla="*/ f16 1 8"/>
                    <a:gd name="f20" fmla="*/ f17 1 63"/>
                    <a:gd name="f21" fmla="*/ 5 f17 1"/>
                    <a:gd name="f22" fmla="*/ 7 f16 1"/>
                    <a:gd name="f23" fmla="*/ 63 f17 1"/>
                    <a:gd name="f24" fmla="*/ f18 1 f2"/>
                    <a:gd name="f25" fmla="*/ f21 1 63"/>
                    <a:gd name="f26" fmla="*/ f22 1 8"/>
                    <a:gd name="f27" fmla="*/ f23 1 63"/>
                    <a:gd name="f28" fmla="*/ 0 1 f20"/>
                    <a:gd name="f29" fmla="*/ f6 1 f20"/>
                    <a:gd name="f30" fmla="*/ 0 1 f19"/>
                    <a:gd name="f31" fmla="*/ f7 1 f19"/>
                    <a:gd name="f32" fmla="+- f24 0 f1"/>
                    <a:gd name="f33" fmla="*/ f25 1 f20"/>
                    <a:gd name="f34" fmla="*/ f26 1 f19"/>
                    <a:gd name="f35" fmla="*/ f27 1 f20"/>
                    <a:gd name="f36" fmla="*/ f28 f14 1"/>
                    <a:gd name="f37" fmla="*/ f29 f14 1"/>
                    <a:gd name="f38" fmla="*/ f31 f15 1"/>
                    <a:gd name="f39" fmla="*/ f30 f15 1"/>
                    <a:gd name="f40" fmla="*/ f33 f14 1"/>
                    <a:gd name="f41" fmla="*/ f34 f15 1"/>
                    <a:gd name="f42" fmla="*/ f35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0" y="f41"/>
                    </a:cxn>
                    <a:cxn ang="f32">
                      <a:pos x="f40" y="f41"/>
                    </a:cxn>
                    <a:cxn ang="f32">
                      <a:pos x="f42" y="f41"/>
                    </a:cxn>
                    <a:cxn ang="f32">
                      <a:pos x="f40" y="f41"/>
                    </a:cxn>
                  </a:cxnLst>
                  <a:rect l="f36" t="f39" r="f37" b="f38"/>
                  <a:pathLst>
                    <a:path w="63" h="8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7"/>
                        <a:pt x="f11" y="f12"/>
                        <a:pt x="f6" y="f9"/>
                      </a:cubicBezTo>
                      <a:cubicBezTo>
                        <a:pt x="f10" y="f7"/>
                        <a:pt x="f5" y="f5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</p:grpSp>
        </p:grpSp>
        <p:grpSp>
          <p:nvGrpSpPr>
            <p:cNvPr id="157" name="Group 616">
              <a:extLst>
                <a:ext uri="{FF2B5EF4-FFF2-40B4-BE49-F238E27FC236}">
                  <a16:creationId xmlns:a16="http://schemas.microsoft.com/office/drawing/2014/main" id="{C5F175D9-E767-4217-B510-B8C0B5D413BB}"/>
                </a:ext>
              </a:extLst>
            </p:cNvPr>
            <p:cNvGrpSpPr/>
            <p:nvPr/>
          </p:nvGrpSpPr>
          <p:grpSpPr>
            <a:xfrm>
              <a:off x="4417841" y="2091900"/>
              <a:ext cx="5294357" cy="4114809"/>
              <a:chOff x="4417841" y="2091900"/>
              <a:chExt cx="5294357" cy="4114809"/>
            </a:xfrm>
          </p:grpSpPr>
          <p:grpSp>
            <p:nvGrpSpPr>
              <p:cNvPr id="158" name="Group 617">
                <a:extLst>
                  <a:ext uri="{FF2B5EF4-FFF2-40B4-BE49-F238E27FC236}">
                    <a16:creationId xmlns:a16="http://schemas.microsoft.com/office/drawing/2014/main" id="{CE55D03F-2B9D-45CE-B72B-06D002C12832}"/>
                  </a:ext>
                </a:extLst>
              </p:cNvPr>
              <p:cNvGrpSpPr/>
              <p:nvPr/>
            </p:nvGrpSpPr>
            <p:grpSpPr>
              <a:xfrm>
                <a:off x="4417841" y="6130421"/>
                <a:ext cx="5294357" cy="54864"/>
                <a:chOff x="4417841" y="6130421"/>
                <a:chExt cx="5294357" cy="54864"/>
              </a:xfrm>
            </p:grpSpPr>
            <p:sp>
              <p:nvSpPr>
                <p:cNvPr id="159" name="Freeform 693">
                  <a:extLst>
                    <a:ext uri="{FF2B5EF4-FFF2-40B4-BE49-F238E27FC236}">
                      <a16:creationId xmlns:a16="http://schemas.microsoft.com/office/drawing/2014/main" id="{934ED31F-FEEC-439C-A764-1AD60AAA6791}"/>
                    </a:ext>
                  </a:extLst>
                </p:cNvPr>
                <p:cNvSpPr/>
                <p:nvPr/>
              </p:nvSpPr>
              <p:spPr>
                <a:xfrm rot="10800009" flipH="1">
                  <a:off x="9680387" y="6171569"/>
                  <a:ext cx="31811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7"/>
                    <a:gd name="f7" fmla="val 6"/>
                    <a:gd name="f8" fmla="val 30"/>
                    <a:gd name="f9" fmla="val 3"/>
                    <a:gd name="f10" fmla="val 60"/>
                    <a:gd name="f11" fmla="val 2"/>
                    <a:gd name="f12" fmla="val 26"/>
                    <a:gd name="f13" fmla="val 1"/>
                    <a:gd name="f14" fmla="val 39"/>
                    <a:gd name="f15" fmla="val 8"/>
                    <a:gd name="f16" fmla="+- 0 0 -90"/>
                    <a:gd name="f17" fmla="*/ f3 1 67"/>
                    <a:gd name="f18" fmla="*/ f4 1 6"/>
                    <a:gd name="f19" fmla="+- f7 0 f5"/>
                    <a:gd name="f20" fmla="+- f6 0 f5"/>
                    <a:gd name="f21" fmla="*/ f16 f0 1"/>
                    <a:gd name="f22" fmla="*/ f19 1 6"/>
                    <a:gd name="f23" fmla="*/ f20 1 67"/>
                    <a:gd name="f24" fmla="*/ 30 f20 1"/>
                    <a:gd name="f25" fmla="*/ 6 f19 1"/>
                    <a:gd name="f26" fmla="*/ 67 f20 1"/>
                    <a:gd name="f27" fmla="*/ 3 f19 1"/>
                    <a:gd name="f28" fmla="*/ 39 f20 1"/>
                    <a:gd name="f29" fmla="*/ 0 f19 1"/>
                    <a:gd name="f30" fmla="*/ f21 1 f2"/>
                    <a:gd name="f31" fmla="*/ f24 1 67"/>
                    <a:gd name="f32" fmla="*/ f25 1 6"/>
                    <a:gd name="f33" fmla="*/ f26 1 67"/>
                    <a:gd name="f34" fmla="*/ f27 1 6"/>
                    <a:gd name="f35" fmla="*/ f28 1 67"/>
                    <a:gd name="f36" fmla="*/ f29 1 6"/>
                    <a:gd name="f37" fmla="*/ 0 1 f23"/>
                    <a:gd name="f38" fmla="*/ f6 1 f23"/>
                    <a:gd name="f39" fmla="*/ 0 1 f22"/>
                    <a:gd name="f40" fmla="*/ f7 1 f22"/>
                    <a:gd name="f41" fmla="+- f30 0 f1"/>
                    <a:gd name="f42" fmla="*/ f31 1 f23"/>
                    <a:gd name="f43" fmla="*/ f32 1 f22"/>
                    <a:gd name="f44" fmla="*/ f33 1 f23"/>
                    <a:gd name="f45" fmla="*/ f34 1 f22"/>
                    <a:gd name="f46" fmla="*/ f35 1 f23"/>
                    <a:gd name="f47" fmla="*/ f36 1 f22"/>
                    <a:gd name="f48" fmla="*/ f37 f17 1"/>
                    <a:gd name="f49" fmla="*/ f38 f17 1"/>
                    <a:gd name="f50" fmla="*/ f40 f18 1"/>
                    <a:gd name="f51" fmla="*/ f39 f18 1"/>
                    <a:gd name="f52" fmla="*/ f42 f17 1"/>
                    <a:gd name="f53" fmla="*/ f43 f18 1"/>
                    <a:gd name="f54" fmla="*/ f44 f17 1"/>
                    <a:gd name="f55" fmla="*/ f45 f18 1"/>
                    <a:gd name="f56" fmla="*/ f46 f17 1"/>
                    <a:gd name="f57" fmla="*/ f47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1">
                      <a:pos x="f52" y="f53"/>
                    </a:cxn>
                    <a:cxn ang="f41">
                      <a:pos x="f52" y="f53"/>
                    </a:cxn>
                    <a:cxn ang="f41">
                      <a:pos x="f54" y="f55"/>
                    </a:cxn>
                    <a:cxn ang="f41">
                      <a:pos x="f56" y="f57"/>
                    </a:cxn>
                    <a:cxn ang="f41">
                      <a:pos x="f52" y="f53"/>
                    </a:cxn>
                  </a:cxnLst>
                  <a:rect l="f48" t="f51" r="f49" b="f50"/>
                  <a:pathLst>
                    <a:path w="67" h="6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9"/>
                      </a:lnTo>
                      <a:cubicBezTo>
                        <a:pt x="f10" y="f11"/>
                        <a:pt x="f12" y="f13"/>
                        <a:pt x="f14" y="f5"/>
                      </a:cubicBezTo>
                      <a:cubicBezTo>
                        <a:pt x="f5" y="f13"/>
                        <a:pt x="f15" y="f9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60" name="Freeform 694">
                  <a:extLst>
                    <a:ext uri="{FF2B5EF4-FFF2-40B4-BE49-F238E27FC236}">
                      <a16:creationId xmlns:a16="http://schemas.microsoft.com/office/drawing/2014/main" id="{82ADE201-CFDD-428E-8FE5-227AE4676AB7}"/>
                    </a:ext>
                  </a:extLst>
                </p:cNvPr>
                <p:cNvSpPr/>
                <p:nvPr/>
              </p:nvSpPr>
              <p:spPr>
                <a:xfrm rot="10800009" flipH="1">
                  <a:off x="9677223" y="6168396"/>
                  <a:ext cx="9546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0"/>
                    <a:gd name="f7" fmla="val 2"/>
                    <a:gd name="f8" fmla="val 1"/>
                    <a:gd name="f9" fmla="val 16"/>
                    <a:gd name="f10" fmla="val 11"/>
                    <a:gd name="f11" fmla="+- 0 0 -90"/>
                    <a:gd name="f12" fmla="*/ f3 1 20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20"/>
                    <a:gd name="f19" fmla="*/ 0 f15 1"/>
                    <a:gd name="f20" fmla="*/ 2 f14 1"/>
                    <a:gd name="f21" fmla="*/ 20 f15 1"/>
                    <a:gd name="f22" fmla="*/ 1 f14 1"/>
                    <a:gd name="f23" fmla="*/ f16 1 f2"/>
                    <a:gd name="f24" fmla="*/ f19 1 20"/>
                    <a:gd name="f25" fmla="*/ f20 1 2"/>
                    <a:gd name="f26" fmla="*/ f21 1 20"/>
                    <a:gd name="f27" fmla="*/ f22 1 2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20" h="2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8"/>
                      </a:lnTo>
                      <a:cubicBezTo>
                        <a:pt x="f9" y="f5"/>
                        <a:pt x="f10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61" name="Freeform 695">
                  <a:extLst>
                    <a:ext uri="{FF2B5EF4-FFF2-40B4-BE49-F238E27FC236}">
                      <a16:creationId xmlns:a16="http://schemas.microsoft.com/office/drawing/2014/main" id="{897E777C-9C99-4570-A310-194108BE18F6}"/>
                    </a:ext>
                  </a:extLst>
                </p:cNvPr>
                <p:cNvSpPr/>
                <p:nvPr/>
              </p:nvSpPr>
              <p:spPr>
                <a:xfrm rot="10800009" flipH="1">
                  <a:off x="9686769" y="6165222"/>
                  <a:ext cx="19879" cy="527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1"/>
                    <a:gd name="f7" fmla="val 6"/>
                    <a:gd name="f8" fmla="val 2"/>
                    <a:gd name="f9" fmla="val 5"/>
                    <a:gd name="f10" fmla="val 3"/>
                    <a:gd name="f11" fmla="val 19"/>
                    <a:gd name="f12" fmla="val 1"/>
                    <a:gd name="f13" fmla="val 15"/>
                    <a:gd name="f14" fmla="val 23"/>
                    <a:gd name="f15" fmla="+- 0 0 -90"/>
                    <a:gd name="f16" fmla="*/ f3 1 41"/>
                    <a:gd name="f17" fmla="*/ f4 1 6"/>
                    <a:gd name="f18" fmla="+- f7 0 f5"/>
                    <a:gd name="f19" fmla="+- f6 0 f5"/>
                    <a:gd name="f20" fmla="*/ f15 f0 1"/>
                    <a:gd name="f21" fmla="*/ f18 1 6"/>
                    <a:gd name="f22" fmla="*/ f19 1 41"/>
                    <a:gd name="f23" fmla="*/ 41 f19 1"/>
                    <a:gd name="f24" fmla="*/ 0 f18 1"/>
                    <a:gd name="f25" fmla="*/ 0 f19 1"/>
                    <a:gd name="f26" fmla="*/ 2 f18 1"/>
                    <a:gd name="f27" fmla="*/ 19 f19 1"/>
                    <a:gd name="f28" fmla="*/ 1 f18 1"/>
                    <a:gd name="f29" fmla="*/ f20 1 f2"/>
                    <a:gd name="f30" fmla="*/ f23 1 41"/>
                    <a:gd name="f31" fmla="*/ f24 1 6"/>
                    <a:gd name="f32" fmla="*/ f25 1 41"/>
                    <a:gd name="f33" fmla="*/ f26 1 6"/>
                    <a:gd name="f34" fmla="*/ f27 1 41"/>
                    <a:gd name="f35" fmla="*/ f28 1 6"/>
                    <a:gd name="f36" fmla="*/ 0 1 f22"/>
                    <a:gd name="f37" fmla="*/ f6 1 f22"/>
                    <a:gd name="f38" fmla="*/ 0 1 f21"/>
                    <a:gd name="f39" fmla="*/ f7 1 f21"/>
                    <a:gd name="f40" fmla="+- f29 0 f1"/>
                    <a:gd name="f41" fmla="*/ f30 1 f22"/>
                    <a:gd name="f42" fmla="*/ f31 1 f21"/>
                    <a:gd name="f43" fmla="*/ f32 1 f22"/>
                    <a:gd name="f44" fmla="*/ f33 1 f21"/>
                    <a:gd name="f45" fmla="*/ f34 1 f22"/>
                    <a:gd name="f46" fmla="*/ f35 1 f21"/>
                    <a:gd name="f47" fmla="*/ f36 f16 1"/>
                    <a:gd name="f48" fmla="*/ f37 f16 1"/>
                    <a:gd name="f49" fmla="*/ f39 f17 1"/>
                    <a:gd name="f50" fmla="*/ f38 f17 1"/>
                    <a:gd name="f51" fmla="*/ f41 f16 1"/>
                    <a:gd name="f52" fmla="*/ f42 f17 1"/>
                    <a:gd name="f53" fmla="*/ f43 f16 1"/>
                    <a:gd name="f54" fmla="*/ f44 f17 1"/>
                    <a:gd name="f55" fmla="*/ f45 f16 1"/>
                    <a:gd name="f56" fmla="*/ f46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0">
                      <a:pos x="f51" y="f52"/>
                    </a:cxn>
                    <a:cxn ang="f40">
                      <a:pos x="f51" y="f52"/>
                    </a:cxn>
                    <a:cxn ang="f40">
                      <a:pos x="f53" y="f54"/>
                    </a:cxn>
                    <a:cxn ang="f40">
                      <a:pos x="f55" y="f56"/>
                    </a:cxn>
                    <a:cxn ang="f40">
                      <a:pos x="f51" y="f52"/>
                    </a:cxn>
                  </a:cxnLst>
                  <a:rect l="f47" t="f50" r="f48" b="f49"/>
                  <a:pathLst>
                    <a:path w="41" h="6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8"/>
                      </a:lnTo>
                      <a:cubicBezTo>
                        <a:pt x="f9" y="f10"/>
                        <a:pt x="f7" y="f7"/>
                        <a:pt x="f11" y="f12"/>
                      </a:cubicBezTo>
                      <a:cubicBezTo>
                        <a:pt x="f13" y="f10"/>
                        <a:pt x="f14" y="f12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62" name="Freeform 15">
                  <a:extLst>
                    <a:ext uri="{FF2B5EF4-FFF2-40B4-BE49-F238E27FC236}">
                      <a16:creationId xmlns:a16="http://schemas.microsoft.com/office/drawing/2014/main" id="{0CD2C322-DEFA-47D2-AA02-35DD9510B9F5}"/>
                    </a:ext>
                  </a:extLst>
                </p:cNvPr>
                <p:cNvSpPr/>
                <p:nvPr/>
              </p:nvSpPr>
              <p:spPr>
                <a:xfrm rot="10800009" flipH="1">
                  <a:off x="9581805" y="6170508"/>
                  <a:ext cx="21470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5"/>
                    <a:gd name="f7" fmla="val 6"/>
                    <a:gd name="f8" fmla="val 2"/>
                    <a:gd name="f9" fmla="val 1"/>
                    <a:gd name="f10" fmla="val 15"/>
                    <a:gd name="f11" fmla="val 4"/>
                    <a:gd name="f12" fmla="val 18"/>
                    <a:gd name="f13" fmla="val 31"/>
                    <a:gd name="f14" fmla="val 3"/>
                    <a:gd name="f15" fmla="+- 0 0 -90"/>
                    <a:gd name="f16" fmla="*/ f3 1 45"/>
                    <a:gd name="f17" fmla="*/ f4 1 6"/>
                    <a:gd name="f18" fmla="+- f7 0 f5"/>
                    <a:gd name="f19" fmla="+- f6 0 f5"/>
                    <a:gd name="f20" fmla="*/ f15 f0 1"/>
                    <a:gd name="f21" fmla="*/ f18 1 6"/>
                    <a:gd name="f22" fmla="*/ f19 1 45"/>
                    <a:gd name="f23" fmla="*/ 2 f19 1"/>
                    <a:gd name="f24" fmla="*/ 0 f18 1"/>
                    <a:gd name="f25" fmla="*/ 18 f19 1"/>
                    <a:gd name="f26" fmla="*/ 6 f18 1"/>
                    <a:gd name="f27" fmla="*/ 45 f19 1"/>
                    <a:gd name="f28" fmla="*/ 4 f18 1"/>
                    <a:gd name="f29" fmla="*/ f20 1 f2"/>
                    <a:gd name="f30" fmla="*/ f23 1 45"/>
                    <a:gd name="f31" fmla="*/ f24 1 6"/>
                    <a:gd name="f32" fmla="*/ f25 1 45"/>
                    <a:gd name="f33" fmla="*/ f26 1 6"/>
                    <a:gd name="f34" fmla="*/ f27 1 45"/>
                    <a:gd name="f35" fmla="*/ f28 1 6"/>
                    <a:gd name="f36" fmla="*/ 0 1 f22"/>
                    <a:gd name="f37" fmla="*/ f6 1 f22"/>
                    <a:gd name="f38" fmla="*/ 0 1 f21"/>
                    <a:gd name="f39" fmla="*/ f7 1 f21"/>
                    <a:gd name="f40" fmla="+- f29 0 f1"/>
                    <a:gd name="f41" fmla="*/ f30 1 f22"/>
                    <a:gd name="f42" fmla="*/ f31 1 f21"/>
                    <a:gd name="f43" fmla="*/ f32 1 f22"/>
                    <a:gd name="f44" fmla="*/ f33 1 f21"/>
                    <a:gd name="f45" fmla="*/ f34 1 f22"/>
                    <a:gd name="f46" fmla="*/ f35 1 f21"/>
                    <a:gd name="f47" fmla="*/ f36 f16 1"/>
                    <a:gd name="f48" fmla="*/ f37 f16 1"/>
                    <a:gd name="f49" fmla="*/ f39 f17 1"/>
                    <a:gd name="f50" fmla="*/ f38 f17 1"/>
                    <a:gd name="f51" fmla="*/ f41 f16 1"/>
                    <a:gd name="f52" fmla="*/ f42 f17 1"/>
                    <a:gd name="f53" fmla="*/ f43 f16 1"/>
                    <a:gd name="f54" fmla="*/ f44 f17 1"/>
                    <a:gd name="f55" fmla="*/ f45 f16 1"/>
                    <a:gd name="f56" fmla="*/ f46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0">
                      <a:pos x="f51" y="f52"/>
                    </a:cxn>
                    <a:cxn ang="f40">
                      <a:pos x="f51" y="f52"/>
                    </a:cxn>
                    <a:cxn ang="f40">
                      <a:pos x="f53" y="f54"/>
                    </a:cxn>
                    <a:cxn ang="f40">
                      <a:pos x="f55" y="f56"/>
                    </a:cxn>
                    <a:cxn ang="f40">
                      <a:pos x="f51" y="f52"/>
                    </a:cxn>
                  </a:cxnLst>
                  <a:rect l="f47" t="f50" r="f48" b="f49"/>
                  <a:pathLst>
                    <a:path w="45" h="6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5" y="f9"/>
                        <a:pt x="f10" y="f11"/>
                        <a:pt x="f12" y="f7"/>
                      </a:cubicBezTo>
                      <a:lnTo>
                        <a:pt x="f6" y="f11"/>
                      </a:lnTo>
                      <a:cubicBezTo>
                        <a:pt x="f13" y="f14"/>
                        <a:pt x="f11" y="f8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63" name="Freeform 16">
                  <a:extLst>
                    <a:ext uri="{FF2B5EF4-FFF2-40B4-BE49-F238E27FC236}">
                      <a16:creationId xmlns:a16="http://schemas.microsoft.com/office/drawing/2014/main" id="{DE29F1F0-7F26-47CF-A780-6EABC0D67242}"/>
                    </a:ext>
                  </a:extLst>
                </p:cNvPr>
                <p:cNvSpPr/>
                <p:nvPr/>
              </p:nvSpPr>
              <p:spPr>
                <a:xfrm rot="10800009" flipH="1">
                  <a:off x="9570658" y="6168386"/>
                  <a:ext cx="20674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4"/>
                    <a:gd name="f7" fmla="val 3"/>
                    <a:gd name="f8" fmla="val 42"/>
                    <a:gd name="f9" fmla="val 37"/>
                    <a:gd name="f10" fmla="val 2"/>
                    <a:gd name="f11" fmla="+- 0 0 -90"/>
                    <a:gd name="f12" fmla="*/ f3 1 44"/>
                    <a:gd name="f13" fmla="*/ f4 1 3"/>
                    <a:gd name="f14" fmla="+- f7 0 f5"/>
                    <a:gd name="f15" fmla="+- f6 0 f5"/>
                    <a:gd name="f16" fmla="*/ f11 f0 1"/>
                    <a:gd name="f17" fmla="*/ f14 1 3"/>
                    <a:gd name="f18" fmla="*/ f15 1 44"/>
                    <a:gd name="f19" fmla="*/ 42 f15 1"/>
                    <a:gd name="f20" fmla="*/ 0 f14 1"/>
                    <a:gd name="f21" fmla="*/ 0 f15 1"/>
                    <a:gd name="f22" fmla="*/ 3 f14 1"/>
                    <a:gd name="f23" fmla="*/ f16 1 f2"/>
                    <a:gd name="f24" fmla="*/ f19 1 44"/>
                    <a:gd name="f25" fmla="*/ f20 1 3"/>
                    <a:gd name="f26" fmla="*/ f21 1 44"/>
                    <a:gd name="f27" fmla="*/ f22 1 3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44" h="3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5" y="f7"/>
                      </a:lnTo>
                      <a:cubicBezTo>
                        <a:pt x="f9" y="f7"/>
                        <a:pt x="f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64" name="Freeform 17">
                  <a:extLst>
                    <a:ext uri="{FF2B5EF4-FFF2-40B4-BE49-F238E27FC236}">
                      <a16:creationId xmlns:a16="http://schemas.microsoft.com/office/drawing/2014/main" id="{4E8BDD5A-E9C8-4BC7-9DA9-079135AD9DC8}"/>
                    </a:ext>
                  </a:extLst>
                </p:cNvPr>
                <p:cNvSpPr/>
                <p:nvPr/>
              </p:nvSpPr>
              <p:spPr>
                <a:xfrm rot="10800009" flipH="1">
                  <a:off x="9667676" y="6162068"/>
                  <a:ext cx="38962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2"/>
                    <a:gd name="f7" fmla="val 5"/>
                    <a:gd name="f8" fmla="val 14"/>
                    <a:gd name="f9" fmla="+- 0 0 -90"/>
                    <a:gd name="f10" fmla="*/ f3 1 82"/>
                    <a:gd name="f11" fmla="*/ f4 1 5"/>
                    <a:gd name="f12" fmla="+- f7 0 f5"/>
                    <a:gd name="f13" fmla="+- f6 0 f5"/>
                    <a:gd name="f14" fmla="*/ f9 f0 1"/>
                    <a:gd name="f15" fmla="*/ f12 1 5"/>
                    <a:gd name="f16" fmla="*/ f13 1 82"/>
                    <a:gd name="f17" fmla="*/ 14 f13 1"/>
                    <a:gd name="f18" fmla="*/ 5 f12 1"/>
                    <a:gd name="f19" fmla="*/ 82 f13 1"/>
                    <a:gd name="f20" fmla="*/ 0 f12 1"/>
                    <a:gd name="f21" fmla="*/ 0 f13 1"/>
                    <a:gd name="f22" fmla="*/ f14 1 f2"/>
                    <a:gd name="f23" fmla="*/ f17 1 82"/>
                    <a:gd name="f24" fmla="*/ f18 1 5"/>
                    <a:gd name="f25" fmla="*/ f19 1 82"/>
                    <a:gd name="f26" fmla="*/ f20 1 5"/>
                    <a:gd name="f27" fmla="*/ f21 1 82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5"/>
                    <a:gd name="f37" fmla="*/ f27 1 f16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1 1"/>
                    <a:gd name="f46" fmla="*/ f37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5"/>
                    </a:cxn>
                    <a:cxn ang="f32">
                      <a:pos x="f46" y="f43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82" h="5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5"/>
                      </a:lnTo>
                      <a:lnTo>
                        <a:pt x="f5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65" name="Freeform 18">
                  <a:extLst>
                    <a:ext uri="{FF2B5EF4-FFF2-40B4-BE49-F238E27FC236}">
                      <a16:creationId xmlns:a16="http://schemas.microsoft.com/office/drawing/2014/main" id="{4189A40F-2A78-4384-95F0-58B22CB78CF3}"/>
                    </a:ext>
                  </a:extLst>
                </p:cNvPr>
                <p:cNvSpPr/>
                <p:nvPr/>
              </p:nvSpPr>
              <p:spPr>
                <a:xfrm rot="10800009" flipH="1">
                  <a:off x="9498311" y="6173672"/>
                  <a:ext cx="19879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2"/>
                    <a:gd name="f7" fmla="val 5"/>
                    <a:gd name="f8" fmla="val 19"/>
                    <a:gd name="f9" fmla="val 4"/>
                    <a:gd name="f10" fmla="+- 0 0 -90"/>
                    <a:gd name="f11" fmla="*/ f3 1 42"/>
                    <a:gd name="f12" fmla="*/ f4 1 5"/>
                    <a:gd name="f13" fmla="+- f7 0 f5"/>
                    <a:gd name="f14" fmla="+- f6 0 f5"/>
                    <a:gd name="f15" fmla="*/ f10 f0 1"/>
                    <a:gd name="f16" fmla="*/ f13 1 5"/>
                    <a:gd name="f17" fmla="*/ f14 1 42"/>
                    <a:gd name="f18" fmla="*/ 19 f14 1"/>
                    <a:gd name="f19" fmla="*/ 4 f13 1"/>
                    <a:gd name="f20" fmla="*/ 42 f14 1"/>
                    <a:gd name="f21" fmla="*/ 0 f13 1"/>
                    <a:gd name="f22" fmla="*/ 0 f14 1"/>
                    <a:gd name="f23" fmla="*/ 5 f13 1"/>
                    <a:gd name="f24" fmla="*/ f15 1 f2"/>
                    <a:gd name="f25" fmla="*/ f18 1 42"/>
                    <a:gd name="f26" fmla="*/ f19 1 5"/>
                    <a:gd name="f27" fmla="*/ f20 1 42"/>
                    <a:gd name="f28" fmla="*/ f21 1 5"/>
                    <a:gd name="f29" fmla="*/ f22 1 42"/>
                    <a:gd name="f30" fmla="*/ f23 1 5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42" h="5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6" y="f5"/>
                      </a:lnTo>
                      <a:lnTo>
                        <a:pt x="f5" y="f7"/>
                      </a:lnTo>
                      <a:lnTo>
                        <a:pt x="f8" y="f9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66" name="Freeform 19">
                  <a:extLst>
                    <a:ext uri="{FF2B5EF4-FFF2-40B4-BE49-F238E27FC236}">
                      <a16:creationId xmlns:a16="http://schemas.microsoft.com/office/drawing/2014/main" id="{FEC0A151-660E-490F-9132-554679A399B8}"/>
                    </a:ext>
                  </a:extLst>
                </p:cNvPr>
                <p:cNvSpPr/>
                <p:nvPr/>
              </p:nvSpPr>
              <p:spPr>
                <a:xfrm rot="10800009" flipH="1">
                  <a:off x="9418786" y="6174733"/>
                  <a:ext cx="46122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98"/>
                    <a:gd name="f7" fmla="val 6"/>
                    <a:gd name="f8" fmla="val 81"/>
                    <a:gd name="f9" fmla="val 3"/>
                    <a:gd name="f10" fmla="val 57"/>
                    <a:gd name="f11" fmla="val 1"/>
                    <a:gd name="f12" fmla="val 75"/>
                    <a:gd name="f13" fmla="val 47"/>
                    <a:gd name="f14" fmla="val 22"/>
                    <a:gd name="f15" fmla="val 2"/>
                    <a:gd name="f16" fmla="val 5"/>
                    <a:gd name="f17" fmla="val 24"/>
                    <a:gd name="f18" fmla="val 49"/>
                    <a:gd name="f19" fmla="val 4"/>
                    <a:gd name="f20" fmla="+- 0 0 -90"/>
                    <a:gd name="f21" fmla="*/ f3 1 98"/>
                    <a:gd name="f22" fmla="*/ f4 1 6"/>
                    <a:gd name="f23" fmla="+- f7 0 f5"/>
                    <a:gd name="f24" fmla="+- f6 0 f5"/>
                    <a:gd name="f25" fmla="*/ f20 f0 1"/>
                    <a:gd name="f26" fmla="*/ f23 1 6"/>
                    <a:gd name="f27" fmla="*/ f24 1 98"/>
                    <a:gd name="f28" fmla="*/ 81 f24 1"/>
                    <a:gd name="f29" fmla="*/ 6 f23 1"/>
                    <a:gd name="f30" fmla="*/ 75 f24 1"/>
                    <a:gd name="f31" fmla="*/ 0 f23 1"/>
                    <a:gd name="f32" fmla="*/ 0 f24 1"/>
                    <a:gd name="f33" fmla="*/ 5 f23 1"/>
                    <a:gd name="f34" fmla="*/ f25 1 f2"/>
                    <a:gd name="f35" fmla="*/ f28 1 98"/>
                    <a:gd name="f36" fmla="*/ f29 1 6"/>
                    <a:gd name="f37" fmla="*/ f30 1 98"/>
                    <a:gd name="f38" fmla="*/ f31 1 6"/>
                    <a:gd name="f39" fmla="*/ f32 1 98"/>
                    <a:gd name="f40" fmla="*/ f33 1 6"/>
                    <a:gd name="f41" fmla="*/ 0 1 f27"/>
                    <a:gd name="f42" fmla="*/ f6 1 f27"/>
                    <a:gd name="f43" fmla="*/ 0 1 f26"/>
                    <a:gd name="f44" fmla="*/ f7 1 f26"/>
                    <a:gd name="f45" fmla="+- f34 0 f1"/>
                    <a:gd name="f46" fmla="*/ f35 1 f27"/>
                    <a:gd name="f47" fmla="*/ f36 1 f26"/>
                    <a:gd name="f48" fmla="*/ f37 1 f27"/>
                    <a:gd name="f49" fmla="*/ f38 1 f26"/>
                    <a:gd name="f50" fmla="*/ f39 1 f27"/>
                    <a:gd name="f51" fmla="*/ f40 1 f26"/>
                    <a:gd name="f52" fmla="*/ f41 f21 1"/>
                    <a:gd name="f53" fmla="*/ f42 f21 1"/>
                    <a:gd name="f54" fmla="*/ f44 f22 1"/>
                    <a:gd name="f55" fmla="*/ f43 f22 1"/>
                    <a:gd name="f56" fmla="*/ f46 f21 1"/>
                    <a:gd name="f57" fmla="*/ f47 f22 1"/>
                    <a:gd name="f58" fmla="*/ f48 f21 1"/>
                    <a:gd name="f59" fmla="*/ f49 f22 1"/>
                    <a:gd name="f60" fmla="*/ f50 f21 1"/>
                    <a:gd name="f61" fmla="*/ f51 f2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5">
                      <a:pos x="f56" y="f57"/>
                    </a:cxn>
                    <a:cxn ang="f45">
                      <a:pos x="f56" y="f57"/>
                    </a:cxn>
                    <a:cxn ang="f45">
                      <a:pos x="f58" y="f59"/>
                    </a:cxn>
                    <a:cxn ang="f45">
                      <a:pos x="f60" y="f61"/>
                    </a:cxn>
                    <a:cxn ang="f45">
                      <a:pos x="f56" y="f57"/>
                    </a:cxn>
                  </a:cxnLst>
                  <a:rect l="f52" t="f55" r="f53" b="f54"/>
                  <a:pathLst>
                    <a:path w="98" h="6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6" y="f9"/>
                        <a:pt x="f10" y="f11"/>
                        <a:pt x="f12" y="f5"/>
                      </a:cubicBezTo>
                      <a:cubicBezTo>
                        <a:pt x="f13" y="f5"/>
                        <a:pt x="f14" y="f15"/>
                        <a:pt x="f5" y="f16"/>
                      </a:cubicBezTo>
                      <a:cubicBezTo>
                        <a:pt x="f17" y="f9"/>
                        <a:pt x="f18" y="f19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67" name="Freeform 20">
                  <a:extLst>
                    <a:ext uri="{FF2B5EF4-FFF2-40B4-BE49-F238E27FC236}">
                      <a16:creationId xmlns:a16="http://schemas.microsoft.com/office/drawing/2014/main" id="{0A1C9268-6FCB-45F6-AD4D-15C501D19620}"/>
                    </a:ext>
                  </a:extLst>
                </p:cNvPr>
                <p:cNvSpPr/>
                <p:nvPr/>
              </p:nvSpPr>
              <p:spPr>
                <a:xfrm rot="10800009" flipH="1">
                  <a:off x="9401293" y="6172620"/>
                  <a:ext cx="17492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6"/>
                    <a:gd name="f7" fmla="val 3"/>
                    <a:gd name="f8" fmla="val 11"/>
                    <a:gd name="f9" fmla="val 2"/>
                    <a:gd name="f10" fmla="val 23"/>
                    <a:gd name="f11" fmla="val 1"/>
                    <a:gd name="f12" fmla="val 24"/>
                    <a:gd name="f13" fmla="val 12"/>
                    <a:gd name="f14" fmla="+- 0 0 -90"/>
                    <a:gd name="f15" fmla="*/ f3 1 36"/>
                    <a:gd name="f16" fmla="*/ f4 1 3"/>
                    <a:gd name="f17" fmla="+- f7 0 f5"/>
                    <a:gd name="f18" fmla="+- f6 0 f5"/>
                    <a:gd name="f19" fmla="*/ f14 f0 1"/>
                    <a:gd name="f20" fmla="*/ f17 1 3"/>
                    <a:gd name="f21" fmla="*/ f18 1 36"/>
                    <a:gd name="f22" fmla="*/ 0 f18 1"/>
                    <a:gd name="f23" fmla="*/ 3 f17 1"/>
                    <a:gd name="f24" fmla="*/ 36 f18 1"/>
                    <a:gd name="f25" fmla="*/ 0 f17 1"/>
                    <a:gd name="f26" fmla="*/ f19 1 f2"/>
                    <a:gd name="f27" fmla="*/ f22 1 36"/>
                    <a:gd name="f28" fmla="*/ f23 1 3"/>
                    <a:gd name="f29" fmla="*/ f24 1 36"/>
                    <a:gd name="f30" fmla="*/ f25 1 3"/>
                    <a:gd name="f31" fmla="*/ 0 1 f21"/>
                    <a:gd name="f32" fmla="*/ f6 1 f21"/>
                    <a:gd name="f33" fmla="*/ 0 1 f20"/>
                    <a:gd name="f34" fmla="*/ f7 1 f20"/>
                    <a:gd name="f35" fmla="+- f26 0 f1"/>
                    <a:gd name="f36" fmla="*/ f27 1 f21"/>
                    <a:gd name="f37" fmla="*/ f28 1 f20"/>
                    <a:gd name="f38" fmla="*/ f29 1 f21"/>
                    <a:gd name="f39" fmla="*/ f30 1 f20"/>
                    <a:gd name="f40" fmla="*/ f31 f15 1"/>
                    <a:gd name="f41" fmla="*/ f32 f15 1"/>
                    <a:gd name="f42" fmla="*/ f34 f16 1"/>
                    <a:gd name="f43" fmla="*/ f33 f16 1"/>
                    <a:gd name="f44" fmla="*/ f36 f15 1"/>
                    <a:gd name="f45" fmla="*/ f37 f16 1"/>
                    <a:gd name="f46" fmla="*/ f38 f15 1"/>
                    <a:gd name="f47" fmla="*/ f39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4" y="f45"/>
                    </a:cxn>
                    <a:cxn ang="f35">
                      <a:pos x="f44" y="f45"/>
                    </a:cxn>
                    <a:cxn ang="f35">
                      <a:pos x="f46" y="f47"/>
                    </a:cxn>
                    <a:cxn ang="f35">
                      <a:pos x="f44" y="f45"/>
                    </a:cxn>
                  </a:cxnLst>
                  <a:rect l="f40" t="f43" r="f41" b="f42"/>
                  <a:pathLst>
                    <a:path w="36" h="3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9"/>
                        <a:pt x="f10" y="f11"/>
                        <a:pt x="f6" y="f5"/>
                      </a:cubicBezTo>
                      <a:cubicBezTo>
                        <a:pt x="f12" y="f5"/>
                        <a:pt x="f13" y="f11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68" name="Freeform 21">
                  <a:extLst>
                    <a:ext uri="{FF2B5EF4-FFF2-40B4-BE49-F238E27FC236}">
                      <a16:creationId xmlns:a16="http://schemas.microsoft.com/office/drawing/2014/main" id="{0FAE14B7-CE12-4835-991F-410D8FB08E62}"/>
                    </a:ext>
                  </a:extLst>
                </p:cNvPr>
                <p:cNvSpPr/>
                <p:nvPr/>
              </p:nvSpPr>
              <p:spPr>
                <a:xfrm rot="10800009" flipH="1">
                  <a:off x="9521372" y="6168405"/>
                  <a:ext cx="15105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2"/>
                    <a:gd name="f7" fmla="val 5"/>
                    <a:gd name="f8" fmla="val 29"/>
                    <a:gd name="f9" fmla="val 4"/>
                    <a:gd name="f10" fmla="val 23"/>
                    <a:gd name="f11" fmla="val 1"/>
                    <a:gd name="f12" fmla="val 16"/>
                    <a:gd name="f13" fmla="+- 0 0 -90"/>
                    <a:gd name="f14" fmla="*/ f3 1 32"/>
                    <a:gd name="f15" fmla="*/ f4 1 5"/>
                    <a:gd name="f16" fmla="+- f7 0 f5"/>
                    <a:gd name="f17" fmla="+- f6 0 f5"/>
                    <a:gd name="f18" fmla="*/ f13 f0 1"/>
                    <a:gd name="f19" fmla="*/ f16 1 5"/>
                    <a:gd name="f20" fmla="*/ f17 1 32"/>
                    <a:gd name="f21" fmla="*/ 32 f17 1"/>
                    <a:gd name="f22" fmla="*/ 5 f16 1"/>
                    <a:gd name="f23" fmla="*/ 0 f17 1"/>
                    <a:gd name="f24" fmla="*/ 0 f16 1"/>
                    <a:gd name="f25" fmla="*/ 16 f17 1"/>
                    <a:gd name="f26" fmla="*/ f18 1 f2"/>
                    <a:gd name="f27" fmla="*/ f21 1 32"/>
                    <a:gd name="f28" fmla="*/ f22 1 5"/>
                    <a:gd name="f29" fmla="*/ f23 1 32"/>
                    <a:gd name="f30" fmla="*/ f24 1 5"/>
                    <a:gd name="f31" fmla="*/ f25 1 32"/>
                    <a:gd name="f32" fmla="*/ 0 1 f20"/>
                    <a:gd name="f33" fmla="*/ f6 1 f20"/>
                    <a:gd name="f34" fmla="*/ 0 1 f19"/>
                    <a:gd name="f35" fmla="*/ f7 1 f19"/>
                    <a:gd name="f36" fmla="+- f26 0 f1"/>
                    <a:gd name="f37" fmla="*/ f27 1 f20"/>
                    <a:gd name="f38" fmla="*/ f28 1 f19"/>
                    <a:gd name="f39" fmla="*/ f29 1 f20"/>
                    <a:gd name="f40" fmla="*/ f30 1 f19"/>
                    <a:gd name="f41" fmla="*/ f31 1 f20"/>
                    <a:gd name="f42" fmla="*/ f32 f14 1"/>
                    <a:gd name="f43" fmla="*/ f33 f14 1"/>
                    <a:gd name="f44" fmla="*/ f35 f15 1"/>
                    <a:gd name="f45" fmla="*/ f34 f15 1"/>
                    <a:gd name="f46" fmla="*/ f37 f14 1"/>
                    <a:gd name="f47" fmla="*/ f38 f15 1"/>
                    <a:gd name="f48" fmla="*/ f39 f14 1"/>
                    <a:gd name="f49" fmla="*/ f40 f15 1"/>
                    <a:gd name="f50" fmla="*/ f41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6">
                      <a:pos x="f46" y="f47"/>
                    </a:cxn>
                    <a:cxn ang="f36">
                      <a:pos x="f46" y="f47"/>
                    </a:cxn>
                    <a:cxn ang="f36">
                      <a:pos x="f48" y="f49"/>
                    </a:cxn>
                    <a:cxn ang="f36">
                      <a:pos x="f50" y="f47"/>
                    </a:cxn>
                    <a:cxn ang="f36">
                      <a:pos x="f46" y="f47"/>
                    </a:cxn>
                  </a:cxnLst>
                  <a:rect l="f42" t="f45" r="f43" b="f44"/>
                  <a:pathLst>
                    <a:path w="32" h="5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10" y="f11"/>
                        <a:pt x="f5" y="f5"/>
                      </a:cubicBezTo>
                      <a:lnTo>
                        <a:pt x="f12" y="f7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69" name="Freeform 22">
                  <a:extLst>
                    <a:ext uri="{FF2B5EF4-FFF2-40B4-BE49-F238E27FC236}">
                      <a16:creationId xmlns:a16="http://schemas.microsoft.com/office/drawing/2014/main" id="{4580AC92-1F6E-49DD-A608-AC1B1AD99977}"/>
                    </a:ext>
                  </a:extLst>
                </p:cNvPr>
                <p:cNvSpPr/>
                <p:nvPr/>
              </p:nvSpPr>
              <p:spPr>
                <a:xfrm rot="10800009" flipH="1">
                  <a:off x="9511826" y="6168396"/>
                  <a:ext cx="17492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6"/>
                    <a:gd name="f7" fmla="val 1"/>
                    <a:gd name="f8" fmla="val 35"/>
                    <a:gd name="f9" fmla="+- 0 0 -90"/>
                    <a:gd name="f10" fmla="*/ f3 1 36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36"/>
                    <a:gd name="f16" fmla="*/ 36 f13 1"/>
                    <a:gd name="f17" fmla="*/ 1 f12 1"/>
                    <a:gd name="f18" fmla="*/ 35 f13 1"/>
                    <a:gd name="f19" fmla="*/ 0 f13 1"/>
                    <a:gd name="f20" fmla="*/ 0 f12 1"/>
                    <a:gd name="f21" fmla="*/ 0 1 f12"/>
                    <a:gd name="f22" fmla="*/ f7 1 f12"/>
                    <a:gd name="f23" fmla="*/ f14 1 f2"/>
                    <a:gd name="f24" fmla="*/ f16 1 36"/>
                    <a:gd name="f25" fmla="*/ f18 1 36"/>
                    <a:gd name="f26" fmla="*/ f19 1 36"/>
                    <a:gd name="f27" fmla="*/ f17 1 f12"/>
                    <a:gd name="f28" fmla="*/ f20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39"/>
                    </a:cxn>
                    <a:cxn ang="f33">
                      <a:pos x="f43" y="f40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36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7"/>
                      </a:lnTo>
                      <a:lnTo>
                        <a:pt x="f5" y="f5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70" name="Freeform 23">
                  <a:extLst>
                    <a:ext uri="{FF2B5EF4-FFF2-40B4-BE49-F238E27FC236}">
                      <a16:creationId xmlns:a16="http://schemas.microsoft.com/office/drawing/2014/main" id="{6A1FB95D-7AFF-432C-B743-32028B94AC72}"/>
                    </a:ext>
                  </a:extLst>
                </p:cNvPr>
                <p:cNvSpPr/>
                <p:nvPr/>
              </p:nvSpPr>
              <p:spPr>
                <a:xfrm rot="10800009" flipH="1">
                  <a:off x="9536460" y="6168405"/>
                  <a:ext cx="2386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val 2385"/>
                    <a:gd name="f8" fmla="val 954"/>
                    <a:gd name="f9" fmla="val 1431"/>
                    <a:gd name="f10" fmla="+- 0 0 -90"/>
                    <a:gd name="f11" fmla="abs f3"/>
                    <a:gd name="f12" fmla="abs f4"/>
                    <a:gd name="f13" fmla="abs f5"/>
                    <a:gd name="f14" fmla="*/ f3 1 2385"/>
                    <a:gd name="f15" fmla="val f6"/>
                    <a:gd name="f16" fmla="+- f6 0 f6"/>
                    <a:gd name="f17" fmla="+- f7 0 f6"/>
                    <a:gd name="f18" fmla="*/ f10 f0 1"/>
                    <a:gd name="f19" fmla="?: f11 f3 1"/>
                    <a:gd name="f20" fmla="?: f12 f4 1"/>
                    <a:gd name="f21" fmla="?: f13 f5 1"/>
                    <a:gd name="f22" fmla="*/ f17 1 2385"/>
                    <a:gd name="f23" fmla="*/ f16 1 0"/>
                    <a:gd name="f24" fmla="*/ f18 1 f2"/>
                    <a:gd name="f25" fmla="*/ f19 1 2385"/>
                    <a:gd name="f26" fmla="*/ f20 1 21600"/>
                    <a:gd name="f27" fmla="*/ 21600 f20 1"/>
                    <a:gd name="f28" fmla="*/ 2385 1 f22"/>
                    <a:gd name="f29" fmla="*/ 0 1 f23"/>
                    <a:gd name="f30" fmla="*/ 0 1 f22"/>
                    <a:gd name="f31" fmla="*/ 1 1 f23"/>
                    <a:gd name="f32" fmla="+- f24 0 f1"/>
                    <a:gd name="f33" fmla="min f26 f25"/>
                    <a:gd name="f34" fmla="*/ f27 1 f21"/>
                    <a:gd name="f35" fmla="*/ f30 f14 1"/>
                    <a:gd name="f36" fmla="*/ f28 f14 1"/>
                    <a:gd name="f37" fmla="val f34"/>
                    <a:gd name="f38" fmla="*/ f6 f33 1"/>
                    <a:gd name="f39" fmla="+- f37 0 f15"/>
                    <a:gd name="f40" fmla="*/ f39 1 0"/>
                    <a:gd name="f41" fmla="*/ f31 f40 1"/>
                    <a:gd name="f42" fmla="*/ f29 f40 1"/>
                    <a:gd name="f43" fmla="*/ f42 f33 1"/>
                    <a:gd name="f44" fmla="*/ f41 f3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6" y="f43"/>
                    </a:cxn>
                    <a:cxn ang="f32">
                      <a:pos x="f36" y="f43"/>
                    </a:cxn>
                    <a:cxn ang="f32">
                      <a:pos x="f35" y="f43"/>
                    </a:cxn>
                    <a:cxn ang="f32">
                      <a:pos x="f36" y="f43"/>
                    </a:cxn>
                  </a:cxnLst>
                  <a:rect l="f35" t="f43" r="f36" b="f44"/>
                  <a:pathLst>
                    <a:path w="2385">
                      <a:moveTo>
                        <a:pt x="f7" y="f38"/>
                      </a:moveTo>
                      <a:lnTo>
                        <a:pt x="f7" y="f38"/>
                      </a:lnTo>
                      <a:lnTo>
                        <a:pt x="f6" y="f38"/>
                      </a:lnTo>
                      <a:cubicBezTo>
                        <a:pt x="f8" y="f38"/>
                        <a:pt x="f9" y="f38"/>
                        <a:pt x="f7" y="f3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71" name="Freeform 24">
                  <a:extLst>
                    <a:ext uri="{FF2B5EF4-FFF2-40B4-BE49-F238E27FC236}">
                      <a16:creationId xmlns:a16="http://schemas.microsoft.com/office/drawing/2014/main" id="{7BD10D1A-D549-4D56-9A5B-828EDC034364}"/>
                    </a:ext>
                  </a:extLst>
                </p:cNvPr>
                <p:cNvSpPr/>
                <p:nvPr/>
              </p:nvSpPr>
              <p:spPr>
                <a:xfrm rot="10800009" flipH="1">
                  <a:off x="9586569" y="6157853"/>
                  <a:ext cx="35780" cy="738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75"/>
                    <a:gd name="f7" fmla="val 9"/>
                    <a:gd name="f8" fmla="val 51"/>
                    <a:gd name="f9" fmla="val 3"/>
                    <a:gd name="f10" fmla="val 5"/>
                    <a:gd name="f11" fmla="val 49"/>
                    <a:gd name="f12" fmla="val 66"/>
                    <a:gd name="f13" fmla="val 6"/>
                    <a:gd name="f14" fmla="val 38"/>
                    <a:gd name="f15" fmla="val 4"/>
                    <a:gd name="f16" fmla="+- 0 0 -90"/>
                    <a:gd name="f17" fmla="*/ f3 1 75"/>
                    <a:gd name="f18" fmla="*/ f4 1 9"/>
                    <a:gd name="f19" fmla="+- f7 0 f5"/>
                    <a:gd name="f20" fmla="+- f6 0 f5"/>
                    <a:gd name="f21" fmla="*/ f16 f0 1"/>
                    <a:gd name="f22" fmla="*/ f20 1 75"/>
                    <a:gd name="f23" fmla="*/ f19 1 9"/>
                    <a:gd name="f24" fmla="*/ 75 f20 1"/>
                    <a:gd name="f25" fmla="*/ 0 f19 1"/>
                    <a:gd name="f26" fmla="*/ 49 f20 1"/>
                    <a:gd name="f27" fmla="*/ 9 f19 1"/>
                    <a:gd name="f28" fmla="*/ f21 1 f2"/>
                    <a:gd name="f29" fmla="*/ f24 1 75"/>
                    <a:gd name="f30" fmla="*/ f25 1 9"/>
                    <a:gd name="f31" fmla="*/ f26 1 75"/>
                    <a:gd name="f32" fmla="*/ f27 1 9"/>
                    <a:gd name="f33" fmla="*/ 0 1 f22"/>
                    <a:gd name="f34" fmla="*/ f6 1 f22"/>
                    <a:gd name="f35" fmla="*/ 0 1 f23"/>
                    <a:gd name="f36" fmla="*/ f7 1 f23"/>
                    <a:gd name="f37" fmla="+- f28 0 f1"/>
                    <a:gd name="f38" fmla="*/ f29 1 f22"/>
                    <a:gd name="f39" fmla="*/ f30 1 f23"/>
                    <a:gd name="f40" fmla="*/ f31 1 f22"/>
                    <a:gd name="f41" fmla="*/ f32 1 f23"/>
                    <a:gd name="f42" fmla="*/ f33 f17 1"/>
                    <a:gd name="f43" fmla="*/ f34 f17 1"/>
                    <a:gd name="f44" fmla="*/ f36 f18 1"/>
                    <a:gd name="f45" fmla="*/ f35 f18 1"/>
                    <a:gd name="f46" fmla="*/ f38 f17 1"/>
                    <a:gd name="f47" fmla="*/ f39 f18 1"/>
                    <a:gd name="f48" fmla="*/ f40 f17 1"/>
                    <a:gd name="f49" fmla="*/ f41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6" y="f47"/>
                    </a:cxn>
                    <a:cxn ang="f37">
                      <a:pos x="f46" y="f47"/>
                    </a:cxn>
                    <a:cxn ang="f37">
                      <a:pos x="f48" y="f49"/>
                    </a:cxn>
                    <a:cxn ang="f37">
                      <a:pos x="f46" y="f47"/>
                    </a:cxn>
                  </a:cxnLst>
                  <a:rect l="f42" t="f45" r="f43" b="f44"/>
                  <a:pathLst>
                    <a:path w="75" h="9">
                      <a:moveTo>
                        <a:pt x="f6" y="f5"/>
                      </a:moveTo>
                      <a:lnTo>
                        <a:pt x="f6" y="f5"/>
                      </a:lnTo>
                      <a:cubicBezTo>
                        <a:pt x="f8" y="f9"/>
                        <a:pt x="f5" y="f10"/>
                        <a:pt x="f11" y="f7"/>
                      </a:cubicBezTo>
                      <a:cubicBezTo>
                        <a:pt x="f12" y="f13"/>
                        <a:pt x="f14" y="f15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72" name="Freeform 25">
                  <a:extLst>
                    <a:ext uri="{FF2B5EF4-FFF2-40B4-BE49-F238E27FC236}">
                      <a16:creationId xmlns:a16="http://schemas.microsoft.com/office/drawing/2014/main" id="{9112D302-7FAA-4007-82F7-E4047230977C}"/>
                    </a:ext>
                  </a:extLst>
                </p:cNvPr>
                <p:cNvSpPr/>
                <p:nvPr/>
              </p:nvSpPr>
              <p:spPr>
                <a:xfrm rot="10800009" flipH="1">
                  <a:off x="9548393" y="6164180"/>
                  <a:ext cx="22265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7"/>
                    <a:gd name="f7" fmla="val 4"/>
                    <a:gd name="f8" fmla="val 3"/>
                    <a:gd name="f9" fmla="val 44"/>
                    <a:gd name="f10" fmla="val 43"/>
                    <a:gd name="f11" fmla="val 35"/>
                    <a:gd name="f12" fmla="val 1"/>
                    <a:gd name="f13" fmla="+- 0 0 -90"/>
                    <a:gd name="f14" fmla="*/ f3 1 47"/>
                    <a:gd name="f15" fmla="*/ f4 1 4"/>
                    <a:gd name="f16" fmla="+- f7 0 f5"/>
                    <a:gd name="f17" fmla="+- f6 0 f5"/>
                    <a:gd name="f18" fmla="*/ f13 f0 1"/>
                    <a:gd name="f19" fmla="*/ f16 1 4"/>
                    <a:gd name="f20" fmla="*/ f17 1 47"/>
                    <a:gd name="f21" fmla="*/ 0 f17 1"/>
                    <a:gd name="f22" fmla="*/ 3 f16 1"/>
                    <a:gd name="f23" fmla="*/ 44 f17 1"/>
                    <a:gd name="f24" fmla="*/ 4 f16 1"/>
                    <a:gd name="f25" fmla="*/ 47 f17 1"/>
                    <a:gd name="f26" fmla="*/ 0 f16 1"/>
                    <a:gd name="f27" fmla="*/ f18 1 f2"/>
                    <a:gd name="f28" fmla="*/ f21 1 47"/>
                    <a:gd name="f29" fmla="*/ f22 1 4"/>
                    <a:gd name="f30" fmla="*/ f23 1 47"/>
                    <a:gd name="f31" fmla="*/ f24 1 4"/>
                    <a:gd name="f32" fmla="*/ f25 1 47"/>
                    <a:gd name="f33" fmla="*/ f26 1 4"/>
                    <a:gd name="f34" fmla="*/ 0 1 f20"/>
                    <a:gd name="f35" fmla="*/ f6 1 f20"/>
                    <a:gd name="f36" fmla="*/ 0 1 f19"/>
                    <a:gd name="f37" fmla="*/ f7 1 f19"/>
                    <a:gd name="f38" fmla="+- f27 0 f1"/>
                    <a:gd name="f39" fmla="*/ f28 1 f20"/>
                    <a:gd name="f40" fmla="*/ f29 1 f19"/>
                    <a:gd name="f41" fmla="*/ f30 1 f20"/>
                    <a:gd name="f42" fmla="*/ f31 1 f19"/>
                    <a:gd name="f43" fmla="*/ f32 1 f20"/>
                    <a:gd name="f44" fmla="*/ f33 1 f19"/>
                    <a:gd name="f45" fmla="*/ f34 f14 1"/>
                    <a:gd name="f46" fmla="*/ f35 f14 1"/>
                    <a:gd name="f47" fmla="*/ f37 f15 1"/>
                    <a:gd name="f48" fmla="*/ f36 f15 1"/>
                    <a:gd name="f49" fmla="*/ f39 f14 1"/>
                    <a:gd name="f50" fmla="*/ f40 f15 1"/>
                    <a:gd name="f51" fmla="*/ f41 f14 1"/>
                    <a:gd name="f52" fmla="*/ f42 f15 1"/>
                    <a:gd name="f53" fmla="*/ f43 f14 1"/>
                    <a:gd name="f54" fmla="*/ f44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9" y="f50"/>
                    </a:cxn>
                    <a:cxn ang="f38">
                      <a:pos x="f49" y="f50"/>
                    </a:cxn>
                    <a:cxn ang="f38">
                      <a:pos x="f51" y="f52"/>
                    </a:cxn>
                    <a:cxn ang="f38">
                      <a:pos x="f53" y="f54"/>
                    </a:cxn>
                    <a:cxn ang="f38">
                      <a:pos x="f49" y="f50"/>
                    </a:cxn>
                  </a:cxnLst>
                  <a:rect l="f45" t="f48" r="f46" b="f47"/>
                  <a:pathLst>
                    <a:path w="47" h="4">
                      <a:moveTo>
                        <a:pt x="f5" y="f8"/>
                      </a:moveTo>
                      <a:lnTo>
                        <a:pt x="f5" y="f8"/>
                      </a:lnTo>
                      <a:lnTo>
                        <a:pt x="f9" y="f7"/>
                      </a:lnTo>
                      <a:cubicBezTo>
                        <a:pt x="f10" y="f8"/>
                        <a:pt x="f11" y="f12"/>
                        <a:pt x="f6" y="f5"/>
                      </a:cubicBezTo>
                      <a:lnTo>
                        <a:pt x="f5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73" name="Freeform 26">
                  <a:extLst>
                    <a:ext uri="{FF2B5EF4-FFF2-40B4-BE49-F238E27FC236}">
                      <a16:creationId xmlns:a16="http://schemas.microsoft.com/office/drawing/2014/main" id="{2CE3630E-8A3F-40E7-8E50-62E6A10DB0CA}"/>
                    </a:ext>
                  </a:extLst>
                </p:cNvPr>
                <p:cNvSpPr/>
                <p:nvPr/>
              </p:nvSpPr>
              <p:spPr>
                <a:xfrm rot="10800009" flipH="1">
                  <a:off x="9538070" y="6163110"/>
                  <a:ext cx="10332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2"/>
                    <a:gd name="f7" fmla="val 2"/>
                    <a:gd name="f8" fmla="val 5"/>
                    <a:gd name="f9" fmla="+- 0 0 -90"/>
                    <a:gd name="f10" fmla="*/ f3 1 22"/>
                    <a:gd name="f11" fmla="*/ f4 1 2"/>
                    <a:gd name="f12" fmla="+- f7 0 f5"/>
                    <a:gd name="f13" fmla="+- f6 0 f5"/>
                    <a:gd name="f14" fmla="*/ f9 f0 1"/>
                    <a:gd name="f15" fmla="*/ f12 1 2"/>
                    <a:gd name="f16" fmla="*/ f13 1 22"/>
                    <a:gd name="f17" fmla="*/ 0 f13 1"/>
                    <a:gd name="f18" fmla="*/ 2 f12 1"/>
                    <a:gd name="f19" fmla="*/ 22 f13 1"/>
                    <a:gd name="f20" fmla="*/ 0 f12 1"/>
                    <a:gd name="f21" fmla="*/ 5 f13 1"/>
                    <a:gd name="f22" fmla="*/ f14 1 f2"/>
                    <a:gd name="f23" fmla="*/ f17 1 22"/>
                    <a:gd name="f24" fmla="*/ f18 1 2"/>
                    <a:gd name="f25" fmla="*/ f19 1 22"/>
                    <a:gd name="f26" fmla="*/ f20 1 2"/>
                    <a:gd name="f27" fmla="*/ f21 1 22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5"/>
                    <a:gd name="f37" fmla="*/ f27 1 f16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1 1"/>
                    <a:gd name="f46" fmla="*/ f37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5"/>
                    </a:cxn>
                    <a:cxn ang="f32">
                      <a:pos x="f46" y="f45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22" h="2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5"/>
                      </a:lnTo>
                      <a:lnTo>
                        <a:pt x="f8" y="f5"/>
                      </a:lnTo>
                      <a:lnTo>
                        <a:pt x="f5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74" name="Freeform 27">
                  <a:extLst>
                    <a:ext uri="{FF2B5EF4-FFF2-40B4-BE49-F238E27FC236}">
                      <a16:creationId xmlns:a16="http://schemas.microsoft.com/office/drawing/2014/main" id="{F79FAB1B-E93A-4701-818C-7175230A17C7}"/>
                    </a:ext>
                  </a:extLst>
                </p:cNvPr>
                <p:cNvSpPr/>
                <p:nvPr/>
              </p:nvSpPr>
              <p:spPr>
                <a:xfrm rot="10800009" flipH="1">
                  <a:off x="9406862" y="6167344"/>
                  <a:ext cx="42940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90"/>
                    <a:gd name="f7" fmla="val 4"/>
                    <a:gd name="f8" fmla="val 63"/>
                    <a:gd name="f9" fmla="val 44"/>
                    <a:gd name="f10" fmla="val 2"/>
                    <a:gd name="f11" fmla="val 23"/>
                    <a:gd name="f12" fmla="val 25"/>
                    <a:gd name="f13" fmla="val 3"/>
                    <a:gd name="f14" fmla="val 51"/>
                    <a:gd name="f15" fmla="val 76"/>
                    <a:gd name="f16" fmla="val 79"/>
                    <a:gd name="f17" fmla="+- 0 0 -90"/>
                    <a:gd name="f18" fmla="*/ f3 1 90"/>
                    <a:gd name="f19" fmla="*/ f4 1 4"/>
                    <a:gd name="f20" fmla="+- f7 0 f5"/>
                    <a:gd name="f21" fmla="+- f6 0 f5"/>
                    <a:gd name="f22" fmla="*/ f17 f0 1"/>
                    <a:gd name="f23" fmla="*/ f20 1 4"/>
                    <a:gd name="f24" fmla="*/ f21 1 90"/>
                    <a:gd name="f25" fmla="*/ 63 f21 1"/>
                    <a:gd name="f26" fmla="*/ 0 f20 1"/>
                    <a:gd name="f27" fmla="*/ 0 f21 1"/>
                    <a:gd name="f28" fmla="*/ 2 f20 1"/>
                    <a:gd name="f29" fmla="*/ 76 f21 1"/>
                    <a:gd name="f30" fmla="*/ 4 f20 1"/>
                    <a:gd name="f31" fmla="*/ f22 1 f2"/>
                    <a:gd name="f32" fmla="*/ f25 1 90"/>
                    <a:gd name="f33" fmla="*/ f26 1 4"/>
                    <a:gd name="f34" fmla="*/ f27 1 90"/>
                    <a:gd name="f35" fmla="*/ f28 1 4"/>
                    <a:gd name="f36" fmla="*/ f29 1 90"/>
                    <a:gd name="f37" fmla="*/ f30 1 4"/>
                    <a:gd name="f38" fmla="*/ 0 1 f24"/>
                    <a:gd name="f39" fmla="*/ f6 1 f24"/>
                    <a:gd name="f40" fmla="*/ 0 1 f23"/>
                    <a:gd name="f41" fmla="*/ f7 1 f23"/>
                    <a:gd name="f42" fmla="+- f31 0 f1"/>
                    <a:gd name="f43" fmla="*/ f32 1 f24"/>
                    <a:gd name="f44" fmla="*/ f33 1 f23"/>
                    <a:gd name="f45" fmla="*/ f34 1 f24"/>
                    <a:gd name="f46" fmla="*/ f35 1 f23"/>
                    <a:gd name="f47" fmla="*/ f36 1 f24"/>
                    <a:gd name="f48" fmla="*/ f37 1 f23"/>
                    <a:gd name="f49" fmla="*/ f38 f18 1"/>
                    <a:gd name="f50" fmla="*/ f39 f18 1"/>
                    <a:gd name="f51" fmla="*/ f41 f19 1"/>
                    <a:gd name="f52" fmla="*/ f40 f19 1"/>
                    <a:gd name="f53" fmla="*/ f43 f18 1"/>
                    <a:gd name="f54" fmla="*/ f44 f19 1"/>
                    <a:gd name="f55" fmla="*/ f45 f18 1"/>
                    <a:gd name="f56" fmla="*/ f46 f19 1"/>
                    <a:gd name="f57" fmla="*/ f47 f18 1"/>
                    <a:gd name="f58" fmla="*/ f48 f1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2">
                      <a:pos x="f53" y="f54"/>
                    </a:cxn>
                    <a:cxn ang="f42">
                      <a:pos x="f53" y="f54"/>
                    </a:cxn>
                    <a:cxn ang="f42">
                      <a:pos x="f55" y="f56"/>
                    </a:cxn>
                    <a:cxn ang="f42">
                      <a:pos x="f57" y="f58"/>
                    </a:cxn>
                    <a:cxn ang="f42">
                      <a:pos x="f53" y="f54"/>
                    </a:cxn>
                  </a:cxnLst>
                  <a:rect l="f49" t="f52" r="f50" b="f51"/>
                  <a:pathLst>
                    <a:path w="90" h="4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11" y="f10"/>
                        <a:pt x="f5" y="f10"/>
                      </a:cubicBezTo>
                      <a:cubicBezTo>
                        <a:pt x="f12" y="f13"/>
                        <a:pt x="f14" y="f7"/>
                        <a:pt x="f15" y="f7"/>
                      </a:cubicBezTo>
                      <a:cubicBezTo>
                        <a:pt x="f16" y="f10"/>
                        <a:pt x="f6" y="f5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75" name="Freeform 28">
                  <a:extLst>
                    <a:ext uri="{FF2B5EF4-FFF2-40B4-BE49-F238E27FC236}">
                      <a16:creationId xmlns:a16="http://schemas.microsoft.com/office/drawing/2014/main" id="{AD0D8F5C-EE05-4AFE-A4EC-F776E091BD1E}"/>
                    </a:ext>
                  </a:extLst>
                </p:cNvPr>
                <p:cNvSpPr/>
                <p:nvPr/>
              </p:nvSpPr>
              <p:spPr>
                <a:xfrm rot="10800009" flipH="1">
                  <a:off x="9479209" y="6168396"/>
                  <a:ext cx="2386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3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5 f13 1"/>
                    <a:gd name="f17" fmla="*/ 0 f12 1"/>
                    <a:gd name="f18" fmla="*/ 0 f13 1"/>
                    <a:gd name="f19" fmla="*/ 1 f12 1"/>
                    <a:gd name="f20" fmla="*/ 0 1 f12"/>
                    <a:gd name="f21" fmla="*/ f7 1 f12"/>
                    <a:gd name="f22" fmla="*/ f14 1 f2"/>
                    <a:gd name="f23" fmla="*/ f16 1 5"/>
                    <a:gd name="f24" fmla="*/ f18 1 5"/>
                    <a:gd name="f25" fmla="*/ f17 1 f12"/>
                    <a:gd name="f26" fmla="*/ f19 1 f12"/>
                    <a:gd name="f27" fmla="*/ 0 1 f15"/>
                    <a:gd name="f28" fmla="*/ f6 1 f15"/>
                    <a:gd name="f29" fmla="*/ f21 f11 1"/>
                    <a:gd name="f30" fmla="*/ f20 f11 1"/>
                    <a:gd name="f31" fmla="+- f22 0 f1"/>
                    <a:gd name="f32" fmla="*/ f23 1 f15"/>
                    <a:gd name="f33" fmla="*/ f24 1 f15"/>
                    <a:gd name="f34" fmla="*/ f27 f10 1"/>
                    <a:gd name="f35" fmla="*/ f28 f10 1"/>
                    <a:gd name="f36" fmla="*/ f25 f11 1"/>
                    <a:gd name="f37" fmla="*/ f26 f11 1"/>
                    <a:gd name="f38" fmla="*/ f32 f10 1"/>
                    <a:gd name="f39" fmla="*/ f33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8" y="f36"/>
                    </a:cxn>
                    <a:cxn ang="f31">
                      <a:pos x="f38" y="f36"/>
                    </a:cxn>
                    <a:cxn ang="f31">
                      <a:pos x="f39" y="f37"/>
                    </a:cxn>
                    <a:cxn ang="f31">
                      <a:pos x="f38" y="f36"/>
                    </a:cxn>
                  </a:cxnLst>
                  <a:rect l="f34" t="f30" r="f35" b="f29"/>
                  <a:pathLst>
                    <a:path w="5" h="1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7"/>
                      </a:lnTo>
                      <a:cubicBezTo>
                        <a:pt x="f8" y="f7"/>
                        <a:pt x="f6" y="f7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76" name="Freeform 29">
                  <a:extLst>
                    <a:ext uri="{FF2B5EF4-FFF2-40B4-BE49-F238E27FC236}">
                      <a16:creationId xmlns:a16="http://schemas.microsoft.com/office/drawing/2014/main" id="{BDC2CDC6-1F3F-42F7-8222-DAFD3A505381}"/>
                    </a:ext>
                  </a:extLst>
                </p:cNvPr>
                <p:cNvSpPr/>
                <p:nvPr/>
              </p:nvSpPr>
              <p:spPr>
                <a:xfrm rot="10800009" flipH="1">
                  <a:off x="9296311" y="6168405"/>
                  <a:ext cx="2386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4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0 f13 1"/>
                    <a:gd name="f17" fmla="*/ 0 f12 1"/>
                    <a:gd name="f18" fmla="*/ 4 f13 1"/>
                    <a:gd name="f19" fmla="*/ 1 f12 1"/>
                    <a:gd name="f20" fmla="*/ 5 f13 1"/>
                    <a:gd name="f21" fmla="*/ 0 1 f12"/>
                    <a:gd name="f22" fmla="*/ f7 1 f12"/>
                    <a:gd name="f23" fmla="*/ f14 1 f2"/>
                    <a:gd name="f24" fmla="*/ f16 1 5"/>
                    <a:gd name="f25" fmla="*/ f18 1 5"/>
                    <a:gd name="f26" fmla="*/ f20 1 5"/>
                    <a:gd name="f27" fmla="*/ f17 1 f12"/>
                    <a:gd name="f28" fmla="*/ f19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40"/>
                    </a:cxn>
                    <a:cxn ang="f33">
                      <a:pos x="f43" y="f39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5" h="1">
                      <a:moveTo>
                        <a:pt x="f5" y="f5"/>
                      </a:moveTo>
                      <a:lnTo>
                        <a:pt x="f5" y="f5"/>
                      </a:lnTo>
                      <a:lnTo>
                        <a:pt x="f8" y="f7"/>
                      </a:lnTo>
                      <a:cubicBezTo>
                        <a:pt x="f8" y="f7"/>
                        <a:pt x="f8" y="f5"/>
                        <a:pt x="f6" y="f5"/>
                      </a:cubicBezTo>
                      <a:lnTo>
                        <a:pt x="f5" y="f5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77" name="Freeform 30">
                  <a:extLst>
                    <a:ext uri="{FF2B5EF4-FFF2-40B4-BE49-F238E27FC236}">
                      <a16:creationId xmlns:a16="http://schemas.microsoft.com/office/drawing/2014/main" id="{1292FDD8-3E3D-4EB5-B52C-217CD5550286}"/>
                    </a:ext>
                  </a:extLst>
                </p:cNvPr>
                <p:cNvSpPr/>
                <p:nvPr/>
              </p:nvSpPr>
              <p:spPr>
                <a:xfrm rot="10800009" flipH="1">
                  <a:off x="9442634" y="6166274"/>
                  <a:ext cx="22265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7"/>
                    <a:gd name="f7" fmla="val 2"/>
                    <a:gd name="f8" fmla="val 6"/>
                    <a:gd name="f9" fmla="val 25"/>
                    <a:gd name="f10" fmla="val 36"/>
                    <a:gd name="f11" fmla="val 1"/>
                    <a:gd name="f12" fmla="val 33"/>
                    <a:gd name="f13" fmla="val 18"/>
                    <a:gd name="f14" fmla="+- 0 0 -90"/>
                    <a:gd name="f15" fmla="*/ f3 1 47"/>
                    <a:gd name="f16" fmla="*/ f4 1 2"/>
                    <a:gd name="f17" fmla="+- f7 0 f5"/>
                    <a:gd name="f18" fmla="+- f6 0 f5"/>
                    <a:gd name="f19" fmla="*/ f14 f0 1"/>
                    <a:gd name="f20" fmla="*/ f17 1 2"/>
                    <a:gd name="f21" fmla="*/ f18 1 47"/>
                    <a:gd name="f22" fmla="*/ 6 f18 1"/>
                    <a:gd name="f23" fmla="*/ 2 f17 1"/>
                    <a:gd name="f24" fmla="*/ 47 f18 1"/>
                    <a:gd name="f25" fmla="*/ 0 f17 1"/>
                    <a:gd name="f26" fmla="*/ 2 f18 1"/>
                    <a:gd name="f27" fmla="*/ 1 f17 1"/>
                    <a:gd name="f28" fmla="*/ f19 1 f2"/>
                    <a:gd name="f29" fmla="*/ f22 1 47"/>
                    <a:gd name="f30" fmla="*/ f23 1 2"/>
                    <a:gd name="f31" fmla="*/ f24 1 47"/>
                    <a:gd name="f32" fmla="*/ f25 1 2"/>
                    <a:gd name="f33" fmla="*/ f26 1 47"/>
                    <a:gd name="f34" fmla="*/ f27 1 2"/>
                    <a:gd name="f35" fmla="*/ 0 1 f21"/>
                    <a:gd name="f36" fmla="*/ f6 1 f21"/>
                    <a:gd name="f37" fmla="*/ 0 1 f20"/>
                    <a:gd name="f38" fmla="*/ f7 1 f20"/>
                    <a:gd name="f39" fmla="+- f28 0 f1"/>
                    <a:gd name="f40" fmla="*/ f29 1 f21"/>
                    <a:gd name="f41" fmla="*/ f30 1 f20"/>
                    <a:gd name="f42" fmla="*/ f31 1 f21"/>
                    <a:gd name="f43" fmla="*/ f32 1 f20"/>
                    <a:gd name="f44" fmla="*/ f33 1 f21"/>
                    <a:gd name="f45" fmla="*/ f34 1 f20"/>
                    <a:gd name="f46" fmla="*/ f35 f15 1"/>
                    <a:gd name="f47" fmla="*/ f36 f15 1"/>
                    <a:gd name="f48" fmla="*/ f38 f16 1"/>
                    <a:gd name="f49" fmla="*/ f37 f16 1"/>
                    <a:gd name="f50" fmla="*/ f40 f15 1"/>
                    <a:gd name="f51" fmla="*/ f41 f16 1"/>
                    <a:gd name="f52" fmla="*/ f42 f15 1"/>
                    <a:gd name="f53" fmla="*/ f43 f16 1"/>
                    <a:gd name="f54" fmla="*/ f44 f15 1"/>
                    <a:gd name="f55" fmla="*/ f45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50" y="f51"/>
                    </a:cxn>
                    <a:cxn ang="f39">
                      <a:pos x="f50" y="f51"/>
                    </a:cxn>
                    <a:cxn ang="f39">
                      <a:pos x="f52" y="f53"/>
                    </a:cxn>
                    <a:cxn ang="f39">
                      <a:pos x="f54" y="f55"/>
                    </a:cxn>
                    <a:cxn ang="f39">
                      <a:pos x="f50" y="f51"/>
                    </a:cxn>
                  </a:cxnLst>
                  <a:rect l="f46" t="f49" r="f47" b="f48"/>
                  <a:pathLst>
                    <a:path w="47" h="2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9" y="f7"/>
                        <a:pt x="f10" y="f11"/>
                        <a:pt x="f6" y="f5"/>
                      </a:cubicBezTo>
                      <a:cubicBezTo>
                        <a:pt x="f12" y="f5"/>
                        <a:pt x="f13" y="f11"/>
                        <a:pt x="f7" y="f11"/>
                      </a:cubicBezTo>
                      <a:cubicBezTo>
                        <a:pt x="f5" y="f11"/>
                        <a:pt x="f5" y="f7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78" name="Freeform 31">
                  <a:extLst>
                    <a:ext uri="{FF2B5EF4-FFF2-40B4-BE49-F238E27FC236}">
                      <a16:creationId xmlns:a16="http://schemas.microsoft.com/office/drawing/2014/main" id="{764B1E20-80E7-4D79-940E-2EA2E2A84868}"/>
                    </a:ext>
                  </a:extLst>
                </p:cNvPr>
                <p:cNvSpPr/>
                <p:nvPr/>
              </p:nvSpPr>
              <p:spPr>
                <a:xfrm rot="10800009" flipH="1">
                  <a:off x="9370277" y="6170498"/>
                  <a:ext cx="15901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3"/>
                    <a:gd name="f7" fmla="val 3"/>
                    <a:gd name="f8" fmla="val 1"/>
                    <a:gd name="f9" fmla="val 10"/>
                    <a:gd name="f10" fmla="val 2"/>
                    <a:gd name="f11" fmla="val 21"/>
                    <a:gd name="f12" fmla="val 23"/>
                    <a:gd name="f13" fmla="+- 0 0 -90"/>
                    <a:gd name="f14" fmla="*/ f3 1 33"/>
                    <a:gd name="f15" fmla="*/ f4 1 3"/>
                    <a:gd name="f16" fmla="+- f7 0 f5"/>
                    <a:gd name="f17" fmla="+- f6 0 f5"/>
                    <a:gd name="f18" fmla="*/ f13 f0 1"/>
                    <a:gd name="f19" fmla="*/ f16 1 3"/>
                    <a:gd name="f20" fmla="*/ f17 1 33"/>
                    <a:gd name="f21" fmla="*/ 0 f17 1"/>
                    <a:gd name="f22" fmla="*/ 1 f16 1"/>
                    <a:gd name="f23" fmla="*/ 33 f17 1"/>
                    <a:gd name="f24" fmla="*/ 3 f16 1"/>
                    <a:gd name="f25" fmla="*/ f18 1 f2"/>
                    <a:gd name="f26" fmla="*/ f21 1 33"/>
                    <a:gd name="f27" fmla="*/ f22 1 3"/>
                    <a:gd name="f28" fmla="*/ f23 1 33"/>
                    <a:gd name="f29" fmla="*/ f24 1 3"/>
                    <a:gd name="f30" fmla="*/ 0 1 f20"/>
                    <a:gd name="f31" fmla="*/ f6 1 f20"/>
                    <a:gd name="f32" fmla="*/ 0 1 f19"/>
                    <a:gd name="f33" fmla="*/ f7 1 f19"/>
                    <a:gd name="f34" fmla="+- f25 0 f1"/>
                    <a:gd name="f35" fmla="*/ f26 1 f20"/>
                    <a:gd name="f36" fmla="*/ f27 1 f19"/>
                    <a:gd name="f37" fmla="*/ f28 1 f20"/>
                    <a:gd name="f38" fmla="*/ f29 1 f19"/>
                    <a:gd name="f39" fmla="*/ f30 f14 1"/>
                    <a:gd name="f40" fmla="*/ f31 f14 1"/>
                    <a:gd name="f41" fmla="*/ f33 f15 1"/>
                    <a:gd name="f42" fmla="*/ f32 f15 1"/>
                    <a:gd name="f43" fmla="*/ f35 f14 1"/>
                    <a:gd name="f44" fmla="*/ f36 f15 1"/>
                    <a:gd name="f45" fmla="*/ f37 f14 1"/>
                    <a:gd name="f46" fmla="*/ f38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4">
                      <a:pos x="f43" y="f44"/>
                    </a:cxn>
                    <a:cxn ang="f34">
                      <a:pos x="f43" y="f44"/>
                    </a:cxn>
                    <a:cxn ang="f34">
                      <a:pos x="f45" y="f46"/>
                    </a:cxn>
                    <a:cxn ang="f34">
                      <a:pos x="f43" y="f44"/>
                    </a:cxn>
                  </a:cxnLst>
                  <a:rect l="f39" t="f42" r="f40" b="f41"/>
                  <a:pathLst>
                    <a:path w="33" h="3">
                      <a:moveTo>
                        <a:pt x="f5" y="f8"/>
                      </a:moveTo>
                      <a:lnTo>
                        <a:pt x="f5" y="f8"/>
                      </a:lnTo>
                      <a:cubicBezTo>
                        <a:pt x="f9" y="f10"/>
                        <a:pt x="f11" y="f7"/>
                        <a:pt x="f6" y="f7"/>
                      </a:cubicBezTo>
                      <a:cubicBezTo>
                        <a:pt x="f12" y="f10"/>
                        <a:pt x="f7" y="f5"/>
                        <a:pt x="f5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79" name="Freeform 32">
                  <a:extLst>
                    <a:ext uri="{FF2B5EF4-FFF2-40B4-BE49-F238E27FC236}">
                      <a16:creationId xmlns:a16="http://schemas.microsoft.com/office/drawing/2014/main" id="{78F8BE65-4642-46A9-AE22-8A16035AC86E}"/>
                    </a:ext>
                  </a:extLst>
                </p:cNvPr>
                <p:cNvSpPr/>
                <p:nvPr/>
              </p:nvSpPr>
              <p:spPr>
                <a:xfrm rot="10800009" flipH="1">
                  <a:off x="9475250" y="6170517"/>
                  <a:ext cx="3182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"/>
                    <a:gd name="f7" fmla="val 1"/>
                    <a:gd name="f8" fmla="val 3"/>
                    <a:gd name="f9" fmla="+- 0 0 -90"/>
                    <a:gd name="f10" fmla="*/ f3 1 6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6"/>
                    <a:gd name="f16" fmla="*/ 3 f13 1"/>
                    <a:gd name="f17" fmla="*/ 1 f12 1"/>
                    <a:gd name="f18" fmla="*/ 6 f13 1"/>
                    <a:gd name="f19" fmla="*/ 0 1 f12"/>
                    <a:gd name="f20" fmla="*/ f7 1 f12"/>
                    <a:gd name="f21" fmla="*/ f14 1 f2"/>
                    <a:gd name="f22" fmla="*/ f16 1 6"/>
                    <a:gd name="f23" fmla="*/ f18 1 6"/>
                    <a:gd name="f24" fmla="*/ f17 1 f12"/>
                    <a:gd name="f25" fmla="*/ 0 1 f15"/>
                    <a:gd name="f26" fmla="*/ f6 1 f15"/>
                    <a:gd name="f27" fmla="*/ f20 f11 1"/>
                    <a:gd name="f28" fmla="*/ f19 f11 1"/>
                    <a:gd name="f29" fmla="+- f21 0 f1"/>
                    <a:gd name="f30" fmla="*/ f22 1 f15"/>
                    <a:gd name="f31" fmla="*/ f23 1 f15"/>
                    <a:gd name="f32" fmla="*/ f25 f10 1"/>
                    <a:gd name="f33" fmla="*/ f26 f10 1"/>
                    <a:gd name="f34" fmla="*/ f24 f11 1"/>
                    <a:gd name="f35" fmla="*/ f30 f10 1"/>
                    <a:gd name="f36" fmla="*/ f31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35" y="f34"/>
                    </a:cxn>
                    <a:cxn ang="f29">
                      <a:pos x="f35" y="f34"/>
                    </a:cxn>
                    <a:cxn ang="f29">
                      <a:pos x="f36" y="f34"/>
                    </a:cxn>
                    <a:cxn ang="f29">
                      <a:pos x="f35" y="f34"/>
                    </a:cxn>
                  </a:cxnLst>
                  <a:rect l="f32" t="f28" r="f33" b="f27"/>
                  <a:pathLst>
                    <a:path w="6" h="1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7"/>
                      </a:lnTo>
                      <a:cubicBezTo>
                        <a:pt x="f5" y="f5"/>
                        <a:pt x="f5" y="f7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80" name="Freeform 33">
                  <a:extLst>
                    <a:ext uri="{FF2B5EF4-FFF2-40B4-BE49-F238E27FC236}">
                      <a16:creationId xmlns:a16="http://schemas.microsoft.com/office/drawing/2014/main" id="{55CA38D6-0E6B-4155-B807-7E6F5BD8D16F}"/>
                    </a:ext>
                  </a:extLst>
                </p:cNvPr>
                <p:cNvSpPr/>
                <p:nvPr/>
              </p:nvSpPr>
              <p:spPr>
                <a:xfrm rot="10800009" flipH="1">
                  <a:off x="9464908" y="6168386"/>
                  <a:ext cx="14310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1"/>
                    <a:gd name="f7" fmla="val 3"/>
                    <a:gd name="f8" fmla="val 25"/>
                    <a:gd name="f9" fmla="val 15"/>
                    <a:gd name="f10" fmla="val 1"/>
                    <a:gd name="f11" fmla="val 8"/>
                    <a:gd name="f12" fmla="val 2"/>
                    <a:gd name="f13" fmla="val 11"/>
                    <a:gd name="f14" fmla="val 22"/>
                    <a:gd name="f15" fmla="val 29"/>
                    <a:gd name="f16" fmla="val 27"/>
                    <a:gd name="f17" fmla="+- 0 0 -90"/>
                    <a:gd name="f18" fmla="*/ f3 1 31"/>
                    <a:gd name="f19" fmla="*/ f4 1 3"/>
                    <a:gd name="f20" fmla="+- f7 0 f5"/>
                    <a:gd name="f21" fmla="+- f6 0 f5"/>
                    <a:gd name="f22" fmla="*/ f17 f0 1"/>
                    <a:gd name="f23" fmla="*/ f20 1 3"/>
                    <a:gd name="f24" fmla="*/ f21 1 31"/>
                    <a:gd name="f25" fmla="*/ 25 f21 1"/>
                    <a:gd name="f26" fmla="*/ 0 f20 1"/>
                    <a:gd name="f27" fmla="*/ 0 f21 1"/>
                    <a:gd name="f28" fmla="*/ 3 f20 1"/>
                    <a:gd name="f29" fmla="*/ 31 f21 1"/>
                    <a:gd name="f30" fmla="*/ 2 f20 1"/>
                    <a:gd name="f31" fmla="*/ f22 1 f2"/>
                    <a:gd name="f32" fmla="*/ f25 1 31"/>
                    <a:gd name="f33" fmla="*/ f26 1 3"/>
                    <a:gd name="f34" fmla="*/ f27 1 31"/>
                    <a:gd name="f35" fmla="*/ f28 1 3"/>
                    <a:gd name="f36" fmla="*/ f29 1 31"/>
                    <a:gd name="f37" fmla="*/ f30 1 3"/>
                    <a:gd name="f38" fmla="*/ 0 1 f24"/>
                    <a:gd name="f39" fmla="*/ f6 1 f24"/>
                    <a:gd name="f40" fmla="*/ 0 1 f23"/>
                    <a:gd name="f41" fmla="*/ f7 1 f23"/>
                    <a:gd name="f42" fmla="+- f31 0 f1"/>
                    <a:gd name="f43" fmla="*/ f32 1 f24"/>
                    <a:gd name="f44" fmla="*/ f33 1 f23"/>
                    <a:gd name="f45" fmla="*/ f34 1 f24"/>
                    <a:gd name="f46" fmla="*/ f35 1 f23"/>
                    <a:gd name="f47" fmla="*/ f36 1 f24"/>
                    <a:gd name="f48" fmla="*/ f37 1 f23"/>
                    <a:gd name="f49" fmla="*/ f38 f18 1"/>
                    <a:gd name="f50" fmla="*/ f39 f18 1"/>
                    <a:gd name="f51" fmla="*/ f41 f19 1"/>
                    <a:gd name="f52" fmla="*/ f40 f19 1"/>
                    <a:gd name="f53" fmla="*/ f43 f18 1"/>
                    <a:gd name="f54" fmla="*/ f44 f19 1"/>
                    <a:gd name="f55" fmla="*/ f45 f18 1"/>
                    <a:gd name="f56" fmla="*/ f46 f19 1"/>
                    <a:gd name="f57" fmla="*/ f47 f18 1"/>
                    <a:gd name="f58" fmla="*/ f48 f1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2">
                      <a:pos x="f53" y="f54"/>
                    </a:cxn>
                    <a:cxn ang="f42">
                      <a:pos x="f53" y="f54"/>
                    </a:cxn>
                    <a:cxn ang="f42">
                      <a:pos x="f55" y="f56"/>
                    </a:cxn>
                    <a:cxn ang="f42">
                      <a:pos x="f57" y="f58"/>
                    </a:cxn>
                    <a:cxn ang="f42">
                      <a:pos x="f53" y="f54"/>
                    </a:cxn>
                  </a:cxnLst>
                  <a:rect l="f49" t="f52" r="f50" b="f51"/>
                  <a:pathLst>
                    <a:path w="31" h="3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11" y="f12"/>
                        <a:pt x="f5" y="f7"/>
                      </a:cubicBezTo>
                      <a:cubicBezTo>
                        <a:pt x="f13" y="f7"/>
                        <a:pt x="f14" y="f12"/>
                        <a:pt x="f6" y="f12"/>
                      </a:cubicBezTo>
                      <a:cubicBezTo>
                        <a:pt x="f15" y="f10"/>
                        <a:pt x="f1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81" name="Freeform 34">
                  <a:extLst>
                    <a:ext uri="{FF2B5EF4-FFF2-40B4-BE49-F238E27FC236}">
                      <a16:creationId xmlns:a16="http://schemas.microsoft.com/office/drawing/2014/main" id="{E90BD720-B57A-4603-8624-AE37206456F3}"/>
                    </a:ext>
                  </a:extLst>
                </p:cNvPr>
                <p:cNvSpPr/>
                <p:nvPr/>
              </p:nvSpPr>
              <p:spPr>
                <a:xfrm rot="10800009" flipH="1">
                  <a:off x="9234288" y="6148361"/>
                  <a:ext cx="94631" cy="2004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98"/>
                    <a:gd name="f7" fmla="val 27"/>
                    <a:gd name="f8" fmla="val 60"/>
                    <a:gd name="f9" fmla="val 63"/>
                    <a:gd name="f10" fmla="val 23"/>
                    <a:gd name="f11" fmla="val 113"/>
                    <a:gd name="f12" fmla="val 19"/>
                    <a:gd name="f13" fmla="val 156"/>
                    <a:gd name="f14" fmla="val 24"/>
                    <a:gd name="f15" fmla="val 21"/>
                    <a:gd name="f16" fmla="val 171"/>
                    <a:gd name="f17" fmla="val 7"/>
                    <a:gd name="f18" fmla="val 134"/>
                    <a:gd name="f19" fmla="val 133"/>
                    <a:gd name="f20" fmla="val 2"/>
                    <a:gd name="f21" fmla="val 3"/>
                    <a:gd name="f22" fmla="val 89"/>
                    <a:gd name="f23" fmla="val 6"/>
                    <a:gd name="f24" fmla="val 104"/>
                    <a:gd name="f25" fmla="val 8"/>
                    <a:gd name="f26" fmla="val 186"/>
                    <a:gd name="f27" fmla="val 11"/>
                    <a:gd name="f28" fmla="val 149"/>
                    <a:gd name="f29" fmla="val 14"/>
                    <a:gd name="f30" fmla="val 91"/>
                    <a:gd name="f31" fmla="val 16"/>
                    <a:gd name="f32" fmla="val 102"/>
                    <a:gd name="f33" fmla="val 13"/>
                    <a:gd name="f34" fmla="val 74"/>
                    <a:gd name="f35" fmla="val 97"/>
                    <a:gd name="f36" fmla="val 18"/>
                    <a:gd name="f37" fmla="val 25"/>
                    <a:gd name="f38" fmla="val 64"/>
                    <a:gd name="f39" fmla="val 46"/>
                    <a:gd name="f40" fmla="val 26"/>
                    <a:gd name="f41" fmla="+- 0 0 -90"/>
                    <a:gd name="f42" fmla="*/ f3 1 198"/>
                    <a:gd name="f43" fmla="*/ f4 1 27"/>
                    <a:gd name="f44" fmla="+- f7 0 f5"/>
                    <a:gd name="f45" fmla="+- f6 0 f5"/>
                    <a:gd name="f46" fmla="*/ f41 f0 1"/>
                    <a:gd name="f47" fmla="*/ f45 1 198"/>
                    <a:gd name="f48" fmla="*/ f44 1 27"/>
                    <a:gd name="f49" fmla="*/ 60 f45 1"/>
                    <a:gd name="f50" fmla="*/ 27 f44 1"/>
                    <a:gd name="f51" fmla="*/ 156 f45 1"/>
                    <a:gd name="f52" fmla="*/ 24 f44 1"/>
                    <a:gd name="f53" fmla="*/ 134 f45 1"/>
                    <a:gd name="f54" fmla="*/ 0 f44 1"/>
                    <a:gd name="f55" fmla="*/ 89 f45 1"/>
                    <a:gd name="f56" fmla="*/ 6 f44 1"/>
                    <a:gd name="f57" fmla="*/ 149 f45 1"/>
                    <a:gd name="f58" fmla="*/ 14 f44 1"/>
                    <a:gd name="f59" fmla="*/ 74 f45 1"/>
                    <a:gd name="f60" fmla="*/ 11 f44 1"/>
                    <a:gd name="f61" fmla="*/ 13 f45 1"/>
                    <a:gd name="f62" fmla="*/ 25 f44 1"/>
                    <a:gd name="f63" fmla="*/ 63 f45 1"/>
                    <a:gd name="f64" fmla="*/ 23 f44 1"/>
                    <a:gd name="f65" fmla="*/ f46 1 f2"/>
                    <a:gd name="f66" fmla="*/ f49 1 198"/>
                    <a:gd name="f67" fmla="*/ f50 1 27"/>
                    <a:gd name="f68" fmla="*/ f51 1 198"/>
                    <a:gd name="f69" fmla="*/ f52 1 27"/>
                    <a:gd name="f70" fmla="*/ f53 1 198"/>
                    <a:gd name="f71" fmla="*/ f54 1 27"/>
                    <a:gd name="f72" fmla="*/ f55 1 198"/>
                    <a:gd name="f73" fmla="*/ f56 1 27"/>
                    <a:gd name="f74" fmla="*/ f57 1 198"/>
                    <a:gd name="f75" fmla="*/ f58 1 27"/>
                    <a:gd name="f76" fmla="*/ f59 1 198"/>
                    <a:gd name="f77" fmla="*/ f60 1 27"/>
                    <a:gd name="f78" fmla="*/ f61 1 198"/>
                    <a:gd name="f79" fmla="*/ f62 1 27"/>
                    <a:gd name="f80" fmla="*/ f63 1 198"/>
                    <a:gd name="f81" fmla="*/ f64 1 27"/>
                    <a:gd name="f82" fmla="*/ 0 1 f47"/>
                    <a:gd name="f83" fmla="*/ f6 1 f47"/>
                    <a:gd name="f84" fmla="*/ 0 1 f48"/>
                    <a:gd name="f85" fmla="*/ f7 1 f48"/>
                    <a:gd name="f86" fmla="+- f65 0 f1"/>
                    <a:gd name="f87" fmla="*/ f66 1 f47"/>
                    <a:gd name="f88" fmla="*/ f67 1 f48"/>
                    <a:gd name="f89" fmla="*/ f68 1 f47"/>
                    <a:gd name="f90" fmla="*/ f69 1 f48"/>
                    <a:gd name="f91" fmla="*/ f70 1 f47"/>
                    <a:gd name="f92" fmla="*/ f71 1 f48"/>
                    <a:gd name="f93" fmla="*/ f72 1 f47"/>
                    <a:gd name="f94" fmla="*/ f73 1 f48"/>
                    <a:gd name="f95" fmla="*/ f74 1 f47"/>
                    <a:gd name="f96" fmla="*/ f75 1 f48"/>
                    <a:gd name="f97" fmla="*/ f76 1 f47"/>
                    <a:gd name="f98" fmla="*/ f77 1 f48"/>
                    <a:gd name="f99" fmla="*/ f78 1 f47"/>
                    <a:gd name="f100" fmla="*/ f79 1 f48"/>
                    <a:gd name="f101" fmla="*/ f80 1 f47"/>
                    <a:gd name="f102" fmla="*/ f81 1 f48"/>
                    <a:gd name="f103" fmla="*/ f82 f42 1"/>
                    <a:gd name="f104" fmla="*/ f83 f42 1"/>
                    <a:gd name="f105" fmla="*/ f85 f43 1"/>
                    <a:gd name="f106" fmla="*/ f84 f43 1"/>
                    <a:gd name="f107" fmla="*/ f87 f42 1"/>
                    <a:gd name="f108" fmla="*/ f88 f43 1"/>
                    <a:gd name="f109" fmla="*/ f89 f42 1"/>
                    <a:gd name="f110" fmla="*/ f90 f43 1"/>
                    <a:gd name="f111" fmla="*/ f91 f42 1"/>
                    <a:gd name="f112" fmla="*/ f92 f43 1"/>
                    <a:gd name="f113" fmla="*/ f93 f42 1"/>
                    <a:gd name="f114" fmla="*/ f94 f43 1"/>
                    <a:gd name="f115" fmla="*/ f95 f42 1"/>
                    <a:gd name="f116" fmla="*/ f96 f43 1"/>
                    <a:gd name="f117" fmla="*/ f97 f42 1"/>
                    <a:gd name="f118" fmla="*/ f98 f43 1"/>
                    <a:gd name="f119" fmla="*/ f99 f42 1"/>
                    <a:gd name="f120" fmla="*/ f100 f43 1"/>
                    <a:gd name="f121" fmla="*/ f101 f42 1"/>
                    <a:gd name="f122" fmla="*/ f102 f4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86">
                      <a:pos x="f107" y="f108"/>
                    </a:cxn>
                    <a:cxn ang="f86">
                      <a:pos x="f107" y="f108"/>
                    </a:cxn>
                    <a:cxn ang="f86">
                      <a:pos x="f109" y="f110"/>
                    </a:cxn>
                    <a:cxn ang="f86">
                      <a:pos x="f111" y="f112"/>
                    </a:cxn>
                    <a:cxn ang="f86">
                      <a:pos x="f113" y="f114"/>
                    </a:cxn>
                    <a:cxn ang="f86">
                      <a:pos x="f115" y="f116"/>
                    </a:cxn>
                    <a:cxn ang="f86">
                      <a:pos x="f117" y="f118"/>
                    </a:cxn>
                    <a:cxn ang="f86">
                      <a:pos x="f119" y="f120"/>
                    </a:cxn>
                    <a:cxn ang="f86">
                      <a:pos x="f121" y="f122"/>
                    </a:cxn>
                    <a:cxn ang="f86">
                      <a:pos x="f107" y="f108"/>
                    </a:cxn>
                  </a:cxnLst>
                  <a:rect l="f103" t="f106" r="f104" b="f105"/>
                  <a:pathLst>
                    <a:path w="198" h="27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9" y="f10"/>
                        <a:pt x="f11" y="f12"/>
                        <a:pt x="f13" y="f14"/>
                      </a:cubicBezTo>
                      <a:cubicBezTo>
                        <a:pt x="f6" y="f15"/>
                        <a:pt x="f16" y="f17"/>
                        <a:pt x="f18" y="f5"/>
                      </a:cubicBezTo>
                      <a:cubicBezTo>
                        <a:pt x="f19" y="f20"/>
                        <a:pt x="f19" y="f21"/>
                        <a:pt x="f22" y="f23"/>
                      </a:cubicBezTo>
                      <a:cubicBezTo>
                        <a:pt x="f24" y="f25"/>
                        <a:pt x="f26" y="f27"/>
                        <a:pt x="f28" y="f29"/>
                      </a:cubicBezTo>
                      <a:cubicBezTo>
                        <a:pt x="f30" y="f31"/>
                        <a:pt x="f32" y="f33"/>
                        <a:pt x="f34" y="f27"/>
                      </a:cubicBezTo>
                      <a:cubicBezTo>
                        <a:pt x="f35" y="f31"/>
                        <a:pt x="f5" y="f36"/>
                        <a:pt x="f33" y="f37"/>
                      </a:cubicBezTo>
                      <a:lnTo>
                        <a:pt x="f9" y="f10"/>
                      </a:lnTo>
                      <a:cubicBezTo>
                        <a:pt x="f38" y="f14"/>
                        <a:pt x="f39" y="f40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82" name="Freeform 35">
                  <a:extLst>
                    <a:ext uri="{FF2B5EF4-FFF2-40B4-BE49-F238E27FC236}">
                      <a16:creationId xmlns:a16="http://schemas.microsoft.com/office/drawing/2014/main" id="{3A51D2EF-2942-4D83-AB33-54B6791BB20C}"/>
                    </a:ext>
                  </a:extLst>
                </p:cNvPr>
                <p:cNvSpPr/>
                <p:nvPr/>
              </p:nvSpPr>
              <p:spPr>
                <a:xfrm rot="10800009" flipH="1">
                  <a:off x="9298716" y="6168405"/>
                  <a:ext cx="47713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0"/>
                    <a:gd name="f7" fmla="val 6"/>
                    <a:gd name="f8" fmla="val 82"/>
                    <a:gd name="f9" fmla="val 79"/>
                    <a:gd name="f10" fmla="val 5"/>
                    <a:gd name="f11" fmla="val 65"/>
                    <a:gd name="f12" fmla="val 4"/>
                    <a:gd name="f13" fmla="val 38"/>
                    <a:gd name="f14" fmla="val 8"/>
                    <a:gd name="f15" fmla="val 2"/>
                    <a:gd name="f16" fmla="val 88"/>
                    <a:gd name="f17" fmla="+- 0 0 -90"/>
                    <a:gd name="f18" fmla="*/ f3 1 100"/>
                    <a:gd name="f19" fmla="*/ f4 1 6"/>
                    <a:gd name="f20" fmla="+- f7 0 f5"/>
                    <a:gd name="f21" fmla="+- f6 0 f5"/>
                    <a:gd name="f22" fmla="*/ f17 f0 1"/>
                    <a:gd name="f23" fmla="*/ f20 1 6"/>
                    <a:gd name="f24" fmla="*/ f21 1 100"/>
                    <a:gd name="f25" fmla="*/ 82 f21 1"/>
                    <a:gd name="f26" fmla="*/ 6 f20 1"/>
                    <a:gd name="f27" fmla="*/ 100 f21 1"/>
                    <a:gd name="f28" fmla="*/ 38 f21 1"/>
                    <a:gd name="f29" fmla="*/ 0 f20 1"/>
                    <a:gd name="f30" fmla="*/ 0 f21 1"/>
                    <a:gd name="f31" fmla="*/ 5 f20 1"/>
                    <a:gd name="f32" fmla="*/ 88 f21 1"/>
                    <a:gd name="f33" fmla="*/ f22 1 f2"/>
                    <a:gd name="f34" fmla="*/ f25 1 100"/>
                    <a:gd name="f35" fmla="*/ f26 1 6"/>
                    <a:gd name="f36" fmla="*/ f27 1 100"/>
                    <a:gd name="f37" fmla="*/ f28 1 100"/>
                    <a:gd name="f38" fmla="*/ f29 1 6"/>
                    <a:gd name="f39" fmla="*/ f30 1 100"/>
                    <a:gd name="f40" fmla="*/ f31 1 6"/>
                    <a:gd name="f41" fmla="*/ f32 1 100"/>
                    <a:gd name="f42" fmla="*/ 0 1 f24"/>
                    <a:gd name="f43" fmla="*/ f6 1 f24"/>
                    <a:gd name="f44" fmla="*/ 0 1 f23"/>
                    <a:gd name="f45" fmla="*/ f7 1 f23"/>
                    <a:gd name="f46" fmla="+- f33 0 f1"/>
                    <a:gd name="f47" fmla="*/ f34 1 f24"/>
                    <a:gd name="f48" fmla="*/ f35 1 f23"/>
                    <a:gd name="f49" fmla="*/ f36 1 f24"/>
                    <a:gd name="f50" fmla="*/ f37 1 f24"/>
                    <a:gd name="f51" fmla="*/ f38 1 f23"/>
                    <a:gd name="f52" fmla="*/ f39 1 f24"/>
                    <a:gd name="f53" fmla="*/ f40 1 f23"/>
                    <a:gd name="f54" fmla="*/ f41 1 f24"/>
                    <a:gd name="f55" fmla="*/ f42 f18 1"/>
                    <a:gd name="f56" fmla="*/ f43 f18 1"/>
                    <a:gd name="f57" fmla="*/ f45 f19 1"/>
                    <a:gd name="f58" fmla="*/ f44 f19 1"/>
                    <a:gd name="f59" fmla="*/ f47 f18 1"/>
                    <a:gd name="f60" fmla="*/ f48 f19 1"/>
                    <a:gd name="f61" fmla="*/ f49 f18 1"/>
                    <a:gd name="f62" fmla="*/ f50 f18 1"/>
                    <a:gd name="f63" fmla="*/ f51 f19 1"/>
                    <a:gd name="f64" fmla="*/ f52 f18 1"/>
                    <a:gd name="f65" fmla="*/ f53 f19 1"/>
                    <a:gd name="f66" fmla="*/ f54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6">
                      <a:pos x="f59" y="f60"/>
                    </a:cxn>
                    <a:cxn ang="f46">
                      <a:pos x="f59" y="f60"/>
                    </a:cxn>
                    <a:cxn ang="f46">
                      <a:pos x="f61" y="f60"/>
                    </a:cxn>
                    <a:cxn ang="f46">
                      <a:pos x="f62" y="f63"/>
                    </a:cxn>
                    <a:cxn ang="f46">
                      <a:pos x="f64" y="f65"/>
                    </a:cxn>
                    <a:cxn ang="f46">
                      <a:pos x="f66" y="f60"/>
                    </a:cxn>
                    <a:cxn ang="f46">
                      <a:pos x="f59" y="f60"/>
                    </a:cxn>
                  </a:cxnLst>
                  <a:rect l="f55" t="f58" r="f56" b="f57"/>
                  <a:pathLst>
                    <a:path w="100" h="6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7"/>
                      </a:lnTo>
                      <a:cubicBezTo>
                        <a:pt x="f9" y="f10"/>
                        <a:pt x="f11" y="f12"/>
                        <a:pt x="f13" y="f5"/>
                      </a:cubicBezTo>
                      <a:cubicBezTo>
                        <a:pt x="f14" y="f15"/>
                        <a:pt x="f15" y="f12"/>
                        <a:pt x="f5" y="f10"/>
                      </a:cubicBezTo>
                      <a:lnTo>
                        <a:pt x="f16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83" name="Freeform 36">
                  <a:extLst>
                    <a:ext uri="{FF2B5EF4-FFF2-40B4-BE49-F238E27FC236}">
                      <a16:creationId xmlns:a16="http://schemas.microsoft.com/office/drawing/2014/main" id="{4226A9DB-DA2F-4844-A0CA-4F7BAF0237FF}"/>
                    </a:ext>
                  </a:extLst>
                </p:cNvPr>
                <p:cNvSpPr/>
                <p:nvPr/>
              </p:nvSpPr>
              <p:spPr>
                <a:xfrm rot="10800009" flipH="1">
                  <a:off x="9346430" y="6159965"/>
                  <a:ext cx="67592" cy="1055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42"/>
                    <a:gd name="f7" fmla="val 14"/>
                    <a:gd name="f8" fmla="val 80"/>
                    <a:gd name="f9" fmla="val 3"/>
                    <a:gd name="f10" fmla="val 66"/>
                    <a:gd name="f11" fmla="val 7"/>
                    <a:gd name="f12" fmla="val 23"/>
                    <a:gd name="f13" fmla="val 9"/>
                    <a:gd name="f14" fmla="val 49"/>
                    <a:gd name="f15" fmla="val 102"/>
                    <a:gd name="f16" fmla="val 86"/>
                    <a:gd name="f17" fmla="val 10"/>
                    <a:gd name="f18" fmla="val 118"/>
                    <a:gd name="f19" fmla="val 8"/>
                    <a:gd name="f20" fmla="val 33"/>
                    <a:gd name="f21" fmla="val 6"/>
                    <a:gd name="f22" fmla="val 81"/>
                    <a:gd name="f23" fmla="val 97"/>
                    <a:gd name="f24" fmla="val 112"/>
                    <a:gd name="f25" fmla="val 2"/>
                    <a:gd name="f26" fmla="val 127"/>
                    <a:gd name="f27" fmla="val 111"/>
                    <a:gd name="f28" fmla="val 1"/>
                    <a:gd name="f29" fmla="val 83"/>
                    <a:gd name="f30" fmla="val 85"/>
                    <a:gd name="f31" fmla="val 89"/>
                    <a:gd name="f32" fmla="val 90"/>
                    <a:gd name="f33" fmla="val 84"/>
                    <a:gd name="f34" fmla="val 82"/>
                    <a:gd name="f35" fmla="val 56"/>
                    <a:gd name="f36" fmla="val 76"/>
                    <a:gd name="f37" fmla="val 18"/>
                    <a:gd name="f38" fmla="val 40"/>
                    <a:gd name="f39" fmla="+- 0 0 -90"/>
                    <a:gd name="f40" fmla="*/ f3 1 142"/>
                    <a:gd name="f41" fmla="*/ f4 1 14"/>
                    <a:gd name="f42" fmla="+- f7 0 f5"/>
                    <a:gd name="f43" fmla="+- f6 0 f5"/>
                    <a:gd name="f44" fmla="*/ f39 f0 1"/>
                    <a:gd name="f45" fmla="*/ f43 1 142"/>
                    <a:gd name="f46" fmla="*/ f42 1 14"/>
                    <a:gd name="f47" fmla="*/ 80 f43 1"/>
                    <a:gd name="f48" fmla="*/ 3 f42 1"/>
                    <a:gd name="f49" fmla="*/ 49 f43 1"/>
                    <a:gd name="f50" fmla="*/ 14 f42 1"/>
                    <a:gd name="f51" fmla="*/ 118 f43 1"/>
                    <a:gd name="f52" fmla="*/ 8 f42 1"/>
                    <a:gd name="f53" fmla="*/ 81 f43 1"/>
                    <a:gd name="f54" fmla="*/ 127 f43 1"/>
                    <a:gd name="f55" fmla="*/ 2 f42 1"/>
                    <a:gd name="f56" fmla="*/ 83 f43 1"/>
                    <a:gd name="f57" fmla="*/ 0 f42 1"/>
                    <a:gd name="f58" fmla="*/ 85 f43 1"/>
                    <a:gd name="f59" fmla="*/ 1 f42 1"/>
                    <a:gd name="f60" fmla="*/ 86 f43 1"/>
                    <a:gd name="f61" fmla="*/ 84 f43 1"/>
                    <a:gd name="f62" fmla="*/ 0 f43 1"/>
                    <a:gd name="f63" fmla="*/ f44 1 f2"/>
                    <a:gd name="f64" fmla="*/ f47 1 142"/>
                    <a:gd name="f65" fmla="*/ f48 1 14"/>
                    <a:gd name="f66" fmla="*/ f49 1 142"/>
                    <a:gd name="f67" fmla="*/ f50 1 14"/>
                    <a:gd name="f68" fmla="*/ f51 1 142"/>
                    <a:gd name="f69" fmla="*/ f52 1 14"/>
                    <a:gd name="f70" fmla="*/ f53 1 142"/>
                    <a:gd name="f71" fmla="*/ f54 1 142"/>
                    <a:gd name="f72" fmla="*/ f55 1 14"/>
                    <a:gd name="f73" fmla="*/ f56 1 142"/>
                    <a:gd name="f74" fmla="*/ f57 1 14"/>
                    <a:gd name="f75" fmla="*/ f58 1 142"/>
                    <a:gd name="f76" fmla="*/ f59 1 14"/>
                    <a:gd name="f77" fmla="*/ f60 1 142"/>
                    <a:gd name="f78" fmla="*/ f61 1 142"/>
                    <a:gd name="f79" fmla="*/ f62 1 142"/>
                    <a:gd name="f80" fmla="*/ 0 1 f45"/>
                    <a:gd name="f81" fmla="*/ f6 1 f45"/>
                    <a:gd name="f82" fmla="*/ 0 1 f46"/>
                    <a:gd name="f83" fmla="*/ f7 1 f46"/>
                    <a:gd name="f84" fmla="+- f63 0 f1"/>
                    <a:gd name="f85" fmla="*/ f64 1 f45"/>
                    <a:gd name="f86" fmla="*/ f65 1 f46"/>
                    <a:gd name="f87" fmla="*/ f66 1 f45"/>
                    <a:gd name="f88" fmla="*/ f67 1 f46"/>
                    <a:gd name="f89" fmla="*/ f68 1 f45"/>
                    <a:gd name="f90" fmla="*/ f69 1 f46"/>
                    <a:gd name="f91" fmla="*/ f70 1 f45"/>
                    <a:gd name="f92" fmla="*/ f71 1 f45"/>
                    <a:gd name="f93" fmla="*/ f72 1 f46"/>
                    <a:gd name="f94" fmla="*/ f73 1 f45"/>
                    <a:gd name="f95" fmla="*/ f74 1 f46"/>
                    <a:gd name="f96" fmla="*/ f75 1 f45"/>
                    <a:gd name="f97" fmla="*/ f76 1 f46"/>
                    <a:gd name="f98" fmla="*/ f77 1 f45"/>
                    <a:gd name="f99" fmla="*/ f78 1 f45"/>
                    <a:gd name="f100" fmla="*/ f79 1 f45"/>
                    <a:gd name="f101" fmla="*/ f80 f40 1"/>
                    <a:gd name="f102" fmla="*/ f81 f40 1"/>
                    <a:gd name="f103" fmla="*/ f83 f41 1"/>
                    <a:gd name="f104" fmla="*/ f82 f41 1"/>
                    <a:gd name="f105" fmla="*/ f85 f40 1"/>
                    <a:gd name="f106" fmla="*/ f86 f41 1"/>
                    <a:gd name="f107" fmla="*/ f87 f40 1"/>
                    <a:gd name="f108" fmla="*/ f88 f41 1"/>
                    <a:gd name="f109" fmla="*/ f89 f40 1"/>
                    <a:gd name="f110" fmla="*/ f90 f41 1"/>
                    <a:gd name="f111" fmla="*/ f91 f40 1"/>
                    <a:gd name="f112" fmla="*/ f92 f40 1"/>
                    <a:gd name="f113" fmla="*/ f93 f41 1"/>
                    <a:gd name="f114" fmla="*/ f94 f40 1"/>
                    <a:gd name="f115" fmla="*/ f95 f41 1"/>
                    <a:gd name="f116" fmla="*/ f96 f40 1"/>
                    <a:gd name="f117" fmla="*/ f97 f41 1"/>
                    <a:gd name="f118" fmla="*/ f98 f40 1"/>
                    <a:gd name="f119" fmla="*/ f99 f40 1"/>
                    <a:gd name="f120" fmla="*/ f100 f4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84">
                      <a:pos x="f105" y="f106"/>
                    </a:cxn>
                    <a:cxn ang="f84">
                      <a:pos x="f105" y="f106"/>
                    </a:cxn>
                    <a:cxn ang="f84">
                      <a:pos x="f107" y="f108"/>
                    </a:cxn>
                    <a:cxn ang="f84">
                      <a:pos x="f109" y="f110"/>
                    </a:cxn>
                    <a:cxn ang="f84">
                      <a:pos x="f111" y="f106"/>
                    </a:cxn>
                    <a:cxn ang="f84">
                      <a:pos x="f112" y="f113"/>
                    </a:cxn>
                    <a:cxn ang="f84">
                      <a:pos x="f114" y="f115"/>
                    </a:cxn>
                    <a:cxn ang="f84">
                      <a:pos x="f116" y="f117"/>
                    </a:cxn>
                    <a:cxn ang="f84">
                      <a:pos x="f116" y="f117"/>
                    </a:cxn>
                    <a:cxn ang="f84">
                      <a:pos x="f116" y="f117"/>
                    </a:cxn>
                    <a:cxn ang="f84">
                      <a:pos x="f118" y="f117"/>
                    </a:cxn>
                    <a:cxn ang="f84">
                      <a:pos x="f119" y="f117"/>
                    </a:cxn>
                    <a:cxn ang="f84">
                      <a:pos x="f105" y="f106"/>
                    </a:cxn>
                    <a:cxn ang="f84">
                      <a:pos x="f119" y="f117"/>
                    </a:cxn>
                    <a:cxn ang="f84">
                      <a:pos x="f116" y="f117"/>
                    </a:cxn>
                    <a:cxn ang="f84">
                      <a:pos x="f116" y="f117"/>
                    </a:cxn>
                    <a:cxn ang="f84">
                      <a:pos x="f120" y="f106"/>
                    </a:cxn>
                    <a:cxn ang="f84">
                      <a:pos x="f105" y="f106"/>
                    </a:cxn>
                  </a:cxnLst>
                  <a:rect l="f101" t="f104" r="f102" b="f103"/>
                  <a:pathLst>
                    <a:path w="142" h="14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11"/>
                        <a:pt x="f12" y="f13"/>
                        <a:pt x="f14" y="f7"/>
                      </a:cubicBezTo>
                      <a:cubicBezTo>
                        <a:pt x="f15" y="f7"/>
                        <a:pt x="f16" y="f17"/>
                        <a:pt x="f18" y="f19"/>
                      </a:cubicBezTo>
                      <a:cubicBezTo>
                        <a:pt x="f20" y="f13"/>
                        <a:pt x="f6" y="f21"/>
                        <a:pt x="f22" y="f9"/>
                      </a:cubicBezTo>
                      <a:cubicBezTo>
                        <a:pt x="f23" y="f9"/>
                        <a:pt x="f24" y="f25"/>
                        <a:pt x="f26" y="f25"/>
                      </a:cubicBezTo>
                      <a:cubicBezTo>
                        <a:pt x="f27" y="f25"/>
                        <a:pt x="f23" y="f28"/>
                        <a:pt x="f29" y="f5"/>
                      </a:cubicBezTo>
                      <a:lnTo>
                        <a:pt x="f30" y="f28"/>
                      </a:lnTo>
                      <a:lnTo>
                        <a:pt x="f30" y="f28"/>
                      </a:lnTo>
                      <a:cubicBezTo>
                        <a:pt x="f30" y="f28"/>
                        <a:pt x="f30" y="f28"/>
                        <a:pt x="f30" y="f28"/>
                      </a:cubicBezTo>
                      <a:cubicBezTo>
                        <a:pt x="f31" y="f28"/>
                        <a:pt x="f32" y="f28"/>
                        <a:pt x="f16" y="f28"/>
                      </a:cubicBezTo>
                      <a:lnTo>
                        <a:pt x="f33" y="f28"/>
                      </a:lnTo>
                      <a:cubicBezTo>
                        <a:pt x="f29" y="f25"/>
                        <a:pt x="f34" y="f25"/>
                        <a:pt x="f8" y="f9"/>
                      </a:cubicBezTo>
                      <a:cubicBezTo>
                        <a:pt x="f35" y="f25"/>
                        <a:pt x="f36" y="f25"/>
                        <a:pt x="f33" y="f28"/>
                      </a:cubicBezTo>
                      <a:cubicBezTo>
                        <a:pt x="f33" y="f28"/>
                        <a:pt x="f30" y="f28"/>
                        <a:pt x="f30" y="f28"/>
                      </a:cubicBezTo>
                      <a:lnTo>
                        <a:pt x="f30" y="f28"/>
                      </a:lnTo>
                      <a:lnTo>
                        <a:pt x="f5" y="f9"/>
                      </a:lnTo>
                      <a:cubicBezTo>
                        <a:pt x="f37" y="f9"/>
                        <a:pt x="f38" y="f9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84" name="Freeform 37">
                  <a:extLst>
                    <a:ext uri="{FF2B5EF4-FFF2-40B4-BE49-F238E27FC236}">
                      <a16:creationId xmlns:a16="http://schemas.microsoft.com/office/drawing/2014/main" id="{8C3758BF-C638-4E20-BA2D-BFA7C9AE8099}"/>
                    </a:ext>
                  </a:extLst>
                </p:cNvPr>
                <p:cNvSpPr/>
                <p:nvPr/>
              </p:nvSpPr>
              <p:spPr>
                <a:xfrm rot="10800009" flipH="1">
                  <a:off x="9583396" y="6151516"/>
                  <a:ext cx="4773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1"/>
                    <a:gd name="f7" fmla="val 1"/>
                    <a:gd name="f8" fmla="val 8"/>
                    <a:gd name="f9" fmla="val 2"/>
                    <a:gd name="f10" fmla="+- 0 0 -90"/>
                    <a:gd name="f11" fmla="*/ f3 1 11"/>
                    <a:gd name="f12" fmla="*/ f4 1 1"/>
                    <a:gd name="f13" fmla="+- f7 0 f5"/>
                    <a:gd name="f14" fmla="+- f6 0 f5"/>
                    <a:gd name="f15" fmla="*/ f10 f0 1"/>
                    <a:gd name="f16" fmla="*/ f14 1 11"/>
                    <a:gd name="f17" fmla="*/ 11 f14 1"/>
                    <a:gd name="f18" fmla="*/ 1 f13 1"/>
                    <a:gd name="f19" fmla="*/ 8 f14 1"/>
                    <a:gd name="f20" fmla="*/ 0 f13 1"/>
                    <a:gd name="f21" fmla="*/ 0 1 f13"/>
                    <a:gd name="f22" fmla="*/ f7 1 f13"/>
                    <a:gd name="f23" fmla="*/ f15 1 f2"/>
                    <a:gd name="f24" fmla="*/ f17 1 11"/>
                    <a:gd name="f25" fmla="*/ f19 1 11"/>
                    <a:gd name="f26" fmla="*/ f18 1 f13"/>
                    <a:gd name="f27" fmla="*/ f20 1 f13"/>
                    <a:gd name="f28" fmla="*/ 0 1 f16"/>
                    <a:gd name="f29" fmla="*/ f6 1 f16"/>
                    <a:gd name="f30" fmla="*/ f22 f12 1"/>
                    <a:gd name="f31" fmla="*/ f21 f12 1"/>
                    <a:gd name="f32" fmla="+- f23 0 f1"/>
                    <a:gd name="f33" fmla="*/ f24 1 f16"/>
                    <a:gd name="f34" fmla="*/ f25 1 f16"/>
                    <a:gd name="f35" fmla="*/ f28 f11 1"/>
                    <a:gd name="f36" fmla="*/ f29 f11 1"/>
                    <a:gd name="f37" fmla="*/ f26 f12 1"/>
                    <a:gd name="f38" fmla="*/ f27 f12 1"/>
                    <a:gd name="f39" fmla="*/ f33 f11 1"/>
                    <a:gd name="f40" fmla="*/ f34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9" y="f37"/>
                    </a:cxn>
                    <a:cxn ang="f32">
                      <a:pos x="f39" y="f37"/>
                    </a:cxn>
                    <a:cxn ang="f32">
                      <a:pos x="f40" y="f38"/>
                    </a:cxn>
                    <a:cxn ang="f32">
                      <a:pos x="f39" y="f37"/>
                    </a:cxn>
                  </a:cxnLst>
                  <a:rect l="f35" t="f31" r="f36" b="f30"/>
                  <a:pathLst>
                    <a:path w="11" h="1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7"/>
                        <a:pt x="f8" y="f7"/>
                        <a:pt x="f8" y="f5"/>
                      </a:cubicBezTo>
                      <a:cubicBezTo>
                        <a:pt x="f9" y="f7"/>
                        <a:pt x="f5" y="f7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85" name="Freeform 38">
                  <a:extLst>
                    <a:ext uri="{FF2B5EF4-FFF2-40B4-BE49-F238E27FC236}">
                      <a16:creationId xmlns:a16="http://schemas.microsoft.com/office/drawing/2014/main" id="{91FA441B-D6E7-4059-976F-AE41324B7CD5}"/>
                    </a:ext>
                  </a:extLst>
                </p:cNvPr>
                <p:cNvSpPr/>
                <p:nvPr/>
              </p:nvSpPr>
              <p:spPr>
                <a:xfrm rot="10800009" flipH="1">
                  <a:off x="9548402" y="6152568"/>
                  <a:ext cx="58841" cy="843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22"/>
                    <a:gd name="f7" fmla="val 12"/>
                    <a:gd name="f8" fmla="val 48"/>
                    <a:gd name="f9" fmla="val 11"/>
                    <a:gd name="f10" fmla="val 54"/>
                    <a:gd name="f11" fmla="val 10"/>
                    <a:gd name="f12" fmla="val 59"/>
                    <a:gd name="f13" fmla="val 8"/>
                    <a:gd name="f14" fmla="val 79"/>
                    <a:gd name="f15" fmla="val 9"/>
                    <a:gd name="f16" fmla="val 96"/>
                    <a:gd name="f17" fmla="val 80"/>
                    <a:gd name="f18" fmla="val 92"/>
                    <a:gd name="f19" fmla="val 84"/>
                    <a:gd name="f20" fmla="val 7"/>
                    <a:gd name="f21" fmla="val 78"/>
                    <a:gd name="f22" fmla="val 44"/>
                    <a:gd name="f23" fmla="val 6"/>
                    <a:gd name="f24" fmla="val 1"/>
                    <a:gd name="f25" fmla="val 16"/>
                    <a:gd name="f26" fmla="val 4"/>
                    <a:gd name="f27" fmla="val 25"/>
                    <a:gd name="f28" fmla="+- 0 0 -90"/>
                    <a:gd name="f29" fmla="*/ f3 1 122"/>
                    <a:gd name="f30" fmla="*/ f4 1 12"/>
                    <a:gd name="f31" fmla="+- f7 0 f5"/>
                    <a:gd name="f32" fmla="+- f6 0 f5"/>
                    <a:gd name="f33" fmla="*/ f28 f0 1"/>
                    <a:gd name="f34" fmla="*/ f32 1 122"/>
                    <a:gd name="f35" fmla="*/ f31 1 12"/>
                    <a:gd name="f36" fmla="*/ 48 f32 1"/>
                    <a:gd name="f37" fmla="*/ 11 f31 1"/>
                    <a:gd name="f38" fmla="*/ 79 f32 1"/>
                    <a:gd name="f39" fmla="*/ 9 f31 1"/>
                    <a:gd name="f40" fmla="*/ 80 f32 1"/>
                    <a:gd name="f41" fmla="*/ 12 f31 1"/>
                    <a:gd name="f42" fmla="*/ 84 f32 1"/>
                    <a:gd name="f43" fmla="*/ 7 f31 1"/>
                    <a:gd name="f44" fmla="*/ 78 f32 1"/>
                    <a:gd name="f45" fmla="*/ 8 f31 1"/>
                    <a:gd name="f46" fmla="*/ 6 f32 1"/>
                    <a:gd name="f47" fmla="*/ 0 f31 1"/>
                    <a:gd name="f48" fmla="*/ f33 1 f2"/>
                    <a:gd name="f49" fmla="*/ f36 1 122"/>
                    <a:gd name="f50" fmla="*/ f37 1 12"/>
                    <a:gd name="f51" fmla="*/ f38 1 122"/>
                    <a:gd name="f52" fmla="*/ f39 1 12"/>
                    <a:gd name="f53" fmla="*/ f40 1 122"/>
                    <a:gd name="f54" fmla="*/ f41 1 12"/>
                    <a:gd name="f55" fmla="*/ f42 1 122"/>
                    <a:gd name="f56" fmla="*/ f43 1 12"/>
                    <a:gd name="f57" fmla="*/ f44 1 122"/>
                    <a:gd name="f58" fmla="*/ f45 1 12"/>
                    <a:gd name="f59" fmla="*/ f46 1 122"/>
                    <a:gd name="f60" fmla="*/ f47 1 12"/>
                    <a:gd name="f61" fmla="*/ 0 1 f34"/>
                    <a:gd name="f62" fmla="*/ f6 1 f34"/>
                    <a:gd name="f63" fmla="*/ 0 1 f35"/>
                    <a:gd name="f64" fmla="*/ f7 1 f35"/>
                    <a:gd name="f65" fmla="+- f48 0 f1"/>
                    <a:gd name="f66" fmla="*/ f49 1 f34"/>
                    <a:gd name="f67" fmla="*/ f50 1 f35"/>
                    <a:gd name="f68" fmla="*/ f51 1 f34"/>
                    <a:gd name="f69" fmla="*/ f52 1 f35"/>
                    <a:gd name="f70" fmla="*/ f53 1 f34"/>
                    <a:gd name="f71" fmla="*/ f54 1 f35"/>
                    <a:gd name="f72" fmla="*/ f55 1 f34"/>
                    <a:gd name="f73" fmla="*/ f56 1 f35"/>
                    <a:gd name="f74" fmla="*/ f57 1 f34"/>
                    <a:gd name="f75" fmla="*/ f58 1 f35"/>
                    <a:gd name="f76" fmla="*/ f59 1 f34"/>
                    <a:gd name="f77" fmla="*/ f60 1 f35"/>
                    <a:gd name="f78" fmla="*/ f61 f29 1"/>
                    <a:gd name="f79" fmla="*/ f62 f29 1"/>
                    <a:gd name="f80" fmla="*/ f64 f30 1"/>
                    <a:gd name="f81" fmla="*/ f63 f30 1"/>
                    <a:gd name="f82" fmla="*/ f66 f29 1"/>
                    <a:gd name="f83" fmla="*/ f67 f30 1"/>
                    <a:gd name="f84" fmla="*/ f68 f29 1"/>
                    <a:gd name="f85" fmla="*/ f69 f30 1"/>
                    <a:gd name="f86" fmla="*/ f70 f29 1"/>
                    <a:gd name="f87" fmla="*/ f71 f30 1"/>
                    <a:gd name="f88" fmla="*/ f72 f29 1"/>
                    <a:gd name="f89" fmla="*/ f73 f30 1"/>
                    <a:gd name="f90" fmla="*/ f74 f29 1"/>
                    <a:gd name="f91" fmla="*/ f75 f30 1"/>
                    <a:gd name="f92" fmla="*/ f76 f29 1"/>
                    <a:gd name="f93" fmla="*/ f77 f3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65">
                      <a:pos x="f82" y="f83"/>
                    </a:cxn>
                    <a:cxn ang="f65">
                      <a:pos x="f82" y="f83"/>
                    </a:cxn>
                    <a:cxn ang="f65">
                      <a:pos x="f84" y="f85"/>
                    </a:cxn>
                    <a:cxn ang="f65">
                      <a:pos x="f86" y="f87"/>
                    </a:cxn>
                    <a:cxn ang="f65">
                      <a:pos x="f88" y="f89"/>
                    </a:cxn>
                    <a:cxn ang="f65">
                      <a:pos x="f90" y="f91"/>
                    </a:cxn>
                    <a:cxn ang="f65">
                      <a:pos x="f92" y="f93"/>
                    </a:cxn>
                    <a:cxn ang="f65">
                      <a:pos x="f82" y="f83"/>
                    </a:cxn>
                  </a:cxnLst>
                  <a:rect l="f78" t="f81" r="f79" b="f80"/>
                  <a:pathLst>
                    <a:path w="122" h="12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11"/>
                        <a:pt x="f12" y="f13"/>
                        <a:pt x="f14" y="f15"/>
                      </a:cubicBezTo>
                      <a:cubicBezTo>
                        <a:pt x="f16" y="f11"/>
                        <a:pt x="f14" y="f9"/>
                        <a:pt x="f17" y="f7"/>
                      </a:cubicBezTo>
                      <a:cubicBezTo>
                        <a:pt x="f18" y="f9"/>
                        <a:pt x="f6" y="f15"/>
                        <a:pt x="f19" y="f20"/>
                      </a:cubicBezTo>
                      <a:lnTo>
                        <a:pt x="f21" y="f13"/>
                      </a:lnTo>
                      <a:cubicBezTo>
                        <a:pt x="f22" y="f23"/>
                        <a:pt x="f5" y="f24"/>
                        <a:pt x="f23" y="f5"/>
                      </a:cubicBezTo>
                      <a:cubicBezTo>
                        <a:pt x="f25" y="f26"/>
                        <a:pt x="f27" y="f20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86" name="Freeform 39">
                  <a:extLst>
                    <a:ext uri="{FF2B5EF4-FFF2-40B4-BE49-F238E27FC236}">
                      <a16:creationId xmlns:a16="http://schemas.microsoft.com/office/drawing/2014/main" id="{B8FB9CE0-533C-41AF-9794-2FFEEA990BB2}"/>
                    </a:ext>
                  </a:extLst>
                </p:cNvPr>
                <p:cNvSpPr/>
                <p:nvPr/>
              </p:nvSpPr>
              <p:spPr>
                <a:xfrm rot="10800009" flipH="1">
                  <a:off x="9443439" y="6155741"/>
                  <a:ext cx="34984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74"/>
                    <a:gd name="f7" fmla="val 6"/>
                    <a:gd name="f8" fmla="val 70"/>
                    <a:gd name="f9" fmla="val 2"/>
                    <a:gd name="f10" fmla="val 36"/>
                    <a:gd name="f11" fmla="val 34"/>
                    <a:gd name="f12" fmla="val 4"/>
                    <a:gd name="f13" fmla="val 65"/>
                    <a:gd name="f14" fmla="+- 0 0 -90"/>
                    <a:gd name="f15" fmla="*/ f3 1 74"/>
                    <a:gd name="f16" fmla="*/ f4 1 6"/>
                    <a:gd name="f17" fmla="+- f7 0 f5"/>
                    <a:gd name="f18" fmla="+- f6 0 f5"/>
                    <a:gd name="f19" fmla="*/ f14 f0 1"/>
                    <a:gd name="f20" fmla="*/ f17 1 6"/>
                    <a:gd name="f21" fmla="*/ f18 1 74"/>
                    <a:gd name="f22" fmla="*/ 70 f18 1"/>
                    <a:gd name="f23" fmla="*/ 0 f17 1"/>
                    <a:gd name="f24" fmla="*/ 0 f18 1"/>
                    <a:gd name="f25" fmla="*/ 2 f17 1"/>
                    <a:gd name="f26" fmla="*/ 36 f18 1"/>
                    <a:gd name="f27" fmla="*/ 6 f17 1"/>
                    <a:gd name="f28" fmla="*/ 34 f18 1"/>
                    <a:gd name="f29" fmla="*/ 4 f17 1"/>
                    <a:gd name="f30" fmla="*/ f19 1 f2"/>
                    <a:gd name="f31" fmla="*/ f22 1 74"/>
                    <a:gd name="f32" fmla="*/ f23 1 6"/>
                    <a:gd name="f33" fmla="*/ f24 1 74"/>
                    <a:gd name="f34" fmla="*/ f25 1 6"/>
                    <a:gd name="f35" fmla="*/ f26 1 74"/>
                    <a:gd name="f36" fmla="*/ f27 1 6"/>
                    <a:gd name="f37" fmla="*/ f28 1 74"/>
                    <a:gd name="f38" fmla="*/ f29 1 6"/>
                    <a:gd name="f39" fmla="*/ 0 1 f21"/>
                    <a:gd name="f40" fmla="*/ f6 1 f21"/>
                    <a:gd name="f41" fmla="*/ 0 1 f20"/>
                    <a:gd name="f42" fmla="*/ f7 1 f20"/>
                    <a:gd name="f43" fmla="+- f30 0 f1"/>
                    <a:gd name="f44" fmla="*/ f31 1 f21"/>
                    <a:gd name="f45" fmla="*/ f32 1 f20"/>
                    <a:gd name="f46" fmla="*/ f33 1 f21"/>
                    <a:gd name="f47" fmla="*/ f34 1 f20"/>
                    <a:gd name="f48" fmla="*/ f35 1 f21"/>
                    <a:gd name="f49" fmla="*/ f36 1 f20"/>
                    <a:gd name="f50" fmla="*/ f37 1 f21"/>
                    <a:gd name="f51" fmla="*/ f38 1 f20"/>
                    <a:gd name="f52" fmla="*/ f39 f15 1"/>
                    <a:gd name="f53" fmla="*/ f40 f15 1"/>
                    <a:gd name="f54" fmla="*/ f42 f16 1"/>
                    <a:gd name="f55" fmla="*/ f41 f16 1"/>
                    <a:gd name="f56" fmla="*/ f44 f15 1"/>
                    <a:gd name="f57" fmla="*/ f45 f16 1"/>
                    <a:gd name="f58" fmla="*/ f46 f15 1"/>
                    <a:gd name="f59" fmla="*/ f47 f16 1"/>
                    <a:gd name="f60" fmla="*/ f48 f15 1"/>
                    <a:gd name="f61" fmla="*/ f49 f16 1"/>
                    <a:gd name="f62" fmla="*/ f50 f15 1"/>
                    <a:gd name="f63" fmla="*/ f51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3">
                      <a:pos x="f56" y="f57"/>
                    </a:cxn>
                    <a:cxn ang="f43">
                      <a:pos x="f56" y="f57"/>
                    </a:cxn>
                    <a:cxn ang="f43">
                      <a:pos x="f58" y="f59"/>
                    </a:cxn>
                    <a:cxn ang="f43">
                      <a:pos x="f60" y="f61"/>
                    </a:cxn>
                    <a:cxn ang="f43">
                      <a:pos x="f62" y="f63"/>
                    </a:cxn>
                    <a:cxn ang="f43">
                      <a:pos x="f56" y="f57"/>
                    </a:cxn>
                  </a:cxnLst>
                  <a:rect l="f52" t="f55" r="f53" b="f54"/>
                  <a:pathLst>
                    <a:path w="74" h="6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5" y="f9"/>
                      </a:lnTo>
                      <a:lnTo>
                        <a:pt x="f10" y="f7"/>
                      </a:lnTo>
                      <a:lnTo>
                        <a:pt x="f11" y="f12"/>
                      </a:lnTo>
                      <a:cubicBezTo>
                        <a:pt x="f6" y="f12"/>
                        <a:pt x="f13" y="f9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87" name="Freeform 40">
                  <a:extLst>
                    <a:ext uri="{FF2B5EF4-FFF2-40B4-BE49-F238E27FC236}">
                      <a16:creationId xmlns:a16="http://schemas.microsoft.com/office/drawing/2014/main" id="{F5E20FA6-8715-4AB7-BFB4-4BFE35CAA5D6}"/>
                    </a:ext>
                  </a:extLst>
                </p:cNvPr>
                <p:cNvSpPr/>
                <p:nvPr/>
              </p:nvSpPr>
              <p:spPr>
                <a:xfrm rot="10800009" flipH="1">
                  <a:off x="9277237" y="6168386"/>
                  <a:ext cx="19083" cy="527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0"/>
                    <a:gd name="f7" fmla="val 7"/>
                    <a:gd name="f8" fmla="val 31"/>
                    <a:gd name="f9" fmla="val 5"/>
                    <a:gd name="f10" fmla="+- 0 0 -90"/>
                    <a:gd name="f11" fmla="*/ f3 1 40"/>
                    <a:gd name="f12" fmla="*/ f4 1 7"/>
                    <a:gd name="f13" fmla="+- f7 0 f5"/>
                    <a:gd name="f14" fmla="+- f6 0 f5"/>
                    <a:gd name="f15" fmla="*/ f10 f0 1"/>
                    <a:gd name="f16" fmla="*/ f14 1 40"/>
                    <a:gd name="f17" fmla="*/ f13 1 7"/>
                    <a:gd name="f18" fmla="*/ 31 f14 1"/>
                    <a:gd name="f19" fmla="*/ 5 f13 1"/>
                    <a:gd name="f20" fmla="*/ 40 f14 1"/>
                    <a:gd name="f21" fmla="*/ 0 f13 1"/>
                    <a:gd name="f22" fmla="*/ 0 f14 1"/>
                    <a:gd name="f23" fmla="*/ 7 f13 1"/>
                    <a:gd name="f24" fmla="*/ f15 1 f2"/>
                    <a:gd name="f25" fmla="*/ f18 1 40"/>
                    <a:gd name="f26" fmla="*/ f19 1 7"/>
                    <a:gd name="f27" fmla="*/ f20 1 40"/>
                    <a:gd name="f28" fmla="*/ f21 1 7"/>
                    <a:gd name="f29" fmla="*/ f22 1 40"/>
                    <a:gd name="f30" fmla="*/ f23 1 7"/>
                    <a:gd name="f31" fmla="*/ 0 1 f16"/>
                    <a:gd name="f32" fmla="*/ f6 1 f16"/>
                    <a:gd name="f33" fmla="*/ 0 1 f17"/>
                    <a:gd name="f34" fmla="*/ f7 1 f17"/>
                    <a:gd name="f35" fmla="+- f24 0 f1"/>
                    <a:gd name="f36" fmla="*/ f25 1 f16"/>
                    <a:gd name="f37" fmla="*/ f26 1 f17"/>
                    <a:gd name="f38" fmla="*/ f27 1 f16"/>
                    <a:gd name="f39" fmla="*/ f28 1 f17"/>
                    <a:gd name="f40" fmla="*/ f29 1 f16"/>
                    <a:gd name="f41" fmla="*/ f30 1 f17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40" h="7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6" y="f5"/>
                      </a:lnTo>
                      <a:lnTo>
                        <a:pt x="f5" y="f7"/>
                      </a:lnTo>
                      <a:lnTo>
                        <a:pt x="f8" y="f9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88" name="Freeform 41">
                  <a:extLst>
                    <a:ext uri="{FF2B5EF4-FFF2-40B4-BE49-F238E27FC236}">
                      <a16:creationId xmlns:a16="http://schemas.microsoft.com/office/drawing/2014/main" id="{4B1F134C-B4B2-406F-8991-11AA78F2E75F}"/>
                    </a:ext>
                  </a:extLst>
                </p:cNvPr>
                <p:cNvSpPr/>
                <p:nvPr/>
              </p:nvSpPr>
              <p:spPr>
                <a:xfrm rot="10800009" flipH="1">
                  <a:off x="9238283" y="6170498"/>
                  <a:ext cx="11137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4"/>
                    <a:gd name="f7" fmla="val 4"/>
                    <a:gd name="f8" fmla="val 21"/>
                    <a:gd name="f9" fmla="val 3"/>
                    <a:gd name="f10" fmla="+- 0 0 -90"/>
                    <a:gd name="f11" fmla="*/ f3 1 24"/>
                    <a:gd name="f12" fmla="*/ f4 1 4"/>
                    <a:gd name="f13" fmla="+- f7 0 f5"/>
                    <a:gd name="f14" fmla="+- f6 0 f5"/>
                    <a:gd name="f15" fmla="*/ f10 f0 1"/>
                    <a:gd name="f16" fmla="*/ f13 1 4"/>
                    <a:gd name="f17" fmla="*/ f14 1 24"/>
                    <a:gd name="f18" fmla="*/ 21 f14 1"/>
                    <a:gd name="f19" fmla="*/ 4 f13 1"/>
                    <a:gd name="f20" fmla="*/ 24 f14 1"/>
                    <a:gd name="f21" fmla="*/ 0 f13 1"/>
                    <a:gd name="f22" fmla="*/ 0 f14 1"/>
                    <a:gd name="f23" fmla="*/ 3 f13 1"/>
                    <a:gd name="f24" fmla="*/ f15 1 f2"/>
                    <a:gd name="f25" fmla="*/ f18 1 24"/>
                    <a:gd name="f26" fmla="*/ f19 1 4"/>
                    <a:gd name="f27" fmla="*/ f20 1 24"/>
                    <a:gd name="f28" fmla="*/ f21 1 4"/>
                    <a:gd name="f29" fmla="*/ f22 1 24"/>
                    <a:gd name="f30" fmla="*/ f23 1 4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24" h="4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5"/>
                      </a:lnTo>
                      <a:lnTo>
                        <a:pt x="f5" y="f9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89" name="Freeform 42">
                  <a:extLst>
                    <a:ext uri="{FF2B5EF4-FFF2-40B4-BE49-F238E27FC236}">
                      <a16:creationId xmlns:a16="http://schemas.microsoft.com/office/drawing/2014/main" id="{225D23C2-4CB1-4108-814E-85D4DCAC6C52}"/>
                    </a:ext>
                  </a:extLst>
                </p:cNvPr>
                <p:cNvSpPr/>
                <p:nvPr/>
              </p:nvSpPr>
              <p:spPr>
                <a:xfrm rot="10800009" flipH="1">
                  <a:off x="6759674" y="6139912"/>
                  <a:ext cx="10332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1"/>
                    <a:gd name="f7" fmla="val 1"/>
                    <a:gd name="f8" fmla="val 10"/>
                    <a:gd name="f9" fmla="val 16"/>
                    <a:gd name="f10" fmla="+- 0 0 -90"/>
                    <a:gd name="f11" fmla="*/ f3 1 21"/>
                    <a:gd name="f12" fmla="*/ f4 1 1"/>
                    <a:gd name="f13" fmla="+- f7 0 f5"/>
                    <a:gd name="f14" fmla="+- f6 0 f5"/>
                    <a:gd name="f15" fmla="*/ f10 f0 1"/>
                    <a:gd name="f16" fmla="*/ f14 1 21"/>
                    <a:gd name="f17" fmla="*/ 21 f14 1"/>
                    <a:gd name="f18" fmla="*/ 0 f13 1"/>
                    <a:gd name="f19" fmla="*/ 0 f14 1"/>
                    <a:gd name="f20" fmla="*/ 1 f13 1"/>
                    <a:gd name="f21" fmla="*/ 0 1 f13"/>
                    <a:gd name="f22" fmla="*/ f7 1 f13"/>
                    <a:gd name="f23" fmla="*/ f15 1 f2"/>
                    <a:gd name="f24" fmla="*/ f17 1 21"/>
                    <a:gd name="f25" fmla="*/ f19 1 21"/>
                    <a:gd name="f26" fmla="*/ f18 1 f13"/>
                    <a:gd name="f27" fmla="*/ f20 1 f13"/>
                    <a:gd name="f28" fmla="*/ 0 1 f16"/>
                    <a:gd name="f29" fmla="*/ f6 1 f16"/>
                    <a:gd name="f30" fmla="*/ f22 f12 1"/>
                    <a:gd name="f31" fmla="*/ f21 f12 1"/>
                    <a:gd name="f32" fmla="+- f23 0 f1"/>
                    <a:gd name="f33" fmla="*/ f24 1 f16"/>
                    <a:gd name="f34" fmla="*/ f25 1 f16"/>
                    <a:gd name="f35" fmla="*/ f28 f11 1"/>
                    <a:gd name="f36" fmla="*/ f29 f11 1"/>
                    <a:gd name="f37" fmla="*/ f26 f12 1"/>
                    <a:gd name="f38" fmla="*/ f27 f12 1"/>
                    <a:gd name="f39" fmla="*/ f33 f11 1"/>
                    <a:gd name="f40" fmla="*/ f34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9" y="f37"/>
                    </a:cxn>
                    <a:cxn ang="f32">
                      <a:pos x="f39" y="f37"/>
                    </a:cxn>
                    <a:cxn ang="f32">
                      <a:pos x="f40" y="f38"/>
                    </a:cxn>
                    <a:cxn ang="f32">
                      <a:pos x="f39" y="f37"/>
                    </a:cxn>
                  </a:cxnLst>
                  <a:rect l="f35" t="f31" r="f36" b="f30"/>
                  <a:pathLst>
                    <a:path w="21" h="1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7"/>
                      </a:lnTo>
                      <a:cubicBezTo>
                        <a:pt x="f8" y="f5"/>
                        <a:pt x="f9" y="f5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90" name="Freeform 43">
                  <a:extLst>
                    <a:ext uri="{FF2B5EF4-FFF2-40B4-BE49-F238E27FC236}">
                      <a16:creationId xmlns:a16="http://schemas.microsoft.com/office/drawing/2014/main" id="{85F83A6E-5B6B-456F-BD50-353E073CD0A1}"/>
                    </a:ext>
                  </a:extLst>
                </p:cNvPr>
                <p:cNvSpPr/>
                <p:nvPr/>
              </p:nvSpPr>
              <p:spPr>
                <a:xfrm rot="10800009" flipH="1">
                  <a:off x="6839190" y="6140964"/>
                  <a:ext cx="4773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"/>
                    <a:gd name="f7" fmla="val 2"/>
                    <a:gd name="f8" fmla="val 6"/>
                    <a:gd name="f9" fmla="val 3"/>
                    <a:gd name="f10" fmla="val 1"/>
                    <a:gd name="f11" fmla="+- 0 0 -90"/>
                    <a:gd name="f12" fmla="*/ f3 1 10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10"/>
                    <a:gd name="f19" fmla="*/ 6 f15 1"/>
                    <a:gd name="f20" fmla="*/ 2 f14 1"/>
                    <a:gd name="f21" fmla="*/ 10 f15 1"/>
                    <a:gd name="f22" fmla="*/ 0 f14 1"/>
                    <a:gd name="f23" fmla="*/ f16 1 f2"/>
                    <a:gd name="f24" fmla="*/ f19 1 10"/>
                    <a:gd name="f25" fmla="*/ f20 1 2"/>
                    <a:gd name="f26" fmla="*/ f21 1 10"/>
                    <a:gd name="f27" fmla="*/ f22 1 2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10" h="2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5"/>
                      </a:lnTo>
                      <a:cubicBezTo>
                        <a:pt x="f9" y="f10"/>
                        <a:pt x="f5" y="f7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91" name="Freeform 44">
                  <a:extLst>
                    <a:ext uri="{FF2B5EF4-FFF2-40B4-BE49-F238E27FC236}">
                      <a16:creationId xmlns:a16="http://schemas.microsoft.com/office/drawing/2014/main" id="{3A3517DD-999A-4C1B-8A9D-A612A09CAFEE}"/>
                    </a:ext>
                  </a:extLst>
                </p:cNvPr>
                <p:cNvSpPr/>
                <p:nvPr/>
              </p:nvSpPr>
              <p:spPr>
                <a:xfrm rot="10800009" flipH="1">
                  <a:off x="8138535" y="6172620"/>
                  <a:ext cx="31016" cy="6327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5"/>
                    <a:gd name="f7" fmla="val 9"/>
                    <a:gd name="f8" fmla="val 34"/>
                    <a:gd name="f9" fmla="val 5"/>
                    <a:gd name="f10" fmla="val 4"/>
                    <a:gd name="f11" fmla="val 13"/>
                    <a:gd name="f12" fmla="val 8"/>
                    <a:gd name="f13" fmla="val 35"/>
                    <a:gd name="f14" fmla="val 7"/>
                    <a:gd name="f15" fmla="val 51"/>
                    <a:gd name="f16" fmla="+- 0 0 -90"/>
                    <a:gd name="f17" fmla="*/ f3 1 65"/>
                    <a:gd name="f18" fmla="*/ f4 1 9"/>
                    <a:gd name="f19" fmla="+- f7 0 f5"/>
                    <a:gd name="f20" fmla="+- f6 0 f5"/>
                    <a:gd name="f21" fmla="*/ f16 f0 1"/>
                    <a:gd name="f22" fmla="*/ f20 1 65"/>
                    <a:gd name="f23" fmla="*/ f19 1 9"/>
                    <a:gd name="f24" fmla="*/ 65 f20 1"/>
                    <a:gd name="f25" fmla="*/ 9 f19 1"/>
                    <a:gd name="f26" fmla="*/ 4 f20 1"/>
                    <a:gd name="f27" fmla="*/ 4 f19 1"/>
                    <a:gd name="f28" fmla="*/ 13 f20 1"/>
                    <a:gd name="f29" fmla="*/ 8 f19 1"/>
                    <a:gd name="f30" fmla="*/ f21 1 f2"/>
                    <a:gd name="f31" fmla="*/ f24 1 65"/>
                    <a:gd name="f32" fmla="*/ f25 1 9"/>
                    <a:gd name="f33" fmla="*/ f26 1 65"/>
                    <a:gd name="f34" fmla="*/ f27 1 9"/>
                    <a:gd name="f35" fmla="*/ f28 1 65"/>
                    <a:gd name="f36" fmla="*/ f29 1 9"/>
                    <a:gd name="f37" fmla="*/ 0 1 f22"/>
                    <a:gd name="f38" fmla="*/ f6 1 f22"/>
                    <a:gd name="f39" fmla="*/ 0 1 f23"/>
                    <a:gd name="f40" fmla="*/ f7 1 f23"/>
                    <a:gd name="f41" fmla="+- f30 0 f1"/>
                    <a:gd name="f42" fmla="*/ f31 1 f22"/>
                    <a:gd name="f43" fmla="*/ f32 1 f23"/>
                    <a:gd name="f44" fmla="*/ f33 1 f22"/>
                    <a:gd name="f45" fmla="*/ f34 1 f23"/>
                    <a:gd name="f46" fmla="*/ f35 1 f22"/>
                    <a:gd name="f47" fmla="*/ f36 1 f23"/>
                    <a:gd name="f48" fmla="*/ f37 f17 1"/>
                    <a:gd name="f49" fmla="*/ f38 f17 1"/>
                    <a:gd name="f50" fmla="*/ f40 f18 1"/>
                    <a:gd name="f51" fmla="*/ f39 f18 1"/>
                    <a:gd name="f52" fmla="*/ f42 f17 1"/>
                    <a:gd name="f53" fmla="*/ f43 f18 1"/>
                    <a:gd name="f54" fmla="*/ f44 f17 1"/>
                    <a:gd name="f55" fmla="*/ f45 f18 1"/>
                    <a:gd name="f56" fmla="*/ f46 f17 1"/>
                    <a:gd name="f57" fmla="*/ f47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1">
                      <a:pos x="f52" y="f53"/>
                    </a:cxn>
                    <a:cxn ang="f41">
                      <a:pos x="f52" y="f53"/>
                    </a:cxn>
                    <a:cxn ang="f41">
                      <a:pos x="f54" y="f55"/>
                    </a:cxn>
                    <a:cxn ang="f41">
                      <a:pos x="f56" y="f57"/>
                    </a:cxn>
                    <a:cxn ang="f41">
                      <a:pos x="f52" y="f53"/>
                    </a:cxn>
                  </a:cxnLst>
                  <a:rect l="f48" t="f51" r="f49" b="f50"/>
                  <a:pathLst>
                    <a:path w="65" h="9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5" y="f5"/>
                        <a:pt x="f10" y="f10"/>
                      </a:cubicBezTo>
                      <a:lnTo>
                        <a:pt x="f11" y="f12"/>
                      </a:lnTo>
                      <a:cubicBezTo>
                        <a:pt x="f13" y="f14"/>
                        <a:pt x="f15" y="f12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92" name="Freeform 45">
                  <a:extLst>
                    <a:ext uri="{FF2B5EF4-FFF2-40B4-BE49-F238E27FC236}">
                      <a16:creationId xmlns:a16="http://schemas.microsoft.com/office/drawing/2014/main" id="{AE537D25-02BE-48D3-B03F-D59491348131}"/>
                    </a:ext>
                  </a:extLst>
                </p:cNvPr>
                <p:cNvSpPr/>
                <p:nvPr/>
              </p:nvSpPr>
              <p:spPr>
                <a:xfrm rot="10800009" flipH="1">
                  <a:off x="7430807" y="6154689"/>
                  <a:ext cx="14310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9"/>
                    <a:gd name="f7" fmla="val 4"/>
                    <a:gd name="f8" fmla="val 3"/>
                    <a:gd name="f9" fmla="val 9"/>
                    <a:gd name="f10" fmla="+- 0 0 -90"/>
                    <a:gd name="f11" fmla="*/ f3 1 29"/>
                    <a:gd name="f12" fmla="*/ f4 1 4"/>
                    <a:gd name="f13" fmla="+- f7 0 f5"/>
                    <a:gd name="f14" fmla="+- f6 0 f5"/>
                    <a:gd name="f15" fmla="*/ f10 f0 1"/>
                    <a:gd name="f16" fmla="*/ f13 1 4"/>
                    <a:gd name="f17" fmla="*/ f14 1 29"/>
                    <a:gd name="f18" fmla="*/ 0 f14 1"/>
                    <a:gd name="f19" fmla="*/ 3 f13 1"/>
                    <a:gd name="f20" fmla="*/ 9 f14 1"/>
                    <a:gd name="f21" fmla="*/ 4 f13 1"/>
                    <a:gd name="f22" fmla="*/ 29 f14 1"/>
                    <a:gd name="f23" fmla="*/ 0 f13 1"/>
                    <a:gd name="f24" fmla="*/ f15 1 f2"/>
                    <a:gd name="f25" fmla="*/ f18 1 29"/>
                    <a:gd name="f26" fmla="*/ f19 1 4"/>
                    <a:gd name="f27" fmla="*/ f20 1 29"/>
                    <a:gd name="f28" fmla="*/ f21 1 4"/>
                    <a:gd name="f29" fmla="*/ f22 1 29"/>
                    <a:gd name="f30" fmla="*/ f23 1 4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29" h="4">
                      <a:moveTo>
                        <a:pt x="f5" y="f8"/>
                      </a:moveTo>
                      <a:lnTo>
                        <a:pt x="f5" y="f8"/>
                      </a:lnTo>
                      <a:lnTo>
                        <a:pt x="f9" y="f7"/>
                      </a:lnTo>
                      <a:lnTo>
                        <a:pt x="f6" y="f5"/>
                      </a:lnTo>
                      <a:lnTo>
                        <a:pt x="f5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93" name="Freeform 46">
                  <a:extLst>
                    <a:ext uri="{FF2B5EF4-FFF2-40B4-BE49-F238E27FC236}">
                      <a16:creationId xmlns:a16="http://schemas.microsoft.com/office/drawing/2014/main" id="{0F928ED2-2713-48B8-9AFC-388BBE35664C}"/>
                    </a:ext>
                  </a:extLst>
                </p:cNvPr>
                <p:cNvSpPr/>
                <p:nvPr/>
              </p:nvSpPr>
              <p:spPr>
                <a:xfrm rot="10800009" flipH="1">
                  <a:off x="7401391" y="6142015"/>
                  <a:ext cx="19083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0"/>
                    <a:gd name="f7" fmla="val 3"/>
                    <a:gd name="f8" fmla="val 9"/>
                    <a:gd name="f9" fmla="val 1"/>
                    <a:gd name="f10" fmla="val 22"/>
                    <a:gd name="f11" fmla="val 2"/>
                    <a:gd name="f12" fmla="+- 0 0 -90"/>
                    <a:gd name="f13" fmla="*/ f3 1 40"/>
                    <a:gd name="f14" fmla="*/ f4 1 3"/>
                    <a:gd name="f15" fmla="+- f7 0 f5"/>
                    <a:gd name="f16" fmla="+- f6 0 f5"/>
                    <a:gd name="f17" fmla="*/ f12 f0 1"/>
                    <a:gd name="f18" fmla="*/ f15 1 3"/>
                    <a:gd name="f19" fmla="*/ f16 1 40"/>
                    <a:gd name="f20" fmla="*/ 40 f16 1"/>
                    <a:gd name="f21" fmla="*/ 3 f15 1"/>
                    <a:gd name="f22" fmla="*/ 0 f16 1"/>
                    <a:gd name="f23" fmla="*/ 0 f15 1"/>
                    <a:gd name="f24" fmla="*/ f17 1 f2"/>
                    <a:gd name="f25" fmla="*/ f20 1 40"/>
                    <a:gd name="f26" fmla="*/ f21 1 3"/>
                    <a:gd name="f27" fmla="*/ f22 1 40"/>
                    <a:gd name="f28" fmla="*/ f23 1 3"/>
                    <a:gd name="f29" fmla="*/ 0 1 f19"/>
                    <a:gd name="f30" fmla="*/ f6 1 f19"/>
                    <a:gd name="f31" fmla="*/ 0 1 f18"/>
                    <a:gd name="f32" fmla="*/ f7 1 f18"/>
                    <a:gd name="f33" fmla="+- f24 0 f1"/>
                    <a:gd name="f34" fmla="*/ f25 1 f19"/>
                    <a:gd name="f35" fmla="*/ f26 1 f18"/>
                    <a:gd name="f36" fmla="*/ f27 1 f19"/>
                    <a:gd name="f37" fmla="*/ f28 1 f18"/>
                    <a:gd name="f38" fmla="*/ f29 f13 1"/>
                    <a:gd name="f39" fmla="*/ f30 f13 1"/>
                    <a:gd name="f40" fmla="*/ f32 f14 1"/>
                    <a:gd name="f41" fmla="*/ f31 f14 1"/>
                    <a:gd name="f42" fmla="*/ f34 f13 1"/>
                    <a:gd name="f43" fmla="*/ f35 f14 1"/>
                    <a:gd name="f44" fmla="*/ f36 f13 1"/>
                    <a:gd name="f45" fmla="*/ f37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2" y="f43"/>
                    </a:cxn>
                    <a:cxn ang="f33">
                      <a:pos x="f42" y="f43"/>
                    </a:cxn>
                    <a:cxn ang="f33">
                      <a:pos x="f44" y="f45"/>
                    </a:cxn>
                    <a:cxn ang="f33">
                      <a:pos x="f42" y="f43"/>
                    </a:cxn>
                  </a:cxnLst>
                  <a:rect l="f38" t="f41" r="f39" b="f40"/>
                  <a:pathLst>
                    <a:path w="40" h="3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5" y="f5"/>
                      </a:lnTo>
                      <a:cubicBezTo>
                        <a:pt x="f8" y="f9"/>
                        <a:pt x="f10" y="f11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94" name="Freeform 47">
                  <a:extLst>
                    <a:ext uri="{FF2B5EF4-FFF2-40B4-BE49-F238E27FC236}">
                      <a16:creationId xmlns:a16="http://schemas.microsoft.com/office/drawing/2014/main" id="{34027CE9-AB9E-48D6-A5EE-32B22DC0FF86}"/>
                    </a:ext>
                  </a:extLst>
                </p:cNvPr>
                <p:cNvSpPr/>
                <p:nvPr/>
              </p:nvSpPr>
              <p:spPr>
                <a:xfrm rot="10800009" flipH="1">
                  <a:off x="6365257" y="6135697"/>
                  <a:ext cx="18288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8"/>
                    <a:gd name="f7" fmla="val 5"/>
                    <a:gd name="f8" fmla="val 24"/>
                    <a:gd name="f9" fmla="val 21"/>
                    <a:gd name="f10" fmla="val 3"/>
                    <a:gd name="f11" fmla="+- 0 0 -90"/>
                    <a:gd name="f12" fmla="*/ f3 1 38"/>
                    <a:gd name="f13" fmla="*/ f4 1 5"/>
                    <a:gd name="f14" fmla="+- f7 0 f5"/>
                    <a:gd name="f15" fmla="+- f6 0 f5"/>
                    <a:gd name="f16" fmla="*/ f11 f0 1"/>
                    <a:gd name="f17" fmla="*/ f14 1 5"/>
                    <a:gd name="f18" fmla="*/ f15 1 38"/>
                    <a:gd name="f19" fmla="*/ 24 f15 1"/>
                    <a:gd name="f20" fmla="*/ 0 f14 1"/>
                    <a:gd name="f21" fmla="*/ 0 f15 1"/>
                    <a:gd name="f22" fmla="*/ 5 f14 1"/>
                    <a:gd name="f23" fmla="*/ f16 1 f2"/>
                    <a:gd name="f24" fmla="*/ f19 1 38"/>
                    <a:gd name="f25" fmla="*/ f20 1 5"/>
                    <a:gd name="f26" fmla="*/ f21 1 38"/>
                    <a:gd name="f27" fmla="*/ f22 1 5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38" h="5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5" y="f7"/>
                      </a:lnTo>
                      <a:cubicBezTo>
                        <a:pt x="f6" y="f7"/>
                        <a:pt x="f9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95" name="Freeform 48">
                  <a:extLst>
                    <a:ext uri="{FF2B5EF4-FFF2-40B4-BE49-F238E27FC236}">
                      <a16:creationId xmlns:a16="http://schemas.microsoft.com/office/drawing/2014/main" id="{4913B680-BC1E-4222-AFED-AAF98C2E533F}"/>
                    </a:ext>
                  </a:extLst>
                </p:cNvPr>
                <p:cNvSpPr/>
                <p:nvPr/>
              </p:nvSpPr>
              <p:spPr>
                <a:xfrm rot="10800009" flipH="1">
                  <a:off x="8767523" y="6167344"/>
                  <a:ext cx="31016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5"/>
                    <a:gd name="f7" fmla="val 6"/>
                    <a:gd name="f8" fmla="val 3"/>
                    <a:gd name="f9" fmla="val 39"/>
                    <a:gd name="f10" fmla="val 1"/>
                    <a:gd name="f11" fmla="val 18"/>
                    <a:gd name="f12" fmla="val 32"/>
                    <a:gd name="f13" fmla="val 2"/>
                    <a:gd name="f14" fmla="val 57"/>
                    <a:gd name="f15" fmla="+- 0 0 -90"/>
                    <a:gd name="f16" fmla="*/ f3 1 65"/>
                    <a:gd name="f17" fmla="*/ f4 1 6"/>
                    <a:gd name="f18" fmla="+- f7 0 f5"/>
                    <a:gd name="f19" fmla="+- f6 0 f5"/>
                    <a:gd name="f20" fmla="*/ f15 f0 1"/>
                    <a:gd name="f21" fmla="*/ f18 1 6"/>
                    <a:gd name="f22" fmla="*/ f19 1 65"/>
                    <a:gd name="f23" fmla="*/ 65 f19 1"/>
                    <a:gd name="f24" fmla="*/ 3 f18 1"/>
                    <a:gd name="f25" fmla="*/ 0 f19 1"/>
                    <a:gd name="f26" fmla="*/ 0 f18 1"/>
                    <a:gd name="f27" fmla="*/ f20 1 f2"/>
                    <a:gd name="f28" fmla="*/ f23 1 65"/>
                    <a:gd name="f29" fmla="*/ f24 1 6"/>
                    <a:gd name="f30" fmla="*/ f25 1 65"/>
                    <a:gd name="f31" fmla="*/ f26 1 6"/>
                    <a:gd name="f32" fmla="*/ 0 1 f22"/>
                    <a:gd name="f33" fmla="*/ f6 1 f22"/>
                    <a:gd name="f34" fmla="*/ 0 1 f21"/>
                    <a:gd name="f35" fmla="*/ f7 1 f21"/>
                    <a:gd name="f36" fmla="+- f27 0 f1"/>
                    <a:gd name="f37" fmla="*/ f28 1 f22"/>
                    <a:gd name="f38" fmla="*/ f29 1 f21"/>
                    <a:gd name="f39" fmla="*/ f30 1 f22"/>
                    <a:gd name="f40" fmla="*/ f31 1 f21"/>
                    <a:gd name="f41" fmla="*/ f32 f16 1"/>
                    <a:gd name="f42" fmla="*/ f33 f16 1"/>
                    <a:gd name="f43" fmla="*/ f35 f17 1"/>
                    <a:gd name="f44" fmla="*/ f34 f17 1"/>
                    <a:gd name="f45" fmla="*/ f37 f16 1"/>
                    <a:gd name="f46" fmla="*/ f38 f17 1"/>
                    <a:gd name="f47" fmla="*/ f39 f16 1"/>
                    <a:gd name="f48" fmla="*/ f40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6">
                      <a:pos x="f45" y="f46"/>
                    </a:cxn>
                    <a:cxn ang="f36">
                      <a:pos x="f45" y="f46"/>
                    </a:cxn>
                    <a:cxn ang="f36">
                      <a:pos x="f47" y="f48"/>
                    </a:cxn>
                    <a:cxn ang="f36">
                      <a:pos x="f45" y="f46"/>
                    </a:cxn>
                  </a:cxnLst>
                  <a:rect l="f41" t="f44" r="f42" b="f43"/>
                  <a:pathLst>
                    <a:path w="65" h="6">
                      <a:moveTo>
                        <a:pt x="f6" y="f8"/>
                      </a:moveTo>
                      <a:lnTo>
                        <a:pt x="f6" y="f8"/>
                      </a:lnTo>
                      <a:cubicBezTo>
                        <a:pt x="f9" y="f10"/>
                        <a:pt x="f11" y="f5"/>
                        <a:pt x="f5" y="f5"/>
                      </a:cubicBezTo>
                      <a:cubicBezTo>
                        <a:pt x="f12" y="f13"/>
                        <a:pt x="f14" y="f7"/>
                        <a:pt x="f6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96" name="Freeform 49">
                  <a:extLst>
                    <a:ext uri="{FF2B5EF4-FFF2-40B4-BE49-F238E27FC236}">
                      <a16:creationId xmlns:a16="http://schemas.microsoft.com/office/drawing/2014/main" id="{53286983-AFF4-4600-98B7-299AED81D399}"/>
                    </a:ext>
                  </a:extLst>
                </p:cNvPr>
                <p:cNvSpPr/>
                <p:nvPr/>
              </p:nvSpPr>
              <p:spPr>
                <a:xfrm rot="10800009" flipH="1">
                  <a:off x="6789886" y="6173662"/>
                  <a:ext cx="9546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1"/>
                    <a:gd name="f7" fmla="val 2"/>
                    <a:gd name="f8" fmla="val 18"/>
                    <a:gd name="f9" fmla="val 5"/>
                    <a:gd name="f10" fmla="val 1"/>
                    <a:gd name="f11" fmla="val 13"/>
                    <a:gd name="f12" fmla="+- 0 0 -90"/>
                    <a:gd name="f13" fmla="*/ f3 1 21"/>
                    <a:gd name="f14" fmla="*/ f4 1 2"/>
                    <a:gd name="f15" fmla="+- f7 0 f5"/>
                    <a:gd name="f16" fmla="+- f6 0 f5"/>
                    <a:gd name="f17" fmla="*/ f12 f0 1"/>
                    <a:gd name="f18" fmla="*/ f15 1 2"/>
                    <a:gd name="f19" fmla="*/ f16 1 21"/>
                    <a:gd name="f20" fmla="*/ 18 f16 1"/>
                    <a:gd name="f21" fmla="*/ 0 f15 1"/>
                    <a:gd name="f22" fmla="*/ 0 f16 1"/>
                    <a:gd name="f23" fmla="*/ 2 f15 1"/>
                    <a:gd name="f24" fmla="*/ f17 1 f2"/>
                    <a:gd name="f25" fmla="*/ f20 1 21"/>
                    <a:gd name="f26" fmla="*/ f21 1 2"/>
                    <a:gd name="f27" fmla="*/ f22 1 21"/>
                    <a:gd name="f28" fmla="*/ f23 1 2"/>
                    <a:gd name="f29" fmla="*/ 0 1 f19"/>
                    <a:gd name="f30" fmla="*/ f6 1 f19"/>
                    <a:gd name="f31" fmla="*/ 0 1 f18"/>
                    <a:gd name="f32" fmla="*/ f7 1 f18"/>
                    <a:gd name="f33" fmla="+- f24 0 f1"/>
                    <a:gd name="f34" fmla="*/ f25 1 f19"/>
                    <a:gd name="f35" fmla="*/ f26 1 f18"/>
                    <a:gd name="f36" fmla="*/ f27 1 f19"/>
                    <a:gd name="f37" fmla="*/ f28 1 f18"/>
                    <a:gd name="f38" fmla="*/ f29 f13 1"/>
                    <a:gd name="f39" fmla="*/ f30 f13 1"/>
                    <a:gd name="f40" fmla="*/ f32 f14 1"/>
                    <a:gd name="f41" fmla="*/ f31 f14 1"/>
                    <a:gd name="f42" fmla="*/ f34 f13 1"/>
                    <a:gd name="f43" fmla="*/ f35 f14 1"/>
                    <a:gd name="f44" fmla="*/ f36 f13 1"/>
                    <a:gd name="f45" fmla="*/ f37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2" y="f43"/>
                    </a:cxn>
                    <a:cxn ang="f33">
                      <a:pos x="f42" y="f43"/>
                    </a:cxn>
                    <a:cxn ang="f33">
                      <a:pos x="f44" y="f45"/>
                    </a:cxn>
                    <a:cxn ang="f33">
                      <a:pos x="f42" y="f43"/>
                    </a:cxn>
                  </a:cxnLst>
                  <a:rect l="f38" t="f41" r="f39" b="f40"/>
                  <a:pathLst>
                    <a:path w="21" h="2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5" y="f7"/>
                        <a:pt x="f5" y="f7"/>
                      </a:cubicBezTo>
                      <a:cubicBezTo>
                        <a:pt x="f11" y="f7"/>
                        <a:pt x="f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97" name="Freeform 50">
                  <a:extLst>
                    <a:ext uri="{FF2B5EF4-FFF2-40B4-BE49-F238E27FC236}">
                      <a16:creationId xmlns:a16="http://schemas.microsoft.com/office/drawing/2014/main" id="{7427F293-3CAD-4F2B-B0A9-BB1F3075BCBE}"/>
                    </a:ext>
                  </a:extLst>
                </p:cNvPr>
                <p:cNvSpPr/>
                <p:nvPr/>
              </p:nvSpPr>
              <p:spPr>
                <a:xfrm rot="10800009" flipH="1">
                  <a:off x="8731742" y="6170508"/>
                  <a:ext cx="35780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75"/>
                    <a:gd name="f7" fmla="val 4"/>
                    <a:gd name="f8" fmla="val 3"/>
                    <a:gd name="f9" fmla="val 13"/>
                    <a:gd name="f10" fmla="val 32"/>
                    <a:gd name="f11" fmla="val 52"/>
                    <a:gd name="f12" fmla="val 2"/>
                    <a:gd name="f13" fmla="val 1"/>
                    <a:gd name="f14" fmla="val 25"/>
                    <a:gd name="f15" fmla="+- 0 0 -90"/>
                    <a:gd name="f16" fmla="*/ f3 1 75"/>
                    <a:gd name="f17" fmla="*/ f4 1 4"/>
                    <a:gd name="f18" fmla="+- f7 0 f5"/>
                    <a:gd name="f19" fmla="+- f6 0 f5"/>
                    <a:gd name="f20" fmla="*/ f15 f0 1"/>
                    <a:gd name="f21" fmla="*/ f18 1 4"/>
                    <a:gd name="f22" fmla="*/ f19 1 75"/>
                    <a:gd name="f23" fmla="*/ 0 f19 1"/>
                    <a:gd name="f24" fmla="*/ 3 f18 1"/>
                    <a:gd name="f25" fmla="*/ 13 f19 1"/>
                    <a:gd name="f26" fmla="*/ 4 f18 1"/>
                    <a:gd name="f27" fmla="*/ 75 f19 1"/>
                    <a:gd name="f28" fmla="*/ f20 1 f2"/>
                    <a:gd name="f29" fmla="*/ f23 1 75"/>
                    <a:gd name="f30" fmla="*/ f24 1 4"/>
                    <a:gd name="f31" fmla="*/ f25 1 75"/>
                    <a:gd name="f32" fmla="*/ f26 1 4"/>
                    <a:gd name="f33" fmla="*/ f27 1 75"/>
                    <a:gd name="f34" fmla="*/ 0 1 f22"/>
                    <a:gd name="f35" fmla="*/ f6 1 f22"/>
                    <a:gd name="f36" fmla="*/ 0 1 f21"/>
                    <a:gd name="f37" fmla="*/ f7 1 f21"/>
                    <a:gd name="f38" fmla="+- f28 0 f1"/>
                    <a:gd name="f39" fmla="*/ f29 1 f22"/>
                    <a:gd name="f40" fmla="*/ f30 1 f21"/>
                    <a:gd name="f41" fmla="*/ f31 1 f22"/>
                    <a:gd name="f42" fmla="*/ f32 1 f21"/>
                    <a:gd name="f43" fmla="*/ f33 1 f22"/>
                    <a:gd name="f44" fmla="*/ f34 f16 1"/>
                    <a:gd name="f45" fmla="*/ f35 f16 1"/>
                    <a:gd name="f46" fmla="*/ f37 f17 1"/>
                    <a:gd name="f47" fmla="*/ f36 f17 1"/>
                    <a:gd name="f48" fmla="*/ f39 f16 1"/>
                    <a:gd name="f49" fmla="*/ f40 f17 1"/>
                    <a:gd name="f50" fmla="*/ f41 f16 1"/>
                    <a:gd name="f51" fmla="*/ f42 f17 1"/>
                    <a:gd name="f52" fmla="*/ f43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8" y="f49"/>
                    </a:cxn>
                    <a:cxn ang="f38">
                      <a:pos x="f48" y="f49"/>
                    </a:cxn>
                    <a:cxn ang="f38">
                      <a:pos x="f50" y="f51"/>
                    </a:cxn>
                    <a:cxn ang="f38">
                      <a:pos x="f52" y="f49"/>
                    </a:cxn>
                    <a:cxn ang="f38">
                      <a:pos x="f48" y="f49"/>
                    </a:cxn>
                  </a:cxnLst>
                  <a:rect l="f44" t="f47" r="f45" b="f46"/>
                  <a:pathLst>
                    <a:path w="75" h="4">
                      <a:moveTo>
                        <a:pt x="f5" y="f8"/>
                      </a:moveTo>
                      <a:lnTo>
                        <a:pt x="f5" y="f8"/>
                      </a:lnTo>
                      <a:lnTo>
                        <a:pt x="f9" y="f7"/>
                      </a:lnTo>
                      <a:cubicBezTo>
                        <a:pt x="f10" y="f8"/>
                        <a:pt x="f11" y="f12"/>
                        <a:pt x="f6" y="f8"/>
                      </a:cubicBezTo>
                      <a:cubicBezTo>
                        <a:pt x="f11" y="f13"/>
                        <a:pt x="f14" y="f5"/>
                        <a:pt x="f5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98" name="Freeform 51">
                  <a:extLst>
                    <a:ext uri="{FF2B5EF4-FFF2-40B4-BE49-F238E27FC236}">
                      <a16:creationId xmlns:a16="http://schemas.microsoft.com/office/drawing/2014/main" id="{8E9A00B5-09CF-4A77-91AC-18AF2DAB9796}"/>
                    </a:ext>
                  </a:extLst>
                </p:cNvPr>
                <p:cNvSpPr/>
                <p:nvPr/>
              </p:nvSpPr>
              <p:spPr>
                <a:xfrm rot="10800009" flipH="1">
                  <a:off x="4949007" y="6145188"/>
                  <a:ext cx="3977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"/>
                    <a:gd name="f7" fmla="val 1"/>
                    <a:gd name="f8" fmla="val 3"/>
                    <a:gd name="f9" fmla="+- 0 0 -90"/>
                    <a:gd name="f10" fmla="*/ f3 1 8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8"/>
                    <a:gd name="f16" fmla="*/ 8 f13 1"/>
                    <a:gd name="f17" fmla="*/ 1 f12 1"/>
                    <a:gd name="f18" fmla="*/ 1 f13 1"/>
                    <a:gd name="f19" fmla="*/ 0 f12 1"/>
                    <a:gd name="f20" fmla="*/ 0 1 f12"/>
                    <a:gd name="f21" fmla="*/ f7 1 f12"/>
                    <a:gd name="f22" fmla="*/ f14 1 f2"/>
                    <a:gd name="f23" fmla="*/ f16 1 8"/>
                    <a:gd name="f24" fmla="*/ f18 1 8"/>
                    <a:gd name="f25" fmla="*/ f17 1 f12"/>
                    <a:gd name="f26" fmla="*/ f19 1 f12"/>
                    <a:gd name="f27" fmla="*/ 0 1 f15"/>
                    <a:gd name="f28" fmla="*/ f6 1 f15"/>
                    <a:gd name="f29" fmla="*/ f21 f11 1"/>
                    <a:gd name="f30" fmla="*/ f20 f11 1"/>
                    <a:gd name="f31" fmla="+- f22 0 f1"/>
                    <a:gd name="f32" fmla="*/ f23 1 f15"/>
                    <a:gd name="f33" fmla="*/ f24 1 f15"/>
                    <a:gd name="f34" fmla="*/ f27 f10 1"/>
                    <a:gd name="f35" fmla="*/ f28 f10 1"/>
                    <a:gd name="f36" fmla="*/ f25 f11 1"/>
                    <a:gd name="f37" fmla="*/ f26 f11 1"/>
                    <a:gd name="f38" fmla="*/ f32 f10 1"/>
                    <a:gd name="f39" fmla="*/ f33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8" y="f36"/>
                    </a:cxn>
                    <a:cxn ang="f31">
                      <a:pos x="f38" y="f36"/>
                    </a:cxn>
                    <a:cxn ang="f31">
                      <a:pos x="f39" y="f37"/>
                    </a:cxn>
                    <a:cxn ang="f31">
                      <a:pos x="f38" y="f36"/>
                    </a:cxn>
                  </a:cxnLst>
                  <a:rect l="f34" t="f30" r="f35" b="f29"/>
                  <a:pathLst>
                    <a:path w="8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7" y="f5"/>
                      </a:lnTo>
                      <a:cubicBezTo>
                        <a:pt x="f5" y="f7"/>
                        <a:pt x="f8" y="f7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99" name="Freeform 52">
                  <a:extLst>
                    <a:ext uri="{FF2B5EF4-FFF2-40B4-BE49-F238E27FC236}">
                      <a16:creationId xmlns:a16="http://schemas.microsoft.com/office/drawing/2014/main" id="{33160BCF-55D3-4075-B390-C6B534B67343}"/>
                    </a:ext>
                  </a:extLst>
                </p:cNvPr>
                <p:cNvSpPr/>
                <p:nvPr/>
              </p:nvSpPr>
              <p:spPr>
                <a:xfrm rot="10800009" flipH="1">
                  <a:off x="4537910" y="6177897"/>
                  <a:ext cx="17492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6"/>
                    <a:gd name="f7" fmla="val 1"/>
                    <a:gd name="f8" fmla="val 9"/>
                    <a:gd name="f9" fmla="val 23"/>
                    <a:gd name="f10" fmla="val 29"/>
                    <a:gd name="f11" fmla="val 19"/>
                    <a:gd name="f12" fmla="+- 0 0 -90"/>
                    <a:gd name="f13" fmla="*/ f3 1 36"/>
                    <a:gd name="f14" fmla="*/ f4 1 1"/>
                    <a:gd name="f15" fmla="+- f7 0 f5"/>
                    <a:gd name="f16" fmla="+- f6 0 f5"/>
                    <a:gd name="f17" fmla="*/ f12 f0 1"/>
                    <a:gd name="f18" fmla="*/ f16 1 36"/>
                    <a:gd name="f19" fmla="*/ 0 f16 1"/>
                    <a:gd name="f20" fmla="*/ 1 f15 1"/>
                    <a:gd name="f21" fmla="*/ 36 f16 1"/>
                    <a:gd name="f22" fmla="*/ 0 1 f15"/>
                    <a:gd name="f23" fmla="*/ f7 1 f15"/>
                    <a:gd name="f24" fmla="*/ f17 1 f2"/>
                    <a:gd name="f25" fmla="*/ f19 1 36"/>
                    <a:gd name="f26" fmla="*/ f21 1 36"/>
                    <a:gd name="f27" fmla="*/ f20 1 f15"/>
                    <a:gd name="f28" fmla="*/ 0 1 f18"/>
                    <a:gd name="f29" fmla="*/ f6 1 f18"/>
                    <a:gd name="f30" fmla="*/ f23 f14 1"/>
                    <a:gd name="f31" fmla="*/ f22 f14 1"/>
                    <a:gd name="f32" fmla="+- f24 0 f1"/>
                    <a:gd name="f33" fmla="*/ f25 1 f18"/>
                    <a:gd name="f34" fmla="*/ f26 1 f18"/>
                    <a:gd name="f35" fmla="*/ f28 f13 1"/>
                    <a:gd name="f36" fmla="*/ f29 f13 1"/>
                    <a:gd name="f37" fmla="*/ f27 f14 1"/>
                    <a:gd name="f38" fmla="*/ f33 f13 1"/>
                    <a:gd name="f39" fmla="*/ f34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8" y="f37"/>
                    </a:cxn>
                    <a:cxn ang="f32">
                      <a:pos x="f38" y="f37"/>
                    </a:cxn>
                    <a:cxn ang="f32">
                      <a:pos x="f39" y="f37"/>
                    </a:cxn>
                    <a:cxn ang="f32">
                      <a:pos x="f38" y="f37"/>
                    </a:cxn>
                  </a:cxnLst>
                  <a:rect l="f35" t="f31" r="f36" b="f30"/>
                  <a:pathLst>
                    <a:path w="36" h="1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7"/>
                        <a:pt x="f9" y="f7"/>
                        <a:pt x="f6" y="f7"/>
                      </a:cubicBezTo>
                      <a:cubicBezTo>
                        <a:pt x="f10" y="f5"/>
                        <a:pt x="f11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00" name="Freeform 53">
                  <a:extLst>
                    <a:ext uri="{FF2B5EF4-FFF2-40B4-BE49-F238E27FC236}">
                      <a16:creationId xmlns:a16="http://schemas.microsoft.com/office/drawing/2014/main" id="{553C2323-8C91-48EF-AFDF-A56CAEAC5201}"/>
                    </a:ext>
                  </a:extLst>
                </p:cNvPr>
                <p:cNvSpPr/>
                <p:nvPr/>
              </p:nvSpPr>
              <p:spPr>
                <a:xfrm rot="10800009" flipH="1">
                  <a:off x="9071287" y="6171569"/>
                  <a:ext cx="9546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0"/>
                    <a:gd name="f7" fmla="val 1"/>
                    <a:gd name="f8" fmla="val 3"/>
                    <a:gd name="f9" fmla="+- 0 0 -90"/>
                    <a:gd name="f10" fmla="*/ f3 1 20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20"/>
                    <a:gd name="f16" fmla="*/ 0 f13 1"/>
                    <a:gd name="f17" fmla="*/ 1 f12 1"/>
                    <a:gd name="f18" fmla="*/ 0 1 f12"/>
                    <a:gd name="f19" fmla="*/ f7 1 f12"/>
                    <a:gd name="f20" fmla="*/ f14 1 f2"/>
                    <a:gd name="f21" fmla="*/ f16 1 20"/>
                    <a:gd name="f22" fmla="*/ f17 1 f12"/>
                    <a:gd name="f23" fmla="*/ 0 1 f15"/>
                    <a:gd name="f24" fmla="*/ f6 1 f15"/>
                    <a:gd name="f25" fmla="*/ f19 f11 1"/>
                    <a:gd name="f26" fmla="*/ f18 f11 1"/>
                    <a:gd name="f27" fmla="+- f20 0 f1"/>
                    <a:gd name="f28" fmla="*/ f21 1 f15"/>
                    <a:gd name="f29" fmla="*/ f23 f10 1"/>
                    <a:gd name="f30" fmla="*/ f24 f10 1"/>
                    <a:gd name="f31" fmla="*/ f22 f11 1"/>
                    <a:gd name="f32" fmla="*/ f28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7">
                      <a:pos x="f32" y="f31"/>
                    </a:cxn>
                    <a:cxn ang="f27">
                      <a:pos x="f32" y="f31"/>
                    </a:cxn>
                    <a:cxn ang="f27">
                      <a:pos x="f32" y="f31"/>
                    </a:cxn>
                  </a:cxnLst>
                  <a:rect l="f29" t="f26" r="f30" b="f25"/>
                  <a:pathLst>
                    <a:path w="20" h="1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6" y="f7"/>
                        <a:pt x="f8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01" name="Freeform 54">
                  <a:extLst>
                    <a:ext uri="{FF2B5EF4-FFF2-40B4-BE49-F238E27FC236}">
                      <a16:creationId xmlns:a16="http://schemas.microsoft.com/office/drawing/2014/main" id="{91A97ADE-AC5E-49F0-94E0-D9AED8B83307}"/>
                    </a:ext>
                  </a:extLst>
                </p:cNvPr>
                <p:cNvSpPr/>
                <p:nvPr/>
              </p:nvSpPr>
              <p:spPr>
                <a:xfrm rot="10800009" flipH="1">
                  <a:off x="9113422" y="6156782"/>
                  <a:ext cx="3977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"/>
                    <a:gd name="f7" fmla="val 3"/>
                    <a:gd name="f8" fmla="val 4"/>
                    <a:gd name="f9" fmla="val 1"/>
                    <a:gd name="f10" fmla="val 2"/>
                    <a:gd name="f11" fmla="+- 0 0 -90"/>
                    <a:gd name="f12" fmla="*/ f3 1 8"/>
                    <a:gd name="f13" fmla="*/ f4 1 3"/>
                    <a:gd name="f14" fmla="+- f7 0 f5"/>
                    <a:gd name="f15" fmla="+- f6 0 f5"/>
                    <a:gd name="f16" fmla="*/ f11 f0 1"/>
                    <a:gd name="f17" fmla="*/ f14 1 3"/>
                    <a:gd name="f18" fmla="*/ f15 1 8"/>
                    <a:gd name="f19" fmla="*/ 8 f15 1"/>
                    <a:gd name="f20" fmla="*/ 0 f14 1"/>
                    <a:gd name="f21" fmla="*/ 0 f15 1"/>
                    <a:gd name="f22" fmla="*/ 3 f14 1"/>
                    <a:gd name="f23" fmla="*/ f16 1 f2"/>
                    <a:gd name="f24" fmla="*/ f19 1 8"/>
                    <a:gd name="f25" fmla="*/ f20 1 3"/>
                    <a:gd name="f26" fmla="*/ f21 1 8"/>
                    <a:gd name="f27" fmla="*/ f22 1 3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8" h="3">
                      <a:moveTo>
                        <a:pt x="f6" y="f5"/>
                      </a:moveTo>
                      <a:lnTo>
                        <a:pt x="f6" y="f5"/>
                      </a:lnTo>
                      <a:cubicBezTo>
                        <a:pt x="f8" y="f9"/>
                        <a:pt x="f9" y="f10"/>
                        <a:pt x="f5" y="f7"/>
                      </a:cubicBezTo>
                      <a:cubicBezTo>
                        <a:pt x="f10" y="f10"/>
                        <a:pt x="f8" y="f9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02" name="Freeform 55">
                  <a:extLst>
                    <a:ext uri="{FF2B5EF4-FFF2-40B4-BE49-F238E27FC236}">
                      <a16:creationId xmlns:a16="http://schemas.microsoft.com/office/drawing/2014/main" id="{A33BBDB2-1A86-4F63-A525-6739A72BA8CF}"/>
                    </a:ext>
                  </a:extLst>
                </p:cNvPr>
                <p:cNvSpPr/>
                <p:nvPr/>
              </p:nvSpPr>
              <p:spPr>
                <a:xfrm rot="10800009" flipH="1">
                  <a:off x="8637897" y="6150465"/>
                  <a:ext cx="2386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4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1 f13 1"/>
                    <a:gd name="f17" fmla="*/ 0 f12 1"/>
                    <a:gd name="f18" fmla="*/ 0 f13 1"/>
                    <a:gd name="f19" fmla="*/ 0 1 f12"/>
                    <a:gd name="f20" fmla="*/ f7 1 f12"/>
                    <a:gd name="f21" fmla="*/ f14 1 f2"/>
                    <a:gd name="f22" fmla="*/ f16 1 5"/>
                    <a:gd name="f23" fmla="*/ f18 1 5"/>
                    <a:gd name="f24" fmla="*/ f17 1 f12"/>
                    <a:gd name="f25" fmla="*/ 0 1 f15"/>
                    <a:gd name="f26" fmla="*/ f6 1 f15"/>
                    <a:gd name="f27" fmla="*/ f20 f11 1"/>
                    <a:gd name="f28" fmla="*/ f19 f11 1"/>
                    <a:gd name="f29" fmla="+- f21 0 f1"/>
                    <a:gd name="f30" fmla="*/ f22 1 f15"/>
                    <a:gd name="f31" fmla="*/ f23 1 f15"/>
                    <a:gd name="f32" fmla="*/ f25 f10 1"/>
                    <a:gd name="f33" fmla="*/ f26 f10 1"/>
                    <a:gd name="f34" fmla="*/ f24 f11 1"/>
                    <a:gd name="f35" fmla="*/ f30 f10 1"/>
                    <a:gd name="f36" fmla="*/ f31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35" y="f34"/>
                    </a:cxn>
                    <a:cxn ang="f29">
                      <a:pos x="f35" y="f34"/>
                    </a:cxn>
                    <a:cxn ang="f29">
                      <a:pos x="f36" y="f34"/>
                    </a:cxn>
                    <a:cxn ang="f29">
                      <a:pos x="f35" y="f34"/>
                    </a:cxn>
                  </a:cxnLst>
                  <a:rect l="f32" t="f28" r="f33" b="f27"/>
                  <a:pathLst>
                    <a:path w="5" h="1">
                      <a:moveTo>
                        <a:pt x="f7" y="f5"/>
                      </a:moveTo>
                      <a:lnTo>
                        <a:pt x="f7" y="f5"/>
                      </a:lnTo>
                      <a:lnTo>
                        <a:pt x="f5" y="f5"/>
                      </a:lnTo>
                      <a:cubicBezTo>
                        <a:pt x="f6" y="f7"/>
                        <a:pt x="f8" y="f5"/>
                        <a:pt x="f7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03" name="Freeform 56">
                  <a:extLst>
                    <a:ext uri="{FF2B5EF4-FFF2-40B4-BE49-F238E27FC236}">
                      <a16:creationId xmlns:a16="http://schemas.microsoft.com/office/drawing/2014/main" id="{589480FD-26C8-47CD-8D51-FA2F386B10EC}"/>
                    </a:ext>
                  </a:extLst>
                </p:cNvPr>
                <p:cNvSpPr/>
                <p:nvPr/>
              </p:nvSpPr>
              <p:spPr>
                <a:xfrm rot="10800009" flipH="1">
                  <a:off x="9073682" y="6170517"/>
                  <a:ext cx="11923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5"/>
                    <a:gd name="f7" fmla="val 1"/>
                    <a:gd name="f8" fmla="val 18"/>
                    <a:gd name="f9" fmla="val 10"/>
                    <a:gd name="f10" fmla="val 5"/>
                    <a:gd name="f11" fmla="val 12"/>
                    <a:gd name="f12" fmla="+- 0 0 -90"/>
                    <a:gd name="f13" fmla="*/ f3 1 25"/>
                    <a:gd name="f14" fmla="*/ f4 1 1"/>
                    <a:gd name="f15" fmla="+- f7 0 f5"/>
                    <a:gd name="f16" fmla="+- f6 0 f5"/>
                    <a:gd name="f17" fmla="*/ f12 f0 1"/>
                    <a:gd name="f18" fmla="*/ f16 1 25"/>
                    <a:gd name="f19" fmla="*/ 25 f16 1"/>
                    <a:gd name="f20" fmla="*/ 1 f15 1"/>
                    <a:gd name="f21" fmla="*/ 0 f16 1"/>
                    <a:gd name="f22" fmla="*/ 0 f15 1"/>
                    <a:gd name="f23" fmla="*/ 0 1 f15"/>
                    <a:gd name="f24" fmla="*/ f7 1 f15"/>
                    <a:gd name="f25" fmla="*/ f17 1 f2"/>
                    <a:gd name="f26" fmla="*/ f19 1 25"/>
                    <a:gd name="f27" fmla="*/ f21 1 25"/>
                    <a:gd name="f28" fmla="*/ f20 1 f15"/>
                    <a:gd name="f29" fmla="*/ f22 1 f15"/>
                    <a:gd name="f30" fmla="*/ 0 1 f18"/>
                    <a:gd name="f31" fmla="*/ f6 1 f18"/>
                    <a:gd name="f32" fmla="*/ f24 f14 1"/>
                    <a:gd name="f33" fmla="*/ f23 f14 1"/>
                    <a:gd name="f34" fmla="+- f25 0 f1"/>
                    <a:gd name="f35" fmla="*/ f26 1 f18"/>
                    <a:gd name="f36" fmla="*/ f27 1 f18"/>
                    <a:gd name="f37" fmla="*/ f30 f13 1"/>
                    <a:gd name="f38" fmla="*/ f31 f13 1"/>
                    <a:gd name="f39" fmla="*/ f28 f14 1"/>
                    <a:gd name="f40" fmla="*/ f29 f14 1"/>
                    <a:gd name="f41" fmla="*/ f35 f13 1"/>
                    <a:gd name="f42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4">
                      <a:pos x="f41" y="f39"/>
                    </a:cxn>
                    <a:cxn ang="f34">
                      <a:pos x="f41" y="f39"/>
                    </a:cxn>
                    <a:cxn ang="f34">
                      <a:pos x="f42" y="f40"/>
                    </a:cxn>
                    <a:cxn ang="f34">
                      <a:pos x="f41" y="f39"/>
                    </a:cxn>
                  </a:cxnLst>
                  <a:rect l="f37" t="f33" r="f38" b="f32"/>
                  <a:pathLst>
                    <a:path w="25" h="1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5"/>
                        <a:pt x="f9" y="f5"/>
                        <a:pt x="f5" y="f5"/>
                      </a:cubicBezTo>
                      <a:cubicBezTo>
                        <a:pt x="f10" y="f5"/>
                        <a:pt x="f11" y="f5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04" name="Freeform 57">
                  <a:extLst>
                    <a:ext uri="{FF2B5EF4-FFF2-40B4-BE49-F238E27FC236}">
                      <a16:creationId xmlns:a16="http://schemas.microsoft.com/office/drawing/2014/main" id="{687D22D1-95CF-4794-821F-9C557B4E1A73}"/>
                    </a:ext>
                  </a:extLst>
                </p:cNvPr>
                <p:cNvSpPr/>
                <p:nvPr/>
              </p:nvSpPr>
              <p:spPr>
                <a:xfrm rot="10800009" flipH="1">
                  <a:off x="9083219" y="6171569"/>
                  <a:ext cx="9546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0"/>
                    <a:gd name="f7" fmla="val 1"/>
                    <a:gd name="f8" fmla="val 18"/>
                    <a:gd name="f9" fmla="+- 0 0 -90"/>
                    <a:gd name="f10" fmla="*/ f3 1 20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20"/>
                    <a:gd name="f16" fmla="*/ 0 f13 1"/>
                    <a:gd name="f17" fmla="*/ 1 f12 1"/>
                    <a:gd name="f18" fmla="*/ 18 f13 1"/>
                    <a:gd name="f19" fmla="*/ 0 1 f12"/>
                    <a:gd name="f20" fmla="*/ f7 1 f12"/>
                    <a:gd name="f21" fmla="*/ f14 1 f2"/>
                    <a:gd name="f22" fmla="*/ f16 1 20"/>
                    <a:gd name="f23" fmla="*/ f18 1 20"/>
                    <a:gd name="f24" fmla="*/ f17 1 f12"/>
                    <a:gd name="f25" fmla="*/ 0 1 f15"/>
                    <a:gd name="f26" fmla="*/ f6 1 f15"/>
                    <a:gd name="f27" fmla="*/ f20 f11 1"/>
                    <a:gd name="f28" fmla="*/ f19 f11 1"/>
                    <a:gd name="f29" fmla="+- f21 0 f1"/>
                    <a:gd name="f30" fmla="*/ f22 1 f15"/>
                    <a:gd name="f31" fmla="*/ f23 1 f15"/>
                    <a:gd name="f32" fmla="*/ f25 f10 1"/>
                    <a:gd name="f33" fmla="*/ f26 f10 1"/>
                    <a:gd name="f34" fmla="*/ f24 f11 1"/>
                    <a:gd name="f35" fmla="*/ f30 f10 1"/>
                    <a:gd name="f36" fmla="*/ f31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35" y="f34"/>
                    </a:cxn>
                    <a:cxn ang="f29">
                      <a:pos x="f35" y="f34"/>
                    </a:cxn>
                    <a:cxn ang="f29">
                      <a:pos x="f36" y="f34"/>
                    </a:cxn>
                    <a:cxn ang="f29">
                      <a:pos x="f35" y="f34"/>
                    </a:cxn>
                  </a:cxnLst>
                  <a:rect l="f32" t="f28" r="f33" b="f27"/>
                  <a:pathLst>
                    <a:path w="20" h="1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8" y="f7"/>
                      </a:lnTo>
                      <a:cubicBezTo>
                        <a:pt x="f6" y="f7"/>
                        <a:pt x="f8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05" name="Freeform 58">
                  <a:extLst>
                    <a:ext uri="{FF2B5EF4-FFF2-40B4-BE49-F238E27FC236}">
                      <a16:creationId xmlns:a16="http://schemas.microsoft.com/office/drawing/2014/main" id="{B32AF170-86EC-40AE-952F-2B8CF81692EF}"/>
                    </a:ext>
                  </a:extLst>
                </p:cNvPr>
                <p:cNvSpPr/>
                <p:nvPr/>
              </p:nvSpPr>
              <p:spPr>
                <a:xfrm rot="10800009" flipH="1">
                  <a:off x="9058567" y="6170508"/>
                  <a:ext cx="15105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1"/>
                    <a:gd name="f7" fmla="val 1"/>
                    <a:gd name="f8" fmla="val 11"/>
                    <a:gd name="f9" fmla="val 21"/>
                    <a:gd name="f10" fmla="val 28"/>
                    <a:gd name="f11" fmla="val 26"/>
                    <a:gd name="f12" fmla="val 27"/>
                    <a:gd name="f13" fmla="+- 0 0 -90"/>
                    <a:gd name="f14" fmla="*/ f3 1 31"/>
                    <a:gd name="f15" fmla="*/ f4 1 1"/>
                    <a:gd name="f16" fmla="+- f7 0 f5"/>
                    <a:gd name="f17" fmla="+- f6 0 f5"/>
                    <a:gd name="f18" fmla="*/ f13 f0 1"/>
                    <a:gd name="f19" fmla="*/ f17 1 31"/>
                    <a:gd name="f20" fmla="*/ 0 f17 1"/>
                    <a:gd name="f21" fmla="*/ 0 f16 1"/>
                    <a:gd name="f22" fmla="*/ 31 f17 1"/>
                    <a:gd name="f23" fmla="*/ 1 f16 1"/>
                    <a:gd name="f24" fmla="*/ 27 f17 1"/>
                    <a:gd name="f25" fmla="*/ 0 1 f16"/>
                    <a:gd name="f26" fmla="*/ f7 1 f16"/>
                    <a:gd name="f27" fmla="*/ f18 1 f2"/>
                    <a:gd name="f28" fmla="*/ f20 1 31"/>
                    <a:gd name="f29" fmla="*/ f22 1 31"/>
                    <a:gd name="f30" fmla="*/ f24 1 31"/>
                    <a:gd name="f31" fmla="*/ f21 1 f16"/>
                    <a:gd name="f32" fmla="*/ f23 1 f16"/>
                    <a:gd name="f33" fmla="*/ 0 1 f19"/>
                    <a:gd name="f34" fmla="*/ f6 1 f19"/>
                    <a:gd name="f35" fmla="*/ f26 f15 1"/>
                    <a:gd name="f36" fmla="*/ f25 f15 1"/>
                    <a:gd name="f37" fmla="+- f27 0 f1"/>
                    <a:gd name="f38" fmla="*/ f28 1 f19"/>
                    <a:gd name="f39" fmla="*/ f29 1 f19"/>
                    <a:gd name="f40" fmla="*/ f30 1 f19"/>
                    <a:gd name="f41" fmla="*/ f33 f14 1"/>
                    <a:gd name="f42" fmla="*/ f34 f14 1"/>
                    <a:gd name="f43" fmla="*/ f31 f15 1"/>
                    <a:gd name="f44" fmla="*/ f32 f15 1"/>
                    <a:gd name="f45" fmla="*/ f38 f14 1"/>
                    <a:gd name="f46" fmla="*/ f39 f14 1"/>
                    <a:gd name="f47" fmla="*/ f40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5" y="f43"/>
                    </a:cxn>
                    <a:cxn ang="f37">
                      <a:pos x="f45" y="f43"/>
                    </a:cxn>
                    <a:cxn ang="f37">
                      <a:pos x="f46" y="f44"/>
                    </a:cxn>
                    <a:cxn ang="f37">
                      <a:pos x="f47" y="f43"/>
                    </a:cxn>
                    <a:cxn ang="f37">
                      <a:pos x="f45" y="f43"/>
                    </a:cxn>
                  </a:cxnLst>
                  <a:rect l="f41" t="f36" r="f42" b="f35"/>
                  <a:pathLst>
                    <a:path w="31" h="1">
                      <a:moveTo>
                        <a:pt x="f5" y="f5"/>
                      </a:moveTo>
                      <a:lnTo>
                        <a:pt x="f5" y="f5"/>
                      </a:lnTo>
                      <a:cubicBezTo>
                        <a:pt x="f8" y="f5"/>
                        <a:pt x="f9" y="f5"/>
                        <a:pt x="f6" y="f7"/>
                      </a:cubicBezTo>
                      <a:cubicBezTo>
                        <a:pt x="f10" y="f5"/>
                        <a:pt x="f11" y="f5"/>
                        <a:pt x="f12" y="f5"/>
                      </a:cubicBezTo>
                      <a:lnTo>
                        <a:pt x="f5" y="f5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06" name="Freeform 59">
                  <a:extLst>
                    <a:ext uri="{FF2B5EF4-FFF2-40B4-BE49-F238E27FC236}">
                      <a16:creationId xmlns:a16="http://schemas.microsoft.com/office/drawing/2014/main" id="{7566ABCF-1151-4653-9A40-AB3E3DC59213}"/>
                    </a:ext>
                  </a:extLst>
                </p:cNvPr>
                <p:cNvSpPr/>
                <p:nvPr/>
              </p:nvSpPr>
              <p:spPr>
                <a:xfrm rot="10800009" flipH="1">
                  <a:off x="5705252" y="6150455"/>
                  <a:ext cx="10332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3"/>
                    <a:gd name="f7" fmla="val 2"/>
                    <a:gd name="f8" fmla="val 19"/>
                    <a:gd name="f9" fmla="val 8"/>
                    <a:gd name="f10" fmla="val 1"/>
                    <a:gd name="f11" fmla="+- 0 0 -90"/>
                    <a:gd name="f12" fmla="*/ f3 1 23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23"/>
                    <a:gd name="f19" fmla="*/ 23 f15 1"/>
                    <a:gd name="f20" fmla="*/ 0 f14 1"/>
                    <a:gd name="f21" fmla="*/ 19 f15 1"/>
                    <a:gd name="f22" fmla="*/ f16 1 f2"/>
                    <a:gd name="f23" fmla="*/ f19 1 23"/>
                    <a:gd name="f24" fmla="*/ f20 1 2"/>
                    <a:gd name="f25" fmla="*/ f21 1 23"/>
                    <a:gd name="f26" fmla="*/ 0 1 f18"/>
                    <a:gd name="f27" fmla="*/ f6 1 f18"/>
                    <a:gd name="f28" fmla="*/ 0 1 f17"/>
                    <a:gd name="f29" fmla="*/ f7 1 f17"/>
                    <a:gd name="f30" fmla="+- f22 0 f1"/>
                    <a:gd name="f31" fmla="*/ f23 1 f18"/>
                    <a:gd name="f32" fmla="*/ f24 1 f17"/>
                    <a:gd name="f33" fmla="*/ f25 1 f18"/>
                    <a:gd name="f34" fmla="*/ f26 f12 1"/>
                    <a:gd name="f35" fmla="*/ f27 f12 1"/>
                    <a:gd name="f36" fmla="*/ f29 f13 1"/>
                    <a:gd name="f37" fmla="*/ f28 f13 1"/>
                    <a:gd name="f38" fmla="*/ f31 f12 1"/>
                    <a:gd name="f39" fmla="*/ f32 f13 1"/>
                    <a:gd name="f40" fmla="*/ f33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0">
                      <a:pos x="f38" y="f39"/>
                    </a:cxn>
                    <a:cxn ang="f30">
                      <a:pos x="f38" y="f39"/>
                    </a:cxn>
                    <a:cxn ang="f30">
                      <a:pos x="f40" y="f39"/>
                    </a:cxn>
                    <a:cxn ang="f30">
                      <a:pos x="f38" y="f39"/>
                    </a:cxn>
                  </a:cxnLst>
                  <a:rect l="f34" t="f37" r="f35" b="f36"/>
                  <a:pathLst>
                    <a:path w="23" h="2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8" y="f5"/>
                      </a:lnTo>
                      <a:cubicBezTo>
                        <a:pt x="f5" y="f7"/>
                        <a:pt x="f9" y="f10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07" name="Freeform 60">
                  <a:extLst>
                    <a:ext uri="{FF2B5EF4-FFF2-40B4-BE49-F238E27FC236}">
                      <a16:creationId xmlns:a16="http://schemas.microsoft.com/office/drawing/2014/main" id="{1E1E2842-34B6-4826-99A6-932F9335B31E}"/>
                    </a:ext>
                  </a:extLst>
                </p:cNvPr>
                <p:cNvSpPr/>
                <p:nvPr/>
              </p:nvSpPr>
              <p:spPr>
                <a:xfrm rot="10800009" flipH="1">
                  <a:off x="7927015" y="6138861"/>
                  <a:ext cx="1591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"/>
                    <a:gd name="f7" fmla="val 1"/>
                    <a:gd name="f8" fmla="+- 0 0 -90"/>
                    <a:gd name="f9" fmla="*/ f3 1 3"/>
                    <a:gd name="f10" fmla="*/ f4 1 1"/>
                    <a:gd name="f11" fmla="+- f7 0 f5"/>
                    <a:gd name="f12" fmla="+- f6 0 f5"/>
                    <a:gd name="f13" fmla="*/ f8 f0 1"/>
                    <a:gd name="f14" fmla="*/ f12 1 3"/>
                    <a:gd name="f15" fmla="*/ 1 f12 1"/>
                    <a:gd name="f16" fmla="*/ 1 f11 1"/>
                    <a:gd name="f17" fmla="*/ 3 f12 1"/>
                    <a:gd name="f18" fmla="*/ 0 f11 1"/>
                    <a:gd name="f19" fmla="*/ 0 f12 1"/>
                    <a:gd name="f20" fmla="*/ 0 1 f11"/>
                    <a:gd name="f21" fmla="*/ f7 1 f11"/>
                    <a:gd name="f22" fmla="*/ f13 1 f2"/>
                    <a:gd name="f23" fmla="*/ f15 1 3"/>
                    <a:gd name="f24" fmla="*/ f17 1 3"/>
                    <a:gd name="f25" fmla="*/ f19 1 3"/>
                    <a:gd name="f26" fmla="*/ f16 1 f11"/>
                    <a:gd name="f27" fmla="*/ f18 1 f11"/>
                    <a:gd name="f28" fmla="*/ 0 1 f14"/>
                    <a:gd name="f29" fmla="*/ f6 1 f14"/>
                    <a:gd name="f30" fmla="*/ f21 f10 1"/>
                    <a:gd name="f31" fmla="*/ f20 f10 1"/>
                    <a:gd name="f32" fmla="+- f22 0 f1"/>
                    <a:gd name="f33" fmla="*/ f23 1 f14"/>
                    <a:gd name="f34" fmla="*/ f24 1 f14"/>
                    <a:gd name="f35" fmla="*/ f25 1 f14"/>
                    <a:gd name="f36" fmla="*/ f28 f9 1"/>
                    <a:gd name="f37" fmla="*/ f29 f9 1"/>
                    <a:gd name="f38" fmla="*/ f26 f10 1"/>
                    <a:gd name="f39" fmla="*/ f27 f10 1"/>
                    <a:gd name="f40" fmla="*/ f33 f9 1"/>
                    <a:gd name="f41" fmla="*/ f34 f9 1"/>
                    <a:gd name="f42" fmla="*/ f35 f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0" y="f38"/>
                    </a:cxn>
                    <a:cxn ang="f32">
                      <a:pos x="f40" y="f38"/>
                    </a:cxn>
                    <a:cxn ang="f32">
                      <a:pos x="f41" y="f39"/>
                    </a:cxn>
                    <a:cxn ang="f32">
                      <a:pos x="f42" y="f39"/>
                    </a:cxn>
                    <a:cxn ang="f32">
                      <a:pos x="f40" y="f38"/>
                    </a:cxn>
                  </a:cxnLst>
                  <a:rect l="f36" t="f31" r="f37" b="f30"/>
                  <a:pathLst>
                    <a:path w="3" h="1">
                      <a:moveTo>
                        <a:pt x="f7" y="f7"/>
                      </a:moveTo>
                      <a:lnTo>
                        <a:pt x="f7" y="f7"/>
                      </a:lnTo>
                      <a:lnTo>
                        <a:pt x="f6" y="f5"/>
                      </a:lnTo>
                      <a:lnTo>
                        <a:pt x="f5" y="f5"/>
                      </a:lnTo>
                      <a:lnTo>
                        <a:pt x="f7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08" name="Freeform 61">
                  <a:extLst>
                    <a:ext uri="{FF2B5EF4-FFF2-40B4-BE49-F238E27FC236}">
                      <a16:creationId xmlns:a16="http://schemas.microsoft.com/office/drawing/2014/main" id="{3F9C569D-1D85-441D-8393-79F2FE408A54}"/>
                    </a:ext>
                  </a:extLst>
                </p:cNvPr>
                <p:cNvSpPr/>
                <p:nvPr/>
              </p:nvSpPr>
              <p:spPr>
                <a:xfrm rot="10800009" flipH="1">
                  <a:off x="7893612" y="6136739"/>
                  <a:ext cx="33393" cy="1266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9"/>
                    <a:gd name="f7" fmla="val 17"/>
                    <a:gd name="f8" fmla="val 30"/>
                    <a:gd name="f9" fmla="val 11"/>
                    <a:gd name="f10" fmla="val 47"/>
                    <a:gd name="f11" fmla="val 12"/>
                    <a:gd name="f12" fmla="val 13"/>
                    <a:gd name="f13" fmla="val 46"/>
                    <a:gd name="f14" fmla="+- 0 0 -90"/>
                    <a:gd name="f15" fmla="*/ f3 1 69"/>
                    <a:gd name="f16" fmla="*/ f4 1 17"/>
                    <a:gd name="f17" fmla="+- f7 0 f5"/>
                    <a:gd name="f18" fmla="+- f6 0 f5"/>
                    <a:gd name="f19" fmla="*/ f14 f0 1"/>
                    <a:gd name="f20" fmla="*/ f18 1 69"/>
                    <a:gd name="f21" fmla="*/ f17 1 17"/>
                    <a:gd name="f22" fmla="*/ 0 f18 1"/>
                    <a:gd name="f23" fmla="*/ 17 f17 1"/>
                    <a:gd name="f24" fmla="*/ 69 f18 1"/>
                    <a:gd name="f25" fmla="*/ 13 f17 1"/>
                    <a:gd name="f26" fmla="*/ 46 f18 1"/>
                    <a:gd name="f27" fmla="*/ 0 f17 1"/>
                    <a:gd name="f28" fmla="*/ f19 1 f2"/>
                    <a:gd name="f29" fmla="*/ f22 1 69"/>
                    <a:gd name="f30" fmla="*/ f23 1 17"/>
                    <a:gd name="f31" fmla="*/ f24 1 69"/>
                    <a:gd name="f32" fmla="*/ f25 1 17"/>
                    <a:gd name="f33" fmla="*/ f26 1 69"/>
                    <a:gd name="f34" fmla="*/ f27 1 17"/>
                    <a:gd name="f35" fmla="*/ 0 1 f20"/>
                    <a:gd name="f36" fmla="*/ f6 1 f20"/>
                    <a:gd name="f37" fmla="*/ 0 1 f21"/>
                    <a:gd name="f38" fmla="*/ f7 1 f21"/>
                    <a:gd name="f39" fmla="+- f28 0 f1"/>
                    <a:gd name="f40" fmla="*/ f29 1 f20"/>
                    <a:gd name="f41" fmla="*/ f30 1 f21"/>
                    <a:gd name="f42" fmla="*/ f31 1 f20"/>
                    <a:gd name="f43" fmla="*/ f32 1 f21"/>
                    <a:gd name="f44" fmla="*/ f33 1 f20"/>
                    <a:gd name="f45" fmla="*/ f34 1 f21"/>
                    <a:gd name="f46" fmla="*/ f35 f15 1"/>
                    <a:gd name="f47" fmla="*/ f36 f15 1"/>
                    <a:gd name="f48" fmla="*/ f38 f16 1"/>
                    <a:gd name="f49" fmla="*/ f37 f16 1"/>
                    <a:gd name="f50" fmla="*/ f40 f15 1"/>
                    <a:gd name="f51" fmla="*/ f41 f16 1"/>
                    <a:gd name="f52" fmla="*/ f42 f15 1"/>
                    <a:gd name="f53" fmla="*/ f43 f16 1"/>
                    <a:gd name="f54" fmla="*/ f44 f15 1"/>
                    <a:gd name="f55" fmla="*/ f45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50" y="f51"/>
                    </a:cxn>
                    <a:cxn ang="f39">
                      <a:pos x="f50" y="f51"/>
                    </a:cxn>
                    <a:cxn ang="f39">
                      <a:pos x="f52" y="f53"/>
                    </a:cxn>
                    <a:cxn ang="f39">
                      <a:pos x="f54" y="f55"/>
                    </a:cxn>
                    <a:cxn ang="f39">
                      <a:pos x="f50" y="f51"/>
                    </a:cxn>
                  </a:cxnLst>
                  <a:rect l="f46" t="f49" r="f47" b="f48"/>
                  <a:pathLst>
                    <a:path w="69" h="17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9"/>
                        <a:pt x="f10" y="f11"/>
                        <a:pt x="f6" y="f12"/>
                      </a:cubicBezTo>
                      <a:lnTo>
                        <a:pt x="f13" y="f5"/>
                      </a:lnTo>
                      <a:lnTo>
                        <a:pt x="f5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09" name="Freeform 62">
                  <a:extLst>
                    <a:ext uri="{FF2B5EF4-FFF2-40B4-BE49-F238E27FC236}">
                      <a16:creationId xmlns:a16="http://schemas.microsoft.com/office/drawing/2014/main" id="{58583E60-06EB-4009-BF0D-5A5921F39B56}"/>
                    </a:ext>
                  </a:extLst>
                </p:cNvPr>
                <p:cNvSpPr/>
                <p:nvPr/>
              </p:nvSpPr>
              <p:spPr>
                <a:xfrm rot="10800009" flipH="1">
                  <a:off x="4437711" y="6130421"/>
                  <a:ext cx="4790221" cy="5486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030"/>
                    <a:gd name="f7" fmla="val 75"/>
                    <a:gd name="f8" fmla="val 2469"/>
                    <a:gd name="f9" fmla="val 12"/>
                    <a:gd name="f10" fmla="val 2482"/>
                    <a:gd name="f11" fmla="val 13"/>
                    <a:gd name="f12" fmla="val 2453"/>
                    <a:gd name="f13" fmla="val 15"/>
                    <a:gd name="f14" fmla="val 2461"/>
                    <a:gd name="f15" fmla="val 9555"/>
                    <a:gd name="f16" fmla="val 25"/>
                    <a:gd name="f17" fmla="val 9562"/>
                    <a:gd name="f18" fmla="val 24"/>
                    <a:gd name="f19" fmla="val 9561"/>
                    <a:gd name="f20" fmla="val 23"/>
                    <a:gd name="f21" fmla="val 9559"/>
                    <a:gd name="f22" fmla="val 9554"/>
                    <a:gd name="f23" fmla="val 9539"/>
                    <a:gd name="f24" fmla="val 9522"/>
                    <a:gd name="f25" fmla="val 9527"/>
                    <a:gd name="f26" fmla="val 9536"/>
                    <a:gd name="f27" fmla="val 26"/>
                    <a:gd name="f28" fmla="val 9489"/>
                    <a:gd name="f29" fmla="val 9488"/>
                    <a:gd name="f30" fmla="val 9456"/>
                    <a:gd name="f31" fmla="val 21"/>
                    <a:gd name="f32" fmla="val 9467"/>
                    <a:gd name="f33" fmla="val 22"/>
                    <a:gd name="f34" fmla="val 6376"/>
                    <a:gd name="f35" fmla="val 50"/>
                    <a:gd name="f36" fmla="val 6365"/>
                    <a:gd name="f37" fmla="val 52"/>
                    <a:gd name="f38" fmla="val 6349"/>
                    <a:gd name="f39" fmla="val 51"/>
                    <a:gd name="f40" fmla="val 6330"/>
                    <a:gd name="f41" fmla="val 49"/>
                    <a:gd name="f42" fmla="val 6344"/>
                    <a:gd name="f43" fmla="val 6359"/>
                    <a:gd name="f44" fmla="val 5258"/>
                    <a:gd name="f45" fmla="val 60"/>
                    <a:gd name="f46" fmla="val 5244"/>
                    <a:gd name="f47" fmla="val 61"/>
                    <a:gd name="f48" fmla="val 5216"/>
                    <a:gd name="f49" fmla="val 64"/>
                    <a:gd name="f50" fmla="val 5205"/>
                    <a:gd name="f51" fmla="val 5222"/>
                    <a:gd name="f52" fmla="val 55"/>
                    <a:gd name="f53" fmla="val 5234"/>
                    <a:gd name="f54" fmla="val 58"/>
                    <a:gd name="f55" fmla="val 4523"/>
                    <a:gd name="f56" fmla="val 4572"/>
                    <a:gd name="f57" fmla="val 65"/>
                    <a:gd name="f58" fmla="val 4513"/>
                    <a:gd name="f59" fmla="val 71"/>
                    <a:gd name="f60" fmla="val 4470"/>
                    <a:gd name="f61" fmla="val 69"/>
                    <a:gd name="f62" fmla="val 4516"/>
                    <a:gd name="f63" fmla="val 4707"/>
                    <a:gd name="f64" fmla="val 74"/>
                    <a:gd name="f65" fmla="val 4714"/>
                    <a:gd name="f66" fmla="val 4747"/>
                    <a:gd name="f67" fmla="val 63"/>
                    <a:gd name="f68" fmla="val 4737"/>
                    <a:gd name="f69" fmla="val 4736"/>
                    <a:gd name="f70" fmla="val 4727"/>
                    <a:gd name="f71" fmla="val 4790"/>
                    <a:gd name="f72" fmla="val 70"/>
                    <a:gd name="f73" fmla="val 4774"/>
                    <a:gd name="f74" fmla="val 54"/>
                    <a:gd name="f75" fmla="val 4855"/>
                    <a:gd name="f76" fmla="val 56"/>
                    <a:gd name="f77" fmla="val 4883"/>
                    <a:gd name="f78" fmla="val 57"/>
                    <a:gd name="f79" fmla="val 4903"/>
                    <a:gd name="f80" fmla="val 59"/>
                    <a:gd name="f81" fmla="val 4884"/>
                    <a:gd name="f82" fmla="val 4947"/>
                    <a:gd name="f83" fmla="val 4965"/>
                    <a:gd name="f84" fmla="val 4961"/>
                    <a:gd name="f85" fmla="val 4942"/>
                    <a:gd name="f86" fmla="val 5039"/>
                    <a:gd name="f87" fmla="val 5038"/>
                    <a:gd name="f88" fmla="val 5052"/>
                    <a:gd name="f89" fmla="val 5083"/>
                    <a:gd name="f90" fmla="val 5098"/>
                    <a:gd name="f91" fmla="val 5122"/>
                    <a:gd name="f92" fmla="val 5086"/>
                    <a:gd name="f93" fmla="val 5092"/>
                    <a:gd name="f94" fmla="val 5145"/>
                    <a:gd name="f95" fmla="val 5167"/>
                    <a:gd name="f96" fmla="val 5123"/>
                    <a:gd name="f97" fmla="val 5136"/>
                    <a:gd name="f98" fmla="val 73"/>
                    <a:gd name="f99" fmla="val 5130"/>
                    <a:gd name="f100" fmla="val 5238"/>
                    <a:gd name="f101" fmla="val 5187"/>
                    <a:gd name="f102" fmla="val 5220"/>
                    <a:gd name="f103" fmla="val 5259"/>
                    <a:gd name="f104" fmla="val 5316"/>
                    <a:gd name="f105" fmla="val 5302"/>
                    <a:gd name="f106" fmla="val 5202"/>
                    <a:gd name="f107" fmla="val 5260"/>
                    <a:gd name="f108" fmla="val 5276"/>
                    <a:gd name="f109" fmla="val 5298"/>
                    <a:gd name="f110" fmla="val 5329"/>
                    <a:gd name="f111" fmla="val 5359"/>
                    <a:gd name="f112" fmla="val 62"/>
                    <a:gd name="f113" fmla="val 5398"/>
                    <a:gd name="f114" fmla="val 5395"/>
                    <a:gd name="f115" fmla="val 5436"/>
                    <a:gd name="f116" fmla="val 67"/>
                    <a:gd name="f117" fmla="val 5433"/>
                    <a:gd name="f118" fmla="val 5457"/>
                    <a:gd name="f119" fmla="val 5503"/>
                    <a:gd name="f120" fmla="val 5513"/>
                    <a:gd name="f121" fmla="val 66"/>
                    <a:gd name="f122" fmla="val 5523"/>
                    <a:gd name="f123" fmla="val 5597"/>
                    <a:gd name="f124" fmla="val 72"/>
                    <a:gd name="f125" fmla="val 5473"/>
                    <a:gd name="f126" fmla="val 5560"/>
                    <a:gd name="f127" fmla="val 5621"/>
                    <a:gd name="f128" fmla="val 5664"/>
                    <a:gd name="f129" fmla="val 5737"/>
                    <a:gd name="f130" fmla="val 5780"/>
                    <a:gd name="f131" fmla="val 5730"/>
                    <a:gd name="f132" fmla="val 5745"/>
                    <a:gd name="f133" fmla="val 5783"/>
                    <a:gd name="f134" fmla="val 5792"/>
                    <a:gd name="f135" fmla="val 5789"/>
                    <a:gd name="f136" fmla="val 5788"/>
                    <a:gd name="f137" fmla="val 5820"/>
                    <a:gd name="f138" fmla="val 5790"/>
                    <a:gd name="f139" fmla="val 5841"/>
                    <a:gd name="f140" fmla="val 53"/>
                    <a:gd name="f141" fmla="val 5854"/>
                    <a:gd name="f142" fmla="val 46"/>
                    <a:gd name="f143" fmla="val 5944"/>
                    <a:gd name="f144" fmla="val 6006"/>
                    <a:gd name="f145" fmla="val 6021"/>
                    <a:gd name="f146" fmla="val 5999"/>
                    <a:gd name="f147" fmla="val 6003"/>
                    <a:gd name="f148" fmla="val 6089"/>
                    <a:gd name="f149" fmla="val 6077"/>
                    <a:gd name="f150" fmla="val 6147"/>
                    <a:gd name="f151" fmla="val 6206"/>
                    <a:gd name="f152" fmla="val 6163"/>
                    <a:gd name="f153" fmla="val 6219"/>
                    <a:gd name="f154" fmla="val 45"/>
                    <a:gd name="f155" fmla="val 6268"/>
                    <a:gd name="f156" fmla="val 41"/>
                    <a:gd name="f157" fmla="val 6252"/>
                    <a:gd name="f158" fmla="val 38"/>
                    <a:gd name="f159" fmla="val 6239"/>
                    <a:gd name="f160" fmla="val 36"/>
                    <a:gd name="f161" fmla="val 6230"/>
                    <a:gd name="f162" fmla="val 35"/>
                    <a:gd name="f163" fmla="val 6308"/>
                    <a:gd name="f164" fmla="val 32"/>
                    <a:gd name="f165" fmla="val 6318"/>
                    <a:gd name="f166" fmla="val 33"/>
                    <a:gd name="f167" fmla="val 6310"/>
                    <a:gd name="f168" fmla="val 6297"/>
                    <a:gd name="f169" fmla="val 6311"/>
                    <a:gd name="f170" fmla="val 6339"/>
                    <a:gd name="f171" fmla="val 39"/>
                    <a:gd name="f172" fmla="val 6325"/>
                    <a:gd name="f173" fmla="val 43"/>
                    <a:gd name="f174" fmla="val 6305"/>
                    <a:gd name="f175" fmla="val 6277"/>
                    <a:gd name="f176" fmla="val 42"/>
                    <a:gd name="f177" fmla="val 6257"/>
                    <a:gd name="f178" fmla="val 6243"/>
                    <a:gd name="f179" fmla="val 6248"/>
                    <a:gd name="f180" fmla="val 6258"/>
                    <a:gd name="f181" fmla="val 6269"/>
                    <a:gd name="f182" fmla="val 6264"/>
                    <a:gd name="f183" fmla="val 6261"/>
                    <a:gd name="f184" fmla="val 6263"/>
                    <a:gd name="f185" fmla="val 6266"/>
                    <a:gd name="f186" fmla="val 6274"/>
                    <a:gd name="f187" fmla="val 6287"/>
                    <a:gd name="f188" fmla="val 6304"/>
                    <a:gd name="f189" fmla="val 6309"/>
                    <a:gd name="f190" fmla="val 6411"/>
                    <a:gd name="f191" fmla="val 6485"/>
                    <a:gd name="f192" fmla="val 6548"/>
                    <a:gd name="f193" fmla="val 44"/>
                    <a:gd name="f194" fmla="val 6665"/>
                    <a:gd name="f195" fmla="val 6636"/>
                    <a:gd name="f196" fmla="val 47"/>
                    <a:gd name="f197" fmla="val 6659"/>
                    <a:gd name="f198" fmla="val 6657"/>
                    <a:gd name="f199" fmla="val 6625"/>
                    <a:gd name="f200" fmla="val 6567"/>
                    <a:gd name="f201" fmla="val 6507"/>
                    <a:gd name="f202" fmla="val 6538"/>
                    <a:gd name="f203" fmla="val 6531"/>
                    <a:gd name="f204" fmla="val 6523"/>
                    <a:gd name="f205" fmla="val 6631"/>
                    <a:gd name="f206" fmla="val 6628"/>
                    <a:gd name="f207" fmla="val 6654"/>
                    <a:gd name="f208" fmla="val 6682"/>
                    <a:gd name="f209" fmla="val 6660"/>
                    <a:gd name="f210" fmla="val 6762"/>
                    <a:gd name="f211" fmla="val 6806"/>
                    <a:gd name="f212" fmla="val 6808"/>
                    <a:gd name="f213" fmla="val 6798"/>
                    <a:gd name="f214" fmla="val 6744"/>
                    <a:gd name="f215" fmla="val 6803"/>
                    <a:gd name="f216" fmla="val 6821"/>
                    <a:gd name="f217" fmla="val 6879"/>
                    <a:gd name="f218" fmla="val 6865"/>
                    <a:gd name="f219" fmla="val 6858"/>
                    <a:gd name="f220" fmla="val 6853"/>
                    <a:gd name="f221" fmla="val 6884"/>
                    <a:gd name="f222" fmla="val 6958"/>
                    <a:gd name="f223" fmla="val 6941"/>
                    <a:gd name="f224" fmla="val 6928"/>
                    <a:gd name="f225" fmla="val 7014"/>
                    <a:gd name="f226" fmla="val 7191"/>
                    <a:gd name="f227" fmla="val 7204"/>
                    <a:gd name="f228" fmla="val 7205"/>
                    <a:gd name="f229" fmla="val 7193"/>
                    <a:gd name="f230" fmla="val 7188"/>
                    <a:gd name="f231" fmla="val 7342"/>
                    <a:gd name="f232" fmla="val 7329"/>
                    <a:gd name="f233" fmla="val 7381"/>
                    <a:gd name="f234" fmla="val 7309"/>
                    <a:gd name="f235" fmla="val 7330"/>
                    <a:gd name="f236" fmla="val 7355"/>
                    <a:gd name="f237" fmla="val 7399"/>
                    <a:gd name="f238" fmla="val 7385"/>
                    <a:gd name="f239" fmla="val 7364"/>
                    <a:gd name="f240" fmla="val 7383"/>
                    <a:gd name="f241" fmla="val 7436"/>
                    <a:gd name="f242" fmla="val 7420"/>
                    <a:gd name="f243" fmla="val 7485"/>
                    <a:gd name="f244" fmla="val 7463"/>
                    <a:gd name="f245" fmla="val 7487"/>
                    <a:gd name="f246" fmla="val 7520"/>
                    <a:gd name="f247" fmla="val 7515"/>
                    <a:gd name="f248" fmla="val 7523"/>
                    <a:gd name="f249" fmla="val 7511"/>
                    <a:gd name="f250" fmla="val 7594"/>
                    <a:gd name="f251" fmla="val 7573"/>
                    <a:gd name="f252" fmla="val 7590"/>
                    <a:gd name="f253" fmla="val 7609"/>
                    <a:gd name="f254" fmla="val 7600"/>
                    <a:gd name="f255" fmla="val 7680"/>
                    <a:gd name="f256" fmla="val 7702"/>
                    <a:gd name="f257" fmla="val 7667"/>
                    <a:gd name="f258" fmla="val 7761"/>
                    <a:gd name="f259" fmla="val 7760"/>
                    <a:gd name="f260" fmla="val 7853"/>
                    <a:gd name="f261" fmla="val 7842"/>
                    <a:gd name="f262" fmla="val 48"/>
                    <a:gd name="f263" fmla="val 7825"/>
                    <a:gd name="f264" fmla="val 7872"/>
                    <a:gd name="f265" fmla="val 7894"/>
                    <a:gd name="f266" fmla="val 7968"/>
                    <a:gd name="f267" fmla="val 34"/>
                    <a:gd name="f268" fmla="val 8050"/>
                    <a:gd name="f269" fmla="val 29"/>
                    <a:gd name="f270" fmla="val 8066"/>
                    <a:gd name="f271" fmla="val 8129"/>
                    <a:gd name="f272" fmla="val 8090"/>
                    <a:gd name="f273" fmla="val 7980"/>
                    <a:gd name="f274" fmla="val 7919"/>
                    <a:gd name="f275" fmla="val 7954"/>
                    <a:gd name="f276" fmla="val 7929"/>
                    <a:gd name="f277" fmla="val 7982"/>
                    <a:gd name="f278" fmla="val 8000"/>
                    <a:gd name="f279" fmla="val 7953"/>
                    <a:gd name="f280" fmla="val 7938"/>
                    <a:gd name="f281" fmla="val 8060"/>
                    <a:gd name="f282" fmla="val 8054"/>
                    <a:gd name="f283" fmla="val 8153"/>
                    <a:gd name="f284" fmla="val 8149"/>
                    <a:gd name="f285" fmla="val 8016"/>
                    <a:gd name="f286" fmla="val 68"/>
                    <a:gd name="f287" fmla="val 8011"/>
                    <a:gd name="f288" fmla="val 8093"/>
                    <a:gd name="f289" fmla="val 8179"/>
                    <a:gd name="f290" fmla="val 8201"/>
                    <a:gd name="f291" fmla="val 8163"/>
                    <a:gd name="f292" fmla="val 8165"/>
                    <a:gd name="f293" fmla="val 8176"/>
                    <a:gd name="f294" fmla="val 8247"/>
                    <a:gd name="f295" fmla="val 8255"/>
                    <a:gd name="f296" fmla="val 8218"/>
                    <a:gd name="f297" fmla="val 8266"/>
                    <a:gd name="f298" fmla="val 8297"/>
                    <a:gd name="f299" fmla="val 8355"/>
                    <a:gd name="f300" fmla="val 8375"/>
                    <a:gd name="f301" fmla="val 8414"/>
                    <a:gd name="f302" fmla="val 8418"/>
                    <a:gd name="f303" fmla="val 8385"/>
                    <a:gd name="f304" fmla="val 8379"/>
                    <a:gd name="f305" fmla="val 37"/>
                    <a:gd name="f306" fmla="val 8401"/>
                    <a:gd name="f307" fmla="val 31"/>
                    <a:gd name="f308" fmla="val 8408"/>
                    <a:gd name="f309" fmla="val 8505"/>
                    <a:gd name="f310" fmla="val 8528"/>
                    <a:gd name="f311" fmla="val 8561"/>
                    <a:gd name="f312" fmla="val 8479"/>
                    <a:gd name="f313" fmla="val 8507"/>
                    <a:gd name="f314" fmla="val 8508"/>
                    <a:gd name="f315" fmla="val 8526"/>
                    <a:gd name="f316" fmla="val 8534"/>
                    <a:gd name="f317" fmla="val 8555"/>
                    <a:gd name="f318" fmla="val 8525"/>
                    <a:gd name="f319" fmla="val 8571"/>
                    <a:gd name="f320" fmla="val 8578"/>
                    <a:gd name="f321" fmla="val 8664"/>
                    <a:gd name="f322" fmla="val 8592"/>
                    <a:gd name="f323" fmla="val 8637"/>
                    <a:gd name="f324" fmla="val 8640"/>
                    <a:gd name="f325" fmla="val 8692"/>
                    <a:gd name="f326" fmla="val 8675"/>
                    <a:gd name="f327" fmla="val 8739"/>
                    <a:gd name="f328" fmla="val 8784"/>
                    <a:gd name="f329" fmla="val 8781"/>
                    <a:gd name="f330" fmla="val 8791"/>
                    <a:gd name="f331" fmla="val 8796"/>
                    <a:gd name="f332" fmla="val 8888"/>
                    <a:gd name="f333" fmla="val 8937"/>
                    <a:gd name="f334" fmla="val 9022"/>
                    <a:gd name="f335" fmla="val 9030"/>
                    <a:gd name="f336" fmla="val 9071"/>
                    <a:gd name="f337" fmla="val 9054"/>
                    <a:gd name="f338" fmla="val 9066"/>
                    <a:gd name="f339" fmla="val 9077"/>
                    <a:gd name="f340" fmla="val 9103"/>
                    <a:gd name="f341" fmla="val 9154"/>
                    <a:gd name="f342" fmla="val 9045"/>
                    <a:gd name="f343" fmla="val 9084"/>
                    <a:gd name="f344" fmla="val 9087"/>
                    <a:gd name="f345" fmla="val 9152"/>
                    <a:gd name="f346" fmla="val 9189"/>
                    <a:gd name="f347" fmla="val 9178"/>
                    <a:gd name="f348" fmla="val 9065"/>
                    <a:gd name="f349" fmla="val 9130"/>
                    <a:gd name="f350" fmla="val 9219"/>
                    <a:gd name="f351" fmla="val 9290"/>
                    <a:gd name="f352" fmla="val 9250"/>
                    <a:gd name="f353" fmla="val 9262"/>
                    <a:gd name="f354" fmla="val 9395"/>
                    <a:gd name="f355" fmla="val 9376"/>
                    <a:gd name="f356" fmla="val 9486"/>
                    <a:gd name="f357" fmla="val 9530"/>
                    <a:gd name="f358" fmla="val 40"/>
                    <a:gd name="f359" fmla="val 9498"/>
                    <a:gd name="f360" fmla="val 9440"/>
                    <a:gd name="f361" fmla="val 9409"/>
                    <a:gd name="f362" fmla="val 9370"/>
                    <a:gd name="f363" fmla="val 9418"/>
                    <a:gd name="f364" fmla="val 9400"/>
                    <a:gd name="f365" fmla="val 9361"/>
                    <a:gd name="f366" fmla="val 9340"/>
                    <a:gd name="f367" fmla="val 9377"/>
                    <a:gd name="f368" fmla="val 9565"/>
                    <a:gd name="f369" fmla="val 9668"/>
                    <a:gd name="f370" fmla="val 9686"/>
                    <a:gd name="f371" fmla="val 9718"/>
                    <a:gd name="f372" fmla="val 9703"/>
                    <a:gd name="f373" fmla="val 9670"/>
                    <a:gd name="f374" fmla="val 9640"/>
                    <a:gd name="f375" fmla="val 9732"/>
                    <a:gd name="f376" fmla="val 9690"/>
                    <a:gd name="f377" fmla="val 9734"/>
                    <a:gd name="f378" fmla="val 9783"/>
                    <a:gd name="f379" fmla="val 9844"/>
                    <a:gd name="f380" fmla="val 9856"/>
                    <a:gd name="f381" fmla="val 9854"/>
                    <a:gd name="f382" fmla="val 9816"/>
                    <a:gd name="f383" fmla="val 9798"/>
                    <a:gd name="f384" fmla="val 9824"/>
                    <a:gd name="f385" fmla="val 9892"/>
                    <a:gd name="f386" fmla="val 9920"/>
                    <a:gd name="f387" fmla="val 9877"/>
                    <a:gd name="f388" fmla="val 9921"/>
                    <a:gd name="f389" fmla="val 9975"/>
                    <a:gd name="f390" fmla="val 10005"/>
                    <a:gd name="f391" fmla="val 19"/>
                    <a:gd name="f392" fmla="val 10017"/>
                    <a:gd name="f393" fmla="val 9979"/>
                    <a:gd name="f394" fmla="val 18"/>
                    <a:gd name="f395" fmla="val 10012"/>
                    <a:gd name="f396" fmla="val 27"/>
                    <a:gd name="f397" fmla="val 9839"/>
                    <a:gd name="f398" fmla="val 9893"/>
                    <a:gd name="f399" fmla="val 9825"/>
                    <a:gd name="f400" fmla="val 9773"/>
                    <a:gd name="f401" fmla="val 16"/>
                    <a:gd name="f402" fmla="val 9774"/>
                    <a:gd name="f403" fmla="val 9791"/>
                    <a:gd name="f404" fmla="val 20"/>
                    <a:gd name="f405" fmla="val 9746"/>
                    <a:gd name="f406" fmla="val 9743"/>
                    <a:gd name="f407" fmla="val 9739"/>
                    <a:gd name="f408" fmla="val 9735"/>
                    <a:gd name="f409" fmla="val 9733"/>
                    <a:gd name="f410" fmla="val 9736"/>
                    <a:gd name="f411" fmla="val 9747"/>
                    <a:gd name="f412" fmla="val 9756"/>
                    <a:gd name="f413" fmla="val 9759"/>
                    <a:gd name="f414" fmla="val 9664"/>
                    <a:gd name="f415" fmla="val 9639"/>
                    <a:gd name="f416" fmla="val 9612"/>
                    <a:gd name="f417" fmla="val 30"/>
                    <a:gd name="f418" fmla="val 9651"/>
                    <a:gd name="f419" fmla="val 9636"/>
                    <a:gd name="f420" fmla="val 9599"/>
                    <a:gd name="f421" fmla="val 9596"/>
                    <a:gd name="f422" fmla="val 9591"/>
                    <a:gd name="f423" fmla="val 9534"/>
                    <a:gd name="f424" fmla="val 9500"/>
                    <a:gd name="f425" fmla="val 17"/>
                    <a:gd name="f426" fmla="val 9453"/>
                    <a:gd name="f427" fmla="val 9425"/>
                    <a:gd name="f428" fmla="val 9398"/>
                    <a:gd name="f429" fmla="val 9356"/>
                    <a:gd name="f430" fmla="val 9380"/>
                    <a:gd name="f431" fmla="val 9289"/>
                    <a:gd name="f432" fmla="val 9200"/>
                    <a:gd name="f433" fmla="val 9106"/>
                    <a:gd name="f434" fmla="val 28"/>
                    <a:gd name="f435" fmla="val 9004"/>
                    <a:gd name="f436" fmla="val 8974"/>
                    <a:gd name="f437" fmla="val 8944"/>
                    <a:gd name="f438" fmla="val 8893"/>
                    <a:gd name="f439" fmla="val 8884"/>
                    <a:gd name="f440" fmla="val 8845"/>
                    <a:gd name="f441" fmla="val 8768"/>
                    <a:gd name="f442" fmla="val 8752"/>
                    <a:gd name="f443" fmla="val 8710"/>
                    <a:gd name="f444" fmla="val 7"/>
                    <a:gd name="f445" fmla="val 8565"/>
                    <a:gd name="f446" fmla="val 14"/>
                    <a:gd name="f447" fmla="val 8498"/>
                    <a:gd name="f448" fmla="val 8495"/>
                    <a:gd name="f449" fmla="val 8449"/>
                    <a:gd name="f450" fmla="val 8404"/>
                    <a:gd name="f451" fmla="val 8346"/>
                    <a:gd name="f452" fmla="val 8350"/>
                    <a:gd name="f453" fmla="val 8300"/>
                    <a:gd name="f454" fmla="val 8222"/>
                    <a:gd name="f455" fmla="val 8143"/>
                    <a:gd name="f456" fmla="val 8169"/>
                    <a:gd name="f457" fmla="val 8183"/>
                    <a:gd name="f458" fmla="val 8089"/>
                    <a:gd name="f459" fmla="val 11"/>
                    <a:gd name="f460" fmla="val 7984"/>
                    <a:gd name="f461" fmla="val 7899"/>
                    <a:gd name="f462" fmla="val 7878"/>
                    <a:gd name="f463" fmla="val 7862"/>
                    <a:gd name="f464" fmla="val 7848"/>
                    <a:gd name="f465" fmla="val 7850"/>
                    <a:gd name="f466" fmla="val 7851"/>
                    <a:gd name="f467" fmla="val 7844"/>
                    <a:gd name="f468" fmla="val 7815"/>
                    <a:gd name="f469" fmla="val 7823"/>
                    <a:gd name="f470" fmla="val 7832"/>
                    <a:gd name="f471" fmla="val 7839"/>
                    <a:gd name="f472" fmla="val 7798"/>
                    <a:gd name="f473" fmla="val 7774"/>
                    <a:gd name="f474" fmla="val 7763"/>
                    <a:gd name="f475" fmla="val 7758"/>
                    <a:gd name="f476" fmla="val 7734"/>
                    <a:gd name="f477" fmla="val 7739"/>
                    <a:gd name="f478" fmla="val 7751"/>
                    <a:gd name="f479" fmla="val 7728"/>
                    <a:gd name="f480" fmla="val 7719"/>
                    <a:gd name="f481" fmla="val 7700"/>
                    <a:gd name="f482" fmla="val 7655"/>
                    <a:gd name="f483" fmla="val 7629"/>
                    <a:gd name="f484" fmla="val 7612"/>
                    <a:gd name="f485" fmla="val 7506"/>
                    <a:gd name="f486" fmla="val 7493"/>
                    <a:gd name="f487" fmla="val 7492"/>
                    <a:gd name="f488" fmla="val 7498"/>
                    <a:gd name="f489" fmla="val 7471"/>
                    <a:gd name="f490" fmla="val 7444"/>
                    <a:gd name="f491" fmla="val 7408"/>
                    <a:gd name="f492" fmla="val 7349"/>
                    <a:gd name="f493" fmla="val 7313"/>
                    <a:gd name="f494" fmla="val 7298"/>
                    <a:gd name="f495" fmla="val 7334"/>
                    <a:gd name="f496" fmla="val 7247"/>
                    <a:gd name="f497" fmla="val 7263"/>
                    <a:gd name="f498" fmla="val 7190"/>
                    <a:gd name="f499" fmla="val 7194"/>
                    <a:gd name="f500" fmla="val 7167"/>
                    <a:gd name="f501" fmla="val 7125"/>
                    <a:gd name="f502" fmla="val 7109"/>
                    <a:gd name="f503" fmla="val 7051"/>
                    <a:gd name="f504" fmla="val 6819"/>
                    <a:gd name="f505" fmla="val 6668"/>
                    <a:gd name="f506" fmla="val 6697"/>
                    <a:gd name="f507" fmla="val 6598"/>
                    <a:gd name="f508" fmla="val 6592"/>
                    <a:gd name="f509" fmla="val 6583"/>
                    <a:gd name="f510" fmla="val 6562"/>
                    <a:gd name="f511" fmla="val 6586"/>
                    <a:gd name="f512" fmla="val 6509"/>
                    <a:gd name="f513" fmla="val 6471"/>
                    <a:gd name="f514" fmla="val 6418"/>
                    <a:gd name="f515" fmla="val 6409"/>
                    <a:gd name="f516" fmla="val 6434"/>
                    <a:gd name="f517" fmla="val 6426"/>
                    <a:gd name="f518" fmla="val 6420"/>
                    <a:gd name="f519" fmla="val 6402"/>
                    <a:gd name="f520" fmla="val 6394"/>
                    <a:gd name="f521" fmla="val 6386"/>
                    <a:gd name="f522" fmla="val 6405"/>
                    <a:gd name="f523" fmla="val 6417"/>
                    <a:gd name="f524" fmla="val 6331"/>
                    <a:gd name="f525" fmla="val 6285"/>
                    <a:gd name="f526" fmla="val 6265"/>
                    <a:gd name="f527" fmla="val 6236"/>
                    <a:gd name="f528" fmla="val 6223"/>
                    <a:gd name="f529" fmla="val 6199"/>
                    <a:gd name="f530" fmla="val 6221"/>
                    <a:gd name="f531" fmla="val 6080"/>
                    <a:gd name="f532" fmla="val 6078"/>
                    <a:gd name="f533" fmla="val 6069"/>
                    <a:gd name="f534" fmla="val 6039"/>
                    <a:gd name="f535" fmla="val 6032"/>
                    <a:gd name="f536" fmla="val 5970"/>
                    <a:gd name="f537" fmla="val 5965"/>
                    <a:gd name="f538" fmla="val 5904"/>
                    <a:gd name="f539" fmla="val 5921"/>
                    <a:gd name="f540" fmla="val 5897"/>
                    <a:gd name="f541" fmla="val 5871"/>
                    <a:gd name="f542" fmla="val 5822"/>
                    <a:gd name="f543" fmla="val 5823"/>
                    <a:gd name="f544" fmla="val 5711"/>
                    <a:gd name="f545" fmla="val 5775"/>
                    <a:gd name="f546" fmla="val 5665"/>
                    <a:gd name="f547" fmla="val 5671"/>
                    <a:gd name="f548" fmla="val 5660"/>
                    <a:gd name="f549" fmla="val 5573"/>
                    <a:gd name="f550" fmla="val 5509"/>
                    <a:gd name="f551" fmla="val 5532"/>
                    <a:gd name="f552" fmla="val 5497"/>
                    <a:gd name="f553" fmla="val 5434"/>
                    <a:gd name="f554" fmla="val 5399"/>
                    <a:gd name="f555" fmla="val 5391"/>
                    <a:gd name="f556" fmla="val 5411"/>
                    <a:gd name="f557" fmla="val 5422"/>
                    <a:gd name="f558" fmla="val 5330"/>
                    <a:gd name="f559" fmla="val 6"/>
                    <a:gd name="f560" fmla="val 5410"/>
                    <a:gd name="f561" fmla="val 5341"/>
                    <a:gd name="f562" fmla="val 5328"/>
                    <a:gd name="f563" fmla="val 5357"/>
                    <a:gd name="f564" fmla="val 10"/>
                    <a:gd name="f565" fmla="val 5311"/>
                    <a:gd name="f566" fmla="val 9"/>
                    <a:gd name="f567" fmla="val 5288"/>
                    <a:gd name="f568" fmla="val 5177"/>
                    <a:gd name="f569" fmla="val 5114"/>
                    <a:gd name="f570" fmla="val 5128"/>
                    <a:gd name="f571" fmla="val 5142"/>
                    <a:gd name="f572" fmla="val 5110"/>
                    <a:gd name="f573" fmla="val 5061"/>
                    <a:gd name="f574" fmla="val 4978"/>
                    <a:gd name="f575" fmla="val 4934"/>
                    <a:gd name="f576" fmla="val 4928"/>
                    <a:gd name="f577" fmla="val 4925"/>
                    <a:gd name="f578" fmla="val 4888"/>
                    <a:gd name="f579" fmla="val 4804"/>
                    <a:gd name="f580" fmla="val 4781"/>
                    <a:gd name="f581" fmla="val 8"/>
                    <a:gd name="f582" fmla="val 4549"/>
                    <a:gd name="f583" fmla="val 4550"/>
                    <a:gd name="f584" fmla="val 4435"/>
                    <a:gd name="f585" fmla="val 4438"/>
                    <a:gd name="f586" fmla="val 4365"/>
                    <a:gd name="f587" fmla="val 4339"/>
                    <a:gd name="f588" fmla="val 4313"/>
                    <a:gd name="f589" fmla="val 4296"/>
                    <a:gd name="f590" fmla="val 4309"/>
                    <a:gd name="f591" fmla="val 4310"/>
                    <a:gd name="f592" fmla="val 4203"/>
                    <a:gd name="f593" fmla="val 4192"/>
                    <a:gd name="f594" fmla="val 4102"/>
                    <a:gd name="f595" fmla="val 4093"/>
                    <a:gd name="f596" fmla="val 4068"/>
                    <a:gd name="f597" fmla="val 3938"/>
                    <a:gd name="f598" fmla="val 3833"/>
                    <a:gd name="f599" fmla="val 3834"/>
                    <a:gd name="f600" fmla="val 3836"/>
                    <a:gd name="f601" fmla="val 3844"/>
                    <a:gd name="f602" fmla="val 3726"/>
                    <a:gd name="f603" fmla="val 3561"/>
                    <a:gd name="f604" fmla="val 3518"/>
                    <a:gd name="f605" fmla="val 3439"/>
                    <a:gd name="f606" fmla="val 3540"/>
                    <a:gd name="f607" fmla="val 3424"/>
                    <a:gd name="f608" fmla="val 3466"/>
                    <a:gd name="f609" fmla="val 3426"/>
                    <a:gd name="f610" fmla="val 3363"/>
                    <a:gd name="f611" fmla="val 3412"/>
                    <a:gd name="f612" fmla="val 3420"/>
                    <a:gd name="f613" fmla="val 3438"/>
                    <a:gd name="f614" fmla="val 3294"/>
                    <a:gd name="f615" fmla="val 3297"/>
                    <a:gd name="f616" fmla="val 3098"/>
                    <a:gd name="f617" fmla="val 2904"/>
                    <a:gd name="f618" fmla="val 2718"/>
                    <a:gd name="f619" fmla="val 2740"/>
                    <a:gd name="f620" fmla="val 2675"/>
                    <a:gd name="f621" fmla="val 2658"/>
                    <a:gd name="f622" fmla="val 2652"/>
                    <a:gd name="f623" fmla="val 2698"/>
                    <a:gd name="f624" fmla="val 2674"/>
                    <a:gd name="f625" fmla="val 2620"/>
                    <a:gd name="f626" fmla="val 2619"/>
                    <a:gd name="f627" fmla="val 2528"/>
                    <a:gd name="f628" fmla="val 2655"/>
                    <a:gd name="f629" fmla="val 2627"/>
                    <a:gd name="f630" fmla="val 2589"/>
                    <a:gd name="f631" fmla="val 2597"/>
                    <a:gd name="f632" fmla="val 2567"/>
                    <a:gd name="f633" fmla="val 2564"/>
                    <a:gd name="f634" fmla="val 2508"/>
                    <a:gd name="f635" fmla="val 2473"/>
                    <a:gd name="f636" fmla="val 2490"/>
                    <a:gd name="f637" fmla="val 2476"/>
                    <a:gd name="f638" fmla="val 2477"/>
                    <a:gd name="f639" fmla="val 2472"/>
                    <a:gd name="f640" fmla="val 2455"/>
                    <a:gd name="f641" fmla="val 2373"/>
                    <a:gd name="f642" fmla="val 2406"/>
                    <a:gd name="f643" fmla="val 2370"/>
                    <a:gd name="f644" fmla="val 2329"/>
                    <a:gd name="f645" fmla="val 2367"/>
                    <a:gd name="f646" fmla="val 2311"/>
                    <a:gd name="f647" fmla="val 2062"/>
                    <a:gd name="f648" fmla="val 2028"/>
                    <a:gd name="f649" fmla="val 1977"/>
                    <a:gd name="f650" fmla="val 1927"/>
                    <a:gd name="f651" fmla="val 1864"/>
                    <a:gd name="f652" fmla="val 1880"/>
                    <a:gd name="f653" fmla="val 1889"/>
                    <a:gd name="f654" fmla="val 1836"/>
                    <a:gd name="f655" fmla="val 1855"/>
                    <a:gd name="f656" fmla="val 1737"/>
                    <a:gd name="f657" fmla="val 1694"/>
                    <a:gd name="f658" fmla="val 1733"/>
                    <a:gd name="f659" fmla="val 1542"/>
                    <a:gd name="f660" fmla="val 1603"/>
                    <a:gd name="f661" fmla="val 1558"/>
                    <a:gd name="f662" fmla="val 1600"/>
                    <a:gd name="f663" fmla="val 1566"/>
                    <a:gd name="f664" fmla="val 1460"/>
                    <a:gd name="f665" fmla="val 1331"/>
                    <a:gd name="f666" fmla="val 1200"/>
                    <a:gd name="f667" fmla="val 1198"/>
                    <a:gd name="f668" fmla="val 1220"/>
                    <a:gd name="f669" fmla="val 1192"/>
                    <a:gd name="f670" fmla="val 1122"/>
                    <a:gd name="f671" fmla="val 1096"/>
                    <a:gd name="f672" fmla="val 1098"/>
                    <a:gd name="f673" fmla="val 1051"/>
                    <a:gd name="f674" fmla="val 1058"/>
                    <a:gd name="f675" fmla="val 1068"/>
                    <a:gd name="f676" fmla="val 1050"/>
                    <a:gd name="f677" fmla="val 792"/>
                    <a:gd name="f678" fmla="val 524"/>
                    <a:gd name="f679" fmla="val 262"/>
                    <a:gd name="f680" fmla="val 297"/>
                    <a:gd name="f681" fmla="val 274"/>
                    <a:gd name="f682" fmla="val 247"/>
                    <a:gd name="f683" fmla="val 264"/>
                    <a:gd name="f684" fmla="val 246"/>
                    <a:gd name="f685" fmla="val 250"/>
                    <a:gd name="f686" fmla="val 140"/>
                    <a:gd name="f687" fmla="val 120"/>
                    <a:gd name="f688" fmla="val 111"/>
                    <a:gd name="f689" fmla="val 104"/>
                    <a:gd name="f690" fmla="val 156"/>
                    <a:gd name="f691" fmla="val 240"/>
                    <a:gd name="f692" fmla="val 325"/>
                    <a:gd name="f693" fmla="val 344"/>
                    <a:gd name="f694" fmla="val 309"/>
                    <a:gd name="f695" fmla="val 319"/>
                    <a:gd name="f696" fmla="val 340"/>
                    <a:gd name="f697" fmla="val 366"/>
                    <a:gd name="f698" fmla="val 414"/>
                    <a:gd name="f699" fmla="val 409"/>
                    <a:gd name="f700" fmla="val 544"/>
                    <a:gd name="f701" fmla="val 602"/>
                    <a:gd name="f702" fmla="val 754"/>
                    <a:gd name="f703" fmla="val 742"/>
                    <a:gd name="f704" fmla="val 775"/>
                    <a:gd name="f705" fmla="val 782"/>
                    <a:gd name="f706" fmla="val 797"/>
                    <a:gd name="f707" fmla="val 835"/>
                    <a:gd name="f708" fmla="val 706"/>
                    <a:gd name="f709" fmla="val 740"/>
                    <a:gd name="f710" fmla="val 783"/>
                    <a:gd name="f711" fmla="val 970"/>
                    <a:gd name="f712" fmla="val 999"/>
                    <a:gd name="f713" fmla="val 1049"/>
                    <a:gd name="f714" fmla="val 984"/>
                    <a:gd name="f715" fmla="val 1034"/>
                    <a:gd name="f716" fmla="val 1048"/>
                    <a:gd name="f717" fmla="val 1060"/>
                    <a:gd name="f718" fmla="val 1093"/>
                    <a:gd name="f719" fmla="val 1110"/>
                    <a:gd name="f720" fmla="val 1111"/>
                    <a:gd name="f721" fmla="val 1103"/>
                    <a:gd name="f722" fmla="val 1088"/>
                    <a:gd name="f723" fmla="val 1080"/>
                    <a:gd name="f724" fmla="val 1215"/>
                    <a:gd name="f725" fmla="val 1166"/>
                    <a:gd name="f726" fmla="val 1303"/>
                    <a:gd name="f727" fmla="val 1470"/>
                    <a:gd name="f728" fmla="val 1593"/>
                    <a:gd name="f729" fmla="val 1674"/>
                    <a:gd name="f730" fmla="val 1784"/>
                    <a:gd name="f731" fmla="val 1780"/>
                    <a:gd name="f732" fmla="val 1803"/>
                    <a:gd name="f733" fmla="val 1832"/>
                    <a:gd name="f734" fmla="val 1863"/>
                    <a:gd name="f735" fmla="val 1835"/>
                    <a:gd name="f736" fmla="val 1915"/>
                    <a:gd name="f737" fmla="val 1879"/>
                    <a:gd name="f738" fmla="val 1988"/>
                    <a:gd name="f739" fmla="val 1933"/>
                    <a:gd name="f740" fmla="val 2005"/>
                    <a:gd name="f741" fmla="val 2022"/>
                    <a:gd name="f742" fmla="val 2046"/>
                    <a:gd name="f743" fmla="val 2048"/>
                    <a:gd name="f744" fmla="val 2104"/>
                    <a:gd name="f745" fmla="val 2058"/>
                    <a:gd name="f746" fmla="val 2139"/>
                    <a:gd name="f747" fmla="val 2088"/>
                    <a:gd name="f748" fmla="val 2205"/>
                    <a:gd name="f749" fmla="val 2261"/>
                    <a:gd name="f750" fmla="val 2314"/>
                    <a:gd name="f751" fmla="val 2368"/>
                    <a:gd name="f752" fmla="val 2214"/>
                    <a:gd name="f753" fmla="val 2244"/>
                    <a:gd name="f754" fmla="val 2219"/>
                    <a:gd name="f755" fmla="val 2288"/>
                    <a:gd name="f756" fmla="val 2324"/>
                    <a:gd name="f757" fmla="val 2361"/>
                    <a:gd name="f758" fmla="val 2387"/>
                    <a:gd name="f759" fmla="val 2481"/>
                    <a:gd name="f760" fmla="val 2471"/>
                    <a:gd name="f761" fmla="val 2496"/>
                    <a:gd name="f762" fmla="val 2530"/>
                    <a:gd name="f763" fmla="val 2573"/>
                    <a:gd name="f764" fmla="val 2628"/>
                    <a:gd name="f765" fmla="val 2635"/>
                    <a:gd name="f766" fmla="val 2550"/>
                    <a:gd name="f767" fmla="val 2598"/>
                    <a:gd name="f768" fmla="val 2644"/>
                    <a:gd name="f769" fmla="val 2724"/>
                    <a:gd name="f770" fmla="val 2694"/>
                    <a:gd name="f771" fmla="val 2677"/>
                    <a:gd name="f772" fmla="val 2701"/>
                    <a:gd name="f773" fmla="val 2722"/>
                    <a:gd name="f774" fmla="val 2747"/>
                    <a:gd name="f775" fmla="val 2643"/>
                    <a:gd name="f776" fmla="val 2591"/>
                    <a:gd name="f777" fmla="val 2616"/>
                    <a:gd name="f778" fmla="val 2689"/>
                    <a:gd name="f779" fmla="val 2663"/>
                    <a:gd name="f780" fmla="val 2700"/>
                    <a:gd name="f781" fmla="val 2755"/>
                    <a:gd name="f782" fmla="val 2818"/>
                    <a:gd name="f783" fmla="val 2814"/>
                    <a:gd name="f784" fmla="val 2824"/>
                    <a:gd name="f785" fmla="val 2845"/>
                    <a:gd name="f786" fmla="val 2863"/>
                    <a:gd name="f787" fmla="val 2830"/>
                    <a:gd name="f788" fmla="val 2881"/>
                    <a:gd name="f789" fmla="val 2928"/>
                    <a:gd name="f790" fmla="val 2977"/>
                    <a:gd name="f791" fmla="val 2875"/>
                    <a:gd name="f792" fmla="val 2954"/>
                    <a:gd name="f793" fmla="val 2911"/>
                    <a:gd name="f794" fmla="val 3038"/>
                    <a:gd name="f795" fmla="val 2984"/>
                    <a:gd name="f796" fmla="val 3126"/>
                    <a:gd name="f797" fmla="val 3107"/>
                    <a:gd name="f798" fmla="val 3054"/>
                    <a:gd name="f799" fmla="val 3084"/>
                    <a:gd name="f800" fmla="val 3111"/>
                    <a:gd name="f801" fmla="val 3146"/>
                    <a:gd name="f802" fmla="val 3163"/>
                    <a:gd name="f803" fmla="val 3257"/>
                    <a:gd name="f804" fmla="val 3149"/>
                    <a:gd name="f805" fmla="val 3189"/>
                    <a:gd name="f806" fmla="val 3221"/>
                    <a:gd name="f807" fmla="val 3235"/>
                    <a:gd name="f808" fmla="val 3276"/>
                    <a:gd name="f809" fmla="val 3384"/>
                    <a:gd name="f810" fmla="val 3305"/>
                    <a:gd name="f811" fmla="val 3401"/>
                    <a:gd name="f812" fmla="val 3361"/>
                    <a:gd name="f813" fmla="val 3411"/>
                    <a:gd name="f814" fmla="val 3400"/>
                    <a:gd name="f815" fmla="val 3455"/>
                    <a:gd name="f816" fmla="val 3472"/>
                    <a:gd name="f817" fmla="val 3526"/>
                    <a:gd name="f818" fmla="val 3513"/>
                    <a:gd name="f819" fmla="val 3533"/>
                    <a:gd name="f820" fmla="val 3580"/>
                    <a:gd name="f821" fmla="val 3613"/>
                    <a:gd name="f822" fmla="val 3562"/>
                    <a:gd name="f823" fmla="val 3630"/>
                    <a:gd name="f824" fmla="val 3614"/>
                    <a:gd name="f825" fmla="val 3598"/>
                    <a:gd name="f826" fmla="val 3568"/>
                    <a:gd name="f827" fmla="val 3565"/>
                    <a:gd name="f828" fmla="val 3553"/>
                    <a:gd name="f829" fmla="val 3550"/>
                    <a:gd name="f830" fmla="val 3585"/>
                    <a:gd name="f831" fmla="val 3638"/>
                    <a:gd name="f832" fmla="val 3662"/>
                    <a:gd name="f833" fmla="val 3653"/>
                    <a:gd name="f834" fmla="val 3642"/>
                    <a:gd name="f835" fmla="val 3636"/>
                    <a:gd name="f836" fmla="val 3734"/>
                    <a:gd name="f837" fmla="val 3749"/>
                    <a:gd name="f838" fmla="val 3737"/>
                    <a:gd name="f839" fmla="val 3725"/>
                    <a:gd name="f840" fmla="val 3744"/>
                    <a:gd name="f841" fmla="val 3758"/>
                    <a:gd name="f842" fmla="val 3787"/>
                    <a:gd name="f843" fmla="val 3780"/>
                    <a:gd name="f844" fmla="val 3781"/>
                    <a:gd name="f845" fmla="val 3740"/>
                    <a:gd name="f846" fmla="val 3839"/>
                    <a:gd name="f847" fmla="val 3881"/>
                    <a:gd name="f848" fmla="val 3869"/>
                    <a:gd name="f849" fmla="val 3920"/>
                    <a:gd name="f850" fmla="val 3995"/>
                    <a:gd name="f851" fmla="val 4064"/>
                    <a:gd name="f852" fmla="val 4067"/>
                    <a:gd name="f853" fmla="val 4074"/>
                    <a:gd name="f854" fmla="val 4089"/>
                    <a:gd name="f855" fmla="val 4153"/>
                    <a:gd name="f856" fmla="val 4210"/>
                    <a:gd name="f857" fmla="val 4286"/>
                    <a:gd name="f858" fmla="val 4329"/>
                    <a:gd name="f859" fmla="val 4389"/>
                    <a:gd name="f860" fmla="val 4271"/>
                    <a:gd name="f861" fmla="val 4370"/>
                    <a:gd name="f862" fmla="val 4440"/>
                    <a:gd name="f863" fmla="val 4396"/>
                    <a:gd name="f864" fmla="val 4421"/>
                    <a:gd name="f865" fmla="val 4456"/>
                    <a:gd name="f866" fmla="val 4517"/>
                    <a:gd name="f867" fmla="val 4581"/>
                    <a:gd name="f868" fmla="val 4560"/>
                    <a:gd name="f869" fmla="val 4543"/>
                    <a:gd name="f870" fmla="+- 0 0 -90"/>
                    <a:gd name="f871" fmla="*/ f3 1 10030"/>
                    <a:gd name="f872" fmla="*/ f4 1 75"/>
                    <a:gd name="f873" fmla="+- f7 0 f5"/>
                    <a:gd name="f874" fmla="+- f6 0 f5"/>
                    <a:gd name="f875" fmla="*/ f870 f0 1"/>
                    <a:gd name="f876" fmla="*/ f874 1 10030"/>
                    <a:gd name="f877" fmla="*/ f873 1 75"/>
                    <a:gd name="f878" fmla="*/ 9555 f874 1"/>
                    <a:gd name="f879" fmla="*/ 25 f873 1"/>
                    <a:gd name="f880" fmla="*/ 9488 f874 1"/>
                    <a:gd name="f881" fmla="*/ 23 f873 1"/>
                    <a:gd name="f882" fmla="*/ 5258 f874 1"/>
                    <a:gd name="f883" fmla="*/ 60 f873 1"/>
                    <a:gd name="f884" fmla="*/ 4572 f874 1"/>
                    <a:gd name="f885" fmla="*/ 65 f873 1"/>
                    <a:gd name="f886" fmla="*/ 4884 f874 1"/>
                    <a:gd name="f887" fmla="*/ 61 f873 1"/>
                    <a:gd name="f888" fmla="*/ 5092 f874 1"/>
                    <a:gd name="f889" fmla="*/ 56 f873 1"/>
                    <a:gd name="f890" fmla="*/ 5260 f874 1"/>
                    <a:gd name="f891" fmla="*/ 5560 f874 1"/>
                    <a:gd name="f892" fmla="*/ 62 f873 1"/>
                    <a:gd name="f893" fmla="*/ 6006 f874 1"/>
                    <a:gd name="f894" fmla="*/ 6308 f874 1"/>
                    <a:gd name="f895" fmla="*/ 32 f873 1"/>
                    <a:gd name="f896" fmla="*/ 6269 f874 1"/>
                    <a:gd name="f897" fmla="*/ 52 f873 1"/>
                    <a:gd name="f898" fmla="*/ 6665 f874 1"/>
                    <a:gd name="f899" fmla="*/ 41 f873 1"/>
                    <a:gd name="f900" fmla="*/ 6806 f874 1"/>
                    <a:gd name="f901" fmla="*/ 53 f873 1"/>
                    <a:gd name="f902" fmla="*/ 7204 f874 1"/>
                    <a:gd name="f903" fmla="*/ 50 f873 1"/>
                    <a:gd name="f904" fmla="*/ 7485 f874 1"/>
                    <a:gd name="f905" fmla="*/ 7667 f874 1"/>
                    <a:gd name="f906" fmla="*/ 7919 f874 1"/>
                    <a:gd name="f907" fmla="*/ 63 f873 1"/>
                    <a:gd name="f908" fmla="*/ 8179 f874 1"/>
                    <a:gd name="f909" fmla="*/ 51 f873 1"/>
                    <a:gd name="f910" fmla="*/ 8401 f874 1"/>
                    <a:gd name="f911" fmla="*/ 31 f873 1"/>
                    <a:gd name="f912" fmla="*/ 8692 f874 1"/>
                    <a:gd name="f913" fmla="*/ 58 f873 1"/>
                    <a:gd name="f914" fmla="*/ 9084 f874 1"/>
                    <a:gd name="f915" fmla="*/ 9498 f874 1"/>
                    <a:gd name="f916" fmla="*/ 44 f873 1"/>
                    <a:gd name="f917" fmla="*/ 9670 f874 1"/>
                    <a:gd name="f918" fmla="*/ 45 f873 1"/>
                    <a:gd name="f919" fmla="*/ 9877 f874 1"/>
                    <a:gd name="f920" fmla="*/ 9735 f874 1"/>
                    <a:gd name="f921" fmla="*/ 21 f873 1"/>
                    <a:gd name="f922" fmla="*/ 9636 f874 1"/>
                    <a:gd name="f923" fmla="*/ 27 f873 1"/>
                    <a:gd name="f924" fmla="*/ 9290 f874 1"/>
                    <a:gd name="f925" fmla="*/ 22 f873 1"/>
                    <a:gd name="f926" fmla="*/ 8498 f874 1"/>
                    <a:gd name="f927" fmla="*/ 12 f873 1"/>
                    <a:gd name="f928" fmla="*/ 7899 f874 1"/>
                    <a:gd name="f929" fmla="*/ 7774 f874 1"/>
                    <a:gd name="f930" fmla="*/ 7493 f874 1"/>
                    <a:gd name="f931" fmla="*/ 7190 f874 1"/>
                    <a:gd name="f932" fmla="*/ 6418 f874 1"/>
                    <a:gd name="f933" fmla="*/ 20 f873 1"/>
                    <a:gd name="f934" fmla="*/ 6248 f874 1"/>
                    <a:gd name="f935" fmla="*/ 24 f873 1"/>
                    <a:gd name="f936" fmla="*/ 5823 f874 1"/>
                    <a:gd name="f937" fmla="*/ 28 f873 1"/>
                    <a:gd name="f938" fmla="*/ 5422 f874 1"/>
                    <a:gd name="f939" fmla="*/ 11 f873 1"/>
                    <a:gd name="f940" fmla="*/ 4925 f874 1"/>
                    <a:gd name="f941" fmla="*/ 16 f873 1"/>
                    <a:gd name="f942" fmla="*/ 4310 f874 1"/>
                    <a:gd name="f943" fmla="*/ 18 f873 1"/>
                    <a:gd name="f944" fmla="*/ 3439 f874 1"/>
                    <a:gd name="f945" fmla="*/ 2740 f874 1"/>
                    <a:gd name="f946" fmla="*/ 2597 f874 1"/>
                    <a:gd name="f947" fmla="*/ 9 f873 1"/>
                    <a:gd name="f948" fmla="*/ 2367 f874 1"/>
                    <a:gd name="f949" fmla="*/ 1566 f874 1"/>
                    <a:gd name="f950" fmla="*/ 262 f874 1"/>
                    <a:gd name="f951" fmla="*/ 7 f873 1"/>
                    <a:gd name="f952" fmla="*/ 104 f874 1"/>
                    <a:gd name="f953" fmla="*/ 42 f873 1"/>
                    <a:gd name="f954" fmla="*/ 742 f874 1"/>
                    <a:gd name="f955" fmla="*/ 47 f873 1"/>
                    <a:gd name="f956" fmla="*/ 1060 f874 1"/>
                    <a:gd name="f957" fmla="*/ 1593 f874 1"/>
                    <a:gd name="f958" fmla="*/ 46 f873 1"/>
                    <a:gd name="f959" fmla="*/ 2022 f874 1"/>
                    <a:gd name="f960" fmla="*/ 2481 f874 1"/>
                    <a:gd name="f961" fmla="*/ 2677 f874 1"/>
                    <a:gd name="f962" fmla="*/ 2863 f874 1"/>
                    <a:gd name="f963" fmla="*/ 3163 f874 1"/>
                    <a:gd name="f964" fmla="*/ 3411 f874 1"/>
                    <a:gd name="f965" fmla="*/ 54 f873 1"/>
                    <a:gd name="f966" fmla="*/ 3550 f874 1"/>
                    <a:gd name="f967" fmla="*/ 3740 f874 1"/>
                    <a:gd name="f968" fmla="*/ 4329 f874 1"/>
                    <a:gd name="f969" fmla="*/ 68 f873 1"/>
                    <a:gd name="f970" fmla="*/ f875 1 f2"/>
                    <a:gd name="f971" fmla="*/ f878 1 10030"/>
                    <a:gd name="f972" fmla="*/ f879 1 75"/>
                    <a:gd name="f973" fmla="*/ f880 1 10030"/>
                    <a:gd name="f974" fmla="*/ f881 1 75"/>
                    <a:gd name="f975" fmla="*/ f882 1 10030"/>
                    <a:gd name="f976" fmla="*/ f883 1 75"/>
                    <a:gd name="f977" fmla="*/ f884 1 10030"/>
                    <a:gd name="f978" fmla="*/ f885 1 75"/>
                    <a:gd name="f979" fmla="*/ f886 1 10030"/>
                    <a:gd name="f980" fmla="*/ f887 1 75"/>
                    <a:gd name="f981" fmla="*/ f888 1 10030"/>
                    <a:gd name="f982" fmla="*/ f889 1 75"/>
                    <a:gd name="f983" fmla="*/ f890 1 10030"/>
                    <a:gd name="f984" fmla="*/ f891 1 10030"/>
                    <a:gd name="f985" fmla="*/ f892 1 75"/>
                    <a:gd name="f986" fmla="*/ f893 1 10030"/>
                    <a:gd name="f987" fmla="*/ f894 1 10030"/>
                    <a:gd name="f988" fmla="*/ f895 1 75"/>
                    <a:gd name="f989" fmla="*/ f896 1 10030"/>
                    <a:gd name="f990" fmla="*/ f897 1 75"/>
                    <a:gd name="f991" fmla="*/ f898 1 10030"/>
                    <a:gd name="f992" fmla="*/ f899 1 75"/>
                    <a:gd name="f993" fmla="*/ f900 1 10030"/>
                    <a:gd name="f994" fmla="*/ f901 1 75"/>
                    <a:gd name="f995" fmla="*/ f902 1 10030"/>
                    <a:gd name="f996" fmla="*/ f903 1 75"/>
                    <a:gd name="f997" fmla="*/ f904 1 10030"/>
                    <a:gd name="f998" fmla="*/ f905 1 10030"/>
                    <a:gd name="f999" fmla="*/ f906 1 10030"/>
                    <a:gd name="f1000" fmla="*/ f907 1 75"/>
                    <a:gd name="f1001" fmla="*/ f908 1 10030"/>
                    <a:gd name="f1002" fmla="*/ f909 1 75"/>
                    <a:gd name="f1003" fmla="*/ f910 1 10030"/>
                    <a:gd name="f1004" fmla="*/ f911 1 75"/>
                    <a:gd name="f1005" fmla="*/ f912 1 10030"/>
                    <a:gd name="f1006" fmla="*/ f913 1 75"/>
                    <a:gd name="f1007" fmla="*/ f914 1 10030"/>
                    <a:gd name="f1008" fmla="*/ f915 1 10030"/>
                    <a:gd name="f1009" fmla="*/ f916 1 75"/>
                    <a:gd name="f1010" fmla="*/ f917 1 10030"/>
                    <a:gd name="f1011" fmla="*/ f918 1 75"/>
                    <a:gd name="f1012" fmla="*/ f919 1 10030"/>
                    <a:gd name="f1013" fmla="*/ f920 1 10030"/>
                    <a:gd name="f1014" fmla="*/ f921 1 75"/>
                    <a:gd name="f1015" fmla="*/ f922 1 10030"/>
                    <a:gd name="f1016" fmla="*/ f923 1 75"/>
                    <a:gd name="f1017" fmla="*/ f924 1 10030"/>
                    <a:gd name="f1018" fmla="*/ f925 1 75"/>
                    <a:gd name="f1019" fmla="*/ f926 1 10030"/>
                    <a:gd name="f1020" fmla="*/ f927 1 75"/>
                    <a:gd name="f1021" fmla="*/ f928 1 10030"/>
                    <a:gd name="f1022" fmla="*/ f929 1 10030"/>
                    <a:gd name="f1023" fmla="*/ f930 1 10030"/>
                    <a:gd name="f1024" fmla="*/ f931 1 10030"/>
                    <a:gd name="f1025" fmla="*/ f932 1 10030"/>
                    <a:gd name="f1026" fmla="*/ f933 1 75"/>
                    <a:gd name="f1027" fmla="*/ f934 1 10030"/>
                    <a:gd name="f1028" fmla="*/ f935 1 75"/>
                    <a:gd name="f1029" fmla="*/ f936 1 10030"/>
                    <a:gd name="f1030" fmla="*/ f937 1 75"/>
                    <a:gd name="f1031" fmla="*/ f938 1 10030"/>
                    <a:gd name="f1032" fmla="*/ f939 1 75"/>
                    <a:gd name="f1033" fmla="*/ f940 1 10030"/>
                    <a:gd name="f1034" fmla="*/ f941 1 75"/>
                    <a:gd name="f1035" fmla="*/ f942 1 10030"/>
                    <a:gd name="f1036" fmla="*/ f943 1 75"/>
                    <a:gd name="f1037" fmla="*/ f944 1 10030"/>
                    <a:gd name="f1038" fmla="*/ f945 1 10030"/>
                    <a:gd name="f1039" fmla="*/ f946 1 10030"/>
                    <a:gd name="f1040" fmla="*/ f947 1 75"/>
                    <a:gd name="f1041" fmla="*/ f948 1 10030"/>
                    <a:gd name="f1042" fmla="*/ f949 1 10030"/>
                    <a:gd name="f1043" fmla="*/ f950 1 10030"/>
                    <a:gd name="f1044" fmla="*/ f951 1 75"/>
                    <a:gd name="f1045" fmla="*/ f952 1 10030"/>
                    <a:gd name="f1046" fmla="*/ f953 1 75"/>
                    <a:gd name="f1047" fmla="*/ f954 1 10030"/>
                    <a:gd name="f1048" fmla="*/ f955 1 75"/>
                    <a:gd name="f1049" fmla="*/ f956 1 10030"/>
                    <a:gd name="f1050" fmla="*/ f957 1 10030"/>
                    <a:gd name="f1051" fmla="*/ f958 1 75"/>
                    <a:gd name="f1052" fmla="*/ f959 1 10030"/>
                    <a:gd name="f1053" fmla="*/ f960 1 10030"/>
                    <a:gd name="f1054" fmla="*/ f961 1 10030"/>
                    <a:gd name="f1055" fmla="*/ f962 1 10030"/>
                    <a:gd name="f1056" fmla="*/ f963 1 10030"/>
                    <a:gd name="f1057" fmla="*/ f964 1 10030"/>
                    <a:gd name="f1058" fmla="*/ f965 1 75"/>
                    <a:gd name="f1059" fmla="*/ f966 1 10030"/>
                    <a:gd name="f1060" fmla="*/ f967 1 10030"/>
                    <a:gd name="f1061" fmla="*/ f968 1 10030"/>
                    <a:gd name="f1062" fmla="*/ f969 1 75"/>
                    <a:gd name="f1063" fmla="*/ 0 1 f876"/>
                    <a:gd name="f1064" fmla="*/ f6 1 f876"/>
                    <a:gd name="f1065" fmla="*/ 0 1 f877"/>
                    <a:gd name="f1066" fmla="*/ f7 1 f877"/>
                    <a:gd name="f1067" fmla="+- f970 0 f1"/>
                    <a:gd name="f1068" fmla="*/ f971 1 f876"/>
                    <a:gd name="f1069" fmla="*/ f972 1 f877"/>
                    <a:gd name="f1070" fmla="*/ f973 1 f876"/>
                    <a:gd name="f1071" fmla="*/ f974 1 f877"/>
                    <a:gd name="f1072" fmla="*/ f975 1 f876"/>
                    <a:gd name="f1073" fmla="*/ f976 1 f877"/>
                    <a:gd name="f1074" fmla="*/ f977 1 f876"/>
                    <a:gd name="f1075" fmla="*/ f978 1 f877"/>
                    <a:gd name="f1076" fmla="*/ f979 1 f876"/>
                    <a:gd name="f1077" fmla="*/ f980 1 f877"/>
                    <a:gd name="f1078" fmla="*/ f981 1 f876"/>
                    <a:gd name="f1079" fmla="*/ f982 1 f877"/>
                    <a:gd name="f1080" fmla="*/ f983 1 f876"/>
                    <a:gd name="f1081" fmla="*/ f984 1 f876"/>
                    <a:gd name="f1082" fmla="*/ f985 1 f877"/>
                    <a:gd name="f1083" fmla="*/ f986 1 f876"/>
                    <a:gd name="f1084" fmla="*/ f987 1 f876"/>
                    <a:gd name="f1085" fmla="*/ f988 1 f877"/>
                    <a:gd name="f1086" fmla="*/ f989 1 f876"/>
                    <a:gd name="f1087" fmla="*/ f990 1 f877"/>
                    <a:gd name="f1088" fmla="*/ f991 1 f876"/>
                    <a:gd name="f1089" fmla="*/ f992 1 f877"/>
                    <a:gd name="f1090" fmla="*/ f993 1 f876"/>
                    <a:gd name="f1091" fmla="*/ f994 1 f877"/>
                    <a:gd name="f1092" fmla="*/ f995 1 f876"/>
                    <a:gd name="f1093" fmla="*/ f996 1 f877"/>
                    <a:gd name="f1094" fmla="*/ f997 1 f876"/>
                    <a:gd name="f1095" fmla="*/ f998 1 f876"/>
                    <a:gd name="f1096" fmla="*/ f999 1 f876"/>
                    <a:gd name="f1097" fmla="*/ f1000 1 f877"/>
                    <a:gd name="f1098" fmla="*/ f1001 1 f876"/>
                    <a:gd name="f1099" fmla="*/ f1002 1 f877"/>
                    <a:gd name="f1100" fmla="*/ f1003 1 f876"/>
                    <a:gd name="f1101" fmla="*/ f1004 1 f877"/>
                    <a:gd name="f1102" fmla="*/ f1005 1 f876"/>
                    <a:gd name="f1103" fmla="*/ f1006 1 f877"/>
                    <a:gd name="f1104" fmla="*/ f1007 1 f876"/>
                    <a:gd name="f1105" fmla="*/ f1008 1 f876"/>
                    <a:gd name="f1106" fmla="*/ f1009 1 f877"/>
                    <a:gd name="f1107" fmla="*/ f1010 1 f876"/>
                    <a:gd name="f1108" fmla="*/ f1011 1 f877"/>
                    <a:gd name="f1109" fmla="*/ f1012 1 f876"/>
                    <a:gd name="f1110" fmla="*/ f1013 1 f876"/>
                    <a:gd name="f1111" fmla="*/ f1014 1 f877"/>
                    <a:gd name="f1112" fmla="*/ f1015 1 f876"/>
                    <a:gd name="f1113" fmla="*/ f1016 1 f877"/>
                    <a:gd name="f1114" fmla="*/ f1017 1 f876"/>
                    <a:gd name="f1115" fmla="*/ f1018 1 f877"/>
                    <a:gd name="f1116" fmla="*/ f1019 1 f876"/>
                    <a:gd name="f1117" fmla="*/ f1020 1 f877"/>
                    <a:gd name="f1118" fmla="*/ f1021 1 f876"/>
                    <a:gd name="f1119" fmla="*/ f1022 1 f876"/>
                    <a:gd name="f1120" fmla="*/ f1023 1 f876"/>
                    <a:gd name="f1121" fmla="*/ f1024 1 f876"/>
                    <a:gd name="f1122" fmla="*/ f1025 1 f876"/>
                    <a:gd name="f1123" fmla="*/ f1026 1 f877"/>
                    <a:gd name="f1124" fmla="*/ f1027 1 f876"/>
                    <a:gd name="f1125" fmla="*/ f1028 1 f877"/>
                    <a:gd name="f1126" fmla="*/ f1029 1 f876"/>
                    <a:gd name="f1127" fmla="*/ f1030 1 f877"/>
                    <a:gd name="f1128" fmla="*/ f1031 1 f876"/>
                    <a:gd name="f1129" fmla="*/ f1032 1 f877"/>
                    <a:gd name="f1130" fmla="*/ f1033 1 f876"/>
                    <a:gd name="f1131" fmla="*/ f1034 1 f877"/>
                    <a:gd name="f1132" fmla="*/ f1035 1 f876"/>
                    <a:gd name="f1133" fmla="*/ f1036 1 f877"/>
                    <a:gd name="f1134" fmla="*/ f1037 1 f876"/>
                    <a:gd name="f1135" fmla="*/ f1038 1 f876"/>
                    <a:gd name="f1136" fmla="*/ f1039 1 f876"/>
                    <a:gd name="f1137" fmla="*/ f1040 1 f877"/>
                    <a:gd name="f1138" fmla="*/ f1041 1 f876"/>
                    <a:gd name="f1139" fmla="*/ f1042 1 f876"/>
                    <a:gd name="f1140" fmla="*/ f1043 1 f876"/>
                    <a:gd name="f1141" fmla="*/ f1044 1 f877"/>
                    <a:gd name="f1142" fmla="*/ f1045 1 f876"/>
                    <a:gd name="f1143" fmla="*/ f1046 1 f877"/>
                    <a:gd name="f1144" fmla="*/ f1047 1 f876"/>
                    <a:gd name="f1145" fmla="*/ f1048 1 f877"/>
                    <a:gd name="f1146" fmla="*/ f1049 1 f876"/>
                    <a:gd name="f1147" fmla="*/ f1050 1 f876"/>
                    <a:gd name="f1148" fmla="*/ f1051 1 f877"/>
                    <a:gd name="f1149" fmla="*/ f1052 1 f876"/>
                    <a:gd name="f1150" fmla="*/ f1053 1 f876"/>
                    <a:gd name="f1151" fmla="*/ f1054 1 f876"/>
                    <a:gd name="f1152" fmla="*/ f1055 1 f876"/>
                    <a:gd name="f1153" fmla="*/ f1056 1 f876"/>
                    <a:gd name="f1154" fmla="*/ f1057 1 f876"/>
                    <a:gd name="f1155" fmla="*/ f1058 1 f877"/>
                    <a:gd name="f1156" fmla="*/ f1059 1 f876"/>
                    <a:gd name="f1157" fmla="*/ f1060 1 f876"/>
                    <a:gd name="f1158" fmla="*/ f1061 1 f876"/>
                    <a:gd name="f1159" fmla="*/ f1062 1 f877"/>
                    <a:gd name="f1160" fmla="*/ f1063 f871 1"/>
                    <a:gd name="f1161" fmla="*/ f1064 f871 1"/>
                    <a:gd name="f1162" fmla="*/ f1066 f872 1"/>
                    <a:gd name="f1163" fmla="*/ f1065 f872 1"/>
                    <a:gd name="f1164" fmla="*/ f1068 f871 1"/>
                    <a:gd name="f1165" fmla="*/ f1069 f872 1"/>
                    <a:gd name="f1166" fmla="*/ f1070 f871 1"/>
                    <a:gd name="f1167" fmla="*/ f1071 f872 1"/>
                    <a:gd name="f1168" fmla="*/ f1072 f871 1"/>
                    <a:gd name="f1169" fmla="*/ f1073 f872 1"/>
                    <a:gd name="f1170" fmla="*/ f1074 f871 1"/>
                    <a:gd name="f1171" fmla="*/ f1075 f872 1"/>
                    <a:gd name="f1172" fmla="*/ f1076 f871 1"/>
                    <a:gd name="f1173" fmla="*/ f1077 f872 1"/>
                    <a:gd name="f1174" fmla="*/ f1078 f871 1"/>
                    <a:gd name="f1175" fmla="*/ f1079 f872 1"/>
                    <a:gd name="f1176" fmla="*/ f1080 f871 1"/>
                    <a:gd name="f1177" fmla="*/ f1081 f871 1"/>
                    <a:gd name="f1178" fmla="*/ f1082 f872 1"/>
                    <a:gd name="f1179" fmla="*/ f1083 f871 1"/>
                    <a:gd name="f1180" fmla="*/ f1084 f871 1"/>
                    <a:gd name="f1181" fmla="*/ f1085 f872 1"/>
                    <a:gd name="f1182" fmla="*/ f1086 f871 1"/>
                    <a:gd name="f1183" fmla="*/ f1087 f872 1"/>
                    <a:gd name="f1184" fmla="*/ f1088 f871 1"/>
                    <a:gd name="f1185" fmla="*/ f1089 f872 1"/>
                    <a:gd name="f1186" fmla="*/ f1090 f871 1"/>
                    <a:gd name="f1187" fmla="*/ f1091 f872 1"/>
                    <a:gd name="f1188" fmla="*/ f1092 f871 1"/>
                    <a:gd name="f1189" fmla="*/ f1093 f872 1"/>
                    <a:gd name="f1190" fmla="*/ f1094 f871 1"/>
                    <a:gd name="f1191" fmla="*/ f1095 f871 1"/>
                    <a:gd name="f1192" fmla="*/ f1096 f871 1"/>
                    <a:gd name="f1193" fmla="*/ f1097 f872 1"/>
                    <a:gd name="f1194" fmla="*/ f1098 f871 1"/>
                    <a:gd name="f1195" fmla="*/ f1099 f872 1"/>
                    <a:gd name="f1196" fmla="*/ f1100 f871 1"/>
                    <a:gd name="f1197" fmla="*/ f1101 f872 1"/>
                    <a:gd name="f1198" fmla="*/ f1102 f871 1"/>
                    <a:gd name="f1199" fmla="*/ f1103 f872 1"/>
                    <a:gd name="f1200" fmla="*/ f1104 f871 1"/>
                    <a:gd name="f1201" fmla="*/ f1105 f871 1"/>
                    <a:gd name="f1202" fmla="*/ f1106 f872 1"/>
                    <a:gd name="f1203" fmla="*/ f1107 f871 1"/>
                    <a:gd name="f1204" fmla="*/ f1108 f872 1"/>
                    <a:gd name="f1205" fmla="*/ f1109 f871 1"/>
                    <a:gd name="f1206" fmla="*/ f1110 f871 1"/>
                    <a:gd name="f1207" fmla="*/ f1111 f872 1"/>
                    <a:gd name="f1208" fmla="*/ f1112 f871 1"/>
                    <a:gd name="f1209" fmla="*/ f1113 f872 1"/>
                    <a:gd name="f1210" fmla="*/ f1114 f871 1"/>
                    <a:gd name="f1211" fmla="*/ f1115 f872 1"/>
                    <a:gd name="f1212" fmla="*/ f1116 f871 1"/>
                    <a:gd name="f1213" fmla="*/ f1117 f872 1"/>
                    <a:gd name="f1214" fmla="*/ f1118 f871 1"/>
                    <a:gd name="f1215" fmla="*/ f1119 f871 1"/>
                    <a:gd name="f1216" fmla="*/ f1120 f871 1"/>
                    <a:gd name="f1217" fmla="*/ f1121 f871 1"/>
                    <a:gd name="f1218" fmla="*/ f1122 f871 1"/>
                    <a:gd name="f1219" fmla="*/ f1123 f872 1"/>
                    <a:gd name="f1220" fmla="*/ f1124 f871 1"/>
                    <a:gd name="f1221" fmla="*/ f1125 f872 1"/>
                    <a:gd name="f1222" fmla="*/ f1126 f871 1"/>
                    <a:gd name="f1223" fmla="*/ f1127 f872 1"/>
                    <a:gd name="f1224" fmla="*/ f1128 f871 1"/>
                    <a:gd name="f1225" fmla="*/ f1129 f872 1"/>
                    <a:gd name="f1226" fmla="*/ f1130 f871 1"/>
                    <a:gd name="f1227" fmla="*/ f1131 f872 1"/>
                    <a:gd name="f1228" fmla="*/ f1132 f871 1"/>
                    <a:gd name="f1229" fmla="*/ f1133 f872 1"/>
                    <a:gd name="f1230" fmla="*/ f1134 f871 1"/>
                    <a:gd name="f1231" fmla="*/ f1135 f871 1"/>
                    <a:gd name="f1232" fmla="*/ f1136 f871 1"/>
                    <a:gd name="f1233" fmla="*/ f1137 f872 1"/>
                    <a:gd name="f1234" fmla="*/ f1138 f871 1"/>
                    <a:gd name="f1235" fmla="*/ f1139 f871 1"/>
                    <a:gd name="f1236" fmla="*/ f1140 f871 1"/>
                    <a:gd name="f1237" fmla="*/ f1141 f872 1"/>
                    <a:gd name="f1238" fmla="*/ f1142 f871 1"/>
                    <a:gd name="f1239" fmla="*/ f1143 f872 1"/>
                    <a:gd name="f1240" fmla="*/ f1144 f871 1"/>
                    <a:gd name="f1241" fmla="*/ f1145 f872 1"/>
                    <a:gd name="f1242" fmla="*/ f1146 f871 1"/>
                    <a:gd name="f1243" fmla="*/ f1147 f871 1"/>
                    <a:gd name="f1244" fmla="*/ f1148 f872 1"/>
                    <a:gd name="f1245" fmla="*/ f1149 f871 1"/>
                    <a:gd name="f1246" fmla="*/ f1150 f871 1"/>
                    <a:gd name="f1247" fmla="*/ f1151 f871 1"/>
                    <a:gd name="f1248" fmla="*/ f1152 f871 1"/>
                    <a:gd name="f1249" fmla="*/ f1153 f871 1"/>
                    <a:gd name="f1250" fmla="*/ f1154 f871 1"/>
                    <a:gd name="f1251" fmla="*/ f1155 f872 1"/>
                    <a:gd name="f1252" fmla="*/ f1156 f871 1"/>
                    <a:gd name="f1253" fmla="*/ f1157 f871 1"/>
                    <a:gd name="f1254" fmla="*/ f1158 f871 1"/>
                    <a:gd name="f1255" fmla="*/ f1159 f87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1067">
                      <a:pos x="f1164" y="f1165"/>
                    </a:cxn>
                    <a:cxn ang="f1067">
                      <a:pos x="f1166" y="f1167"/>
                    </a:cxn>
                    <a:cxn ang="f1067">
                      <a:pos x="f1168" y="f1169"/>
                    </a:cxn>
                    <a:cxn ang="f1067">
                      <a:pos x="f1170" y="f1171"/>
                    </a:cxn>
                    <a:cxn ang="f1067">
                      <a:pos x="f1172" y="f1173"/>
                    </a:cxn>
                    <a:cxn ang="f1067">
                      <a:pos x="f1174" y="f1175"/>
                    </a:cxn>
                    <a:cxn ang="f1067">
                      <a:pos x="f1176" y="f1169"/>
                    </a:cxn>
                    <a:cxn ang="f1067">
                      <a:pos x="f1177" y="f1178"/>
                    </a:cxn>
                    <a:cxn ang="f1067">
                      <a:pos x="f1179" y="f1175"/>
                    </a:cxn>
                    <a:cxn ang="f1067">
                      <a:pos x="f1180" y="f1181"/>
                    </a:cxn>
                    <a:cxn ang="f1067">
                      <a:pos x="f1182" y="f1183"/>
                    </a:cxn>
                    <a:cxn ang="f1067">
                      <a:pos x="f1184" y="f1185"/>
                    </a:cxn>
                    <a:cxn ang="f1067">
                      <a:pos x="f1186" y="f1187"/>
                    </a:cxn>
                    <a:cxn ang="f1067">
                      <a:pos x="f1188" y="f1189"/>
                    </a:cxn>
                    <a:cxn ang="f1067">
                      <a:pos x="f1190" y="f1178"/>
                    </a:cxn>
                    <a:cxn ang="f1067">
                      <a:pos x="f1191" y="f1173"/>
                    </a:cxn>
                    <a:cxn ang="f1067">
                      <a:pos x="f1192" y="f1193"/>
                    </a:cxn>
                    <a:cxn ang="f1067">
                      <a:pos x="f1194" y="f1195"/>
                    </a:cxn>
                    <a:cxn ang="f1067">
                      <a:pos x="f1196" y="f1197"/>
                    </a:cxn>
                    <a:cxn ang="f1067">
                      <a:pos x="f1198" y="f1199"/>
                    </a:cxn>
                    <a:cxn ang="f1067">
                      <a:pos x="f1200" y="f1173"/>
                    </a:cxn>
                    <a:cxn ang="f1067">
                      <a:pos x="f1201" y="f1202"/>
                    </a:cxn>
                    <a:cxn ang="f1067">
                      <a:pos x="f1203" y="f1204"/>
                    </a:cxn>
                    <a:cxn ang="f1067">
                      <a:pos x="f1205" y="f1181"/>
                    </a:cxn>
                    <a:cxn ang="f1067">
                      <a:pos x="f1206" y="f1207"/>
                    </a:cxn>
                    <a:cxn ang="f1067">
                      <a:pos x="f1208" y="f1209"/>
                    </a:cxn>
                    <a:cxn ang="f1067">
                      <a:pos x="f1210" y="f1211"/>
                    </a:cxn>
                    <a:cxn ang="f1067">
                      <a:pos x="f1212" y="f1213"/>
                    </a:cxn>
                    <a:cxn ang="f1067">
                      <a:pos x="f1214" y="f1207"/>
                    </a:cxn>
                    <a:cxn ang="f1067">
                      <a:pos x="f1215" y="f1211"/>
                    </a:cxn>
                    <a:cxn ang="f1067">
                      <a:pos x="f1216" y="f1181"/>
                    </a:cxn>
                    <a:cxn ang="f1067">
                      <a:pos x="f1217" y="f1197"/>
                    </a:cxn>
                    <a:cxn ang="f1067">
                      <a:pos x="f1218" y="f1219"/>
                    </a:cxn>
                    <a:cxn ang="f1067">
                      <a:pos x="f1220" y="f1221"/>
                    </a:cxn>
                    <a:cxn ang="f1067">
                      <a:pos x="f1222" y="f1223"/>
                    </a:cxn>
                    <a:cxn ang="f1067">
                      <a:pos x="f1224" y="f1225"/>
                    </a:cxn>
                    <a:cxn ang="f1067">
                      <a:pos x="f1226" y="f1227"/>
                    </a:cxn>
                    <a:cxn ang="f1067">
                      <a:pos x="f1228" y="f1229"/>
                    </a:cxn>
                    <a:cxn ang="f1067">
                      <a:pos x="f1230" y="f1207"/>
                    </a:cxn>
                    <a:cxn ang="f1067">
                      <a:pos x="f1231" y="f1229"/>
                    </a:cxn>
                    <a:cxn ang="f1067">
                      <a:pos x="f1232" y="f1233"/>
                    </a:cxn>
                    <a:cxn ang="f1067">
                      <a:pos x="f1234" y="f1207"/>
                    </a:cxn>
                    <a:cxn ang="f1067">
                      <a:pos x="f1235" y="f1225"/>
                    </a:cxn>
                    <a:cxn ang="f1067">
                      <a:pos x="f1236" y="f1237"/>
                    </a:cxn>
                    <a:cxn ang="f1067">
                      <a:pos x="f1238" y="f1239"/>
                    </a:cxn>
                    <a:cxn ang="f1067">
                      <a:pos x="f1240" y="f1241"/>
                    </a:cxn>
                    <a:cxn ang="f1067">
                      <a:pos x="f1242" y="f1241"/>
                    </a:cxn>
                    <a:cxn ang="f1067">
                      <a:pos x="f1243" y="f1244"/>
                    </a:cxn>
                    <a:cxn ang="f1067">
                      <a:pos x="f1245" y="f1204"/>
                    </a:cxn>
                    <a:cxn ang="f1067">
                      <a:pos x="f1246" y="f1195"/>
                    </a:cxn>
                    <a:cxn ang="f1067">
                      <a:pos x="f1247" y="f1204"/>
                    </a:cxn>
                    <a:cxn ang="f1067">
                      <a:pos x="f1248" y="f1183"/>
                    </a:cxn>
                    <a:cxn ang="f1067">
                      <a:pos x="f1249" y="f1178"/>
                    </a:cxn>
                    <a:cxn ang="f1067">
                      <a:pos x="f1250" y="f1251"/>
                    </a:cxn>
                    <a:cxn ang="f1067">
                      <a:pos x="f1252" y="f1169"/>
                    </a:cxn>
                    <a:cxn ang="f1067">
                      <a:pos x="f1253" y="f1171"/>
                    </a:cxn>
                    <a:cxn ang="f1067">
                      <a:pos x="f1254" y="f1255"/>
                    </a:cxn>
                  </a:cxnLst>
                  <a:rect l="f1160" t="f1163" r="f1161" b="f1162"/>
                  <a:pathLst>
                    <a:path w="10030" h="75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10" y="f11"/>
                      </a:lnTo>
                      <a:cubicBezTo>
                        <a:pt x="f12" y="f13"/>
                        <a:pt x="f14" y="f11"/>
                        <a:pt x="f8" y="f9"/>
                      </a:cubicBezTo>
                      <a:close/>
                      <a:moveTo>
                        <a:pt x="f15" y="f16"/>
                      </a:moveTo>
                      <a:lnTo>
                        <a:pt x="f15" y="f16"/>
                      </a:lnTo>
                      <a:cubicBezTo>
                        <a:pt x="f17" y="f18"/>
                        <a:pt x="f19" y="f20"/>
                        <a:pt x="f21" y="f20"/>
                      </a:cubicBezTo>
                      <a:cubicBezTo>
                        <a:pt x="f22" y="f18"/>
                        <a:pt x="f23" y="f18"/>
                        <a:pt x="f24" y="f18"/>
                      </a:cubicBezTo>
                      <a:cubicBezTo>
                        <a:pt x="f25" y="f16"/>
                        <a:pt x="f26" y="f27"/>
                        <a:pt x="f15" y="f16"/>
                      </a:cubicBezTo>
                      <a:close/>
                      <a:moveTo>
                        <a:pt x="f28" y="f20"/>
                      </a:moveTo>
                      <a:lnTo>
                        <a:pt x="f28" y="f20"/>
                      </a:lnTo>
                      <a:lnTo>
                        <a:pt x="f29" y="f20"/>
                      </a:lnTo>
                      <a:cubicBezTo>
                        <a:pt x="f30" y="f31"/>
                        <a:pt x="f32" y="f33"/>
                        <a:pt x="f28" y="f20"/>
                      </a:cubicBezTo>
                      <a:close/>
                      <a:moveTo>
                        <a:pt x="f34" y="f35"/>
                      </a:moveTo>
                      <a:lnTo>
                        <a:pt x="f34" y="f35"/>
                      </a:lnTo>
                      <a:cubicBezTo>
                        <a:pt x="f36" y="f37"/>
                        <a:pt x="f38" y="f39"/>
                        <a:pt x="f40" y="f41"/>
                      </a:cubicBezTo>
                      <a:cubicBezTo>
                        <a:pt x="f42" y="f41"/>
                        <a:pt x="f43" y="f41"/>
                        <a:pt x="f34" y="f35"/>
                      </a:cubicBezTo>
                      <a:close/>
                      <a:moveTo>
                        <a:pt x="f44" y="f45"/>
                      </a:moveTo>
                      <a:lnTo>
                        <a:pt x="f44" y="f45"/>
                      </a:lnTo>
                      <a:cubicBezTo>
                        <a:pt x="f46" y="f47"/>
                        <a:pt x="f48" y="f49"/>
                        <a:pt x="f50" y="f47"/>
                      </a:cubicBezTo>
                      <a:cubicBezTo>
                        <a:pt x="f51" y="f52"/>
                        <a:pt x="f53" y="f54"/>
                        <a:pt x="f44" y="f45"/>
                      </a:cubicBezTo>
                      <a:close/>
                      <a:moveTo>
                        <a:pt x="f55" y="f47"/>
                      </a:moveTo>
                      <a:lnTo>
                        <a:pt x="f55" y="f47"/>
                      </a:lnTo>
                      <a:lnTo>
                        <a:pt x="f56" y="f57"/>
                      </a:lnTo>
                      <a:cubicBezTo>
                        <a:pt x="f58" y="f59"/>
                        <a:pt x="f60" y="f61"/>
                        <a:pt x="f62" y="f7"/>
                      </a:cubicBezTo>
                      <a:cubicBezTo>
                        <a:pt x="f55" y="f47"/>
                        <a:pt x="f63" y="f64"/>
                        <a:pt x="f65" y="f45"/>
                      </a:cubicBezTo>
                      <a:lnTo>
                        <a:pt x="f66" y="f67"/>
                      </a:lnTo>
                      <a:cubicBezTo>
                        <a:pt x="f68" y="f67"/>
                        <a:pt x="f69" y="f49"/>
                        <a:pt x="f70" y="f49"/>
                      </a:cubicBezTo>
                      <a:cubicBezTo>
                        <a:pt x="f71" y="f72"/>
                        <a:pt x="f73" y="f74"/>
                        <a:pt x="f75" y="f76"/>
                      </a:cubicBezTo>
                      <a:cubicBezTo>
                        <a:pt x="f77" y="f78"/>
                        <a:pt x="f79" y="f80"/>
                        <a:pt x="f81" y="f47"/>
                      </a:cubicBezTo>
                      <a:lnTo>
                        <a:pt x="f82" y="f78"/>
                      </a:lnTo>
                      <a:cubicBezTo>
                        <a:pt x="f83" y="f54"/>
                        <a:pt x="f84" y="f45"/>
                        <a:pt x="f85" y="f45"/>
                      </a:cubicBezTo>
                      <a:lnTo>
                        <a:pt x="f86" y="f80"/>
                      </a:lnTo>
                      <a:lnTo>
                        <a:pt x="f87" y="f80"/>
                      </a:lnTo>
                      <a:cubicBezTo>
                        <a:pt x="f88" y="f78"/>
                        <a:pt x="f89" y="f74"/>
                        <a:pt x="f90" y="f37"/>
                      </a:cubicBezTo>
                      <a:cubicBezTo>
                        <a:pt x="f91" y="f74"/>
                        <a:pt x="f92" y="f74"/>
                        <a:pt x="f93" y="f76"/>
                      </a:cubicBezTo>
                      <a:lnTo>
                        <a:pt x="f94" y="f37"/>
                      </a:lnTo>
                      <a:cubicBezTo>
                        <a:pt x="f95" y="f76"/>
                        <a:pt x="f96" y="f80"/>
                        <a:pt x="f92" y="f80"/>
                      </a:cubicBezTo>
                      <a:cubicBezTo>
                        <a:pt x="f97" y="f98"/>
                        <a:pt x="f99" y="f52"/>
                        <a:pt x="f100" y="f49"/>
                      </a:cubicBezTo>
                      <a:lnTo>
                        <a:pt x="f101" y="f57"/>
                      </a:lnTo>
                      <a:cubicBezTo>
                        <a:pt x="f102" y="f98"/>
                        <a:pt x="f103" y="f72"/>
                        <a:pt x="f104" y="f7"/>
                      </a:cubicBezTo>
                      <a:cubicBezTo>
                        <a:pt x="f105" y="f98"/>
                        <a:pt x="f106" y="f67"/>
                        <a:pt x="f107" y="f45"/>
                      </a:cubicBezTo>
                      <a:cubicBezTo>
                        <a:pt x="f108" y="f47"/>
                        <a:pt x="f109" y="f47"/>
                        <a:pt x="f110" y="f80"/>
                      </a:cubicBezTo>
                      <a:cubicBezTo>
                        <a:pt x="f110" y="f67"/>
                        <a:pt x="f111" y="f112"/>
                        <a:pt x="f113" y="f112"/>
                      </a:cubicBezTo>
                      <a:lnTo>
                        <a:pt x="f114" y="f61"/>
                      </a:lnTo>
                      <a:cubicBezTo>
                        <a:pt x="f115" y="f116"/>
                        <a:pt x="f117" y="f49"/>
                        <a:pt x="f118" y="f47"/>
                      </a:cubicBezTo>
                      <a:cubicBezTo>
                        <a:pt x="f119" y="f47"/>
                        <a:pt x="f120" y="f121"/>
                        <a:pt x="f122" y="f59"/>
                      </a:cubicBezTo>
                      <a:cubicBezTo>
                        <a:pt x="f123" y="f124"/>
                        <a:pt x="f125" y="f67"/>
                        <a:pt x="f126" y="f112"/>
                      </a:cubicBezTo>
                      <a:cubicBezTo>
                        <a:pt x="f127" y="f49"/>
                        <a:pt x="f128" y="f112"/>
                        <a:pt x="f129" y="f54"/>
                      </a:cubicBezTo>
                      <a:cubicBezTo>
                        <a:pt x="f130" y="f45"/>
                        <a:pt x="f131" y="f112"/>
                        <a:pt x="f132" y="f49"/>
                      </a:cubicBezTo>
                      <a:lnTo>
                        <a:pt x="f133" y="f80"/>
                      </a:lnTo>
                      <a:cubicBezTo>
                        <a:pt x="f134" y="f80"/>
                        <a:pt x="f135" y="f45"/>
                        <a:pt x="f136" y="f47"/>
                      </a:cubicBezTo>
                      <a:cubicBezTo>
                        <a:pt x="f137" y="f80"/>
                        <a:pt x="f138" y="f52"/>
                        <a:pt x="f139" y="f140"/>
                      </a:cubicBezTo>
                      <a:cubicBezTo>
                        <a:pt x="f141" y="f142"/>
                        <a:pt x="f143" y="f49"/>
                        <a:pt x="f144" y="f76"/>
                      </a:cubicBezTo>
                      <a:cubicBezTo>
                        <a:pt x="f145" y="f54"/>
                        <a:pt x="f146" y="f45"/>
                        <a:pt x="f147" y="f112"/>
                      </a:cubicBezTo>
                      <a:cubicBezTo>
                        <a:pt x="f148" y="f78"/>
                        <a:pt x="f149" y="f80"/>
                        <a:pt x="f150" y="f37"/>
                      </a:cubicBezTo>
                      <a:lnTo>
                        <a:pt x="f151" y="f76"/>
                      </a:lnTo>
                      <a:cubicBezTo>
                        <a:pt x="f152" y="f39"/>
                        <a:pt x="f153" y="f154"/>
                        <a:pt x="f155" y="f156"/>
                      </a:cubicBezTo>
                      <a:cubicBezTo>
                        <a:pt x="f157" y="f158"/>
                        <a:pt x="f159" y="f160"/>
                        <a:pt x="f161" y="f162"/>
                      </a:cubicBezTo>
                      <a:lnTo>
                        <a:pt x="f163" y="f164"/>
                      </a:lnTo>
                      <a:cubicBezTo>
                        <a:pt x="f165" y="f166"/>
                        <a:pt x="f167" y="f162"/>
                        <a:pt x="f168" y="f158"/>
                      </a:cubicBezTo>
                      <a:lnTo>
                        <a:pt x="f169" y="f160"/>
                      </a:lnTo>
                      <a:cubicBezTo>
                        <a:pt x="f170" y="f171"/>
                        <a:pt x="f172" y="f173"/>
                        <a:pt x="f174" y="f142"/>
                      </a:cubicBezTo>
                      <a:lnTo>
                        <a:pt x="f175" y="f176"/>
                      </a:lnTo>
                      <a:cubicBezTo>
                        <a:pt x="f177" y="f142"/>
                        <a:pt x="f159" y="f35"/>
                        <a:pt x="f178" y="f74"/>
                      </a:cubicBezTo>
                      <a:cubicBezTo>
                        <a:pt x="f179" y="f140"/>
                        <a:pt x="f180" y="f140"/>
                        <a:pt x="f181" y="f37"/>
                      </a:cubicBezTo>
                      <a:cubicBezTo>
                        <a:pt x="f182" y="f140"/>
                        <a:pt x="f183" y="f74"/>
                        <a:pt x="f184" y="f52"/>
                      </a:cubicBezTo>
                      <a:cubicBezTo>
                        <a:pt x="f185" y="f76"/>
                        <a:pt x="f186" y="f74"/>
                        <a:pt x="f187" y="f140"/>
                      </a:cubicBezTo>
                      <a:lnTo>
                        <a:pt x="f188" y="f45"/>
                      </a:lnTo>
                      <a:lnTo>
                        <a:pt x="f189" y="f78"/>
                      </a:lnTo>
                      <a:lnTo>
                        <a:pt x="f190" y="f112"/>
                      </a:lnTo>
                      <a:cubicBezTo>
                        <a:pt x="f191" y="f52"/>
                        <a:pt x="f192" y="f193"/>
                        <a:pt x="f194" y="f156"/>
                      </a:cubicBezTo>
                      <a:cubicBezTo>
                        <a:pt x="f195" y="f196"/>
                        <a:pt x="f197" y="f35"/>
                        <a:pt x="f198" y="f76"/>
                      </a:cubicBezTo>
                      <a:cubicBezTo>
                        <a:pt x="f199" y="f35"/>
                        <a:pt x="f200" y="f80"/>
                        <a:pt x="f201" y="f54"/>
                      </a:cubicBezTo>
                      <a:cubicBezTo>
                        <a:pt x="f202" y="f54"/>
                        <a:pt x="f203" y="f47"/>
                        <a:pt x="f204" y="f112"/>
                      </a:cubicBezTo>
                      <a:lnTo>
                        <a:pt x="f205" y="f78"/>
                      </a:lnTo>
                      <a:cubicBezTo>
                        <a:pt x="f206" y="f112"/>
                        <a:pt x="f207" y="f45"/>
                        <a:pt x="f208" y="f67"/>
                      </a:cubicBezTo>
                      <a:cubicBezTo>
                        <a:pt x="f209" y="f37"/>
                        <a:pt x="f210" y="f76"/>
                        <a:pt x="f211" y="f140"/>
                      </a:cubicBezTo>
                      <a:cubicBezTo>
                        <a:pt x="f212" y="f76"/>
                        <a:pt x="f213" y="f45"/>
                        <a:pt x="f214" y="f80"/>
                      </a:cubicBezTo>
                      <a:cubicBezTo>
                        <a:pt x="f215" y="f116"/>
                        <a:pt x="f216" y="f196"/>
                        <a:pt x="f217" y="f74"/>
                      </a:cubicBezTo>
                      <a:cubicBezTo>
                        <a:pt x="f218" y="f74"/>
                        <a:pt x="f219" y="f140"/>
                        <a:pt x="f220" y="f52"/>
                      </a:cubicBezTo>
                      <a:cubicBezTo>
                        <a:pt x="f221" y="f37"/>
                        <a:pt x="f222" y="f52"/>
                        <a:pt x="f223" y="f54"/>
                      </a:cubicBezTo>
                      <a:lnTo>
                        <a:pt x="f224" y="f54"/>
                      </a:lnTo>
                      <a:cubicBezTo>
                        <a:pt x="f225" y="f80"/>
                        <a:pt x="f226" y="f54"/>
                        <a:pt x="f227" y="f35"/>
                      </a:cubicBezTo>
                      <a:cubicBezTo>
                        <a:pt x="f228" y="f39"/>
                        <a:pt x="f229" y="f45"/>
                        <a:pt x="f230" y="f112"/>
                      </a:cubicBezTo>
                      <a:lnTo>
                        <a:pt x="f231" y="f166"/>
                      </a:lnTo>
                      <a:cubicBezTo>
                        <a:pt x="f232" y="f156"/>
                        <a:pt x="f233" y="f54"/>
                        <a:pt x="f234" y="f112"/>
                      </a:cubicBezTo>
                      <a:cubicBezTo>
                        <a:pt x="f235" y="f67"/>
                        <a:pt x="f236" y="f57"/>
                        <a:pt x="f237" y="f112"/>
                      </a:cubicBezTo>
                      <a:cubicBezTo>
                        <a:pt x="f238" y="f47"/>
                        <a:pt x="f239" y="f39"/>
                        <a:pt x="f240" y="f39"/>
                      </a:cubicBezTo>
                      <a:cubicBezTo>
                        <a:pt x="f241" y="f80"/>
                        <a:pt x="f242" y="f52"/>
                        <a:pt x="f243" y="f112"/>
                      </a:cubicBezTo>
                      <a:cubicBezTo>
                        <a:pt x="f244" y="f47"/>
                        <a:pt x="f245" y="f41"/>
                        <a:pt x="f246" y="f35"/>
                      </a:cubicBezTo>
                      <a:cubicBezTo>
                        <a:pt x="f247" y="f39"/>
                        <a:pt x="f248" y="f47"/>
                        <a:pt x="f249" y="f112"/>
                      </a:cubicBezTo>
                      <a:lnTo>
                        <a:pt x="f250" y="f39"/>
                      </a:lnTo>
                      <a:cubicBezTo>
                        <a:pt x="f251" y="f140"/>
                        <a:pt x="f252" y="f47"/>
                        <a:pt x="f253" y="f49"/>
                      </a:cubicBezTo>
                      <a:cubicBezTo>
                        <a:pt x="f254" y="f112"/>
                        <a:pt x="f255" y="f49"/>
                        <a:pt x="f256" y="f67"/>
                      </a:cubicBezTo>
                      <a:lnTo>
                        <a:pt x="f257" y="f47"/>
                      </a:lnTo>
                      <a:cubicBezTo>
                        <a:pt x="f258" y="f67"/>
                        <a:pt x="f259" y="f154"/>
                        <a:pt x="f260" y="f142"/>
                      </a:cubicBezTo>
                      <a:cubicBezTo>
                        <a:pt x="f261" y="f262"/>
                        <a:pt x="f263" y="f45"/>
                        <a:pt x="f264" y="f112"/>
                      </a:cubicBezTo>
                      <a:cubicBezTo>
                        <a:pt x="f265" y="f76"/>
                        <a:pt x="f266" y="f267"/>
                        <a:pt x="f268" y="f269"/>
                      </a:cubicBezTo>
                      <a:lnTo>
                        <a:pt x="f270" y="f166"/>
                      </a:lnTo>
                      <a:lnTo>
                        <a:pt x="f271" y="f269"/>
                      </a:lnTo>
                      <a:cubicBezTo>
                        <a:pt x="f272" y="f158"/>
                        <a:pt x="f273" y="f76"/>
                        <a:pt x="f274" y="f67"/>
                      </a:cubicBezTo>
                      <a:cubicBezTo>
                        <a:pt x="f275" y="f121"/>
                        <a:pt x="f276" y="f116"/>
                        <a:pt x="f277" y="f116"/>
                      </a:cubicBezTo>
                      <a:cubicBezTo>
                        <a:pt x="f278" y="f72"/>
                        <a:pt x="f279" y="f124"/>
                        <a:pt x="f280" y="f124"/>
                      </a:cubicBezTo>
                      <a:lnTo>
                        <a:pt x="f281" y="f64"/>
                      </a:lnTo>
                      <a:cubicBezTo>
                        <a:pt x="f282" y="f116"/>
                        <a:pt x="f283" y="f116"/>
                        <a:pt x="f284" y="f112"/>
                      </a:cubicBezTo>
                      <a:lnTo>
                        <a:pt x="f285" y="f286"/>
                      </a:lnTo>
                      <a:cubicBezTo>
                        <a:pt x="f287" y="f112"/>
                        <a:pt x="f288" y="f41"/>
                        <a:pt x="f289" y="f39"/>
                      </a:cubicBezTo>
                      <a:cubicBezTo>
                        <a:pt x="f290" y="f140"/>
                        <a:pt x="f291" y="f67"/>
                        <a:pt x="f292" y="f57"/>
                      </a:cubicBezTo>
                      <a:cubicBezTo>
                        <a:pt x="f293" y="f67"/>
                        <a:pt x="f294" y="f47"/>
                        <a:pt x="f295" y="f112"/>
                      </a:cubicBezTo>
                      <a:lnTo>
                        <a:pt x="f296" y="f121"/>
                      </a:lnTo>
                      <a:cubicBezTo>
                        <a:pt x="f297" y="f61"/>
                        <a:pt x="f298" y="f78"/>
                        <a:pt x="f299" y="f49"/>
                      </a:cubicBezTo>
                      <a:cubicBezTo>
                        <a:pt x="f300" y="f49"/>
                        <a:pt x="f301" y="f98"/>
                        <a:pt x="f302" y="f61"/>
                      </a:cubicBezTo>
                      <a:cubicBezTo>
                        <a:pt x="f303" y="f47"/>
                        <a:pt x="f304" y="f305"/>
                        <a:pt x="f306" y="f307"/>
                      </a:cubicBezTo>
                      <a:cubicBezTo>
                        <a:pt x="f308" y="f307"/>
                        <a:pt x="f309" y="f158"/>
                        <a:pt x="f310" y="f176"/>
                      </a:cubicBezTo>
                      <a:cubicBezTo>
                        <a:pt x="f311" y="f262"/>
                        <a:pt x="f312" y="f78"/>
                        <a:pt x="f313" y="f112"/>
                      </a:cubicBezTo>
                      <a:cubicBezTo>
                        <a:pt x="f314" y="f45"/>
                        <a:pt x="f315" y="f54"/>
                        <a:pt x="f316" y="f78"/>
                      </a:cubicBezTo>
                      <a:cubicBezTo>
                        <a:pt x="f317" y="f80"/>
                        <a:pt x="f318" y="f67"/>
                        <a:pt x="f319" y="f112"/>
                      </a:cubicBezTo>
                      <a:cubicBezTo>
                        <a:pt x="f320" y="f52"/>
                        <a:pt x="f321" y="f67"/>
                        <a:pt x="f322" y="f76"/>
                      </a:cubicBezTo>
                      <a:cubicBezTo>
                        <a:pt x="f323" y="f52"/>
                        <a:pt x="f324" y="f54"/>
                        <a:pt x="f325" y="f54"/>
                      </a:cubicBezTo>
                      <a:cubicBezTo>
                        <a:pt x="f326" y="f140"/>
                        <a:pt x="f327" y="f173"/>
                        <a:pt x="f328" y="f156"/>
                      </a:cubicBezTo>
                      <a:cubicBezTo>
                        <a:pt x="f329" y="f176"/>
                        <a:pt x="f330" y="f154"/>
                        <a:pt x="f331" y="f142"/>
                      </a:cubicBezTo>
                      <a:cubicBezTo>
                        <a:pt x="f332" y="f196"/>
                        <a:pt x="f333" y="f35"/>
                        <a:pt x="f334" y="f35"/>
                      </a:cubicBezTo>
                      <a:cubicBezTo>
                        <a:pt x="f335" y="f37"/>
                        <a:pt x="f336" y="f74"/>
                        <a:pt x="f337" y="f78"/>
                      </a:cubicBezTo>
                      <a:cubicBezTo>
                        <a:pt x="f338" y="f76"/>
                        <a:pt x="f339" y="f140"/>
                        <a:pt x="f340" y="f140"/>
                      </a:cubicBezTo>
                      <a:cubicBezTo>
                        <a:pt x="f341" y="f80"/>
                        <a:pt x="f342" y="f74"/>
                        <a:pt x="f343" y="f47"/>
                      </a:cubicBezTo>
                      <a:cubicBezTo>
                        <a:pt x="f344" y="f78"/>
                        <a:pt x="f345" y="f76"/>
                        <a:pt x="f346" y="f140"/>
                      </a:cubicBezTo>
                      <a:cubicBezTo>
                        <a:pt x="f347" y="f196"/>
                        <a:pt x="f340" y="f37"/>
                        <a:pt x="f348" y="f74"/>
                      </a:cubicBezTo>
                      <a:cubicBezTo>
                        <a:pt x="f348" y="f142"/>
                        <a:pt x="f349" y="f305"/>
                        <a:pt x="f350" y="f166"/>
                      </a:cubicBezTo>
                      <a:cubicBezTo>
                        <a:pt x="f351" y="f307"/>
                        <a:pt x="f352" y="f171"/>
                        <a:pt x="f353" y="f158"/>
                      </a:cubicBezTo>
                      <a:cubicBezTo>
                        <a:pt x="f354" y="f171"/>
                        <a:pt x="f355" y="f20"/>
                        <a:pt x="f356" y="f269"/>
                      </a:cubicBezTo>
                      <a:cubicBezTo>
                        <a:pt x="f357" y="f162"/>
                        <a:pt x="f29" y="f358"/>
                        <a:pt x="f359" y="f193"/>
                      </a:cubicBezTo>
                      <a:cubicBezTo>
                        <a:pt x="f360" y="f142"/>
                        <a:pt x="f361" y="f358"/>
                        <a:pt x="f362" y="f358"/>
                      </a:cubicBezTo>
                      <a:lnTo>
                        <a:pt x="f363" y="f173"/>
                      </a:lnTo>
                      <a:cubicBezTo>
                        <a:pt x="f364" y="f154"/>
                        <a:pt x="f365" y="f142"/>
                        <a:pt x="f366" y="f154"/>
                      </a:cubicBezTo>
                      <a:cubicBezTo>
                        <a:pt x="f367" y="f35"/>
                        <a:pt x="f368" y="f142"/>
                        <a:pt x="f369" y="f39"/>
                      </a:cubicBezTo>
                      <a:cubicBezTo>
                        <a:pt x="f370" y="f41"/>
                        <a:pt x="f371" y="f196"/>
                        <a:pt x="f372" y="f154"/>
                      </a:cubicBezTo>
                      <a:lnTo>
                        <a:pt x="f373" y="f154"/>
                      </a:lnTo>
                      <a:cubicBezTo>
                        <a:pt x="f374" y="f156"/>
                        <a:pt x="f375" y="f171"/>
                        <a:pt x="f376" y="f305"/>
                      </a:cubicBezTo>
                      <a:cubicBezTo>
                        <a:pt x="f377" y="f267"/>
                        <a:pt x="f378" y="f269"/>
                        <a:pt x="f379" y="f164"/>
                      </a:cubicBezTo>
                      <a:lnTo>
                        <a:pt x="f380" y="f158"/>
                      </a:lnTo>
                      <a:cubicBezTo>
                        <a:pt x="f381" y="f160"/>
                        <a:pt x="f382" y="f162"/>
                        <a:pt x="f383" y="f160"/>
                      </a:cubicBezTo>
                      <a:cubicBezTo>
                        <a:pt x="f384" y="f267"/>
                        <a:pt x="f385" y="f154"/>
                        <a:pt x="f386" y="f305"/>
                      </a:cubicBezTo>
                      <a:lnTo>
                        <a:pt x="f387" y="f164"/>
                      </a:lnTo>
                      <a:cubicBezTo>
                        <a:pt x="f388" y="f269"/>
                        <a:pt x="f389" y="f20"/>
                        <a:pt x="f6" y="f16"/>
                      </a:cubicBezTo>
                      <a:cubicBezTo>
                        <a:pt x="f390" y="f391"/>
                        <a:pt x="f392" y="f27"/>
                        <a:pt x="f393" y="f394"/>
                      </a:cubicBezTo>
                      <a:cubicBezTo>
                        <a:pt x="f395" y="f396"/>
                        <a:pt x="f397" y="f394"/>
                        <a:pt x="f398" y="f396"/>
                      </a:cubicBezTo>
                      <a:cubicBezTo>
                        <a:pt x="f381" y="f391"/>
                        <a:pt x="f399" y="f18"/>
                        <a:pt x="f400" y="f401"/>
                      </a:cubicBezTo>
                      <a:cubicBezTo>
                        <a:pt x="f402" y="f394"/>
                        <a:pt x="f403" y="f404"/>
                        <a:pt x="f405" y="f391"/>
                      </a:cubicBezTo>
                      <a:cubicBezTo>
                        <a:pt x="f406" y="f404"/>
                        <a:pt x="f407" y="f31"/>
                        <a:pt x="f408" y="f31"/>
                      </a:cubicBezTo>
                      <a:lnTo>
                        <a:pt x="f375" y="f31"/>
                      </a:lnTo>
                      <a:lnTo>
                        <a:pt x="f408" y="f31"/>
                      </a:lnTo>
                      <a:cubicBezTo>
                        <a:pt x="f409" y="f31"/>
                        <a:pt x="f409" y="f33"/>
                        <a:pt x="f410" y="f31"/>
                      </a:cubicBezTo>
                      <a:cubicBezTo>
                        <a:pt x="f411" y="f33"/>
                        <a:pt x="f412" y="f20"/>
                        <a:pt x="f413" y="f18"/>
                      </a:cubicBezTo>
                      <a:cubicBezTo>
                        <a:pt x="f410" y="f269"/>
                        <a:pt x="f414" y="f269"/>
                        <a:pt x="f415" y="f307"/>
                      </a:cubicBezTo>
                      <a:cubicBezTo>
                        <a:pt x="f416" y="f417"/>
                        <a:pt x="f418" y="f269"/>
                        <a:pt x="f419" y="f396"/>
                      </a:cubicBezTo>
                      <a:lnTo>
                        <a:pt x="f420" y="f417"/>
                      </a:lnTo>
                      <a:cubicBezTo>
                        <a:pt x="f421" y="f27"/>
                        <a:pt x="f25" y="f20"/>
                        <a:pt x="f422" y="f404"/>
                      </a:cubicBezTo>
                      <a:lnTo>
                        <a:pt x="f423" y="f404"/>
                      </a:lnTo>
                      <a:cubicBezTo>
                        <a:pt x="f424" y="f425"/>
                        <a:pt x="f426" y="f401"/>
                        <a:pt x="f427" y="f394"/>
                      </a:cubicBezTo>
                      <a:cubicBezTo>
                        <a:pt x="f428" y="f425"/>
                        <a:pt x="f429" y="f20"/>
                        <a:pt x="f430" y="f391"/>
                      </a:cubicBezTo>
                      <a:lnTo>
                        <a:pt x="f351" y="f33"/>
                      </a:lnTo>
                      <a:lnTo>
                        <a:pt x="f431" y="f31"/>
                      </a:lnTo>
                      <a:cubicBezTo>
                        <a:pt x="f432" y="f404"/>
                        <a:pt x="f433" y="f434"/>
                        <a:pt x="f435" y="f404"/>
                      </a:cubicBezTo>
                      <a:cubicBezTo>
                        <a:pt x="f436" y="f31"/>
                        <a:pt x="f437" y="f33"/>
                        <a:pt x="f438" y="f31"/>
                      </a:cubicBezTo>
                      <a:lnTo>
                        <a:pt x="f439" y="f425"/>
                      </a:lnTo>
                      <a:cubicBezTo>
                        <a:pt x="f440" y="f394"/>
                        <a:pt x="f441" y="f11"/>
                        <a:pt x="f442" y="f425"/>
                      </a:cubicBezTo>
                      <a:cubicBezTo>
                        <a:pt x="f443" y="f444"/>
                        <a:pt x="f445" y="f446"/>
                        <a:pt x="f447" y="f9"/>
                      </a:cubicBezTo>
                      <a:lnTo>
                        <a:pt x="f448" y="f425"/>
                      </a:lnTo>
                      <a:cubicBezTo>
                        <a:pt x="f449" y="f425"/>
                        <a:pt x="f450" y="f394"/>
                        <a:pt x="f451" y="f404"/>
                      </a:cubicBezTo>
                      <a:lnTo>
                        <a:pt x="f452" y="f16"/>
                      </a:lnTo>
                      <a:cubicBezTo>
                        <a:pt x="f453" y="f434"/>
                        <a:pt x="f454" y="f31"/>
                        <a:pt x="f455" y="f33"/>
                      </a:cubicBezTo>
                      <a:cubicBezTo>
                        <a:pt x="f284" y="f404"/>
                        <a:pt x="f456" y="f404"/>
                        <a:pt x="f457" y="f31"/>
                      </a:cubicBezTo>
                      <a:cubicBezTo>
                        <a:pt x="f458" y="f459"/>
                        <a:pt x="f460" y="f434"/>
                        <a:pt x="f461" y="f31"/>
                      </a:cubicBezTo>
                      <a:cubicBezTo>
                        <a:pt x="f462" y="f33"/>
                        <a:pt x="f463" y="f33"/>
                        <a:pt x="f464" y="f31"/>
                      </a:cubicBezTo>
                      <a:cubicBezTo>
                        <a:pt x="f465" y="f31"/>
                        <a:pt x="f466" y="f31"/>
                        <a:pt x="f260" y="f404"/>
                      </a:cubicBezTo>
                      <a:lnTo>
                        <a:pt x="f467" y="f404"/>
                      </a:lnTo>
                      <a:lnTo>
                        <a:pt x="f468" y="f394"/>
                      </a:lnTo>
                      <a:cubicBezTo>
                        <a:pt x="f469" y="f391"/>
                        <a:pt x="f470" y="f404"/>
                        <a:pt x="f471" y="f404"/>
                      </a:cubicBezTo>
                      <a:cubicBezTo>
                        <a:pt x="f469" y="f404"/>
                        <a:pt x="f472" y="f31"/>
                        <a:pt x="f473" y="f33"/>
                      </a:cubicBezTo>
                      <a:lnTo>
                        <a:pt x="f474" y="f425"/>
                      </a:lnTo>
                      <a:lnTo>
                        <a:pt x="f475" y="f425"/>
                      </a:lnTo>
                      <a:cubicBezTo>
                        <a:pt x="f476" y="f13"/>
                        <a:pt x="f477" y="f391"/>
                        <a:pt x="f478" y="f20"/>
                      </a:cubicBezTo>
                      <a:cubicBezTo>
                        <a:pt x="f477" y="f18"/>
                        <a:pt x="f479" y="f16"/>
                        <a:pt x="f480" y="f27"/>
                      </a:cubicBezTo>
                      <a:cubicBezTo>
                        <a:pt x="f481" y="f394"/>
                        <a:pt x="f482" y="f269"/>
                        <a:pt x="f483" y="f404"/>
                      </a:cubicBezTo>
                      <a:cubicBezTo>
                        <a:pt x="f484" y="f18"/>
                        <a:pt x="f485" y="f20"/>
                        <a:pt x="f486" y="f164"/>
                      </a:cubicBezTo>
                      <a:cubicBezTo>
                        <a:pt x="f487" y="f417"/>
                        <a:pt x="f243" y="f417"/>
                        <a:pt x="f488" y="f417"/>
                      </a:cubicBezTo>
                      <a:cubicBezTo>
                        <a:pt x="f489" y="f269"/>
                        <a:pt x="f490" y="f434"/>
                        <a:pt x="f242" y="f417"/>
                      </a:cubicBezTo>
                      <a:lnTo>
                        <a:pt x="f491" y="f18"/>
                      </a:lnTo>
                      <a:lnTo>
                        <a:pt x="f492" y="f164"/>
                      </a:lnTo>
                      <a:cubicBezTo>
                        <a:pt x="f493" y="f434"/>
                        <a:pt x="f494" y="f27"/>
                        <a:pt x="f495" y="f31"/>
                      </a:cubicBezTo>
                      <a:cubicBezTo>
                        <a:pt x="f496" y="f434"/>
                        <a:pt x="f497" y="f18"/>
                        <a:pt x="f498" y="f307"/>
                      </a:cubicBezTo>
                      <a:lnTo>
                        <a:pt x="f499" y="f396"/>
                      </a:lnTo>
                      <a:cubicBezTo>
                        <a:pt x="f500" y="f396"/>
                        <a:pt x="f501" y="f164"/>
                        <a:pt x="f502" y="f269"/>
                      </a:cubicBezTo>
                      <a:cubicBezTo>
                        <a:pt x="f503" y="f31"/>
                        <a:pt x="f504" y="f396"/>
                        <a:pt x="f505" y="f404"/>
                      </a:cubicBezTo>
                      <a:cubicBezTo>
                        <a:pt x="f506" y="f164"/>
                        <a:pt x="f507" y="f446"/>
                        <a:pt x="f508" y="f18"/>
                      </a:cubicBezTo>
                      <a:cubicBezTo>
                        <a:pt x="f509" y="f31"/>
                        <a:pt x="f510" y="f391"/>
                        <a:pt x="f511" y="f425"/>
                      </a:cubicBezTo>
                      <a:cubicBezTo>
                        <a:pt x="f512" y="f391"/>
                        <a:pt x="f513" y="f9"/>
                        <a:pt x="f514" y="f404"/>
                      </a:cubicBezTo>
                      <a:cubicBezTo>
                        <a:pt x="f515" y="f425"/>
                        <a:pt x="f516" y="f401"/>
                        <a:pt x="f517" y="f446"/>
                      </a:cubicBezTo>
                      <a:cubicBezTo>
                        <a:pt x="f518" y="f446"/>
                        <a:pt x="f519" y="f401"/>
                        <a:pt x="f520" y="f13"/>
                      </a:cubicBezTo>
                      <a:cubicBezTo>
                        <a:pt x="f521" y="f11"/>
                        <a:pt x="f522" y="f9"/>
                        <a:pt x="f523" y="f459"/>
                      </a:cubicBezTo>
                      <a:cubicBezTo>
                        <a:pt x="f170" y="f459"/>
                        <a:pt x="f524" y="f404"/>
                        <a:pt x="f172" y="f434"/>
                      </a:cubicBezTo>
                      <a:cubicBezTo>
                        <a:pt x="f525" y="f18"/>
                        <a:pt x="f526" y="f16"/>
                        <a:pt x="f527" y="f417"/>
                      </a:cubicBezTo>
                      <a:cubicBezTo>
                        <a:pt x="f528" y="f396"/>
                        <a:pt x="f529" y="f18"/>
                        <a:pt x="f179" y="f18"/>
                      </a:cubicBezTo>
                      <a:cubicBezTo>
                        <a:pt x="f530" y="f20"/>
                        <a:pt x="f531" y="f391"/>
                        <a:pt x="f532" y="f27"/>
                      </a:cubicBezTo>
                      <a:cubicBezTo>
                        <a:pt x="f533" y="f18"/>
                        <a:pt x="f534" y="f16"/>
                        <a:pt x="f535" y="f27"/>
                      </a:cubicBezTo>
                      <a:cubicBezTo>
                        <a:pt x="f536" y="f16"/>
                        <a:pt x="f537" y="f16"/>
                        <a:pt x="f538" y="f16"/>
                      </a:cubicBezTo>
                      <a:lnTo>
                        <a:pt x="f539" y="f27"/>
                      </a:lnTo>
                      <a:cubicBezTo>
                        <a:pt x="f540" y="f267"/>
                        <a:pt x="f541" y="f434"/>
                        <a:pt x="f542" y="f269"/>
                      </a:cubicBezTo>
                      <a:lnTo>
                        <a:pt x="f543" y="f434"/>
                      </a:lnTo>
                      <a:cubicBezTo>
                        <a:pt x="f544" y="f33"/>
                        <a:pt x="f545" y="f307"/>
                        <a:pt x="f546" y="f18"/>
                      </a:cubicBezTo>
                      <a:lnTo>
                        <a:pt x="f547" y="f269"/>
                      </a:lnTo>
                      <a:cubicBezTo>
                        <a:pt x="f548" y="f171"/>
                        <a:pt x="f549" y="f33"/>
                        <a:pt x="f550" y="f27"/>
                      </a:cubicBezTo>
                      <a:lnTo>
                        <a:pt x="f551" y="f269"/>
                      </a:lnTo>
                      <a:cubicBezTo>
                        <a:pt x="f552" y="f166"/>
                        <a:pt x="f553" y="f13"/>
                        <a:pt x="f554" y="f11"/>
                      </a:cubicBezTo>
                      <a:cubicBezTo>
                        <a:pt x="f555" y="f9"/>
                        <a:pt x="f556" y="f9"/>
                        <a:pt x="f557" y="f459"/>
                      </a:cubicBezTo>
                      <a:cubicBezTo>
                        <a:pt x="f558" y="f559"/>
                        <a:pt x="f560" y="f425"/>
                        <a:pt x="f561" y="f391"/>
                      </a:cubicBezTo>
                      <a:cubicBezTo>
                        <a:pt x="f562" y="f13"/>
                        <a:pt x="f563" y="f564"/>
                        <a:pt x="f565" y="f566"/>
                      </a:cubicBezTo>
                      <a:cubicBezTo>
                        <a:pt x="f567" y="f444"/>
                        <a:pt x="f568" y="f404"/>
                        <a:pt x="f569" y="f11"/>
                      </a:cubicBezTo>
                      <a:cubicBezTo>
                        <a:pt x="f570" y="f401"/>
                        <a:pt x="f571" y="f391"/>
                        <a:pt x="f572" y="f31"/>
                      </a:cubicBezTo>
                      <a:cubicBezTo>
                        <a:pt x="f573" y="f31"/>
                        <a:pt x="f574" y="f564"/>
                        <a:pt x="f575" y="f391"/>
                      </a:cubicBezTo>
                      <a:cubicBezTo>
                        <a:pt x="f576" y="f394"/>
                        <a:pt x="f577" y="f425"/>
                        <a:pt x="f577" y="f401"/>
                      </a:cubicBezTo>
                      <a:cubicBezTo>
                        <a:pt x="f578" y="f391"/>
                        <a:pt x="f579" y="f404"/>
                        <a:pt x="f580" y="f18"/>
                      </a:cubicBezTo>
                      <a:cubicBezTo>
                        <a:pt x="f66" y="f581"/>
                        <a:pt x="f582" y="f164"/>
                        <a:pt x="f583" y="f401"/>
                      </a:cubicBezTo>
                      <a:lnTo>
                        <a:pt x="f584" y="f425"/>
                      </a:lnTo>
                      <a:lnTo>
                        <a:pt x="f585" y="f13"/>
                      </a:lnTo>
                      <a:cubicBezTo>
                        <a:pt x="f586" y="f446"/>
                        <a:pt x="f587" y="f394"/>
                        <a:pt x="f588" y="f33"/>
                      </a:cubicBezTo>
                      <a:cubicBezTo>
                        <a:pt x="f589" y="f404"/>
                        <a:pt x="f590" y="f391"/>
                        <a:pt x="f591" y="f394"/>
                      </a:cubicBezTo>
                      <a:cubicBezTo>
                        <a:pt x="f592" y="f13"/>
                        <a:pt x="f593" y="f13"/>
                        <a:pt x="f594" y="f20"/>
                      </a:cubicBezTo>
                      <a:lnTo>
                        <a:pt x="f595" y="f394"/>
                      </a:lnTo>
                      <a:cubicBezTo>
                        <a:pt x="f596" y="f31"/>
                        <a:pt x="f597" y="f564"/>
                        <a:pt x="f598" y="f13"/>
                      </a:cubicBezTo>
                      <a:cubicBezTo>
                        <a:pt x="f599" y="f13"/>
                        <a:pt x="f600" y="f446"/>
                        <a:pt x="f601" y="f11"/>
                      </a:cubicBezTo>
                      <a:cubicBezTo>
                        <a:pt x="f602" y="f391"/>
                        <a:pt x="f603" y="f5"/>
                        <a:pt x="f604" y="f425"/>
                      </a:cubicBezTo>
                      <a:lnTo>
                        <a:pt x="f605" y="f31"/>
                      </a:lnTo>
                      <a:cubicBezTo>
                        <a:pt x="f606" y="f20"/>
                        <a:pt x="f607" y="f269"/>
                        <a:pt x="f608" y="f164"/>
                      </a:cubicBezTo>
                      <a:cubicBezTo>
                        <a:pt x="f609" y="f166"/>
                        <a:pt x="f610" y="f396"/>
                        <a:pt x="f611" y="f27"/>
                      </a:cubicBezTo>
                      <a:lnTo>
                        <a:pt x="f612" y="f396"/>
                      </a:lnTo>
                      <a:cubicBezTo>
                        <a:pt x="f613" y="f425"/>
                        <a:pt x="f614" y="f20"/>
                        <a:pt x="f615" y="f401"/>
                      </a:cubicBezTo>
                      <a:cubicBezTo>
                        <a:pt x="f616" y="f425"/>
                        <a:pt x="f617" y="f459"/>
                        <a:pt x="f618" y="f564"/>
                      </a:cubicBezTo>
                      <a:lnTo>
                        <a:pt x="f619" y="f394"/>
                      </a:lnTo>
                      <a:lnTo>
                        <a:pt x="f620" y="f425"/>
                      </a:lnTo>
                      <a:cubicBezTo>
                        <a:pt x="f621" y="f13"/>
                        <a:pt x="f622" y="f459"/>
                        <a:pt x="f623" y="f9"/>
                      </a:cubicBezTo>
                      <a:cubicBezTo>
                        <a:pt x="f624" y="f581"/>
                        <a:pt x="f625" y="f13"/>
                        <a:pt x="f626" y="f425"/>
                      </a:cubicBezTo>
                      <a:cubicBezTo>
                        <a:pt x="f627" y="f446"/>
                        <a:pt x="f628" y="f566"/>
                        <a:pt x="f629" y="f566"/>
                      </a:cubicBezTo>
                      <a:lnTo>
                        <a:pt x="f630" y="f566"/>
                      </a:lnTo>
                      <a:lnTo>
                        <a:pt x="f631" y="f566"/>
                      </a:lnTo>
                      <a:cubicBezTo>
                        <a:pt x="f632" y="f9"/>
                        <a:pt x="f633" y="f13"/>
                        <a:pt x="f634" y="f13"/>
                      </a:cubicBezTo>
                      <a:cubicBezTo>
                        <a:pt x="f635" y="f11"/>
                        <a:pt x="f636" y="f564"/>
                        <a:pt x="f637" y="f564"/>
                      </a:cubicBezTo>
                      <a:cubicBezTo>
                        <a:pt x="f638" y="f564"/>
                        <a:pt x="f639" y="f566"/>
                        <a:pt x="f640" y="f564"/>
                      </a:cubicBezTo>
                      <a:lnTo>
                        <a:pt x="f641" y="f566"/>
                      </a:lnTo>
                      <a:lnTo>
                        <a:pt x="f642" y="f13"/>
                      </a:lnTo>
                      <a:cubicBezTo>
                        <a:pt x="f643" y="f394"/>
                        <a:pt x="f644" y="f13"/>
                        <a:pt x="f645" y="f31"/>
                      </a:cubicBezTo>
                      <a:cubicBezTo>
                        <a:pt x="f646" y="f459"/>
                        <a:pt x="f647" y="f425"/>
                        <a:pt x="f648" y="f446"/>
                      </a:cubicBezTo>
                      <a:cubicBezTo>
                        <a:pt x="f649" y="f394"/>
                        <a:pt x="f650" y="f394"/>
                        <a:pt x="f651" y="f425"/>
                      </a:cubicBezTo>
                      <a:cubicBezTo>
                        <a:pt x="f652" y="f391"/>
                        <a:pt x="f653" y="f16"/>
                        <a:pt x="f654" y="f18"/>
                      </a:cubicBezTo>
                      <a:cubicBezTo>
                        <a:pt x="f655" y="f459"/>
                        <a:pt x="f656" y="f394"/>
                        <a:pt x="f657" y="f566"/>
                      </a:cubicBezTo>
                      <a:cubicBezTo>
                        <a:pt x="f658" y="f13"/>
                        <a:pt x="f659" y="f564"/>
                        <a:pt x="f660" y="f391"/>
                      </a:cubicBezTo>
                      <a:cubicBezTo>
                        <a:pt x="f661" y="f394"/>
                        <a:pt x="f662" y="f446"/>
                        <a:pt x="f663" y="f459"/>
                      </a:cubicBezTo>
                      <a:cubicBezTo>
                        <a:pt x="f664" y="f401"/>
                        <a:pt x="f665" y="f581"/>
                        <a:pt x="f666" y="f566"/>
                      </a:cubicBezTo>
                      <a:cubicBezTo>
                        <a:pt x="f667" y="f459"/>
                        <a:pt x="f668" y="f11"/>
                        <a:pt x="f669" y="f401"/>
                      </a:cubicBezTo>
                      <a:lnTo>
                        <a:pt x="f670" y="f581"/>
                      </a:lnTo>
                      <a:cubicBezTo>
                        <a:pt x="f671" y="f566"/>
                        <a:pt x="f672" y="f425"/>
                        <a:pt x="f673" y="f459"/>
                      </a:cubicBezTo>
                      <a:cubicBezTo>
                        <a:pt x="f674" y="f11"/>
                        <a:pt x="f675" y="f13"/>
                        <a:pt x="f676" y="f13"/>
                      </a:cubicBezTo>
                      <a:cubicBezTo>
                        <a:pt x="f677" y="f444"/>
                        <a:pt x="f678" y="f33"/>
                        <a:pt x="f679" y="f444"/>
                      </a:cubicBezTo>
                      <a:cubicBezTo>
                        <a:pt x="f680" y="f566"/>
                        <a:pt x="f681" y="f564"/>
                        <a:pt x="f682" y="f564"/>
                      </a:cubicBezTo>
                      <a:cubicBezTo>
                        <a:pt x="f683" y="f459"/>
                        <a:pt x="f684" y="f446"/>
                        <a:pt x="f685" y="f425"/>
                      </a:cubicBezTo>
                      <a:lnTo>
                        <a:pt x="f686" y="f564"/>
                      </a:lnTo>
                      <a:cubicBezTo>
                        <a:pt x="f687" y="f425"/>
                        <a:pt x="f20" y="f564"/>
                        <a:pt x="f459" y="f425"/>
                      </a:cubicBezTo>
                      <a:lnTo>
                        <a:pt x="f142" y="f13"/>
                      </a:lnTo>
                      <a:cubicBezTo>
                        <a:pt x="f5" y="f20"/>
                        <a:pt x="f688" y="f164"/>
                        <a:pt x="f689" y="f176"/>
                      </a:cubicBezTo>
                      <a:cubicBezTo>
                        <a:pt x="f690" y="f166"/>
                        <a:pt x="f691" y="f52"/>
                        <a:pt x="f692" y="f173"/>
                      </a:cubicBezTo>
                      <a:cubicBezTo>
                        <a:pt x="f693" y="f154"/>
                        <a:pt x="f694" y="f142"/>
                        <a:pt x="f695" y="f262"/>
                      </a:cubicBezTo>
                      <a:cubicBezTo>
                        <a:pt x="f696" y="f193"/>
                        <a:pt x="f697" y="f173"/>
                        <a:pt x="f698" y="f154"/>
                      </a:cubicBezTo>
                      <a:lnTo>
                        <a:pt x="f699" y="f142"/>
                      </a:lnTo>
                      <a:cubicBezTo>
                        <a:pt x="f700" y="f154"/>
                        <a:pt x="f701" y="f41"/>
                        <a:pt x="f702" y="f37"/>
                      </a:cubicBezTo>
                      <a:lnTo>
                        <a:pt x="f703" y="f196"/>
                      </a:lnTo>
                      <a:cubicBezTo>
                        <a:pt x="f704" y="f262"/>
                        <a:pt x="f705" y="f41"/>
                        <a:pt x="f706" y="f35"/>
                      </a:cubicBezTo>
                      <a:cubicBezTo>
                        <a:pt x="f707" y="f173"/>
                        <a:pt x="f708" y="f35"/>
                        <a:pt x="f709" y="f176"/>
                      </a:cubicBezTo>
                      <a:cubicBezTo>
                        <a:pt x="f710" y="f37"/>
                        <a:pt x="f711" y="f176"/>
                        <a:pt x="f712" y="f140"/>
                      </a:cubicBezTo>
                      <a:cubicBezTo>
                        <a:pt x="f713" y="f74"/>
                        <a:pt x="f714" y="f262"/>
                        <a:pt x="f715" y="f262"/>
                      </a:cubicBezTo>
                      <a:lnTo>
                        <a:pt x="f716" y="f39"/>
                      </a:lnTo>
                      <a:lnTo>
                        <a:pt x="f717" y="f196"/>
                      </a:lnTo>
                      <a:cubicBezTo>
                        <a:pt x="f718" y="f262"/>
                        <a:pt x="f719" y="f37"/>
                        <a:pt x="f720" y="f74"/>
                      </a:cubicBezTo>
                      <a:cubicBezTo>
                        <a:pt x="f721" y="f74"/>
                        <a:pt x="f722" y="f52"/>
                        <a:pt x="f723" y="f52"/>
                      </a:cubicBezTo>
                      <a:cubicBezTo>
                        <a:pt x="f670" y="f80"/>
                        <a:pt x="f666" y="f74"/>
                        <a:pt x="f724" y="f52"/>
                      </a:cubicBezTo>
                      <a:lnTo>
                        <a:pt x="f725" y="f140"/>
                      </a:lnTo>
                      <a:cubicBezTo>
                        <a:pt x="f726" y="f35"/>
                        <a:pt x="f727" y="f52"/>
                        <a:pt x="f660" y="f41"/>
                      </a:cubicBezTo>
                      <a:lnTo>
                        <a:pt x="f728" y="f142"/>
                      </a:lnTo>
                      <a:cubicBezTo>
                        <a:pt x="f657" y="f176"/>
                        <a:pt x="f729" y="f41"/>
                        <a:pt x="f730" y="f196"/>
                      </a:cubicBezTo>
                      <a:lnTo>
                        <a:pt x="f731" y="f262"/>
                      </a:lnTo>
                      <a:cubicBezTo>
                        <a:pt x="f732" y="f154"/>
                        <a:pt x="f733" y="f193"/>
                        <a:pt x="f734" y="f154"/>
                      </a:cubicBezTo>
                      <a:cubicBezTo>
                        <a:pt x="f735" y="f196"/>
                        <a:pt x="f736" y="f35"/>
                        <a:pt x="f737" y="f140"/>
                      </a:cubicBezTo>
                      <a:cubicBezTo>
                        <a:pt x="f738" y="f262"/>
                        <a:pt x="f739" y="f41"/>
                        <a:pt x="f740" y="f156"/>
                      </a:cubicBezTo>
                      <a:lnTo>
                        <a:pt x="f741" y="f154"/>
                      </a:lnTo>
                      <a:cubicBezTo>
                        <a:pt x="f742" y="f156"/>
                        <a:pt x="f743" y="f358"/>
                        <a:pt x="f744" y="f171"/>
                      </a:cubicBezTo>
                      <a:cubicBezTo>
                        <a:pt x="f745" y="f176"/>
                        <a:pt x="f746" y="f193"/>
                        <a:pt x="f747" y="f41"/>
                      </a:cubicBezTo>
                      <a:cubicBezTo>
                        <a:pt x="f748" y="f78"/>
                        <a:pt x="f749" y="f156"/>
                        <a:pt x="f750" y="f140"/>
                      </a:cubicBezTo>
                      <a:cubicBezTo>
                        <a:pt x="f751" y="f176"/>
                        <a:pt x="f752" y="f196"/>
                        <a:pt x="f753" y="f154"/>
                      </a:cubicBezTo>
                      <a:cubicBezTo>
                        <a:pt x="f754" y="f156"/>
                        <a:pt x="f755" y="f305"/>
                        <a:pt x="f756" y="f158"/>
                      </a:cubicBezTo>
                      <a:cubicBezTo>
                        <a:pt x="f757" y="f158"/>
                        <a:pt x="f758" y="f39"/>
                        <a:pt x="f759" y="f39"/>
                      </a:cubicBezTo>
                      <a:cubicBezTo>
                        <a:pt x="f760" y="f39"/>
                        <a:pt x="f760" y="f37"/>
                        <a:pt x="f14" y="f37"/>
                      </a:cubicBezTo>
                      <a:cubicBezTo>
                        <a:pt x="f761" y="f52"/>
                        <a:pt x="f762" y="f262"/>
                        <a:pt x="f763" y="f140"/>
                      </a:cubicBezTo>
                      <a:cubicBezTo>
                        <a:pt x="f631" y="f196"/>
                        <a:pt x="f764" y="f140"/>
                        <a:pt x="f765" y="f154"/>
                      </a:cubicBezTo>
                      <a:lnTo>
                        <a:pt x="f766" y="f196"/>
                      </a:lnTo>
                      <a:cubicBezTo>
                        <a:pt x="f767" y="f154"/>
                        <a:pt x="f768" y="f160"/>
                        <a:pt x="f769" y="f358"/>
                      </a:cubicBezTo>
                      <a:cubicBezTo>
                        <a:pt x="f618" y="f176"/>
                        <a:pt x="f770" y="f193"/>
                        <a:pt x="f771" y="f154"/>
                      </a:cubicBezTo>
                      <a:cubicBezTo>
                        <a:pt x="f772" y="f262"/>
                        <a:pt x="f773" y="f193"/>
                        <a:pt x="f774" y="f142"/>
                      </a:cubicBezTo>
                      <a:cubicBezTo>
                        <a:pt x="f619" y="f74"/>
                        <a:pt x="f775" y="f262"/>
                        <a:pt x="f776" y="f74"/>
                      </a:cubicBezTo>
                      <a:cubicBezTo>
                        <a:pt x="f777" y="f78"/>
                        <a:pt x="f778" y="f262"/>
                        <a:pt x="f779" y="f78"/>
                      </a:cubicBezTo>
                      <a:cubicBezTo>
                        <a:pt x="f780" y="f142"/>
                        <a:pt x="f781" y="f54"/>
                        <a:pt x="f782" y="f35"/>
                      </a:cubicBezTo>
                      <a:lnTo>
                        <a:pt x="f783" y="f52"/>
                      </a:lnTo>
                      <a:cubicBezTo>
                        <a:pt x="f784" y="f74"/>
                        <a:pt x="f785" y="f37"/>
                        <a:pt x="f786" y="f37"/>
                      </a:cubicBezTo>
                      <a:lnTo>
                        <a:pt x="f787" y="f54"/>
                      </a:lnTo>
                      <a:cubicBezTo>
                        <a:pt x="f788" y="f140"/>
                        <a:pt x="f789" y="f67"/>
                        <a:pt x="f790" y="f45"/>
                      </a:cubicBezTo>
                      <a:cubicBezTo>
                        <a:pt x="f791" y="f45"/>
                        <a:pt x="f792" y="f74"/>
                        <a:pt x="f793" y="f39"/>
                      </a:cubicBezTo>
                      <a:cubicBezTo>
                        <a:pt x="f794" y="f154"/>
                        <a:pt x="f795" y="f49"/>
                        <a:pt x="f796" y="f112"/>
                      </a:cubicBezTo>
                      <a:cubicBezTo>
                        <a:pt x="f797" y="f112"/>
                        <a:pt x="f798" y="f54"/>
                        <a:pt x="f799" y="f76"/>
                      </a:cubicBezTo>
                      <a:cubicBezTo>
                        <a:pt x="f800" y="f78"/>
                        <a:pt x="f801" y="f80"/>
                        <a:pt x="f802" y="f112"/>
                      </a:cubicBezTo>
                      <a:cubicBezTo>
                        <a:pt x="f803" y="f47"/>
                        <a:pt x="f804" y="f78"/>
                        <a:pt x="f805" y="f74"/>
                      </a:cubicBezTo>
                      <a:cubicBezTo>
                        <a:pt x="f806" y="f45"/>
                        <a:pt x="f807" y="f37"/>
                        <a:pt x="f808" y="f35"/>
                      </a:cubicBezTo>
                      <a:lnTo>
                        <a:pt x="f808" y="f52"/>
                      </a:lnTo>
                      <a:cubicBezTo>
                        <a:pt x="f809" y="f54"/>
                        <a:pt x="f810" y="f154"/>
                        <a:pt x="f811" y="f41"/>
                      </a:cubicBezTo>
                      <a:lnTo>
                        <a:pt x="f812" y="f52"/>
                      </a:lnTo>
                      <a:lnTo>
                        <a:pt x="f813" y="f74"/>
                      </a:lnTo>
                      <a:lnTo>
                        <a:pt x="f814" y="f80"/>
                      </a:lnTo>
                      <a:cubicBezTo>
                        <a:pt x="f815" y="f52"/>
                        <a:pt x="f816" y="f76"/>
                        <a:pt x="f817" y="f54"/>
                      </a:cubicBezTo>
                      <a:cubicBezTo>
                        <a:pt x="f818" y="f74"/>
                        <a:pt x="f819" y="f41"/>
                        <a:pt x="f820" y="f41"/>
                      </a:cubicBezTo>
                      <a:cubicBezTo>
                        <a:pt x="f821" y="f37"/>
                        <a:pt x="f822" y="f74"/>
                        <a:pt x="f823" y="f140"/>
                      </a:cubicBezTo>
                      <a:cubicBezTo>
                        <a:pt x="f824" y="f76"/>
                        <a:pt x="f825" y="f45"/>
                        <a:pt x="f826" y="f52"/>
                      </a:cubicBezTo>
                      <a:cubicBezTo>
                        <a:pt x="f827" y="f78"/>
                        <a:pt x="f828" y="f54"/>
                        <a:pt x="f829" y="f45"/>
                      </a:cubicBezTo>
                      <a:cubicBezTo>
                        <a:pt x="f830" y="f67"/>
                        <a:pt x="f831" y="f47"/>
                        <a:pt x="f832" y="f47"/>
                      </a:cubicBezTo>
                      <a:cubicBezTo>
                        <a:pt x="f833" y="f47"/>
                        <a:pt x="f834" y="f45"/>
                        <a:pt x="f835" y="f45"/>
                      </a:cubicBezTo>
                      <a:lnTo>
                        <a:pt x="f836" y="f140"/>
                      </a:lnTo>
                      <a:cubicBezTo>
                        <a:pt x="f837" y="f52"/>
                        <a:pt x="f838" y="f76"/>
                        <a:pt x="f839" y="f54"/>
                      </a:cubicBezTo>
                      <a:cubicBezTo>
                        <a:pt x="f840" y="f78"/>
                        <a:pt x="f841" y="f52"/>
                        <a:pt x="f842" y="f52"/>
                      </a:cubicBezTo>
                      <a:cubicBezTo>
                        <a:pt x="f843" y="f80"/>
                        <a:pt x="f844" y="f67"/>
                        <a:pt x="f845" y="f57"/>
                      </a:cubicBezTo>
                      <a:lnTo>
                        <a:pt x="f598" y="f45"/>
                      </a:lnTo>
                      <a:cubicBezTo>
                        <a:pt x="f846" y="f112"/>
                        <a:pt x="f847" y="f57"/>
                        <a:pt x="f848" y="f116"/>
                      </a:cubicBezTo>
                      <a:cubicBezTo>
                        <a:pt x="f849" y="f61"/>
                        <a:pt x="f850" y="f80"/>
                        <a:pt x="f851" y="f112"/>
                      </a:cubicBezTo>
                      <a:cubicBezTo>
                        <a:pt x="f852" y="f112"/>
                        <a:pt x="f853" y="f47"/>
                        <a:pt x="f854" y="f45"/>
                      </a:cubicBezTo>
                      <a:cubicBezTo>
                        <a:pt x="f855" y="f112"/>
                        <a:pt x="f856" y="f116"/>
                        <a:pt x="f857" y="f47"/>
                      </a:cubicBezTo>
                      <a:lnTo>
                        <a:pt x="f858" y="f286"/>
                      </a:lnTo>
                      <a:cubicBezTo>
                        <a:pt x="f859" y="f116"/>
                        <a:pt x="f860" y="f80"/>
                        <a:pt x="f861" y="f78"/>
                      </a:cubicBezTo>
                      <a:cubicBezTo>
                        <a:pt x="f862" y="f52"/>
                        <a:pt x="f863" y="f67"/>
                        <a:pt x="f864" y="f57"/>
                      </a:cubicBezTo>
                      <a:cubicBezTo>
                        <a:pt x="f865" y="f112"/>
                        <a:pt x="f866" y="f74"/>
                        <a:pt x="f867" y="f45"/>
                      </a:cubicBezTo>
                      <a:cubicBezTo>
                        <a:pt x="f868" y="f112"/>
                        <a:pt x="f869" y="f45"/>
                        <a:pt x="f55" y="f4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10" name="Freeform 63">
                  <a:extLst>
                    <a:ext uri="{FF2B5EF4-FFF2-40B4-BE49-F238E27FC236}">
                      <a16:creationId xmlns:a16="http://schemas.microsoft.com/office/drawing/2014/main" id="{92143651-D29A-4EE8-9C53-BD9D981D551E}"/>
                    </a:ext>
                  </a:extLst>
                </p:cNvPr>
                <p:cNvSpPr/>
                <p:nvPr/>
              </p:nvSpPr>
              <p:spPr>
                <a:xfrm rot="10800009" flipH="1">
                  <a:off x="7416488" y="6143076"/>
                  <a:ext cx="5568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2"/>
                    <a:gd name="f7" fmla="val 3"/>
                    <a:gd name="f8" fmla="val 8"/>
                    <a:gd name="f9" fmla="val 2"/>
                    <a:gd name="f10" fmla="val 7"/>
                    <a:gd name="f11" fmla="val 1"/>
                    <a:gd name="f12" fmla="val 6"/>
                    <a:gd name="f13" fmla="+- 0 0 -90"/>
                    <a:gd name="f14" fmla="*/ f3 1 12"/>
                    <a:gd name="f15" fmla="*/ f4 1 3"/>
                    <a:gd name="f16" fmla="+- f7 0 f5"/>
                    <a:gd name="f17" fmla="+- f6 0 f5"/>
                    <a:gd name="f18" fmla="*/ f13 f0 1"/>
                    <a:gd name="f19" fmla="*/ f16 1 3"/>
                    <a:gd name="f20" fmla="*/ f17 1 12"/>
                    <a:gd name="f21" fmla="*/ 12 f17 1"/>
                    <a:gd name="f22" fmla="*/ 3 f16 1"/>
                    <a:gd name="f23" fmla="*/ 6 f17 1"/>
                    <a:gd name="f24" fmla="*/ 0 f16 1"/>
                    <a:gd name="f25" fmla="*/ f18 1 f2"/>
                    <a:gd name="f26" fmla="*/ f21 1 12"/>
                    <a:gd name="f27" fmla="*/ f22 1 3"/>
                    <a:gd name="f28" fmla="*/ f23 1 12"/>
                    <a:gd name="f29" fmla="*/ f24 1 3"/>
                    <a:gd name="f30" fmla="*/ 0 1 f20"/>
                    <a:gd name="f31" fmla="*/ f6 1 f20"/>
                    <a:gd name="f32" fmla="*/ 0 1 f19"/>
                    <a:gd name="f33" fmla="*/ f7 1 f19"/>
                    <a:gd name="f34" fmla="+- f25 0 f1"/>
                    <a:gd name="f35" fmla="*/ f26 1 f20"/>
                    <a:gd name="f36" fmla="*/ f27 1 f19"/>
                    <a:gd name="f37" fmla="*/ f28 1 f20"/>
                    <a:gd name="f38" fmla="*/ f29 1 f19"/>
                    <a:gd name="f39" fmla="*/ f30 f14 1"/>
                    <a:gd name="f40" fmla="*/ f31 f14 1"/>
                    <a:gd name="f41" fmla="*/ f33 f15 1"/>
                    <a:gd name="f42" fmla="*/ f32 f15 1"/>
                    <a:gd name="f43" fmla="*/ f35 f14 1"/>
                    <a:gd name="f44" fmla="*/ f36 f15 1"/>
                    <a:gd name="f45" fmla="*/ f37 f14 1"/>
                    <a:gd name="f46" fmla="*/ f38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4">
                      <a:pos x="f43" y="f44"/>
                    </a:cxn>
                    <a:cxn ang="f34">
                      <a:pos x="f43" y="f44"/>
                    </a:cxn>
                    <a:cxn ang="f34">
                      <a:pos x="f45" y="f46"/>
                    </a:cxn>
                    <a:cxn ang="f34">
                      <a:pos x="f43" y="f44"/>
                    </a:cxn>
                  </a:cxnLst>
                  <a:rect l="f39" t="f42" r="f40" b="f41"/>
                  <a:pathLst>
                    <a:path w="12" h="3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10" y="f11"/>
                        <a:pt x="f12" y="f5"/>
                      </a:cubicBezTo>
                      <a:cubicBezTo>
                        <a:pt x="f11" y="f11"/>
                        <a:pt x="f5" y="f9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11" name="Freeform 64">
                  <a:extLst>
                    <a:ext uri="{FF2B5EF4-FFF2-40B4-BE49-F238E27FC236}">
                      <a16:creationId xmlns:a16="http://schemas.microsoft.com/office/drawing/2014/main" id="{3178B28C-0D28-4A4C-92A4-DE8B649BA58D}"/>
                    </a:ext>
                  </a:extLst>
                </p:cNvPr>
                <p:cNvSpPr/>
                <p:nvPr/>
              </p:nvSpPr>
              <p:spPr>
                <a:xfrm rot="10800009" flipH="1">
                  <a:off x="6377171" y="6138861"/>
                  <a:ext cx="2386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3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5 f13 1"/>
                    <a:gd name="f17" fmla="*/ 1 f12 1"/>
                    <a:gd name="f18" fmla="*/ 3 f13 1"/>
                    <a:gd name="f19" fmla="*/ 0 f12 1"/>
                    <a:gd name="f20" fmla="*/ 0 f13 1"/>
                    <a:gd name="f21" fmla="*/ 0 1 f12"/>
                    <a:gd name="f22" fmla="*/ f7 1 f12"/>
                    <a:gd name="f23" fmla="*/ f14 1 f2"/>
                    <a:gd name="f24" fmla="*/ f16 1 5"/>
                    <a:gd name="f25" fmla="*/ f18 1 5"/>
                    <a:gd name="f26" fmla="*/ f20 1 5"/>
                    <a:gd name="f27" fmla="*/ f17 1 f12"/>
                    <a:gd name="f28" fmla="*/ f19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40"/>
                    </a:cxn>
                    <a:cxn ang="f33">
                      <a:pos x="f43" y="f39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5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cubicBezTo>
                        <a:pt x="f7" y="f7"/>
                        <a:pt x="f7" y="f7"/>
                        <a:pt x="f5" y="f7"/>
                      </a:cubicBez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12" name="Freeform 65">
                  <a:extLst>
                    <a:ext uri="{FF2B5EF4-FFF2-40B4-BE49-F238E27FC236}">
                      <a16:creationId xmlns:a16="http://schemas.microsoft.com/office/drawing/2014/main" id="{28D37E36-6283-4418-9D81-06A43FAE9DCB}"/>
                    </a:ext>
                  </a:extLst>
                </p:cNvPr>
                <p:cNvSpPr/>
                <p:nvPr/>
              </p:nvSpPr>
              <p:spPr>
                <a:xfrm rot="10800009" flipH="1">
                  <a:off x="8500344" y="6137790"/>
                  <a:ext cx="12719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7"/>
                    <a:gd name="f7" fmla="val 3"/>
                    <a:gd name="f8" fmla="val 13"/>
                    <a:gd name="f9" fmla="val 2"/>
                    <a:gd name="f10" fmla="val 6"/>
                    <a:gd name="f11" fmla="val 1"/>
                    <a:gd name="f12" fmla="+- 0 0 -90"/>
                    <a:gd name="f13" fmla="*/ f3 1 27"/>
                    <a:gd name="f14" fmla="*/ f4 1 3"/>
                    <a:gd name="f15" fmla="+- f7 0 f5"/>
                    <a:gd name="f16" fmla="+- f6 0 f5"/>
                    <a:gd name="f17" fmla="*/ f12 f0 1"/>
                    <a:gd name="f18" fmla="*/ f15 1 3"/>
                    <a:gd name="f19" fmla="*/ f16 1 27"/>
                    <a:gd name="f20" fmla="*/ 27 f16 1"/>
                    <a:gd name="f21" fmla="*/ 3 f15 1"/>
                    <a:gd name="f22" fmla="*/ 1 f16 1"/>
                    <a:gd name="f23" fmla="*/ 0 f15 1"/>
                    <a:gd name="f24" fmla="*/ f17 1 f2"/>
                    <a:gd name="f25" fmla="*/ f20 1 27"/>
                    <a:gd name="f26" fmla="*/ f21 1 3"/>
                    <a:gd name="f27" fmla="*/ f22 1 27"/>
                    <a:gd name="f28" fmla="*/ f23 1 3"/>
                    <a:gd name="f29" fmla="*/ 0 1 f19"/>
                    <a:gd name="f30" fmla="*/ f6 1 f19"/>
                    <a:gd name="f31" fmla="*/ 0 1 f18"/>
                    <a:gd name="f32" fmla="*/ f7 1 f18"/>
                    <a:gd name="f33" fmla="+- f24 0 f1"/>
                    <a:gd name="f34" fmla="*/ f25 1 f19"/>
                    <a:gd name="f35" fmla="*/ f26 1 f18"/>
                    <a:gd name="f36" fmla="*/ f27 1 f19"/>
                    <a:gd name="f37" fmla="*/ f28 1 f18"/>
                    <a:gd name="f38" fmla="*/ f29 f13 1"/>
                    <a:gd name="f39" fmla="*/ f30 f13 1"/>
                    <a:gd name="f40" fmla="*/ f32 f14 1"/>
                    <a:gd name="f41" fmla="*/ f31 f14 1"/>
                    <a:gd name="f42" fmla="*/ f34 f13 1"/>
                    <a:gd name="f43" fmla="*/ f35 f14 1"/>
                    <a:gd name="f44" fmla="*/ f36 f13 1"/>
                    <a:gd name="f45" fmla="*/ f37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2" y="f43"/>
                    </a:cxn>
                    <a:cxn ang="f33">
                      <a:pos x="f42" y="f43"/>
                    </a:cxn>
                    <a:cxn ang="f33">
                      <a:pos x="f44" y="f45"/>
                    </a:cxn>
                    <a:cxn ang="f33">
                      <a:pos x="f42" y="f43"/>
                    </a:cxn>
                  </a:cxnLst>
                  <a:rect l="f38" t="f41" r="f39" b="f40"/>
                  <a:pathLst>
                    <a:path w="27" h="3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10" y="f11"/>
                        <a:pt x="f11" y="f5"/>
                      </a:cubicBezTo>
                      <a:cubicBezTo>
                        <a:pt x="f5" y="f11"/>
                        <a:pt x="f10" y="f9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13" name="Freeform 66">
                  <a:extLst>
                    <a:ext uri="{FF2B5EF4-FFF2-40B4-BE49-F238E27FC236}">
                      <a16:creationId xmlns:a16="http://schemas.microsoft.com/office/drawing/2014/main" id="{77C8136C-478C-4B3C-9207-0318CEDC5D15}"/>
                    </a:ext>
                  </a:extLst>
                </p:cNvPr>
                <p:cNvSpPr/>
                <p:nvPr/>
              </p:nvSpPr>
              <p:spPr>
                <a:xfrm rot="10800009" flipH="1">
                  <a:off x="9148425" y="6170498"/>
                  <a:ext cx="19879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2"/>
                    <a:gd name="f7" fmla="val 3"/>
                    <a:gd name="f8" fmla="val 1"/>
                    <a:gd name="f9" fmla="val 20"/>
                    <a:gd name="f10" fmla="val 27"/>
                    <a:gd name="f11" fmla="val 2"/>
                    <a:gd name="f12" fmla="val 38"/>
                    <a:gd name="f13" fmla="val 37"/>
                    <a:gd name="f14" fmla="val 29"/>
                    <a:gd name="f15" fmla="+- 0 0 -90"/>
                    <a:gd name="f16" fmla="*/ f3 1 42"/>
                    <a:gd name="f17" fmla="*/ f4 1 3"/>
                    <a:gd name="f18" fmla="+- f7 0 f5"/>
                    <a:gd name="f19" fmla="+- f6 0 f5"/>
                    <a:gd name="f20" fmla="*/ f15 f0 1"/>
                    <a:gd name="f21" fmla="*/ f18 1 3"/>
                    <a:gd name="f22" fmla="*/ f19 1 42"/>
                    <a:gd name="f23" fmla="*/ 42 f19 1"/>
                    <a:gd name="f24" fmla="*/ 0 f18 1"/>
                    <a:gd name="f25" fmla="*/ 0 f19 1"/>
                    <a:gd name="f26" fmla="*/ 1 f18 1"/>
                    <a:gd name="f27" fmla="*/ 38 f19 1"/>
                    <a:gd name="f28" fmla="*/ 3 f18 1"/>
                    <a:gd name="f29" fmla="*/ f20 1 f2"/>
                    <a:gd name="f30" fmla="*/ f23 1 42"/>
                    <a:gd name="f31" fmla="*/ f24 1 3"/>
                    <a:gd name="f32" fmla="*/ f25 1 42"/>
                    <a:gd name="f33" fmla="*/ f26 1 3"/>
                    <a:gd name="f34" fmla="*/ f27 1 42"/>
                    <a:gd name="f35" fmla="*/ f28 1 3"/>
                    <a:gd name="f36" fmla="*/ 0 1 f22"/>
                    <a:gd name="f37" fmla="*/ f6 1 f22"/>
                    <a:gd name="f38" fmla="*/ 0 1 f21"/>
                    <a:gd name="f39" fmla="*/ f7 1 f21"/>
                    <a:gd name="f40" fmla="+- f29 0 f1"/>
                    <a:gd name="f41" fmla="*/ f30 1 f22"/>
                    <a:gd name="f42" fmla="*/ f31 1 f21"/>
                    <a:gd name="f43" fmla="*/ f32 1 f22"/>
                    <a:gd name="f44" fmla="*/ f33 1 f21"/>
                    <a:gd name="f45" fmla="*/ f34 1 f22"/>
                    <a:gd name="f46" fmla="*/ f35 1 f21"/>
                    <a:gd name="f47" fmla="*/ f36 f16 1"/>
                    <a:gd name="f48" fmla="*/ f37 f16 1"/>
                    <a:gd name="f49" fmla="*/ f39 f17 1"/>
                    <a:gd name="f50" fmla="*/ f38 f17 1"/>
                    <a:gd name="f51" fmla="*/ f41 f16 1"/>
                    <a:gd name="f52" fmla="*/ f42 f17 1"/>
                    <a:gd name="f53" fmla="*/ f43 f16 1"/>
                    <a:gd name="f54" fmla="*/ f44 f17 1"/>
                    <a:gd name="f55" fmla="*/ f45 f16 1"/>
                    <a:gd name="f56" fmla="*/ f46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0">
                      <a:pos x="f51" y="f52"/>
                    </a:cxn>
                    <a:cxn ang="f40">
                      <a:pos x="f51" y="f52"/>
                    </a:cxn>
                    <a:cxn ang="f40">
                      <a:pos x="f53" y="f54"/>
                    </a:cxn>
                    <a:cxn ang="f40">
                      <a:pos x="f55" y="f56"/>
                    </a:cxn>
                    <a:cxn ang="f40">
                      <a:pos x="f51" y="f52"/>
                    </a:cxn>
                  </a:cxnLst>
                  <a:rect l="f47" t="f50" r="f48" b="f49"/>
                  <a:pathLst>
                    <a:path w="42" h="3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8"/>
                      </a:lnTo>
                      <a:cubicBezTo>
                        <a:pt x="f9" y="f8"/>
                        <a:pt x="f10" y="f11"/>
                        <a:pt x="f12" y="f7"/>
                      </a:cubicBezTo>
                      <a:cubicBezTo>
                        <a:pt x="f13" y="f11"/>
                        <a:pt x="f14" y="f5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14" name="Freeform 67">
                  <a:extLst>
                    <a:ext uri="{FF2B5EF4-FFF2-40B4-BE49-F238E27FC236}">
                      <a16:creationId xmlns:a16="http://schemas.microsoft.com/office/drawing/2014/main" id="{098B4934-59CB-4A7C-BF83-9AE498877603}"/>
                    </a:ext>
                  </a:extLst>
                </p:cNvPr>
                <p:cNvSpPr/>
                <p:nvPr/>
              </p:nvSpPr>
              <p:spPr>
                <a:xfrm rot="10800009" flipH="1">
                  <a:off x="9330510" y="6150455"/>
                  <a:ext cx="22265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6"/>
                    <a:gd name="f7" fmla="val 3"/>
                    <a:gd name="f8" fmla="val 27"/>
                    <a:gd name="f9" fmla="val 33"/>
                    <a:gd name="f10" fmla="val 2"/>
                    <a:gd name="f11" fmla="val 40"/>
                    <a:gd name="f12" fmla="val 44"/>
                    <a:gd name="f13" fmla="val 18"/>
                    <a:gd name="f14" fmla="+- 0 0 -90"/>
                    <a:gd name="f15" fmla="*/ f3 1 46"/>
                    <a:gd name="f16" fmla="*/ f4 1 3"/>
                    <a:gd name="f17" fmla="+- f7 0 f5"/>
                    <a:gd name="f18" fmla="+- f6 0 f5"/>
                    <a:gd name="f19" fmla="*/ f14 f0 1"/>
                    <a:gd name="f20" fmla="*/ f17 1 3"/>
                    <a:gd name="f21" fmla="*/ f18 1 46"/>
                    <a:gd name="f22" fmla="*/ 27 f18 1"/>
                    <a:gd name="f23" fmla="*/ 3 f17 1"/>
                    <a:gd name="f24" fmla="*/ 46 f18 1"/>
                    <a:gd name="f25" fmla="*/ 2 f17 1"/>
                    <a:gd name="f26" fmla="*/ 44 f18 1"/>
                    <a:gd name="f27" fmla="*/ 0 f17 1"/>
                    <a:gd name="f28" fmla="*/ f19 1 f2"/>
                    <a:gd name="f29" fmla="*/ f22 1 46"/>
                    <a:gd name="f30" fmla="*/ f23 1 3"/>
                    <a:gd name="f31" fmla="*/ f24 1 46"/>
                    <a:gd name="f32" fmla="*/ f25 1 3"/>
                    <a:gd name="f33" fmla="*/ f26 1 46"/>
                    <a:gd name="f34" fmla="*/ f27 1 3"/>
                    <a:gd name="f35" fmla="*/ 0 1 f21"/>
                    <a:gd name="f36" fmla="*/ f6 1 f21"/>
                    <a:gd name="f37" fmla="*/ 0 1 f20"/>
                    <a:gd name="f38" fmla="*/ f7 1 f20"/>
                    <a:gd name="f39" fmla="+- f28 0 f1"/>
                    <a:gd name="f40" fmla="*/ f29 1 f21"/>
                    <a:gd name="f41" fmla="*/ f30 1 f20"/>
                    <a:gd name="f42" fmla="*/ f31 1 f21"/>
                    <a:gd name="f43" fmla="*/ f32 1 f20"/>
                    <a:gd name="f44" fmla="*/ f33 1 f21"/>
                    <a:gd name="f45" fmla="*/ f34 1 f20"/>
                    <a:gd name="f46" fmla="*/ f35 f15 1"/>
                    <a:gd name="f47" fmla="*/ f36 f15 1"/>
                    <a:gd name="f48" fmla="*/ f38 f16 1"/>
                    <a:gd name="f49" fmla="*/ f37 f16 1"/>
                    <a:gd name="f50" fmla="*/ f40 f15 1"/>
                    <a:gd name="f51" fmla="*/ f41 f16 1"/>
                    <a:gd name="f52" fmla="*/ f42 f15 1"/>
                    <a:gd name="f53" fmla="*/ f43 f16 1"/>
                    <a:gd name="f54" fmla="*/ f44 f15 1"/>
                    <a:gd name="f55" fmla="*/ f45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50" y="f51"/>
                    </a:cxn>
                    <a:cxn ang="f39">
                      <a:pos x="f50" y="f51"/>
                    </a:cxn>
                    <a:cxn ang="f39">
                      <a:pos x="f52" y="f53"/>
                    </a:cxn>
                    <a:cxn ang="f39">
                      <a:pos x="f54" y="f55"/>
                    </a:cxn>
                    <a:cxn ang="f39">
                      <a:pos x="f50" y="f51"/>
                    </a:cxn>
                  </a:cxnLst>
                  <a:rect l="f46" t="f49" r="f47" b="f48"/>
                  <a:pathLst>
                    <a:path w="46" h="3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9" y="f10"/>
                        <a:pt x="f11" y="f7"/>
                        <a:pt x="f6" y="f10"/>
                      </a:cubicBezTo>
                      <a:lnTo>
                        <a:pt x="f12" y="f5"/>
                      </a:lnTo>
                      <a:cubicBezTo>
                        <a:pt x="f13" y="f5"/>
                        <a:pt x="f5" y="f10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15" name="Freeform 68">
                  <a:extLst>
                    <a:ext uri="{FF2B5EF4-FFF2-40B4-BE49-F238E27FC236}">
                      <a16:creationId xmlns:a16="http://schemas.microsoft.com/office/drawing/2014/main" id="{4E33328E-DF37-4DBF-A113-5E7A92E5945A}"/>
                    </a:ext>
                  </a:extLst>
                </p:cNvPr>
                <p:cNvSpPr/>
                <p:nvPr/>
              </p:nvSpPr>
              <p:spPr>
                <a:xfrm rot="10800009" flipH="1">
                  <a:off x="9186574" y="6157834"/>
                  <a:ext cx="30220" cy="527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3"/>
                    <a:gd name="f7" fmla="val 7"/>
                    <a:gd name="f8" fmla="val 3"/>
                    <a:gd name="f9" fmla="val 30"/>
                    <a:gd name="f10" fmla="val 6"/>
                    <a:gd name="f11" fmla="val 60"/>
                    <a:gd name="f12" fmla="val 5"/>
                    <a:gd name="f13" fmla="val 54"/>
                    <a:gd name="f14" fmla="val 31"/>
                    <a:gd name="f15" fmla="val 1"/>
                    <a:gd name="f16" fmla="+- 0 0 -90"/>
                    <a:gd name="f17" fmla="*/ f3 1 63"/>
                    <a:gd name="f18" fmla="*/ f4 1 7"/>
                    <a:gd name="f19" fmla="+- f7 0 f5"/>
                    <a:gd name="f20" fmla="+- f6 0 f5"/>
                    <a:gd name="f21" fmla="*/ f16 f0 1"/>
                    <a:gd name="f22" fmla="*/ f20 1 63"/>
                    <a:gd name="f23" fmla="*/ f19 1 7"/>
                    <a:gd name="f24" fmla="*/ 0 f20 1"/>
                    <a:gd name="f25" fmla="*/ 3 f19 1"/>
                    <a:gd name="f26" fmla="*/ 60 f20 1"/>
                    <a:gd name="f27" fmla="*/ 5 f19 1"/>
                    <a:gd name="f28" fmla="*/ 54 f20 1"/>
                    <a:gd name="f29" fmla="*/ f21 1 f2"/>
                    <a:gd name="f30" fmla="*/ f24 1 63"/>
                    <a:gd name="f31" fmla="*/ f25 1 7"/>
                    <a:gd name="f32" fmla="*/ f26 1 63"/>
                    <a:gd name="f33" fmla="*/ f27 1 7"/>
                    <a:gd name="f34" fmla="*/ f28 1 63"/>
                    <a:gd name="f35" fmla="*/ 0 1 f22"/>
                    <a:gd name="f36" fmla="*/ f6 1 f22"/>
                    <a:gd name="f37" fmla="*/ 0 1 f23"/>
                    <a:gd name="f38" fmla="*/ f7 1 f23"/>
                    <a:gd name="f39" fmla="+- f29 0 f1"/>
                    <a:gd name="f40" fmla="*/ f30 1 f22"/>
                    <a:gd name="f41" fmla="*/ f31 1 f23"/>
                    <a:gd name="f42" fmla="*/ f32 1 f22"/>
                    <a:gd name="f43" fmla="*/ f33 1 f23"/>
                    <a:gd name="f44" fmla="*/ f34 1 f22"/>
                    <a:gd name="f45" fmla="*/ f35 f17 1"/>
                    <a:gd name="f46" fmla="*/ f36 f17 1"/>
                    <a:gd name="f47" fmla="*/ f38 f18 1"/>
                    <a:gd name="f48" fmla="*/ f37 f18 1"/>
                    <a:gd name="f49" fmla="*/ f40 f17 1"/>
                    <a:gd name="f50" fmla="*/ f41 f18 1"/>
                    <a:gd name="f51" fmla="*/ f42 f17 1"/>
                    <a:gd name="f52" fmla="*/ f43 f18 1"/>
                    <a:gd name="f53" fmla="*/ f44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49" y="f50"/>
                    </a:cxn>
                    <a:cxn ang="f39">
                      <a:pos x="f49" y="f50"/>
                    </a:cxn>
                    <a:cxn ang="f39">
                      <a:pos x="f51" y="f52"/>
                    </a:cxn>
                    <a:cxn ang="f39">
                      <a:pos x="f53" y="f52"/>
                    </a:cxn>
                    <a:cxn ang="f39">
                      <a:pos x="f49" y="f50"/>
                    </a:cxn>
                  </a:cxnLst>
                  <a:rect l="f45" t="f48" r="f46" b="f47"/>
                  <a:pathLst>
                    <a:path w="63" h="7">
                      <a:moveTo>
                        <a:pt x="f5" y="f8"/>
                      </a:moveTo>
                      <a:lnTo>
                        <a:pt x="f5" y="f8"/>
                      </a:lnTo>
                      <a:cubicBezTo>
                        <a:pt x="f8" y="f7"/>
                        <a:pt x="f9" y="f10"/>
                        <a:pt x="f11" y="f12"/>
                      </a:cubicBezTo>
                      <a:lnTo>
                        <a:pt x="f13" y="f12"/>
                      </a:lnTo>
                      <a:cubicBezTo>
                        <a:pt x="f6" y="f5"/>
                        <a:pt x="f14" y="f15"/>
                        <a:pt x="f5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16" name="Freeform 69">
                  <a:extLst>
                    <a:ext uri="{FF2B5EF4-FFF2-40B4-BE49-F238E27FC236}">
                      <a16:creationId xmlns:a16="http://schemas.microsoft.com/office/drawing/2014/main" id="{46FDC6C0-4483-450D-A946-2CA8010F7385}"/>
                    </a:ext>
                  </a:extLst>
                </p:cNvPr>
                <p:cNvSpPr/>
                <p:nvPr/>
              </p:nvSpPr>
              <p:spPr>
                <a:xfrm rot="10800009" flipH="1">
                  <a:off x="9218395" y="6159956"/>
                  <a:ext cx="14310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1"/>
                    <a:gd name="f7" fmla="val 2"/>
                    <a:gd name="f8" fmla="val 10"/>
                    <a:gd name="f9" fmla="val 19"/>
                    <a:gd name="f10" fmla="val 28"/>
                    <a:gd name="f11" fmla="val 17"/>
                    <a:gd name="f12" fmla="+- 0 0 -90"/>
                    <a:gd name="f13" fmla="*/ f3 1 31"/>
                    <a:gd name="f14" fmla="*/ f4 1 2"/>
                    <a:gd name="f15" fmla="+- f7 0 f5"/>
                    <a:gd name="f16" fmla="+- f6 0 f5"/>
                    <a:gd name="f17" fmla="*/ f12 f0 1"/>
                    <a:gd name="f18" fmla="*/ f15 1 2"/>
                    <a:gd name="f19" fmla="*/ f16 1 31"/>
                    <a:gd name="f20" fmla="*/ 0 f16 1"/>
                    <a:gd name="f21" fmla="*/ 2 f15 1"/>
                    <a:gd name="f22" fmla="*/ 28 f16 1"/>
                    <a:gd name="f23" fmla="*/ f17 1 f2"/>
                    <a:gd name="f24" fmla="*/ f20 1 31"/>
                    <a:gd name="f25" fmla="*/ f21 1 2"/>
                    <a:gd name="f26" fmla="*/ f22 1 31"/>
                    <a:gd name="f27" fmla="*/ 0 1 f19"/>
                    <a:gd name="f28" fmla="*/ f6 1 f19"/>
                    <a:gd name="f29" fmla="*/ 0 1 f18"/>
                    <a:gd name="f30" fmla="*/ f7 1 f18"/>
                    <a:gd name="f31" fmla="+- f23 0 f1"/>
                    <a:gd name="f32" fmla="*/ f24 1 f19"/>
                    <a:gd name="f33" fmla="*/ f25 1 f18"/>
                    <a:gd name="f34" fmla="*/ f26 1 f19"/>
                    <a:gd name="f35" fmla="*/ f27 f13 1"/>
                    <a:gd name="f36" fmla="*/ f28 f13 1"/>
                    <a:gd name="f37" fmla="*/ f30 f14 1"/>
                    <a:gd name="f38" fmla="*/ f29 f14 1"/>
                    <a:gd name="f39" fmla="*/ f32 f13 1"/>
                    <a:gd name="f40" fmla="*/ f33 f14 1"/>
                    <a:gd name="f41" fmla="*/ f34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9" y="f40"/>
                    </a:cxn>
                    <a:cxn ang="f31">
                      <a:pos x="f39" y="f40"/>
                    </a:cxn>
                    <a:cxn ang="f31">
                      <a:pos x="f41" y="f40"/>
                    </a:cxn>
                    <a:cxn ang="f31">
                      <a:pos x="f39" y="f40"/>
                    </a:cxn>
                  </a:cxnLst>
                  <a:rect l="f35" t="f38" r="f36" b="f37"/>
                  <a:pathLst>
                    <a:path w="31" h="2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7"/>
                        <a:pt x="f9" y="f7"/>
                        <a:pt x="f10" y="f7"/>
                      </a:cubicBezTo>
                      <a:cubicBezTo>
                        <a:pt x="f6" y="f5"/>
                        <a:pt x="f11" y="f7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17" name="Freeform 70">
                  <a:extLst>
                    <a:ext uri="{FF2B5EF4-FFF2-40B4-BE49-F238E27FC236}">
                      <a16:creationId xmlns:a16="http://schemas.microsoft.com/office/drawing/2014/main" id="{F2B5B527-8D8C-44EA-ADEF-1CC2C7C87DE9}"/>
                    </a:ext>
                  </a:extLst>
                </p:cNvPr>
                <p:cNvSpPr/>
                <p:nvPr/>
              </p:nvSpPr>
              <p:spPr>
                <a:xfrm rot="10800009" flipH="1">
                  <a:off x="9004479" y="6167345"/>
                  <a:ext cx="51691" cy="843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9"/>
                    <a:gd name="f7" fmla="val 12"/>
                    <a:gd name="f8" fmla="val 77"/>
                    <a:gd name="f9" fmla="val 9"/>
                    <a:gd name="f10" fmla="val 91"/>
                    <a:gd name="f11" fmla="val 10"/>
                    <a:gd name="f12" fmla="val 86"/>
                    <a:gd name="f13" fmla="val 4"/>
                    <a:gd name="f14" fmla="val 94"/>
                    <a:gd name="f15" fmla="val 6"/>
                    <a:gd name="f16" fmla="+- 0 0 -90"/>
                    <a:gd name="f17" fmla="*/ f3 1 109"/>
                    <a:gd name="f18" fmla="*/ f4 1 12"/>
                    <a:gd name="f19" fmla="+- f7 0 f5"/>
                    <a:gd name="f20" fmla="+- f6 0 f5"/>
                    <a:gd name="f21" fmla="*/ f16 f0 1"/>
                    <a:gd name="f22" fmla="*/ f20 1 109"/>
                    <a:gd name="f23" fmla="*/ f19 1 12"/>
                    <a:gd name="f24" fmla="*/ 77 f20 1"/>
                    <a:gd name="f25" fmla="*/ 9 f19 1"/>
                    <a:gd name="f26" fmla="*/ 94 f20 1"/>
                    <a:gd name="f27" fmla="*/ 6 f19 1"/>
                    <a:gd name="f28" fmla="*/ f21 1 f2"/>
                    <a:gd name="f29" fmla="*/ f24 1 109"/>
                    <a:gd name="f30" fmla="*/ f25 1 12"/>
                    <a:gd name="f31" fmla="*/ f26 1 109"/>
                    <a:gd name="f32" fmla="*/ f27 1 12"/>
                    <a:gd name="f33" fmla="*/ 0 1 f22"/>
                    <a:gd name="f34" fmla="*/ f6 1 f22"/>
                    <a:gd name="f35" fmla="*/ 0 1 f23"/>
                    <a:gd name="f36" fmla="*/ f7 1 f23"/>
                    <a:gd name="f37" fmla="+- f28 0 f1"/>
                    <a:gd name="f38" fmla="*/ f29 1 f22"/>
                    <a:gd name="f39" fmla="*/ f30 1 f23"/>
                    <a:gd name="f40" fmla="*/ f31 1 f22"/>
                    <a:gd name="f41" fmla="*/ f32 1 f23"/>
                    <a:gd name="f42" fmla="*/ f33 f17 1"/>
                    <a:gd name="f43" fmla="*/ f34 f17 1"/>
                    <a:gd name="f44" fmla="*/ f36 f18 1"/>
                    <a:gd name="f45" fmla="*/ f35 f18 1"/>
                    <a:gd name="f46" fmla="*/ f38 f17 1"/>
                    <a:gd name="f47" fmla="*/ f39 f18 1"/>
                    <a:gd name="f48" fmla="*/ f40 f17 1"/>
                    <a:gd name="f49" fmla="*/ f41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6" y="f47"/>
                    </a:cxn>
                    <a:cxn ang="f37">
                      <a:pos x="f46" y="f47"/>
                    </a:cxn>
                    <a:cxn ang="f37">
                      <a:pos x="f48" y="f49"/>
                    </a:cxn>
                    <a:cxn ang="f37">
                      <a:pos x="f46" y="f47"/>
                    </a:cxn>
                  </a:cxnLst>
                  <a:rect l="f42" t="f45" r="f43" b="f44"/>
                  <a:pathLst>
                    <a:path w="109" h="12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11"/>
                        <a:pt x="f12" y="f13"/>
                        <a:pt x="f14" y="f15"/>
                      </a:cubicBezTo>
                      <a:cubicBezTo>
                        <a:pt x="f6" y="f5"/>
                        <a:pt x="f5" y="f7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18" name="Freeform 71">
                  <a:extLst>
                    <a:ext uri="{FF2B5EF4-FFF2-40B4-BE49-F238E27FC236}">
                      <a16:creationId xmlns:a16="http://schemas.microsoft.com/office/drawing/2014/main" id="{ED1DF549-0EC9-42CB-B107-9C4BA1DAEEB5}"/>
                    </a:ext>
                  </a:extLst>
                </p:cNvPr>
                <p:cNvSpPr/>
                <p:nvPr/>
              </p:nvSpPr>
              <p:spPr>
                <a:xfrm rot="10800009" flipH="1">
                  <a:off x="9185002" y="6150464"/>
                  <a:ext cx="13514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7"/>
                    <a:gd name="f7" fmla="val 5"/>
                    <a:gd name="f8" fmla="val 16"/>
                    <a:gd name="f9" fmla="val 4"/>
                    <a:gd name="f10" fmla="+- 0 0 -90"/>
                    <a:gd name="f11" fmla="*/ f3 1 27"/>
                    <a:gd name="f12" fmla="*/ f4 1 5"/>
                    <a:gd name="f13" fmla="+- f7 0 f5"/>
                    <a:gd name="f14" fmla="+- f6 0 f5"/>
                    <a:gd name="f15" fmla="*/ f10 f0 1"/>
                    <a:gd name="f16" fmla="*/ f13 1 5"/>
                    <a:gd name="f17" fmla="*/ f14 1 27"/>
                    <a:gd name="f18" fmla="*/ 27 f14 1"/>
                    <a:gd name="f19" fmla="*/ 5 f13 1"/>
                    <a:gd name="f20" fmla="*/ 16 f14 1"/>
                    <a:gd name="f21" fmla="*/ 0 f13 1"/>
                    <a:gd name="f22" fmla="*/ 0 f14 1"/>
                    <a:gd name="f23" fmla="*/ 4 f13 1"/>
                    <a:gd name="f24" fmla="*/ f15 1 f2"/>
                    <a:gd name="f25" fmla="*/ f18 1 27"/>
                    <a:gd name="f26" fmla="*/ f19 1 5"/>
                    <a:gd name="f27" fmla="*/ f20 1 27"/>
                    <a:gd name="f28" fmla="*/ f21 1 5"/>
                    <a:gd name="f29" fmla="*/ f22 1 27"/>
                    <a:gd name="f30" fmla="*/ f23 1 5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27" h="5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9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19" name="Freeform 72">
                  <a:extLst>
                    <a:ext uri="{FF2B5EF4-FFF2-40B4-BE49-F238E27FC236}">
                      <a16:creationId xmlns:a16="http://schemas.microsoft.com/office/drawing/2014/main" id="{B9F11BB5-83E6-48B6-8465-34F40867F0A2}"/>
                    </a:ext>
                  </a:extLst>
                </p:cNvPr>
                <p:cNvSpPr/>
                <p:nvPr/>
              </p:nvSpPr>
              <p:spPr>
                <a:xfrm rot="10800009" flipH="1">
                  <a:off x="9085606" y="6153619"/>
                  <a:ext cx="29425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1"/>
                    <a:gd name="f7" fmla="val 3"/>
                    <a:gd name="f8" fmla="val 1"/>
                    <a:gd name="f9" fmla="val 2"/>
                    <a:gd name="f10" fmla="val 49"/>
                    <a:gd name="f11" fmla="val 48"/>
                    <a:gd name="f12" fmla="val 54"/>
                    <a:gd name="f13" fmla="val 32"/>
                    <a:gd name="f14" fmla="+- 0 0 -90"/>
                    <a:gd name="f15" fmla="*/ f3 1 61"/>
                    <a:gd name="f16" fmla="*/ f4 1 3"/>
                    <a:gd name="f17" fmla="+- f7 0 f5"/>
                    <a:gd name="f18" fmla="+- f6 0 f5"/>
                    <a:gd name="f19" fmla="*/ f14 f0 1"/>
                    <a:gd name="f20" fmla="*/ f17 1 3"/>
                    <a:gd name="f21" fmla="*/ f18 1 61"/>
                    <a:gd name="f22" fmla="*/ 1 f18 1"/>
                    <a:gd name="f23" fmla="*/ 2 f17 1"/>
                    <a:gd name="f24" fmla="*/ 49 f18 1"/>
                    <a:gd name="f25" fmla="*/ 3 f17 1"/>
                    <a:gd name="f26" fmla="*/ 61 f18 1"/>
                    <a:gd name="f27" fmla="*/ f19 1 f2"/>
                    <a:gd name="f28" fmla="*/ f22 1 61"/>
                    <a:gd name="f29" fmla="*/ f23 1 3"/>
                    <a:gd name="f30" fmla="*/ f24 1 61"/>
                    <a:gd name="f31" fmla="*/ f25 1 3"/>
                    <a:gd name="f32" fmla="*/ f26 1 61"/>
                    <a:gd name="f33" fmla="*/ 0 1 f21"/>
                    <a:gd name="f34" fmla="*/ f6 1 f21"/>
                    <a:gd name="f35" fmla="*/ 0 1 f20"/>
                    <a:gd name="f36" fmla="*/ f7 1 f20"/>
                    <a:gd name="f37" fmla="+- f27 0 f1"/>
                    <a:gd name="f38" fmla="*/ f28 1 f21"/>
                    <a:gd name="f39" fmla="*/ f29 1 f20"/>
                    <a:gd name="f40" fmla="*/ f30 1 f21"/>
                    <a:gd name="f41" fmla="*/ f31 1 f20"/>
                    <a:gd name="f42" fmla="*/ f32 1 f21"/>
                    <a:gd name="f43" fmla="*/ f33 f15 1"/>
                    <a:gd name="f44" fmla="*/ f34 f15 1"/>
                    <a:gd name="f45" fmla="*/ f36 f16 1"/>
                    <a:gd name="f46" fmla="*/ f35 f16 1"/>
                    <a:gd name="f47" fmla="*/ f38 f15 1"/>
                    <a:gd name="f48" fmla="*/ f39 f16 1"/>
                    <a:gd name="f49" fmla="*/ f40 f15 1"/>
                    <a:gd name="f50" fmla="*/ f41 f16 1"/>
                    <a:gd name="f51" fmla="*/ f42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7" y="f48"/>
                    </a:cxn>
                    <a:cxn ang="f37">
                      <a:pos x="f47" y="f48"/>
                    </a:cxn>
                    <a:cxn ang="f37">
                      <a:pos x="f49" y="f50"/>
                    </a:cxn>
                    <a:cxn ang="f37">
                      <a:pos x="f51" y="f48"/>
                    </a:cxn>
                    <a:cxn ang="f37">
                      <a:pos x="f47" y="f48"/>
                    </a:cxn>
                  </a:cxnLst>
                  <a:rect l="f43" t="f46" r="f44" b="f45"/>
                  <a:pathLst>
                    <a:path w="61" h="3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10" y="f7"/>
                      </a:lnTo>
                      <a:cubicBezTo>
                        <a:pt x="f11" y="f9"/>
                        <a:pt x="f12" y="f9"/>
                        <a:pt x="f6" y="f9"/>
                      </a:cubicBezTo>
                      <a:cubicBezTo>
                        <a:pt x="f13" y="f8"/>
                        <a:pt x="f5" y="f5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20" name="Freeform 73">
                  <a:extLst>
                    <a:ext uri="{FF2B5EF4-FFF2-40B4-BE49-F238E27FC236}">
                      <a16:creationId xmlns:a16="http://schemas.microsoft.com/office/drawing/2014/main" id="{762D41E0-5E2C-4A18-8E7A-2AF2F23F82CA}"/>
                    </a:ext>
                  </a:extLst>
                </p:cNvPr>
                <p:cNvSpPr/>
                <p:nvPr/>
              </p:nvSpPr>
              <p:spPr>
                <a:xfrm rot="10800009" flipH="1">
                  <a:off x="9115022" y="6153628"/>
                  <a:ext cx="18288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8"/>
                    <a:gd name="f7" fmla="val 1"/>
                    <a:gd name="f8" fmla="val 15"/>
                    <a:gd name="f9" fmla="val 30"/>
                    <a:gd name="f10" fmla="val 12"/>
                    <a:gd name="f11" fmla="+- 0 0 -90"/>
                    <a:gd name="f12" fmla="*/ f3 1 38"/>
                    <a:gd name="f13" fmla="*/ f4 1 1"/>
                    <a:gd name="f14" fmla="+- f7 0 f5"/>
                    <a:gd name="f15" fmla="+- f6 0 f5"/>
                    <a:gd name="f16" fmla="*/ f11 f0 1"/>
                    <a:gd name="f17" fmla="*/ f15 1 38"/>
                    <a:gd name="f18" fmla="*/ 0 f15 1"/>
                    <a:gd name="f19" fmla="*/ 1 f14 1"/>
                    <a:gd name="f20" fmla="*/ 38 f15 1"/>
                    <a:gd name="f21" fmla="*/ 0 f14 1"/>
                    <a:gd name="f22" fmla="*/ 0 1 f14"/>
                    <a:gd name="f23" fmla="*/ f7 1 f14"/>
                    <a:gd name="f24" fmla="*/ f16 1 f2"/>
                    <a:gd name="f25" fmla="*/ f18 1 38"/>
                    <a:gd name="f26" fmla="*/ f20 1 38"/>
                    <a:gd name="f27" fmla="*/ f19 1 f14"/>
                    <a:gd name="f28" fmla="*/ f21 1 f14"/>
                    <a:gd name="f29" fmla="*/ 0 1 f17"/>
                    <a:gd name="f30" fmla="*/ f6 1 f17"/>
                    <a:gd name="f31" fmla="*/ f23 f13 1"/>
                    <a:gd name="f32" fmla="*/ f22 f13 1"/>
                    <a:gd name="f33" fmla="+- f24 0 f1"/>
                    <a:gd name="f34" fmla="*/ f25 1 f17"/>
                    <a:gd name="f35" fmla="*/ f26 1 f17"/>
                    <a:gd name="f36" fmla="*/ f29 f12 1"/>
                    <a:gd name="f37" fmla="*/ f30 f12 1"/>
                    <a:gd name="f38" fmla="*/ f27 f13 1"/>
                    <a:gd name="f39" fmla="*/ f28 f13 1"/>
                    <a:gd name="f40" fmla="*/ f34 f12 1"/>
                    <a:gd name="f41" fmla="*/ f35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0" y="f38"/>
                    </a:cxn>
                    <a:cxn ang="f33">
                      <a:pos x="f40" y="f38"/>
                    </a:cxn>
                    <a:cxn ang="f33">
                      <a:pos x="f41" y="f39"/>
                    </a:cxn>
                    <a:cxn ang="f33">
                      <a:pos x="f40" y="f38"/>
                    </a:cxn>
                  </a:cxnLst>
                  <a:rect l="f36" t="f32" r="f37" b="f31"/>
                  <a:pathLst>
                    <a:path w="38" h="1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7"/>
                        <a:pt x="f9" y="f7"/>
                        <a:pt x="f6" y="f5"/>
                      </a:cubicBezTo>
                      <a:cubicBezTo>
                        <a:pt x="f9" y="f5"/>
                        <a:pt x="f10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21" name="Freeform 74">
                  <a:extLst>
                    <a:ext uri="{FF2B5EF4-FFF2-40B4-BE49-F238E27FC236}">
                      <a16:creationId xmlns:a16="http://schemas.microsoft.com/office/drawing/2014/main" id="{D3DDFCF1-FB24-4193-9C31-E45C916683CB}"/>
                    </a:ext>
                  </a:extLst>
                </p:cNvPr>
                <p:cNvSpPr/>
                <p:nvPr/>
              </p:nvSpPr>
              <p:spPr>
                <a:xfrm rot="10800009" flipH="1">
                  <a:off x="9144447" y="6150464"/>
                  <a:ext cx="23061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7"/>
                    <a:gd name="f7" fmla="val 1"/>
                    <a:gd name="f8" fmla="val 33"/>
                    <a:gd name="f9" fmla="+- 0 0 -90"/>
                    <a:gd name="f10" fmla="*/ f3 1 47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47"/>
                    <a:gd name="f16" fmla="*/ 47 f13 1"/>
                    <a:gd name="f17" fmla="*/ 1 f12 1"/>
                    <a:gd name="f18" fmla="*/ 33 f13 1"/>
                    <a:gd name="f19" fmla="*/ 0 f12 1"/>
                    <a:gd name="f20" fmla="*/ 0 f13 1"/>
                    <a:gd name="f21" fmla="*/ 0 1 f12"/>
                    <a:gd name="f22" fmla="*/ f7 1 f12"/>
                    <a:gd name="f23" fmla="*/ f14 1 f2"/>
                    <a:gd name="f24" fmla="*/ f16 1 47"/>
                    <a:gd name="f25" fmla="*/ f18 1 47"/>
                    <a:gd name="f26" fmla="*/ f20 1 47"/>
                    <a:gd name="f27" fmla="*/ f17 1 f12"/>
                    <a:gd name="f28" fmla="*/ f19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40"/>
                    </a:cxn>
                    <a:cxn ang="f33">
                      <a:pos x="f43" y="f40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47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5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22" name="Freeform 75">
                  <a:extLst>
                    <a:ext uri="{FF2B5EF4-FFF2-40B4-BE49-F238E27FC236}">
                      <a16:creationId xmlns:a16="http://schemas.microsoft.com/office/drawing/2014/main" id="{F0562063-E562-4746-90F4-FCD8AF7F5575}"/>
                    </a:ext>
                  </a:extLst>
                </p:cNvPr>
                <p:cNvSpPr/>
                <p:nvPr/>
              </p:nvSpPr>
              <p:spPr>
                <a:xfrm rot="10800009" flipH="1">
                  <a:off x="8816827" y="6152576"/>
                  <a:ext cx="31016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5"/>
                    <a:gd name="f7" fmla="val 4"/>
                    <a:gd name="f8" fmla="val 57"/>
                    <a:gd name="f9" fmla="val 5"/>
                    <a:gd name="f10" fmla="val 1"/>
                    <a:gd name="f11" fmla="val 3"/>
                    <a:gd name="f12" fmla="val 14"/>
                    <a:gd name="f13" fmla="val 33"/>
                    <a:gd name="f14" fmla="val 45"/>
                    <a:gd name="f15" fmla="val 2"/>
                    <a:gd name="f16" fmla="+- 0 0 -90"/>
                    <a:gd name="f17" fmla="*/ f3 1 65"/>
                    <a:gd name="f18" fmla="*/ f4 1 4"/>
                    <a:gd name="f19" fmla="+- f7 0 f5"/>
                    <a:gd name="f20" fmla="+- f6 0 f5"/>
                    <a:gd name="f21" fmla="*/ f16 f0 1"/>
                    <a:gd name="f22" fmla="*/ f19 1 4"/>
                    <a:gd name="f23" fmla="*/ f20 1 65"/>
                    <a:gd name="f24" fmla="*/ 57 f20 1"/>
                    <a:gd name="f25" fmla="*/ 0 f19 1"/>
                    <a:gd name="f26" fmla="*/ 5 f20 1"/>
                    <a:gd name="f27" fmla="*/ 1 f19 1"/>
                    <a:gd name="f28" fmla="*/ 33 f20 1"/>
                    <a:gd name="f29" fmla="*/ 4 f19 1"/>
                    <a:gd name="f30" fmla="*/ f21 1 f2"/>
                    <a:gd name="f31" fmla="*/ f24 1 65"/>
                    <a:gd name="f32" fmla="*/ f25 1 4"/>
                    <a:gd name="f33" fmla="*/ f26 1 65"/>
                    <a:gd name="f34" fmla="*/ f27 1 4"/>
                    <a:gd name="f35" fmla="*/ f28 1 65"/>
                    <a:gd name="f36" fmla="*/ f29 1 4"/>
                    <a:gd name="f37" fmla="*/ 0 1 f23"/>
                    <a:gd name="f38" fmla="*/ f6 1 f23"/>
                    <a:gd name="f39" fmla="*/ 0 1 f22"/>
                    <a:gd name="f40" fmla="*/ f7 1 f22"/>
                    <a:gd name="f41" fmla="+- f30 0 f1"/>
                    <a:gd name="f42" fmla="*/ f31 1 f23"/>
                    <a:gd name="f43" fmla="*/ f32 1 f22"/>
                    <a:gd name="f44" fmla="*/ f33 1 f23"/>
                    <a:gd name="f45" fmla="*/ f34 1 f22"/>
                    <a:gd name="f46" fmla="*/ f35 1 f23"/>
                    <a:gd name="f47" fmla="*/ f36 1 f22"/>
                    <a:gd name="f48" fmla="*/ f37 f17 1"/>
                    <a:gd name="f49" fmla="*/ f38 f17 1"/>
                    <a:gd name="f50" fmla="*/ f40 f18 1"/>
                    <a:gd name="f51" fmla="*/ f39 f18 1"/>
                    <a:gd name="f52" fmla="*/ f42 f17 1"/>
                    <a:gd name="f53" fmla="*/ f43 f18 1"/>
                    <a:gd name="f54" fmla="*/ f44 f17 1"/>
                    <a:gd name="f55" fmla="*/ f45 f18 1"/>
                    <a:gd name="f56" fmla="*/ f46 f17 1"/>
                    <a:gd name="f57" fmla="*/ f47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1">
                      <a:pos x="f52" y="f53"/>
                    </a:cxn>
                    <a:cxn ang="f41">
                      <a:pos x="f52" y="f53"/>
                    </a:cxn>
                    <a:cxn ang="f41">
                      <a:pos x="f54" y="f55"/>
                    </a:cxn>
                    <a:cxn ang="f41">
                      <a:pos x="f56" y="f57"/>
                    </a:cxn>
                    <a:cxn ang="f41">
                      <a:pos x="f52" y="f53"/>
                    </a:cxn>
                  </a:cxnLst>
                  <a:rect l="f48" t="f51" r="f49" b="f50"/>
                  <a:pathLst>
                    <a:path w="65" h="4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9" y="f10"/>
                      </a:lnTo>
                      <a:cubicBezTo>
                        <a:pt x="f5" y="f11"/>
                        <a:pt x="f12" y="f7"/>
                        <a:pt x="f13" y="f7"/>
                      </a:cubicBezTo>
                      <a:cubicBezTo>
                        <a:pt x="f14" y="f15"/>
                        <a:pt x="f6" y="f15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23" name="Freeform 76">
                  <a:extLst>
                    <a:ext uri="{FF2B5EF4-FFF2-40B4-BE49-F238E27FC236}">
                      <a16:creationId xmlns:a16="http://schemas.microsoft.com/office/drawing/2014/main" id="{F58103C9-4FCA-461C-BE59-F49FF2F313BB}"/>
                    </a:ext>
                  </a:extLst>
                </p:cNvPr>
                <p:cNvSpPr/>
                <p:nvPr/>
              </p:nvSpPr>
              <p:spPr>
                <a:xfrm rot="10800009" flipH="1">
                  <a:off x="8906685" y="6143066"/>
                  <a:ext cx="11923" cy="527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5"/>
                    <a:gd name="f7" fmla="val 7"/>
                    <a:gd name="f8" fmla="val 4"/>
                    <a:gd name="f9" fmla="val 11"/>
                    <a:gd name="f10" fmla="val 3"/>
                    <a:gd name="f11" fmla="val 10"/>
                    <a:gd name="f12" fmla="val 2"/>
                    <a:gd name="f13" fmla="+- 0 0 -90"/>
                    <a:gd name="f14" fmla="*/ f3 1 25"/>
                    <a:gd name="f15" fmla="*/ f4 1 7"/>
                    <a:gd name="f16" fmla="+- f7 0 f5"/>
                    <a:gd name="f17" fmla="+- f6 0 f5"/>
                    <a:gd name="f18" fmla="*/ f13 f0 1"/>
                    <a:gd name="f19" fmla="*/ f17 1 25"/>
                    <a:gd name="f20" fmla="*/ f16 1 7"/>
                    <a:gd name="f21" fmla="*/ 25 f17 1"/>
                    <a:gd name="f22" fmla="*/ 4 f16 1"/>
                    <a:gd name="f23" fmla="*/ 2 f17 1"/>
                    <a:gd name="f24" fmla="*/ 0 f16 1"/>
                    <a:gd name="f25" fmla="*/ 0 f17 1"/>
                    <a:gd name="f26" fmla="*/ 7 f16 1"/>
                    <a:gd name="f27" fmla="*/ f18 1 f2"/>
                    <a:gd name="f28" fmla="*/ f21 1 25"/>
                    <a:gd name="f29" fmla="*/ f22 1 7"/>
                    <a:gd name="f30" fmla="*/ f23 1 25"/>
                    <a:gd name="f31" fmla="*/ f24 1 7"/>
                    <a:gd name="f32" fmla="*/ f25 1 25"/>
                    <a:gd name="f33" fmla="*/ f26 1 7"/>
                    <a:gd name="f34" fmla="*/ 0 1 f19"/>
                    <a:gd name="f35" fmla="*/ f6 1 f19"/>
                    <a:gd name="f36" fmla="*/ 0 1 f20"/>
                    <a:gd name="f37" fmla="*/ f7 1 f20"/>
                    <a:gd name="f38" fmla="+- f27 0 f1"/>
                    <a:gd name="f39" fmla="*/ f28 1 f19"/>
                    <a:gd name="f40" fmla="*/ f29 1 f20"/>
                    <a:gd name="f41" fmla="*/ f30 1 f19"/>
                    <a:gd name="f42" fmla="*/ f31 1 f20"/>
                    <a:gd name="f43" fmla="*/ f32 1 f19"/>
                    <a:gd name="f44" fmla="*/ f33 1 f20"/>
                    <a:gd name="f45" fmla="*/ f34 f14 1"/>
                    <a:gd name="f46" fmla="*/ f35 f14 1"/>
                    <a:gd name="f47" fmla="*/ f37 f15 1"/>
                    <a:gd name="f48" fmla="*/ f36 f15 1"/>
                    <a:gd name="f49" fmla="*/ f39 f14 1"/>
                    <a:gd name="f50" fmla="*/ f40 f15 1"/>
                    <a:gd name="f51" fmla="*/ f41 f14 1"/>
                    <a:gd name="f52" fmla="*/ f42 f15 1"/>
                    <a:gd name="f53" fmla="*/ f43 f14 1"/>
                    <a:gd name="f54" fmla="*/ f44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9" y="f50"/>
                    </a:cxn>
                    <a:cxn ang="f38">
                      <a:pos x="f49" y="f50"/>
                    </a:cxn>
                    <a:cxn ang="f38">
                      <a:pos x="f51" y="f52"/>
                    </a:cxn>
                    <a:cxn ang="f38">
                      <a:pos x="f53" y="f54"/>
                    </a:cxn>
                    <a:cxn ang="f38">
                      <a:pos x="f49" y="f50"/>
                    </a:cxn>
                  </a:cxnLst>
                  <a:rect l="f45" t="f48" r="f46" b="f47"/>
                  <a:pathLst>
                    <a:path w="25" h="7">
                      <a:moveTo>
                        <a:pt x="f6" y="f8"/>
                      </a:moveTo>
                      <a:lnTo>
                        <a:pt x="f6" y="f8"/>
                      </a:lnTo>
                      <a:cubicBezTo>
                        <a:pt x="f9" y="f10"/>
                        <a:pt x="f11" y="f12"/>
                        <a:pt x="f12" y="f5"/>
                      </a:cubicBezTo>
                      <a:lnTo>
                        <a:pt x="f5" y="f7"/>
                      </a:lnTo>
                      <a:lnTo>
                        <a:pt x="f6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24" name="Freeform 77">
                  <a:extLst>
                    <a:ext uri="{FF2B5EF4-FFF2-40B4-BE49-F238E27FC236}">
                      <a16:creationId xmlns:a16="http://schemas.microsoft.com/office/drawing/2014/main" id="{3ED48A84-7D65-4CF2-AEF0-593692A850D1}"/>
                    </a:ext>
                  </a:extLst>
                </p:cNvPr>
                <p:cNvSpPr/>
                <p:nvPr/>
              </p:nvSpPr>
              <p:spPr>
                <a:xfrm rot="10800009" flipH="1">
                  <a:off x="8810463" y="6140954"/>
                  <a:ext cx="58841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23"/>
                    <a:gd name="f7" fmla="val 4"/>
                    <a:gd name="f8" fmla="val 75"/>
                    <a:gd name="f9" fmla="val 70"/>
                    <a:gd name="f10" fmla="val 1"/>
                    <a:gd name="f11" fmla="val 66"/>
                    <a:gd name="f12" fmla="val 71"/>
                    <a:gd name="f13" fmla="val 2"/>
                    <a:gd name="f14" fmla="+- 0 0 -90"/>
                    <a:gd name="f15" fmla="*/ f3 1 123"/>
                    <a:gd name="f16" fmla="*/ f4 1 4"/>
                    <a:gd name="f17" fmla="+- f7 0 f5"/>
                    <a:gd name="f18" fmla="+- f6 0 f5"/>
                    <a:gd name="f19" fmla="*/ f14 f0 1"/>
                    <a:gd name="f20" fmla="*/ f17 1 4"/>
                    <a:gd name="f21" fmla="*/ f18 1 123"/>
                    <a:gd name="f22" fmla="*/ 75 f18 1"/>
                    <a:gd name="f23" fmla="*/ 0 f17 1"/>
                    <a:gd name="f24" fmla="*/ 66 f18 1"/>
                    <a:gd name="f25" fmla="*/ 4 f17 1"/>
                    <a:gd name="f26" fmla="*/ f19 1 f2"/>
                    <a:gd name="f27" fmla="*/ f22 1 123"/>
                    <a:gd name="f28" fmla="*/ f23 1 4"/>
                    <a:gd name="f29" fmla="*/ f24 1 123"/>
                    <a:gd name="f30" fmla="*/ f25 1 4"/>
                    <a:gd name="f31" fmla="*/ 0 1 f21"/>
                    <a:gd name="f32" fmla="*/ f6 1 f21"/>
                    <a:gd name="f33" fmla="*/ 0 1 f20"/>
                    <a:gd name="f34" fmla="*/ f7 1 f20"/>
                    <a:gd name="f35" fmla="+- f26 0 f1"/>
                    <a:gd name="f36" fmla="*/ f27 1 f21"/>
                    <a:gd name="f37" fmla="*/ f28 1 f20"/>
                    <a:gd name="f38" fmla="*/ f29 1 f21"/>
                    <a:gd name="f39" fmla="*/ f30 1 f20"/>
                    <a:gd name="f40" fmla="*/ f31 f15 1"/>
                    <a:gd name="f41" fmla="*/ f32 f15 1"/>
                    <a:gd name="f42" fmla="*/ f34 f16 1"/>
                    <a:gd name="f43" fmla="*/ f33 f16 1"/>
                    <a:gd name="f44" fmla="*/ f36 f15 1"/>
                    <a:gd name="f45" fmla="*/ f37 f16 1"/>
                    <a:gd name="f46" fmla="*/ f38 f15 1"/>
                    <a:gd name="f47" fmla="*/ f39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4" y="f45"/>
                    </a:cxn>
                    <a:cxn ang="f35">
                      <a:pos x="f44" y="f45"/>
                    </a:cxn>
                    <a:cxn ang="f35">
                      <a:pos x="f46" y="f47"/>
                    </a:cxn>
                    <a:cxn ang="f35">
                      <a:pos x="f44" y="f45"/>
                    </a:cxn>
                  </a:cxnLst>
                  <a:rect l="f40" t="f43" r="f41" b="f42"/>
                  <a:pathLst>
                    <a:path w="123" h="4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5" y="f7"/>
                        <a:pt x="f11" y="f7"/>
                      </a:cubicBezTo>
                      <a:cubicBezTo>
                        <a:pt x="f12" y="f13"/>
                        <a:pt x="f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25" name="Freeform 78">
                  <a:extLst>
                    <a:ext uri="{FF2B5EF4-FFF2-40B4-BE49-F238E27FC236}">
                      <a16:creationId xmlns:a16="http://schemas.microsoft.com/office/drawing/2014/main" id="{4082A232-2E93-407F-95FE-41978AEACB13}"/>
                    </a:ext>
                  </a:extLst>
                </p:cNvPr>
                <p:cNvSpPr/>
                <p:nvPr/>
              </p:nvSpPr>
              <p:spPr>
                <a:xfrm rot="10800009" flipH="1">
                  <a:off x="8474887" y="6150464"/>
                  <a:ext cx="5568" cy="738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3"/>
                    <a:gd name="f7" fmla="val 10"/>
                    <a:gd name="f8" fmla="val 12"/>
                    <a:gd name="f9" fmla="+- 0 0 -90"/>
                    <a:gd name="f10" fmla="*/ f3 1 13"/>
                    <a:gd name="f11" fmla="*/ f4 1 10"/>
                    <a:gd name="f12" fmla="+- f7 0 f5"/>
                    <a:gd name="f13" fmla="+- f6 0 f5"/>
                    <a:gd name="f14" fmla="*/ f9 f0 1"/>
                    <a:gd name="f15" fmla="*/ f12 1 10"/>
                    <a:gd name="f16" fmla="*/ f13 1 13"/>
                    <a:gd name="f17" fmla="*/ 0 f13 1"/>
                    <a:gd name="f18" fmla="*/ 10 f12 1"/>
                    <a:gd name="f19" fmla="*/ 13 f13 1"/>
                    <a:gd name="f20" fmla="*/ 12 f13 1"/>
                    <a:gd name="f21" fmla="*/ 0 f12 1"/>
                    <a:gd name="f22" fmla="*/ f14 1 f2"/>
                    <a:gd name="f23" fmla="*/ f17 1 13"/>
                    <a:gd name="f24" fmla="*/ f18 1 10"/>
                    <a:gd name="f25" fmla="*/ f19 1 13"/>
                    <a:gd name="f26" fmla="*/ f20 1 13"/>
                    <a:gd name="f27" fmla="*/ f21 1 10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6"/>
                    <a:gd name="f37" fmla="*/ f27 1 f15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0 1"/>
                    <a:gd name="f46" fmla="*/ f37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3"/>
                    </a:cxn>
                    <a:cxn ang="f32">
                      <a:pos x="f45" y="f46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13" h="10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26" name="Freeform 79">
                  <a:extLst>
                    <a:ext uri="{FF2B5EF4-FFF2-40B4-BE49-F238E27FC236}">
                      <a16:creationId xmlns:a16="http://schemas.microsoft.com/office/drawing/2014/main" id="{407576B5-21A6-42A9-B540-CFFF6FDCE4E9}"/>
                    </a:ext>
                  </a:extLst>
                </p:cNvPr>
                <p:cNvSpPr/>
                <p:nvPr/>
              </p:nvSpPr>
              <p:spPr>
                <a:xfrm rot="10800009" flipH="1">
                  <a:off x="8139312" y="6131472"/>
                  <a:ext cx="48508" cy="738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1"/>
                    <a:gd name="f7" fmla="val 10"/>
                    <a:gd name="f8" fmla="val 16"/>
                    <a:gd name="f9" fmla="val 8"/>
                    <a:gd name="f10" fmla="val 78"/>
                    <a:gd name="f11" fmla="val 31"/>
                    <a:gd name="f12" fmla="val 1"/>
                    <a:gd name="f13" fmla="val 86"/>
                    <a:gd name="f14" fmla="val 4"/>
                    <a:gd name="f15" fmla="val 2"/>
                    <a:gd name="f16" fmla="val 41"/>
                    <a:gd name="f17" fmla="val 56"/>
                    <a:gd name="f18" fmla="val 19"/>
                    <a:gd name="f19" fmla="+- 0 0 -90"/>
                    <a:gd name="f20" fmla="*/ f3 1 101"/>
                    <a:gd name="f21" fmla="*/ f4 1 10"/>
                    <a:gd name="f22" fmla="+- f7 0 f5"/>
                    <a:gd name="f23" fmla="+- f6 0 f5"/>
                    <a:gd name="f24" fmla="*/ f19 f0 1"/>
                    <a:gd name="f25" fmla="*/ f22 1 10"/>
                    <a:gd name="f26" fmla="*/ f23 1 101"/>
                    <a:gd name="f27" fmla="*/ 16 f23 1"/>
                    <a:gd name="f28" fmla="*/ 8 f22 1"/>
                    <a:gd name="f29" fmla="*/ 86 f23 1"/>
                    <a:gd name="f30" fmla="*/ 4 f22 1"/>
                    <a:gd name="f31" fmla="*/ 56 f23 1"/>
                    <a:gd name="f32" fmla="*/ 0 f22 1"/>
                    <a:gd name="f33" fmla="*/ f24 1 f2"/>
                    <a:gd name="f34" fmla="*/ f27 1 101"/>
                    <a:gd name="f35" fmla="*/ f28 1 10"/>
                    <a:gd name="f36" fmla="*/ f29 1 101"/>
                    <a:gd name="f37" fmla="*/ f30 1 10"/>
                    <a:gd name="f38" fmla="*/ f31 1 101"/>
                    <a:gd name="f39" fmla="*/ f32 1 10"/>
                    <a:gd name="f40" fmla="*/ 0 1 f26"/>
                    <a:gd name="f41" fmla="*/ f6 1 f26"/>
                    <a:gd name="f42" fmla="*/ 0 1 f25"/>
                    <a:gd name="f43" fmla="*/ f7 1 f25"/>
                    <a:gd name="f44" fmla="+- f33 0 f1"/>
                    <a:gd name="f45" fmla="*/ f34 1 f26"/>
                    <a:gd name="f46" fmla="*/ f35 1 f25"/>
                    <a:gd name="f47" fmla="*/ f36 1 f26"/>
                    <a:gd name="f48" fmla="*/ f37 1 f25"/>
                    <a:gd name="f49" fmla="*/ f38 1 f26"/>
                    <a:gd name="f50" fmla="*/ f39 1 f25"/>
                    <a:gd name="f51" fmla="*/ f40 f20 1"/>
                    <a:gd name="f52" fmla="*/ f41 f20 1"/>
                    <a:gd name="f53" fmla="*/ f43 f21 1"/>
                    <a:gd name="f54" fmla="*/ f42 f21 1"/>
                    <a:gd name="f55" fmla="*/ f45 f20 1"/>
                    <a:gd name="f56" fmla="*/ f46 f21 1"/>
                    <a:gd name="f57" fmla="*/ f47 f20 1"/>
                    <a:gd name="f58" fmla="*/ f48 f21 1"/>
                    <a:gd name="f59" fmla="*/ f49 f20 1"/>
                    <a:gd name="f60" fmla="*/ f50 f2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4">
                      <a:pos x="f55" y="f56"/>
                    </a:cxn>
                    <a:cxn ang="f44">
                      <a:pos x="f55" y="f56"/>
                    </a:cxn>
                    <a:cxn ang="f44">
                      <a:pos x="f57" y="f58"/>
                    </a:cxn>
                    <a:cxn ang="f44">
                      <a:pos x="f59" y="f60"/>
                    </a:cxn>
                    <a:cxn ang="f44">
                      <a:pos x="f55" y="f56"/>
                    </a:cxn>
                  </a:cxnLst>
                  <a:rect l="f51" t="f54" r="f52" b="f53"/>
                  <a:pathLst>
                    <a:path w="101" h="10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7"/>
                        <a:pt x="f11" y="f12"/>
                        <a:pt x="f13" y="f14"/>
                      </a:cubicBezTo>
                      <a:cubicBezTo>
                        <a:pt x="f6" y="f15"/>
                        <a:pt x="f16" y="f15"/>
                        <a:pt x="f17" y="f5"/>
                      </a:cubicBezTo>
                      <a:cubicBezTo>
                        <a:pt x="f18" y="f15"/>
                        <a:pt x="f5" y="f12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27" name="Freeform 80">
                  <a:extLst>
                    <a:ext uri="{FF2B5EF4-FFF2-40B4-BE49-F238E27FC236}">
                      <a16:creationId xmlns:a16="http://schemas.microsoft.com/office/drawing/2014/main" id="{502DDE19-7630-491C-8993-B49011316812}"/>
                    </a:ext>
                  </a:extLst>
                </p:cNvPr>
                <p:cNvSpPr/>
                <p:nvPr/>
              </p:nvSpPr>
              <p:spPr>
                <a:xfrm rot="10800009" flipH="1">
                  <a:off x="8166350" y="6138842"/>
                  <a:ext cx="8750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9"/>
                    <a:gd name="f7" fmla="val 2"/>
                    <a:gd name="f8" fmla="val 8"/>
                    <a:gd name="f9" fmla="val 1"/>
                    <a:gd name="f10" fmla="val 3"/>
                    <a:gd name="f11" fmla="+- 0 0 -90"/>
                    <a:gd name="f12" fmla="*/ f3 1 19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19"/>
                    <a:gd name="f19" fmla="*/ 0 f15 1"/>
                    <a:gd name="f20" fmla="*/ 2 f14 1"/>
                    <a:gd name="f21" fmla="*/ 19 f15 1"/>
                    <a:gd name="f22" fmla="*/ 0 f14 1"/>
                    <a:gd name="f23" fmla="*/ f16 1 f2"/>
                    <a:gd name="f24" fmla="*/ f19 1 19"/>
                    <a:gd name="f25" fmla="*/ f20 1 2"/>
                    <a:gd name="f26" fmla="*/ f21 1 19"/>
                    <a:gd name="f27" fmla="*/ f22 1 2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19" h="2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5"/>
                      </a:lnTo>
                      <a:cubicBezTo>
                        <a:pt x="f8" y="f9"/>
                        <a:pt x="f10" y="f9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28" name="Freeform 81">
                  <a:extLst>
                    <a:ext uri="{FF2B5EF4-FFF2-40B4-BE49-F238E27FC236}">
                      <a16:creationId xmlns:a16="http://schemas.microsoft.com/office/drawing/2014/main" id="{DBCAAFD1-8BEE-4EDB-AD9D-620865B3C337}"/>
                    </a:ext>
                  </a:extLst>
                </p:cNvPr>
                <p:cNvSpPr/>
                <p:nvPr/>
              </p:nvSpPr>
              <p:spPr>
                <a:xfrm rot="10800009" flipH="1">
                  <a:off x="4450440" y="6180008"/>
                  <a:ext cx="19083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9"/>
                    <a:gd name="f7" fmla="val 4"/>
                    <a:gd name="f8" fmla="val 2"/>
                    <a:gd name="f9" fmla="val 25"/>
                    <a:gd name="f10" fmla="+- 0 0 -90"/>
                    <a:gd name="f11" fmla="*/ f3 1 39"/>
                    <a:gd name="f12" fmla="*/ f4 1 4"/>
                    <a:gd name="f13" fmla="+- f7 0 f5"/>
                    <a:gd name="f14" fmla="+- f6 0 f5"/>
                    <a:gd name="f15" fmla="*/ f10 f0 1"/>
                    <a:gd name="f16" fmla="*/ f13 1 4"/>
                    <a:gd name="f17" fmla="*/ f14 1 39"/>
                    <a:gd name="f18" fmla="*/ 39 f14 1"/>
                    <a:gd name="f19" fmla="*/ 2 f13 1"/>
                    <a:gd name="f20" fmla="*/ 0 f14 1"/>
                    <a:gd name="f21" fmla="*/ 0 f13 1"/>
                    <a:gd name="f22" fmla="*/ 25 f14 1"/>
                    <a:gd name="f23" fmla="*/ 4 f13 1"/>
                    <a:gd name="f24" fmla="*/ f15 1 f2"/>
                    <a:gd name="f25" fmla="*/ f18 1 39"/>
                    <a:gd name="f26" fmla="*/ f19 1 4"/>
                    <a:gd name="f27" fmla="*/ f20 1 39"/>
                    <a:gd name="f28" fmla="*/ f21 1 4"/>
                    <a:gd name="f29" fmla="*/ f22 1 39"/>
                    <a:gd name="f30" fmla="*/ f23 1 4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39" h="4">
                      <a:moveTo>
                        <a:pt x="f6" y="f8"/>
                      </a:moveTo>
                      <a:lnTo>
                        <a:pt x="f6" y="f8"/>
                      </a:lnTo>
                      <a:lnTo>
                        <a:pt x="f5" y="f5"/>
                      </a:lnTo>
                      <a:lnTo>
                        <a:pt x="f9" y="f7"/>
                      </a:lnTo>
                      <a:lnTo>
                        <a:pt x="f6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29" name="Freeform 82">
                  <a:extLst>
                    <a:ext uri="{FF2B5EF4-FFF2-40B4-BE49-F238E27FC236}">
                      <a16:creationId xmlns:a16="http://schemas.microsoft.com/office/drawing/2014/main" id="{412B105F-EF38-4344-AD5E-1C1EF5D842DB}"/>
                    </a:ext>
                  </a:extLst>
                </p:cNvPr>
                <p:cNvSpPr/>
                <p:nvPr/>
              </p:nvSpPr>
              <p:spPr>
                <a:xfrm rot="10800009" flipH="1">
                  <a:off x="4417841" y="6176845"/>
                  <a:ext cx="15105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2"/>
                    <a:gd name="f7" fmla="val 6"/>
                    <a:gd name="f8" fmla="val 23"/>
                    <a:gd name="f9" fmla="val 5"/>
                    <a:gd name="f10" fmla="val 8"/>
                    <a:gd name="f11" fmla="val 26"/>
                    <a:gd name="f12" fmla="+- 0 0 -90"/>
                    <a:gd name="f13" fmla="*/ f3 1 32"/>
                    <a:gd name="f14" fmla="*/ f4 1 6"/>
                    <a:gd name="f15" fmla="+- f7 0 f5"/>
                    <a:gd name="f16" fmla="+- f6 0 f5"/>
                    <a:gd name="f17" fmla="*/ f12 f0 1"/>
                    <a:gd name="f18" fmla="*/ f15 1 6"/>
                    <a:gd name="f19" fmla="*/ f16 1 32"/>
                    <a:gd name="f20" fmla="*/ 32 f16 1"/>
                    <a:gd name="f21" fmla="*/ 6 f15 1"/>
                    <a:gd name="f22" fmla="*/ 23 f16 1"/>
                    <a:gd name="f23" fmla="*/ 0 f15 1"/>
                    <a:gd name="f24" fmla="*/ 0 f16 1"/>
                    <a:gd name="f25" fmla="*/ 5 f15 1"/>
                    <a:gd name="f26" fmla="*/ f17 1 f2"/>
                    <a:gd name="f27" fmla="*/ f20 1 32"/>
                    <a:gd name="f28" fmla="*/ f21 1 6"/>
                    <a:gd name="f29" fmla="*/ f22 1 32"/>
                    <a:gd name="f30" fmla="*/ f23 1 6"/>
                    <a:gd name="f31" fmla="*/ f24 1 32"/>
                    <a:gd name="f32" fmla="*/ f25 1 6"/>
                    <a:gd name="f33" fmla="*/ 0 1 f19"/>
                    <a:gd name="f34" fmla="*/ f6 1 f19"/>
                    <a:gd name="f35" fmla="*/ 0 1 f18"/>
                    <a:gd name="f36" fmla="*/ f7 1 f18"/>
                    <a:gd name="f37" fmla="+- f26 0 f1"/>
                    <a:gd name="f38" fmla="*/ f27 1 f19"/>
                    <a:gd name="f39" fmla="*/ f28 1 f18"/>
                    <a:gd name="f40" fmla="*/ f29 1 f19"/>
                    <a:gd name="f41" fmla="*/ f30 1 f18"/>
                    <a:gd name="f42" fmla="*/ f31 1 f19"/>
                    <a:gd name="f43" fmla="*/ f32 1 f18"/>
                    <a:gd name="f44" fmla="*/ f33 f13 1"/>
                    <a:gd name="f45" fmla="*/ f34 f13 1"/>
                    <a:gd name="f46" fmla="*/ f36 f14 1"/>
                    <a:gd name="f47" fmla="*/ f35 f14 1"/>
                    <a:gd name="f48" fmla="*/ f38 f13 1"/>
                    <a:gd name="f49" fmla="*/ f39 f14 1"/>
                    <a:gd name="f50" fmla="*/ f40 f13 1"/>
                    <a:gd name="f51" fmla="*/ f41 f14 1"/>
                    <a:gd name="f52" fmla="*/ f42 f13 1"/>
                    <a:gd name="f53" fmla="*/ f43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8" y="f49"/>
                    </a:cxn>
                    <a:cxn ang="f37">
                      <a:pos x="f48" y="f49"/>
                    </a:cxn>
                    <a:cxn ang="f37">
                      <a:pos x="f50" y="f51"/>
                    </a:cxn>
                    <a:cxn ang="f37">
                      <a:pos x="f52" y="f53"/>
                    </a:cxn>
                    <a:cxn ang="f37">
                      <a:pos x="f48" y="f49"/>
                    </a:cxn>
                  </a:cxnLst>
                  <a:rect l="f44" t="f47" r="f45" b="f46"/>
                  <a:pathLst>
                    <a:path w="32" h="6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9"/>
                      </a:lnTo>
                      <a:cubicBezTo>
                        <a:pt x="f10" y="f9"/>
                        <a:pt x="f11" y="f9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30" name="Freeform 83">
                  <a:extLst>
                    <a:ext uri="{FF2B5EF4-FFF2-40B4-BE49-F238E27FC236}">
                      <a16:creationId xmlns:a16="http://schemas.microsoft.com/office/drawing/2014/main" id="{846DBC4D-A493-47E0-B3A5-C8E08758228E}"/>
                    </a:ext>
                  </a:extLst>
                </p:cNvPr>
                <p:cNvSpPr/>
                <p:nvPr/>
              </p:nvSpPr>
              <p:spPr>
                <a:xfrm rot="10800009" flipH="1">
                  <a:off x="6986299" y="6131472"/>
                  <a:ext cx="16696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4"/>
                    <a:gd name="f7" fmla="val 4"/>
                    <a:gd name="f8" fmla="val 31"/>
                    <a:gd name="f9" fmla="val 2"/>
                    <a:gd name="f10" fmla="val 28"/>
                    <a:gd name="f11" fmla="val 1"/>
                    <a:gd name="f12" fmla="val 18"/>
                    <a:gd name="f13" fmla="+- 0 0 -90"/>
                    <a:gd name="f14" fmla="*/ f3 1 34"/>
                    <a:gd name="f15" fmla="*/ f4 1 4"/>
                    <a:gd name="f16" fmla="+- f7 0 f5"/>
                    <a:gd name="f17" fmla="+- f6 0 f5"/>
                    <a:gd name="f18" fmla="*/ f13 f0 1"/>
                    <a:gd name="f19" fmla="*/ f16 1 4"/>
                    <a:gd name="f20" fmla="*/ f17 1 34"/>
                    <a:gd name="f21" fmla="*/ 31 f17 1"/>
                    <a:gd name="f22" fmla="*/ 4 f16 1"/>
                    <a:gd name="f23" fmla="*/ 34 f17 1"/>
                    <a:gd name="f24" fmla="*/ 2 f16 1"/>
                    <a:gd name="f25" fmla="*/ 0 f17 1"/>
                    <a:gd name="f26" fmla="*/ 0 f16 1"/>
                    <a:gd name="f27" fmla="*/ f18 1 f2"/>
                    <a:gd name="f28" fmla="*/ f21 1 34"/>
                    <a:gd name="f29" fmla="*/ f22 1 4"/>
                    <a:gd name="f30" fmla="*/ f23 1 34"/>
                    <a:gd name="f31" fmla="*/ f24 1 4"/>
                    <a:gd name="f32" fmla="*/ f25 1 34"/>
                    <a:gd name="f33" fmla="*/ f26 1 4"/>
                    <a:gd name="f34" fmla="*/ 0 1 f20"/>
                    <a:gd name="f35" fmla="*/ f6 1 f20"/>
                    <a:gd name="f36" fmla="*/ 0 1 f19"/>
                    <a:gd name="f37" fmla="*/ f7 1 f19"/>
                    <a:gd name="f38" fmla="+- f27 0 f1"/>
                    <a:gd name="f39" fmla="*/ f28 1 f20"/>
                    <a:gd name="f40" fmla="*/ f29 1 f19"/>
                    <a:gd name="f41" fmla="*/ f30 1 f20"/>
                    <a:gd name="f42" fmla="*/ f31 1 f19"/>
                    <a:gd name="f43" fmla="*/ f32 1 f20"/>
                    <a:gd name="f44" fmla="*/ f33 1 f19"/>
                    <a:gd name="f45" fmla="*/ f34 f14 1"/>
                    <a:gd name="f46" fmla="*/ f35 f14 1"/>
                    <a:gd name="f47" fmla="*/ f37 f15 1"/>
                    <a:gd name="f48" fmla="*/ f36 f15 1"/>
                    <a:gd name="f49" fmla="*/ f39 f14 1"/>
                    <a:gd name="f50" fmla="*/ f40 f15 1"/>
                    <a:gd name="f51" fmla="*/ f41 f14 1"/>
                    <a:gd name="f52" fmla="*/ f42 f15 1"/>
                    <a:gd name="f53" fmla="*/ f43 f14 1"/>
                    <a:gd name="f54" fmla="*/ f44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9" y="f50"/>
                    </a:cxn>
                    <a:cxn ang="f38">
                      <a:pos x="f49" y="f50"/>
                    </a:cxn>
                    <a:cxn ang="f38">
                      <a:pos x="f51" y="f52"/>
                    </a:cxn>
                    <a:cxn ang="f38">
                      <a:pos x="f53" y="f54"/>
                    </a:cxn>
                    <a:cxn ang="f38">
                      <a:pos x="f49" y="f50"/>
                    </a:cxn>
                  </a:cxnLst>
                  <a:rect l="f45" t="f48" r="f46" b="f47"/>
                  <a:pathLst>
                    <a:path w="34" h="4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9"/>
                      </a:lnTo>
                      <a:cubicBezTo>
                        <a:pt x="f10" y="f11"/>
                        <a:pt x="f12" y="f11"/>
                        <a:pt x="f5" y="f5"/>
                      </a:cubicBez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31" name="Freeform 84">
                  <a:extLst>
                    <a:ext uri="{FF2B5EF4-FFF2-40B4-BE49-F238E27FC236}">
                      <a16:creationId xmlns:a16="http://schemas.microsoft.com/office/drawing/2014/main" id="{BF2D96E4-59F0-4A25-9752-3686FCCD56D3}"/>
                    </a:ext>
                  </a:extLst>
                </p:cNvPr>
                <p:cNvSpPr/>
                <p:nvPr/>
              </p:nvSpPr>
              <p:spPr>
                <a:xfrm rot="10800009" flipH="1">
                  <a:off x="6742181" y="6136748"/>
                  <a:ext cx="7955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7"/>
                    <a:gd name="f7" fmla="val 6"/>
                    <a:gd name="f8" fmla="val 8"/>
                    <a:gd name="f9" fmla="+- 0 0 -90"/>
                    <a:gd name="f10" fmla="*/ f3 1 17"/>
                    <a:gd name="f11" fmla="*/ f4 1 6"/>
                    <a:gd name="f12" fmla="+- f7 0 f5"/>
                    <a:gd name="f13" fmla="+- f6 0 f5"/>
                    <a:gd name="f14" fmla="*/ f9 f0 1"/>
                    <a:gd name="f15" fmla="*/ f12 1 6"/>
                    <a:gd name="f16" fmla="*/ f13 1 17"/>
                    <a:gd name="f17" fmla="*/ 8 f13 1"/>
                    <a:gd name="f18" fmla="*/ 6 f12 1"/>
                    <a:gd name="f19" fmla="*/ 17 f13 1"/>
                    <a:gd name="f20" fmla="*/ 0 f13 1"/>
                    <a:gd name="f21" fmla="*/ 0 f12 1"/>
                    <a:gd name="f22" fmla="*/ f14 1 f2"/>
                    <a:gd name="f23" fmla="*/ f17 1 17"/>
                    <a:gd name="f24" fmla="*/ f18 1 6"/>
                    <a:gd name="f25" fmla="*/ f19 1 17"/>
                    <a:gd name="f26" fmla="*/ f20 1 17"/>
                    <a:gd name="f27" fmla="*/ f21 1 6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6"/>
                    <a:gd name="f37" fmla="*/ f27 1 f15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0 1"/>
                    <a:gd name="f46" fmla="*/ f37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3"/>
                    </a:cxn>
                    <a:cxn ang="f32">
                      <a:pos x="f45" y="f46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17" h="6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7"/>
                      </a:lnTo>
                      <a:lnTo>
                        <a:pt x="f5" y="f5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32" name="Freeform 85">
                  <a:extLst>
                    <a:ext uri="{FF2B5EF4-FFF2-40B4-BE49-F238E27FC236}">
                      <a16:creationId xmlns:a16="http://schemas.microsoft.com/office/drawing/2014/main" id="{B6969B70-A05B-4097-B6B9-FF2910B0A572}"/>
                    </a:ext>
                  </a:extLst>
                </p:cNvPr>
                <p:cNvSpPr/>
                <p:nvPr/>
              </p:nvSpPr>
              <p:spPr>
                <a:xfrm rot="10800009" flipH="1">
                  <a:off x="6529849" y="6131463"/>
                  <a:ext cx="30220" cy="527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3"/>
                    <a:gd name="f7" fmla="val 8"/>
                    <a:gd name="f8" fmla="val 5"/>
                    <a:gd name="f9" fmla="val 7"/>
                    <a:gd name="f10" fmla="val 23"/>
                    <a:gd name="f11" fmla="val 45"/>
                    <a:gd name="f12" fmla="val 6"/>
                    <a:gd name="f13" fmla="+- 0 0 -90"/>
                    <a:gd name="f14" fmla="*/ f3 1 63"/>
                    <a:gd name="f15" fmla="*/ f4 1 8"/>
                    <a:gd name="f16" fmla="+- f7 0 f5"/>
                    <a:gd name="f17" fmla="+- f6 0 f5"/>
                    <a:gd name="f18" fmla="*/ f13 f0 1"/>
                    <a:gd name="f19" fmla="*/ f16 1 8"/>
                    <a:gd name="f20" fmla="*/ f17 1 63"/>
                    <a:gd name="f21" fmla="*/ 5 f17 1"/>
                    <a:gd name="f22" fmla="*/ 7 f16 1"/>
                    <a:gd name="f23" fmla="*/ 63 f17 1"/>
                    <a:gd name="f24" fmla="*/ f18 1 f2"/>
                    <a:gd name="f25" fmla="*/ f21 1 63"/>
                    <a:gd name="f26" fmla="*/ f22 1 8"/>
                    <a:gd name="f27" fmla="*/ f23 1 63"/>
                    <a:gd name="f28" fmla="*/ 0 1 f20"/>
                    <a:gd name="f29" fmla="*/ f6 1 f20"/>
                    <a:gd name="f30" fmla="*/ 0 1 f19"/>
                    <a:gd name="f31" fmla="*/ f7 1 f19"/>
                    <a:gd name="f32" fmla="+- f24 0 f1"/>
                    <a:gd name="f33" fmla="*/ f25 1 f20"/>
                    <a:gd name="f34" fmla="*/ f26 1 f19"/>
                    <a:gd name="f35" fmla="*/ f27 1 f20"/>
                    <a:gd name="f36" fmla="*/ f28 f14 1"/>
                    <a:gd name="f37" fmla="*/ f29 f14 1"/>
                    <a:gd name="f38" fmla="*/ f31 f15 1"/>
                    <a:gd name="f39" fmla="*/ f30 f15 1"/>
                    <a:gd name="f40" fmla="*/ f33 f14 1"/>
                    <a:gd name="f41" fmla="*/ f34 f15 1"/>
                    <a:gd name="f42" fmla="*/ f35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0" y="f41"/>
                    </a:cxn>
                    <a:cxn ang="f32">
                      <a:pos x="f40" y="f41"/>
                    </a:cxn>
                    <a:cxn ang="f32">
                      <a:pos x="f42" y="f41"/>
                    </a:cxn>
                    <a:cxn ang="f32">
                      <a:pos x="f40" y="f41"/>
                    </a:cxn>
                  </a:cxnLst>
                  <a:rect l="f36" t="f39" r="f37" b="f38"/>
                  <a:pathLst>
                    <a:path w="63" h="8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7"/>
                        <a:pt x="f11" y="f12"/>
                        <a:pt x="f6" y="f9"/>
                      </a:cubicBezTo>
                      <a:cubicBezTo>
                        <a:pt x="f10" y="f7"/>
                        <a:pt x="f5" y="f5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</p:grpSp>
          <p:grpSp>
            <p:nvGrpSpPr>
              <p:cNvPr id="233" name="Group 618">
                <a:extLst>
                  <a:ext uri="{FF2B5EF4-FFF2-40B4-BE49-F238E27FC236}">
                    <a16:creationId xmlns:a16="http://schemas.microsoft.com/office/drawing/2014/main" id="{5E04FA1B-354C-4484-B992-B44DF131A0AE}"/>
                  </a:ext>
                </a:extLst>
              </p:cNvPr>
              <p:cNvGrpSpPr/>
              <p:nvPr/>
            </p:nvGrpSpPr>
            <p:grpSpPr>
              <a:xfrm>
                <a:off x="4454856" y="2091900"/>
                <a:ext cx="36576" cy="4114809"/>
                <a:chOff x="4454856" y="2091900"/>
                <a:chExt cx="36576" cy="4114809"/>
              </a:xfrm>
            </p:grpSpPr>
            <p:sp>
              <p:nvSpPr>
                <p:cNvPr id="234" name="Freeform 619">
                  <a:extLst>
                    <a:ext uri="{FF2B5EF4-FFF2-40B4-BE49-F238E27FC236}">
                      <a16:creationId xmlns:a16="http://schemas.microsoft.com/office/drawing/2014/main" id="{B878E238-FC65-41F7-82C4-24F3F49AD7DF}"/>
                    </a:ext>
                  </a:extLst>
                </p:cNvPr>
                <p:cNvSpPr/>
                <p:nvPr/>
              </p:nvSpPr>
              <p:spPr>
                <a:xfrm rot="5399996" flipH="1">
                  <a:off x="4471325" y="2102855"/>
                  <a:ext cx="24725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7"/>
                    <a:gd name="f7" fmla="val 6"/>
                    <a:gd name="f8" fmla="val 30"/>
                    <a:gd name="f9" fmla="val 3"/>
                    <a:gd name="f10" fmla="val 60"/>
                    <a:gd name="f11" fmla="val 2"/>
                    <a:gd name="f12" fmla="val 26"/>
                    <a:gd name="f13" fmla="val 1"/>
                    <a:gd name="f14" fmla="val 39"/>
                    <a:gd name="f15" fmla="val 8"/>
                    <a:gd name="f16" fmla="+- 0 0 -90"/>
                    <a:gd name="f17" fmla="*/ f3 1 67"/>
                    <a:gd name="f18" fmla="*/ f4 1 6"/>
                    <a:gd name="f19" fmla="+- f7 0 f5"/>
                    <a:gd name="f20" fmla="+- f6 0 f5"/>
                    <a:gd name="f21" fmla="*/ f16 f0 1"/>
                    <a:gd name="f22" fmla="*/ f19 1 6"/>
                    <a:gd name="f23" fmla="*/ f20 1 67"/>
                    <a:gd name="f24" fmla="*/ 30 f20 1"/>
                    <a:gd name="f25" fmla="*/ 6 f19 1"/>
                    <a:gd name="f26" fmla="*/ 67 f20 1"/>
                    <a:gd name="f27" fmla="*/ 3 f19 1"/>
                    <a:gd name="f28" fmla="*/ 39 f20 1"/>
                    <a:gd name="f29" fmla="*/ 0 f19 1"/>
                    <a:gd name="f30" fmla="*/ f21 1 f2"/>
                    <a:gd name="f31" fmla="*/ f24 1 67"/>
                    <a:gd name="f32" fmla="*/ f25 1 6"/>
                    <a:gd name="f33" fmla="*/ f26 1 67"/>
                    <a:gd name="f34" fmla="*/ f27 1 6"/>
                    <a:gd name="f35" fmla="*/ f28 1 67"/>
                    <a:gd name="f36" fmla="*/ f29 1 6"/>
                    <a:gd name="f37" fmla="*/ 0 1 f23"/>
                    <a:gd name="f38" fmla="*/ f6 1 f23"/>
                    <a:gd name="f39" fmla="*/ 0 1 f22"/>
                    <a:gd name="f40" fmla="*/ f7 1 f22"/>
                    <a:gd name="f41" fmla="+- f30 0 f1"/>
                    <a:gd name="f42" fmla="*/ f31 1 f23"/>
                    <a:gd name="f43" fmla="*/ f32 1 f22"/>
                    <a:gd name="f44" fmla="*/ f33 1 f23"/>
                    <a:gd name="f45" fmla="*/ f34 1 f22"/>
                    <a:gd name="f46" fmla="*/ f35 1 f23"/>
                    <a:gd name="f47" fmla="*/ f36 1 f22"/>
                    <a:gd name="f48" fmla="*/ f37 f17 1"/>
                    <a:gd name="f49" fmla="*/ f38 f17 1"/>
                    <a:gd name="f50" fmla="*/ f40 f18 1"/>
                    <a:gd name="f51" fmla="*/ f39 f18 1"/>
                    <a:gd name="f52" fmla="*/ f42 f17 1"/>
                    <a:gd name="f53" fmla="*/ f43 f18 1"/>
                    <a:gd name="f54" fmla="*/ f44 f17 1"/>
                    <a:gd name="f55" fmla="*/ f45 f18 1"/>
                    <a:gd name="f56" fmla="*/ f46 f17 1"/>
                    <a:gd name="f57" fmla="*/ f47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1">
                      <a:pos x="f52" y="f53"/>
                    </a:cxn>
                    <a:cxn ang="f41">
                      <a:pos x="f52" y="f53"/>
                    </a:cxn>
                    <a:cxn ang="f41">
                      <a:pos x="f54" y="f55"/>
                    </a:cxn>
                    <a:cxn ang="f41">
                      <a:pos x="f56" y="f57"/>
                    </a:cxn>
                    <a:cxn ang="f41">
                      <a:pos x="f52" y="f53"/>
                    </a:cxn>
                  </a:cxnLst>
                  <a:rect l="f48" t="f51" r="f49" b="f50"/>
                  <a:pathLst>
                    <a:path w="67" h="6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9"/>
                      </a:lnTo>
                      <a:cubicBezTo>
                        <a:pt x="f10" y="f11"/>
                        <a:pt x="f12" y="f13"/>
                        <a:pt x="f14" y="f5"/>
                      </a:cubicBezTo>
                      <a:cubicBezTo>
                        <a:pt x="f5" y="f13"/>
                        <a:pt x="f15" y="f9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35" name="Freeform 620">
                  <a:extLst>
                    <a:ext uri="{FF2B5EF4-FFF2-40B4-BE49-F238E27FC236}">
                      <a16:creationId xmlns:a16="http://schemas.microsoft.com/office/drawing/2014/main" id="{382F0301-CCF3-4B95-954D-1A28F789F79D}"/>
                    </a:ext>
                  </a:extLst>
                </p:cNvPr>
                <p:cNvSpPr/>
                <p:nvPr/>
              </p:nvSpPr>
              <p:spPr>
                <a:xfrm rot="5399996" flipH="1">
                  <a:off x="4476802" y="2115044"/>
                  <a:ext cx="7415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0"/>
                    <a:gd name="f7" fmla="val 2"/>
                    <a:gd name="f8" fmla="val 1"/>
                    <a:gd name="f9" fmla="val 16"/>
                    <a:gd name="f10" fmla="val 11"/>
                    <a:gd name="f11" fmla="+- 0 0 -90"/>
                    <a:gd name="f12" fmla="*/ f3 1 20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20"/>
                    <a:gd name="f19" fmla="*/ 0 f15 1"/>
                    <a:gd name="f20" fmla="*/ 2 f14 1"/>
                    <a:gd name="f21" fmla="*/ 20 f15 1"/>
                    <a:gd name="f22" fmla="*/ 1 f14 1"/>
                    <a:gd name="f23" fmla="*/ f16 1 f2"/>
                    <a:gd name="f24" fmla="*/ f19 1 20"/>
                    <a:gd name="f25" fmla="*/ f20 1 2"/>
                    <a:gd name="f26" fmla="*/ f21 1 20"/>
                    <a:gd name="f27" fmla="*/ f22 1 2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20" h="2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8"/>
                      </a:lnTo>
                      <a:cubicBezTo>
                        <a:pt x="f9" y="f5"/>
                        <a:pt x="f10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36" name="Freeform 621">
                  <a:extLst>
                    <a:ext uri="{FF2B5EF4-FFF2-40B4-BE49-F238E27FC236}">
                      <a16:creationId xmlns:a16="http://schemas.microsoft.com/office/drawing/2014/main" id="{6DBC0353-B07D-40C0-A838-6AEB63F4C00E}"/>
                    </a:ext>
                  </a:extLst>
                </p:cNvPr>
                <p:cNvSpPr/>
                <p:nvPr/>
              </p:nvSpPr>
              <p:spPr>
                <a:xfrm rot="5399996" flipH="1">
                  <a:off x="4472079" y="2102202"/>
                  <a:ext cx="15453" cy="352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1"/>
                    <a:gd name="f7" fmla="val 6"/>
                    <a:gd name="f8" fmla="val 2"/>
                    <a:gd name="f9" fmla="val 5"/>
                    <a:gd name="f10" fmla="val 3"/>
                    <a:gd name="f11" fmla="val 19"/>
                    <a:gd name="f12" fmla="val 1"/>
                    <a:gd name="f13" fmla="val 15"/>
                    <a:gd name="f14" fmla="val 23"/>
                    <a:gd name="f15" fmla="+- 0 0 -90"/>
                    <a:gd name="f16" fmla="*/ f3 1 41"/>
                    <a:gd name="f17" fmla="*/ f4 1 6"/>
                    <a:gd name="f18" fmla="+- f7 0 f5"/>
                    <a:gd name="f19" fmla="+- f6 0 f5"/>
                    <a:gd name="f20" fmla="*/ f15 f0 1"/>
                    <a:gd name="f21" fmla="*/ f18 1 6"/>
                    <a:gd name="f22" fmla="*/ f19 1 41"/>
                    <a:gd name="f23" fmla="*/ 41 f19 1"/>
                    <a:gd name="f24" fmla="*/ 0 f18 1"/>
                    <a:gd name="f25" fmla="*/ 0 f19 1"/>
                    <a:gd name="f26" fmla="*/ 2 f18 1"/>
                    <a:gd name="f27" fmla="*/ 19 f19 1"/>
                    <a:gd name="f28" fmla="*/ 1 f18 1"/>
                    <a:gd name="f29" fmla="*/ f20 1 f2"/>
                    <a:gd name="f30" fmla="*/ f23 1 41"/>
                    <a:gd name="f31" fmla="*/ f24 1 6"/>
                    <a:gd name="f32" fmla="*/ f25 1 41"/>
                    <a:gd name="f33" fmla="*/ f26 1 6"/>
                    <a:gd name="f34" fmla="*/ f27 1 41"/>
                    <a:gd name="f35" fmla="*/ f28 1 6"/>
                    <a:gd name="f36" fmla="*/ 0 1 f22"/>
                    <a:gd name="f37" fmla="*/ f6 1 f22"/>
                    <a:gd name="f38" fmla="*/ 0 1 f21"/>
                    <a:gd name="f39" fmla="*/ f7 1 f21"/>
                    <a:gd name="f40" fmla="+- f29 0 f1"/>
                    <a:gd name="f41" fmla="*/ f30 1 f22"/>
                    <a:gd name="f42" fmla="*/ f31 1 f21"/>
                    <a:gd name="f43" fmla="*/ f32 1 f22"/>
                    <a:gd name="f44" fmla="*/ f33 1 f21"/>
                    <a:gd name="f45" fmla="*/ f34 1 f22"/>
                    <a:gd name="f46" fmla="*/ f35 1 f21"/>
                    <a:gd name="f47" fmla="*/ f36 f16 1"/>
                    <a:gd name="f48" fmla="*/ f37 f16 1"/>
                    <a:gd name="f49" fmla="*/ f39 f17 1"/>
                    <a:gd name="f50" fmla="*/ f38 f17 1"/>
                    <a:gd name="f51" fmla="*/ f41 f16 1"/>
                    <a:gd name="f52" fmla="*/ f42 f17 1"/>
                    <a:gd name="f53" fmla="*/ f43 f16 1"/>
                    <a:gd name="f54" fmla="*/ f44 f17 1"/>
                    <a:gd name="f55" fmla="*/ f45 f16 1"/>
                    <a:gd name="f56" fmla="*/ f46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0">
                      <a:pos x="f51" y="f52"/>
                    </a:cxn>
                    <a:cxn ang="f40">
                      <a:pos x="f51" y="f52"/>
                    </a:cxn>
                    <a:cxn ang="f40">
                      <a:pos x="f53" y="f54"/>
                    </a:cxn>
                    <a:cxn ang="f40">
                      <a:pos x="f55" y="f56"/>
                    </a:cxn>
                    <a:cxn ang="f40">
                      <a:pos x="f51" y="f52"/>
                    </a:cxn>
                  </a:cxnLst>
                  <a:rect l="f47" t="f50" r="f48" b="f49"/>
                  <a:pathLst>
                    <a:path w="41" h="6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8"/>
                      </a:lnTo>
                      <a:cubicBezTo>
                        <a:pt x="f9" y="f10"/>
                        <a:pt x="f7" y="f7"/>
                        <a:pt x="f11" y="f12"/>
                      </a:cubicBezTo>
                      <a:cubicBezTo>
                        <a:pt x="f13" y="f10"/>
                        <a:pt x="f14" y="f12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37" name="Freeform 15">
                  <a:extLst>
                    <a:ext uri="{FF2B5EF4-FFF2-40B4-BE49-F238E27FC236}">
                      <a16:creationId xmlns:a16="http://schemas.microsoft.com/office/drawing/2014/main" id="{30D676D5-FF18-4DF4-A15C-2D6D1E40147E}"/>
                    </a:ext>
                  </a:extLst>
                </p:cNvPr>
                <p:cNvSpPr/>
                <p:nvPr/>
              </p:nvSpPr>
              <p:spPr>
                <a:xfrm rot="5399996" flipH="1">
                  <a:off x="4474649" y="2183528"/>
                  <a:ext cx="16687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5"/>
                    <a:gd name="f7" fmla="val 6"/>
                    <a:gd name="f8" fmla="val 2"/>
                    <a:gd name="f9" fmla="val 1"/>
                    <a:gd name="f10" fmla="val 15"/>
                    <a:gd name="f11" fmla="val 4"/>
                    <a:gd name="f12" fmla="val 18"/>
                    <a:gd name="f13" fmla="val 31"/>
                    <a:gd name="f14" fmla="val 3"/>
                    <a:gd name="f15" fmla="+- 0 0 -90"/>
                    <a:gd name="f16" fmla="*/ f3 1 45"/>
                    <a:gd name="f17" fmla="*/ f4 1 6"/>
                    <a:gd name="f18" fmla="+- f7 0 f5"/>
                    <a:gd name="f19" fmla="+- f6 0 f5"/>
                    <a:gd name="f20" fmla="*/ f15 f0 1"/>
                    <a:gd name="f21" fmla="*/ f18 1 6"/>
                    <a:gd name="f22" fmla="*/ f19 1 45"/>
                    <a:gd name="f23" fmla="*/ 2 f19 1"/>
                    <a:gd name="f24" fmla="*/ 0 f18 1"/>
                    <a:gd name="f25" fmla="*/ 18 f19 1"/>
                    <a:gd name="f26" fmla="*/ 6 f18 1"/>
                    <a:gd name="f27" fmla="*/ 45 f19 1"/>
                    <a:gd name="f28" fmla="*/ 4 f18 1"/>
                    <a:gd name="f29" fmla="*/ f20 1 f2"/>
                    <a:gd name="f30" fmla="*/ f23 1 45"/>
                    <a:gd name="f31" fmla="*/ f24 1 6"/>
                    <a:gd name="f32" fmla="*/ f25 1 45"/>
                    <a:gd name="f33" fmla="*/ f26 1 6"/>
                    <a:gd name="f34" fmla="*/ f27 1 45"/>
                    <a:gd name="f35" fmla="*/ f28 1 6"/>
                    <a:gd name="f36" fmla="*/ 0 1 f22"/>
                    <a:gd name="f37" fmla="*/ f6 1 f22"/>
                    <a:gd name="f38" fmla="*/ 0 1 f21"/>
                    <a:gd name="f39" fmla="*/ f7 1 f21"/>
                    <a:gd name="f40" fmla="+- f29 0 f1"/>
                    <a:gd name="f41" fmla="*/ f30 1 f22"/>
                    <a:gd name="f42" fmla="*/ f31 1 f21"/>
                    <a:gd name="f43" fmla="*/ f32 1 f22"/>
                    <a:gd name="f44" fmla="*/ f33 1 f21"/>
                    <a:gd name="f45" fmla="*/ f34 1 f22"/>
                    <a:gd name="f46" fmla="*/ f35 1 f21"/>
                    <a:gd name="f47" fmla="*/ f36 f16 1"/>
                    <a:gd name="f48" fmla="*/ f37 f16 1"/>
                    <a:gd name="f49" fmla="*/ f39 f17 1"/>
                    <a:gd name="f50" fmla="*/ f38 f17 1"/>
                    <a:gd name="f51" fmla="*/ f41 f16 1"/>
                    <a:gd name="f52" fmla="*/ f42 f17 1"/>
                    <a:gd name="f53" fmla="*/ f43 f16 1"/>
                    <a:gd name="f54" fmla="*/ f44 f17 1"/>
                    <a:gd name="f55" fmla="*/ f45 f16 1"/>
                    <a:gd name="f56" fmla="*/ f46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0">
                      <a:pos x="f51" y="f52"/>
                    </a:cxn>
                    <a:cxn ang="f40">
                      <a:pos x="f51" y="f52"/>
                    </a:cxn>
                    <a:cxn ang="f40">
                      <a:pos x="f53" y="f54"/>
                    </a:cxn>
                    <a:cxn ang="f40">
                      <a:pos x="f55" y="f56"/>
                    </a:cxn>
                    <a:cxn ang="f40">
                      <a:pos x="f51" y="f52"/>
                    </a:cxn>
                  </a:cxnLst>
                  <a:rect l="f47" t="f50" r="f48" b="f49"/>
                  <a:pathLst>
                    <a:path w="45" h="6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5" y="f9"/>
                        <a:pt x="f10" y="f11"/>
                        <a:pt x="f12" y="f7"/>
                      </a:cubicBezTo>
                      <a:lnTo>
                        <a:pt x="f6" y="f11"/>
                      </a:lnTo>
                      <a:cubicBezTo>
                        <a:pt x="f13" y="f14"/>
                        <a:pt x="f11" y="f8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38" name="Freeform 16">
                  <a:extLst>
                    <a:ext uri="{FF2B5EF4-FFF2-40B4-BE49-F238E27FC236}">
                      <a16:creationId xmlns:a16="http://schemas.microsoft.com/office/drawing/2014/main" id="{3D760998-6D25-48B6-A570-B8E7AE9B696F}"/>
                    </a:ext>
                  </a:extLst>
                </p:cNvPr>
                <p:cNvSpPr/>
                <p:nvPr/>
              </p:nvSpPr>
              <p:spPr>
                <a:xfrm rot="5399996" flipH="1">
                  <a:off x="4472847" y="2193184"/>
                  <a:ext cx="16066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4"/>
                    <a:gd name="f7" fmla="val 3"/>
                    <a:gd name="f8" fmla="val 42"/>
                    <a:gd name="f9" fmla="val 37"/>
                    <a:gd name="f10" fmla="val 2"/>
                    <a:gd name="f11" fmla="+- 0 0 -90"/>
                    <a:gd name="f12" fmla="*/ f3 1 44"/>
                    <a:gd name="f13" fmla="*/ f4 1 3"/>
                    <a:gd name="f14" fmla="+- f7 0 f5"/>
                    <a:gd name="f15" fmla="+- f6 0 f5"/>
                    <a:gd name="f16" fmla="*/ f11 f0 1"/>
                    <a:gd name="f17" fmla="*/ f14 1 3"/>
                    <a:gd name="f18" fmla="*/ f15 1 44"/>
                    <a:gd name="f19" fmla="*/ 42 f15 1"/>
                    <a:gd name="f20" fmla="*/ 0 f14 1"/>
                    <a:gd name="f21" fmla="*/ 0 f15 1"/>
                    <a:gd name="f22" fmla="*/ 3 f14 1"/>
                    <a:gd name="f23" fmla="*/ f16 1 f2"/>
                    <a:gd name="f24" fmla="*/ f19 1 44"/>
                    <a:gd name="f25" fmla="*/ f20 1 3"/>
                    <a:gd name="f26" fmla="*/ f21 1 44"/>
                    <a:gd name="f27" fmla="*/ f22 1 3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44" h="3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5" y="f7"/>
                      </a:lnTo>
                      <a:cubicBezTo>
                        <a:pt x="f9" y="f7"/>
                        <a:pt x="f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39" name="Freeform 17">
                  <a:extLst>
                    <a:ext uri="{FF2B5EF4-FFF2-40B4-BE49-F238E27FC236}">
                      <a16:creationId xmlns:a16="http://schemas.microsoft.com/office/drawing/2014/main" id="{48877183-532D-4ACE-8512-00240FA4D01F}"/>
                    </a:ext>
                  </a:extLst>
                </p:cNvPr>
                <p:cNvSpPr/>
                <p:nvPr/>
              </p:nvSpPr>
              <p:spPr>
                <a:xfrm rot="5399996" flipH="1">
                  <a:off x="4461855" y="2110321"/>
                  <a:ext cx="30284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2"/>
                    <a:gd name="f7" fmla="val 5"/>
                    <a:gd name="f8" fmla="val 14"/>
                    <a:gd name="f9" fmla="+- 0 0 -90"/>
                    <a:gd name="f10" fmla="*/ f3 1 82"/>
                    <a:gd name="f11" fmla="*/ f4 1 5"/>
                    <a:gd name="f12" fmla="+- f7 0 f5"/>
                    <a:gd name="f13" fmla="+- f6 0 f5"/>
                    <a:gd name="f14" fmla="*/ f9 f0 1"/>
                    <a:gd name="f15" fmla="*/ f12 1 5"/>
                    <a:gd name="f16" fmla="*/ f13 1 82"/>
                    <a:gd name="f17" fmla="*/ 14 f13 1"/>
                    <a:gd name="f18" fmla="*/ 5 f12 1"/>
                    <a:gd name="f19" fmla="*/ 82 f13 1"/>
                    <a:gd name="f20" fmla="*/ 0 f12 1"/>
                    <a:gd name="f21" fmla="*/ 0 f13 1"/>
                    <a:gd name="f22" fmla="*/ f14 1 f2"/>
                    <a:gd name="f23" fmla="*/ f17 1 82"/>
                    <a:gd name="f24" fmla="*/ f18 1 5"/>
                    <a:gd name="f25" fmla="*/ f19 1 82"/>
                    <a:gd name="f26" fmla="*/ f20 1 5"/>
                    <a:gd name="f27" fmla="*/ f21 1 82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5"/>
                    <a:gd name="f37" fmla="*/ f27 1 f16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1 1"/>
                    <a:gd name="f46" fmla="*/ f37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5"/>
                    </a:cxn>
                    <a:cxn ang="f32">
                      <a:pos x="f46" y="f43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82" h="5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5"/>
                      </a:lnTo>
                      <a:lnTo>
                        <a:pt x="f5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40" name="Freeform 18">
                  <a:extLst>
                    <a:ext uri="{FF2B5EF4-FFF2-40B4-BE49-F238E27FC236}">
                      <a16:creationId xmlns:a16="http://schemas.microsoft.com/office/drawing/2014/main" id="{66E9F14C-BCB0-48B2-A561-81F3E75F51C7}"/>
                    </a:ext>
                  </a:extLst>
                </p:cNvPr>
                <p:cNvSpPr/>
                <p:nvPr/>
              </p:nvSpPr>
              <p:spPr>
                <a:xfrm rot="5399996" flipH="1">
                  <a:off x="4477369" y="2249022"/>
                  <a:ext cx="15453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2"/>
                    <a:gd name="f7" fmla="val 5"/>
                    <a:gd name="f8" fmla="val 19"/>
                    <a:gd name="f9" fmla="val 4"/>
                    <a:gd name="f10" fmla="+- 0 0 -90"/>
                    <a:gd name="f11" fmla="*/ f3 1 42"/>
                    <a:gd name="f12" fmla="*/ f4 1 5"/>
                    <a:gd name="f13" fmla="+- f7 0 f5"/>
                    <a:gd name="f14" fmla="+- f6 0 f5"/>
                    <a:gd name="f15" fmla="*/ f10 f0 1"/>
                    <a:gd name="f16" fmla="*/ f13 1 5"/>
                    <a:gd name="f17" fmla="*/ f14 1 42"/>
                    <a:gd name="f18" fmla="*/ 19 f14 1"/>
                    <a:gd name="f19" fmla="*/ 4 f13 1"/>
                    <a:gd name="f20" fmla="*/ 42 f14 1"/>
                    <a:gd name="f21" fmla="*/ 0 f13 1"/>
                    <a:gd name="f22" fmla="*/ 0 f14 1"/>
                    <a:gd name="f23" fmla="*/ 5 f13 1"/>
                    <a:gd name="f24" fmla="*/ f15 1 f2"/>
                    <a:gd name="f25" fmla="*/ f18 1 42"/>
                    <a:gd name="f26" fmla="*/ f19 1 5"/>
                    <a:gd name="f27" fmla="*/ f20 1 42"/>
                    <a:gd name="f28" fmla="*/ f21 1 5"/>
                    <a:gd name="f29" fmla="*/ f22 1 42"/>
                    <a:gd name="f30" fmla="*/ f23 1 5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42" h="5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6" y="f5"/>
                      </a:lnTo>
                      <a:lnTo>
                        <a:pt x="f5" y="f7"/>
                      </a:lnTo>
                      <a:lnTo>
                        <a:pt x="f8" y="f9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41" name="Freeform 19">
                  <a:extLst>
                    <a:ext uri="{FF2B5EF4-FFF2-40B4-BE49-F238E27FC236}">
                      <a16:creationId xmlns:a16="http://schemas.microsoft.com/office/drawing/2014/main" id="{1AAD189A-1FCE-4236-9C1F-5D8EB4C742D6}"/>
                    </a:ext>
                  </a:extLst>
                </p:cNvPr>
                <p:cNvSpPr/>
                <p:nvPr/>
              </p:nvSpPr>
              <p:spPr>
                <a:xfrm rot="5399996" flipH="1">
                  <a:off x="4467877" y="2300621"/>
                  <a:ext cx="35844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98"/>
                    <a:gd name="f7" fmla="val 6"/>
                    <a:gd name="f8" fmla="val 81"/>
                    <a:gd name="f9" fmla="val 3"/>
                    <a:gd name="f10" fmla="val 57"/>
                    <a:gd name="f11" fmla="val 1"/>
                    <a:gd name="f12" fmla="val 75"/>
                    <a:gd name="f13" fmla="val 47"/>
                    <a:gd name="f14" fmla="val 22"/>
                    <a:gd name="f15" fmla="val 2"/>
                    <a:gd name="f16" fmla="val 5"/>
                    <a:gd name="f17" fmla="val 24"/>
                    <a:gd name="f18" fmla="val 49"/>
                    <a:gd name="f19" fmla="val 4"/>
                    <a:gd name="f20" fmla="+- 0 0 -90"/>
                    <a:gd name="f21" fmla="*/ f3 1 98"/>
                    <a:gd name="f22" fmla="*/ f4 1 6"/>
                    <a:gd name="f23" fmla="+- f7 0 f5"/>
                    <a:gd name="f24" fmla="+- f6 0 f5"/>
                    <a:gd name="f25" fmla="*/ f20 f0 1"/>
                    <a:gd name="f26" fmla="*/ f23 1 6"/>
                    <a:gd name="f27" fmla="*/ f24 1 98"/>
                    <a:gd name="f28" fmla="*/ 81 f24 1"/>
                    <a:gd name="f29" fmla="*/ 6 f23 1"/>
                    <a:gd name="f30" fmla="*/ 75 f24 1"/>
                    <a:gd name="f31" fmla="*/ 0 f23 1"/>
                    <a:gd name="f32" fmla="*/ 0 f24 1"/>
                    <a:gd name="f33" fmla="*/ 5 f23 1"/>
                    <a:gd name="f34" fmla="*/ f25 1 f2"/>
                    <a:gd name="f35" fmla="*/ f28 1 98"/>
                    <a:gd name="f36" fmla="*/ f29 1 6"/>
                    <a:gd name="f37" fmla="*/ f30 1 98"/>
                    <a:gd name="f38" fmla="*/ f31 1 6"/>
                    <a:gd name="f39" fmla="*/ f32 1 98"/>
                    <a:gd name="f40" fmla="*/ f33 1 6"/>
                    <a:gd name="f41" fmla="*/ 0 1 f27"/>
                    <a:gd name="f42" fmla="*/ f6 1 f27"/>
                    <a:gd name="f43" fmla="*/ 0 1 f26"/>
                    <a:gd name="f44" fmla="*/ f7 1 f26"/>
                    <a:gd name="f45" fmla="+- f34 0 f1"/>
                    <a:gd name="f46" fmla="*/ f35 1 f27"/>
                    <a:gd name="f47" fmla="*/ f36 1 f26"/>
                    <a:gd name="f48" fmla="*/ f37 1 f27"/>
                    <a:gd name="f49" fmla="*/ f38 1 f26"/>
                    <a:gd name="f50" fmla="*/ f39 1 f27"/>
                    <a:gd name="f51" fmla="*/ f40 1 f26"/>
                    <a:gd name="f52" fmla="*/ f41 f21 1"/>
                    <a:gd name="f53" fmla="*/ f42 f21 1"/>
                    <a:gd name="f54" fmla="*/ f44 f22 1"/>
                    <a:gd name="f55" fmla="*/ f43 f22 1"/>
                    <a:gd name="f56" fmla="*/ f46 f21 1"/>
                    <a:gd name="f57" fmla="*/ f47 f22 1"/>
                    <a:gd name="f58" fmla="*/ f48 f21 1"/>
                    <a:gd name="f59" fmla="*/ f49 f22 1"/>
                    <a:gd name="f60" fmla="*/ f50 f21 1"/>
                    <a:gd name="f61" fmla="*/ f51 f2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5">
                      <a:pos x="f56" y="f57"/>
                    </a:cxn>
                    <a:cxn ang="f45">
                      <a:pos x="f56" y="f57"/>
                    </a:cxn>
                    <a:cxn ang="f45">
                      <a:pos x="f58" y="f59"/>
                    </a:cxn>
                    <a:cxn ang="f45">
                      <a:pos x="f60" y="f61"/>
                    </a:cxn>
                    <a:cxn ang="f45">
                      <a:pos x="f56" y="f57"/>
                    </a:cxn>
                  </a:cxnLst>
                  <a:rect l="f52" t="f55" r="f53" b="f54"/>
                  <a:pathLst>
                    <a:path w="98" h="6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6" y="f9"/>
                        <a:pt x="f10" y="f11"/>
                        <a:pt x="f12" y="f5"/>
                      </a:cubicBezTo>
                      <a:cubicBezTo>
                        <a:pt x="f13" y="f5"/>
                        <a:pt x="f14" y="f15"/>
                        <a:pt x="f5" y="f16"/>
                      </a:cubicBezTo>
                      <a:cubicBezTo>
                        <a:pt x="f17" y="f9"/>
                        <a:pt x="f18" y="f19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42" name="Freeform 20">
                  <a:extLst>
                    <a:ext uri="{FF2B5EF4-FFF2-40B4-BE49-F238E27FC236}">
                      <a16:creationId xmlns:a16="http://schemas.microsoft.com/office/drawing/2014/main" id="{57631D0D-91D9-4DB8-A8C7-0ACAC10A198A}"/>
                    </a:ext>
                  </a:extLst>
                </p:cNvPr>
                <p:cNvSpPr/>
                <p:nvPr/>
              </p:nvSpPr>
              <p:spPr>
                <a:xfrm rot="5399996" flipH="1">
                  <a:off x="4477231" y="2325713"/>
                  <a:ext cx="13597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6"/>
                    <a:gd name="f7" fmla="val 3"/>
                    <a:gd name="f8" fmla="val 11"/>
                    <a:gd name="f9" fmla="val 2"/>
                    <a:gd name="f10" fmla="val 23"/>
                    <a:gd name="f11" fmla="val 1"/>
                    <a:gd name="f12" fmla="val 24"/>
                    <a:gd name="f13" fmla="val 12"/>
                    <a:gd name="f14" fmla="+- 0 0 -90"/>
                    <a:gd name="f15" fmla="*/ f3 1 36"/>
                    <a:gd name="f16" fmla="*/ f4 1 3"/>
                    <a:gd name="f17" fmla="+- f7 0 f5"/>
                    <a:gd name="f18" fmla="+- f6 0 f5"/>
                    <a:gd name="f19" fmla="*/ f14 f0 1"/>
                    <a:gd name="f20" fmla="*/ f17 1 3"/>
                    <a:gd name="f21" fmla="*/ f18 1 36"/>
                    <a:gd name="f22" fmla="*/ 0 f18 1"/>
                    <a:gd name="f23" fmla="*/ 3 f17 1"/>
                    <a:gd name="f24" fmla="*/ 36 f18 1"/>
                    <a:gd name="f25" fmla="*/ 0 f17 1"/>
                    <a:gd name="f26" fmla="*/ f19 1 f2"/>
                    <a:gd name="f27" fmla="*/ f22 1 36"/>
                    <a:gd name="f28" fmla="*/ f23 1 3"/>
                    <a:gd name="f29" fmla="*/ f24 1 36"/>
                    <a:gd name="f30" fmla="*/ f25 1 3"/>
                    <a:gd name="f31" fmla="*/ 0 1 f21"/>
                    <a:gd name="f32" fmla="*/ f6 1 f21"/>
                    <a:gd name="f33" fmla="*/ 0 1 f20"/>
                    <a:gd name="f34" fmla="*/ f7 1 f20"/>
                    <a:gd name="f35" fmla="+- f26 0 f1"/>
                    <a:gd name="f36" fmla="*/ f27 1 f21"/>
                    <a:gd name="f37" fmla="*/ f28 1 f20"/>
                    <a:gd name="f38" fmla="*/ f29 1 f21"/>
                    <a:gd name="f39" fmla="*/ f30 1 f20"/>
                    <a:gd name="f40" fmla="*/ f31 f15 1"/>
                    <a:gd name="f41" fmla="*/ f32 f15 1"/>
                    <a:gd name="f42" fmla="*/ f34 f16 1"/>
                    <a:gd name="f43" fmla="*/ f33 f16 1"/>
                    <a:gd name="f44" fmla="*/ f36 f15 1"/>
                    <a:gd name="f45" fmla="*/ f37 f16 1"/>
                    <a:gd name="f46" fmla="*/ f38 f15 1"/>
                    <a:gd name="f47" fmla="*/ f39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4" y="f45"/>
                    </a:cxn>
                    <a:cxn ang="f35">
                      <a:pos x="f44" y="f45"/>
                    </a:cxn>
                    <a:cxn ang="f35">
                      <a:pos x="f46" y="f47"/>
                    </a:cxn>
                    <a:cxn ang="f35">
                      <a:pos x="f44" y="f45"/>
                    </a:cxn>
                  </a:cxnLst>
                  <a:rect l="f40" t="f43" r="f41" b="f42"/>
                  <a:pathLst>
                    <a:path w="36" h="3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9"/>
                        <a:pt x="f10" y="f11"/>
                        <a:pt x="f6" y="f5"/>
                      </a:cubicBezTo>
                      <a:cubicBezTo>
                        <a:pt x="f12" y="f5"/>
                        <a:pt x="f13" y="f11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43" name="Freeform 21">
                  <a:extLst>
                    <a:ext uri="{FF2B5EF4-FFF2-40B4-BE49-F238E27FC236}">
                      <a16:creationId xmlns:a16="http://schemas.microsoft.com/office/drawing/2014/main" id="{629E6B9D-AE90-49DD-92FB-7EBAC082F44C}"/>
                    </a:ext>
                  </a:extLst>
                </p:cNvPr>
                <p:cNvSpPr/>
                <p:nvPr/>
              </p:nvSpPr>
              <p:spPr>
                <a:xfrm rot="5399996" flipH="1">
                  <a:off x="4475714" y="2232955"/>
                  <a:ext cx="11740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2"/>
                    <a:gd name="f7" fmla="val 5"/>
                    <a:gd name="f8" fmla="val 29"/>
                    <a:gd name="f9" fmla="val 4"/>
                    <a:gd name="f10" fmla="val 23"/>
                    <a:gd name="f11" fmla="val 1"/>
                    <a:gd name="f12" fmla="val 16"/>
                    <a:gd name="f13" fmla="+- 0 0 -90"/>
                    <a:gd name="f14" fmla="*/ f3 1 32"/>
                    <a:gd name="f15" fmla="*/ f4 1 5"/>
                    <a:gd name="f16" fmla="+- f7 0 f5"/>
                    <a:gd name="f17" fmla="+- f6 0 f5"/>
                    <a:gd name="f18" fmla="*/ f13 f0 1"/>
                    <a:gd name="f19" fmla="*/ f16 1 5"/>
                    <a:gd name="f20" fmla="*/ f17 1 32"/>
                    <a:gd name="f21" fmla="*/ 32 f17 1"/>
                    <a:gd name="f22" fmla="*/ 5 f16 1"/>
                    <a:gd name="f23" fmla="*/ 0 f17 1"/>
                    <a:gd name="f24" fmla="*/ 0 f16 1"/>
                    <a:gd name="f25" fmla="*/ 16 f17 1"/>
                    <a:gd name="f26" fmla="*/ f18 1 f2"/>
                    <a:gd name="f27" fmla="*/ f21 1 32"/>
                    <a:gd name="f28" fmla="*/ f22 1 5"/>
                    <a:gd name="f29" fmla="*/ f23 1 32"/>
                    <a:gd name="f30" fmla="*/ f24 1 5"/>
                    <a:gd name="f31" fmla="*/ f25 1 32"/>
                    <a:gd name="f32" fmla="*/ 0 1 f20"/>
                    <a:gd name="f33" fmla="*/ f6 1 f20"/>
                    <a:gd name="f34" fmla="*/ 0 1 f19"/>
                    <a:gd name="f35" fmla="*/ f7 1 f19"/>
                    <a:gd name="f36" fmla="+- f26 0 f1"/>
                    <a:gd name="f37" fmla="*/ f27 1 f20"/>
                    <a:gd name="f38" fmla="*/ f28 1 f19"/>
                    <a:gd name="f39" fmla="*/ f29 1 f20"/>
                    <a:gd name="f40" fmla="*/ f30 1 f19"/>
                    <a:gd name="f41" fmla="*/ f31 1 f20"/>
                    <a:gd name="f42" fmla="*/ f32 f14 1"/>
                    <a:gd name="f43" fmla="*/ f33 f14 1"/>
                    <a:gd name="f44" fmla="*/ f35 f15 1"/>
                    <a:gd name="f45" fmla="*/ f34 f15 1"/>
                    <a:gd name="f46" fmla="*/ f37 f14 1"/>
                    <a:gd name="f47" fmla="*/ f38 f15 1"/>
                    <a:gd name="f48" fmla="*/ f39 f14 1"/>
                    <a:gd name="f49" fmla="*/ f40 f15 1"/>
                    <a:gd name="f50" fmla="*/ f41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6">
                      <a:pos x="f46" y="f47"/>
                    </a:cxn>
                    <a:cxn ang="f36">
                      <a:pos x="f46" y="f47"/>
                    </a:cxn>
                    <a:cxn ang="f36">
                      <a:pos x="f48" y="f49"/>
                    </a:cxn>
                    <a:cxn ang="f36">
                      <a:pos x="f50" y="f47"/>
                    </a:cxn>
                    <a:cxn ang="f36">
                      <a:pos x="f46" y="f47"/>
                    </a:cxn>
                  </a:cxnLst>
                  <a:rect l="f42" t="f45" r="f43" b="f44"/>
                  <a:pathLst>
                    <a:path w="32" h="5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10" y="f11"/>
                        <a:pt x="f5" y="f5"/>
                      </a:cubicBezTo>
                      <a:lnTo>
                        <a:pt x="f12" y="f7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44" name="Freeform 22">
                  <a:extLst>
                    <a:ext uri="{FF2B5EF4-FFF2-40B4-BE49-F238E27FC236}">
                      <a16:creationId xmlns:a16="http://schemas.microsoft.com/office/drawing/2014/main" id="{7E0C41A9-6A91-43F1-B348-362C3F14C5D8}"/>
                    </a:ext>
                  </a:extLst>
                </p:cNvPr>
                <p:cNvSpPr/>
                <p:nvPr/>
              </p:nvSpPr>
              <p:spPr>
                <a:xfrm rot="5399996" flipH="1">
                  <a:off x="4473711" y="2240510"/>
                  <a:ext cx="13597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6"/>
                    <a:gd name="f7" fmla="val 1"/>
                    <a:gd name="f8" fmla="val 35"/>
                    <a:gd name="f9" fmla="+- 0 0 -90"/>
                    <a:gd name="f10" fmla="*/ f3 1 36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36"/>
                    <a:gd name="f16" fmla="*/ 36 f13 1"/>
                    <a:gd name="f17" fmla="*/ 1 f12 1"/>
                    <a:gd name="f18" fmla="*/ 35 f13 1"/>
                    <a:gd name="f19" fmla="*/ 0 f13 1"/>
                    <a:gd name="f20" fmla="*/ 0 f12 1"/>
                    <a:gd name="f21" fmla="*/ 0 1 f12"/>
                    <a:gd name="f22" fmla="*/ f7 1 f12"/>
                    <a:gd name="f23" fmla="*/ f14 1 f2"/>
                    <a:gd name="f24" fmla="*/ f16 1 36"/>
                    <a:gd name="f25" fmla="*/ f18 1 36"/>
                    <a:gd name="f26" fmla="*/ f19 1 36"/>
                    <a:gd name="f27" fmla="*/ f17 1 f12"/>
                    <a:gd name="f28" fmla="*/ f20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39"/>
                    </a:cxn>
                    <a:cxn ang="f33">
                      <a:pos x="f43" y="f40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36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7"/>
                      </a:lnTo>
                      <a:lnTo>
                        <a:pt x="f5" y="f5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45" name="Freeform 23">
                  <a:extLst>
                    <a:ext uri="{FF2B5EF4-FFF2-40B4-BE49-F238E27FC236}">
                      <a16:creationId xmlns:a16="http://schemas.microsoft.com/office/drawing/2014/main" id="{24EA84CF-78AC-49A0-BE77-1EC669422680}"/>
                    </a:ext>
                  </a:extLst>
                </p:cNvPr>
                <p:cNvSpPr/>
                <p:nvPr/>
              </p:nvSpPr>
              <p:spPr>
                <a:xfrm rot="5399996" flipH="1">
                  <a:off x="4479247" y="2227565"/>
                  <a:ext cx="1856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val 1854"/>
                    <a:gd name="f8" fmla="val 742"/>
                    <a:gd name="f9" fmla="val 1112"/>
                    <a:gd name="f10" fmla="+- 0 0 -90"/>
                    <a:gd name="f11" fmla="abs f3"/>
                    <a:gd name="f12" fmla="abs f4"/>
                    <a:gd name="f13" fmla="abs f5"/>
                    <a:gd name="f14" fmla="*/ f3 1 1854"/>
                    <a:gd name="f15" fmla="val f6"/>
                    <a:gd name="f16" fmla="+- f6 0 f6"/>
                    <a:gd name="f17" fmla="+- f7 0 f6"/>
                    <a:gd name="f18" fmla="*/ f10 f0 1"/>
                    <a:gd name="f19" fmla="?: f11 f3 1"/>
                    <a:gd name="f20" fmla="?: f12 f4 1"/>
                    <a:gd name="f21" fmla="?: f13 f5 1"/>
                    <a:gd name="f22" fmla="*/ f17 1 1854"/>
                    <a:gd name="f23" fmla="*/ f16 1 0"/>
                    <a:gd name="f24" fmla="*/ f18 1 f2"/>
                    <a:gd name="f25" fmla="*/ f19 1 1854"/>
                    <a:gd name="f26" fmla="*/ f20 1 21600"/>
                    <a:gd name="f27" fmla="*/ 21600 f20 1"/>
                    <a:gd name="f28" fmla="*/ 1854 1 f22"/>
                    <a:gd name="f29" fmla="*/ 0 1 f23"/>
                    <a:gd name="f30" fmla="*/ 0 1 f22"/>
                    <a:gd name="f31" fmla="*/ 1 1 f23"/>
                    <a:gd name="f32" fmla="+- f24 0 f1"/>
                    <a:gd name="f33" fmla="min f26 f25"/>
                    <a:gd name="f34" fmla="*/ f27 1 f21"/>
                    <a:gd name="f35" fmla="*/ f30 f14 1"/>
                    <a:gd name="f36" fmla="*/ f28 f14 1"/>
                    <a:gd name="f37" fmla="val f34"/>
                    <a:gd name="f38" fmla="*/ f6 f33 1"/>
                    <a:gd name="f39" fmla="+- f37 0 f15"/>
                    <a:gd name="f40" fmla="*/ f39 1 0"/>
                    <a:gd name="f41" fmla="*/ f31 f40 1"/>
                    <a:gd name="f42" fmla="*/ f29 f40 1"/>
                    <a:gd name="f43" fmla="*/ f42 f33 1"/>
                    <a:gd name="f44" fmla="*/ f41 f3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6" y="f43"/>
                    </a:cxn>
                    <a:cxn ang="f32">
                      <a:pos x="f36" y="f43"/>
                    </a:cxn>
                    <a:cxn ang="f32">
                      <a:pos x="f35" y="f43"/>
                    </a:cxn>
                    <a:cxn ang="f32">
                      <a:pos x="f36" y="f43"/>
                    </a:cxn>
                  </a:cxnLst>
                  <a:rect l="f35" t="f43" r="f36" b="f44"/>
                  <a:pathLst>
                    <a:path w="1854">
                      <a:moveTo>
                        <a:pt x="f7" y="f38"/>
                      </a:moveTo>
                      <a:lnTo>
                        <a:pt x="f7" y="f38"/>
                      </a:lnTo>
                      <a:lnTo>
                        <a:pt x="f6" y="f38"/>
                      </a:lnTo>
                      <a:cubicBezTo>
                        <a:pt x="f8" y="f38"/>
                        <a:pt x="f9" y="f38"/>
                        <a:pt x="f7" y="f3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46" name="Freeform 24">
                  <a:extLst>
                    <a:ext uri="{FF2B5EF4-FFF2-40B4-BE49-F238E27FC236}">
                      <a16:creationId xmlns:a16="http://schemas.microsoft.com/office/drawing/2014/main" id="{1C1998F3-3E04-4DF0-9055-E2564360F7FB}"/>
                    </a:ext>
                  </a:extLst>
                </p:cNvPr>
                <p:cNvSpPr/>
                <p:nvPr/>
              </p:nvSpPr>
              <p:spPr>
                <a:xfrm rot="5399996" flipH="1">
                  <a:off x="4461700" y="2173187"/>
                  <a:ext cx="27806" cy="491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75"/>
                    <a:gd name="f7" fmla="val 9"/>
                    <a:gd name="f8" fmla="val 51"/>
                    <a:gd name="f9" fmla="val 3"/>
                    <a:gd name="f10" fmla="val 5"/>
                    <a:gd name="f11" fmla="val 49"/>
                    <a:gd name="f12" fmla="val 66"/>
                    <a:gd name="f13" fmla="val 6"/>
                    <a:gd name="f14" fmla="val 38"/>
                    <a:gd name="f15" fmla="val 4"/>
                    <a:gd name="f16" fmla="+- 0 0 -90"/>
                    <a:gd name="f17" fmla="*/ f3 1 75"/>
                    <a:gd name="f18" fmla="*/ f4 1 9"/>
                    <a:gd name="f19" fmla="+- f7 0 f5"/>
                    <a:gd name="f20" fmla="+- f6 0 f5"/>
                    <a:gd name="f21" fmla="*/ f16 f0 1"/>
                    <a:gd name="f22" fmla="*/ f20 1 75"/>
                    <a:gd name="f23" fmla="*/ f19 1 9"/>
                    <a:gd name="f24" fmla="*/ 75 f20 1"/>
                    <a:gd name="f25" fmla="*/ 0 f19 1"/>
                    <a:gd name="f26" fmla="*/ 49 f20 1"/>
                    <a:gd name="f27" fmla="*/ 9 f19 1"/>
                    <a:gd name="f28" fmla="*/ f21 1 f2"/>
                    <a:gd name="f29" fmla="*/ f24 1 75"/>
                    <a:gd name="f30" fmla="*/ f25 1 9"/>
                    <a:gd name="f31" fmla="*/ f26 1 75"/>
                    <a:gd name="f32" fmla="*/ f27 1 9"/>
                    <a:gd name="f33" fmla="*/ 0 1 f22"/>
                    <a:gd name="f34" fmla="*/ f6 1 f22"/>
                    <a:gd name="f35" fmla="*/ 0 1 f23"/>
                    <a:gd name="f36" fmla="*/ f7 1 f23"/>
                    <a:gd name="f37" fmla="+- f28 0 f1"/>
                    <a:gd name="f38" fmla="*/ f29 1 f22"/>
                    <a:gd name="f39" fmla="*/ f30 1 f23"/>
                    <a:gd name="f40" fmla="*/ f31 1 f22"/>
                    <a:gd name="f41" fmla="*/ f32 1 f23"/>
                    <a:gd name="f42" fmla="*/ f33 f17 1"/>
                    <a:gd name="f43" fmla="*/ f34 f17 1"/>
                    <a:gd name="f44" fmla="*/ f36 f18 1"/>
                    <a:gd name="f45" fmla="*/ f35 f18 1"/>
                    <a:gd name="f46" fmla="*/ f38 f17 1"/>
                    <a:gd name="f47" fmla="*/ f39 f18 1"/>
                    <a:gd name="f48" fmla="*/ f40 f17 1"/>
                    <a:gd name="f49" fmla="*/ f41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6" y="f47"/>
                    </a:cxn>
                    <a:cxn ang="f37">
                      <a:pos x="f46" y="f47"/>
                    </a:cxn>
                    <a:cxn ang="f37">
                      <a:pos x="f48" y="f49"/>
                    </a:cxn>
                    <a:cxn ang="f37">
                      <a:pos x="f46" y="f47"/>
                    </a:cxn>
                  </a:cxnLst>
                  <a:rect l="f42" t="f45" r="f43" b="f44"/>
                  <a:pathLst>
                    <a:path w="75" h="9">
                      <a:moveTo>
                        <a:pt x="f6" y="f5"/>
                      </a:moveTo>
                      <a:lnTo>
                        <a:pt x="f6" y="f5"/>
                      </a:lnTo>
                      <a:cubicBezTo>
                        <a:pt x="f8" y="f9"/>
                        <a:pt x="f5" y="f10"/>
                        <a:pt x="f11" y="f7"/>
                      </a:cubicBezTo>
                      <a:cubicBezTo>
                        <a:pt x="f12" y="f13"/>
                        <a:pt x="f14" y="f15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47" name="Freeform 25">
                  <a:extLst>
                    <a:ext uri="{FF2B5EF4-FFF2-40B4-BE49-F238E27FC236}">
                      <a16:creationId xmlns:a16="http://schemas.microsoft.com/office/drawing/2014/main" id="{69F486E5-B5AD-4FD4-8E4C-238434E6BE9E}"/>
                    </a:ext>
                  </a:extLst>
                </p:cNvPr>
                <p:cNvSpPr/>
                <p:nvPr/>
              </p:nvSpPr>
              <p:spPr>
                <a:xfrm rot="5399996" flipH="1">
                  <a:off x="4469756" y="2209506"/>
                  <a:ext cx="17300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7"/>
                    <a:gd name="f7" fmla="val 4"/>
                    <a:gd name="f8" fmla="val 3"/>
                    <a:gd name="f9" fmla="val 44"/>
                    <a:gd name="f10" fmla="val 43"/>
                    <a:gd name="f11" fmla="val 35"/>
                    <a:gd name="f12" fmla="val 1"/>
                    <a:gd name="f13" fmla="+- 0 0 -90"/>
                    <a:gd name="f14" fmla="*/ f3 1 47"/>
                    <a:gd name="f15" fmla="*/ f4 1 4"/>
                    <a:gd name="f16" fmla="+- f7 0 f5"/>
                    <a:gd name="f17" fmla="+- f6 0 f5"/>
                    <a:gd name="f18" fmla="*/ f13 f0 1"/>
                    <a:gd name="f19" fmla="*/ f16 1 4"/>
                    <a:gd name="f20" fmla="*/ f17 1 47"/>
                    <a:gd name="f21" fmla="*/ 0 f17 1"/>
                    <a:gd name="f22" fmla="*/ 3 f16 1"/>
                    <a:gd name="f23" fmla="*/ 44 f17 1"/>
                    <a:gd name="f24" fmla="*/ 4 f16 1"/>
                    <a:gd name="f25" fmla="*/ 47 f17 1"/>
                    <a:gd name="f26" fmla="*/ 0 f16 1"/>
                    <a:gd name="f27" fmla="*/ f18 1 f2"/>
                    <a:gd name="f28" fmla="*/ f21 1 47"/>
                    <a:gd name="f29" fmla="*/ f22 1 4"/>
                    <a:gd name="f30" fmla="*/ f23 1 47"/>
                    <a:gd name="f31" fmla="*/ f24 1 4"/>
                    <a:gd name="f32" fmla="*/ f25 1 47"/>
                    <a:gd name="f33" fmla="*/ f26 1 4"/>
                    <a:gd name="f34" fmla="*/ 0 1 f20"/>
                    <a:gd name="f35" fmla="*/ f6 1 f20"/>
                    <a:gd name="f36" fmla="*/ 0 1 f19"/>
                    <a:gd name="f37" fmla="*/ f7 1 f19"/>
                    <a:gd name="f38" fmla="+- f27 0 f1"/>
                    <a:gd name="f39" fmla="*/ f28 1 f20"/>
                    <a:gd name="f40" fmla="*/ f29 1 f19"/>
                    <a:gd name="f41" fmla="*/ f30 1 f20"/>
                    <a:gd name="f42" fmla="*/ f31 1 f19"/>
                    <a:gd name="f43" fmla="*/ f32 1 f20"/>
                    <a:gd name="f44" fmla="*/ f33 1 f19"/>
                    <a:gd name="f45" fmla="*/ f34 f14 1"/>
                    <a:gd name="f46" fmla="*/ f35 f14 1"/>
                    <a:gd name="f47" fmla="*/ f37 f15 1"/>
                    <a:gd name="f48" fmla="*/ f36 f15 1"/>
                    <a:gd name="f49" fmla="*/ f39 f14 1"/>
                    <a:gd name="f50" fmla="*/ f40 f15 1"/>
                    <a:gd name="f51" fmla="*/ f41 f14 1"/>
                    <a:gd name="f52" fmla="*/ f42 f15 1"/>
                    <a:gd name="f53" fmla="*/ f43 f14 1"/>
                    <a:gd name="f54" fmla="*/ f44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9" y="f50"/>
                    </a:cxn>
                    <a:cxn ang="f38">
                      <a:pos x="f49" y="f50"/>
                    </a:cxn>
                    <a:cxn ang="f38">
                      <a:pos x="f51" y="f52"/>
                    </a:cxn>
                    <a:cxn ang="f38">
                      <a:pos x="f53" y="f54"/>
                    </a:cxn>
                    <a:cxn ang="f38">
                      <a:pos x="f49" y="f50"/>
                    </a:cxn>
                  </a:cxnLst>
                  <a:rect l="f45" t="f48" r="f46" b="f47"/>
                  <a:pathLst>
                    <a:path w="47" h="4">
                      <a:moveTo>
                        <a:pt x="f5" y="f8"/>
                      </a:moveTo>
                      <a:lnTo>
                        <a:pt x="f5" y="f8"/>
                      </a:lnTo>
                      <a:lnTo>
                        <a:pt x="f9" y="f7"/>
                      </a:lnTo>
                      <a:cubicBezTo>
                        <a:pt x="f10" y="f8"/>
                        <a:pt x="f11" y="f12"/>
                        <a:pt x="f6" y="f5"/>
                      </a:cubicBezTo>
                      <a:lnTo>
                        <a:pt x="f5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48" name="Freeform 26">
                  <a:extLst>
                    <a:ext uri="{FF2B5EF4-FFF2-40B4-BE49-F238E27FC236}">
                      <a16:creationId xmlns:a16="http://schemas.microsoft.com/office/drawing/2014/main" id="{FBD2D6CC-5DE8-418A-A40E-CDEF17C61E3B}"/>
                    </a:ext>
                  </a:extLst>
                </p:cNvPr>
                <p:cNvSpPr/>
                <p:nvPr/>
              </p:nvSpPr>
              <p:spPr>
                <a:xfrm rot="5399996" flipH="1">
                  <a:off x="4473341" y="2222536"/>
                  <a:ext cx="8037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2"/>
                    <a:gd name="f7" fmla="val 2"/>
                    <a:gd name="f8" fmla="val 5"/>
                    <a:gd name="f9" fmla="+- 0 0 -90"/>
                    <a:gd name="f10" fmla="*/ f3 1 22"/>
                    <a:gd name="f11" fmla="*/ f4 1 2"/>
                    <a:gd name="f12" fmla="+- f7 0 f5"/>
                    <a:gd name="f13" fmla="+- f6 0 f5"/>
                    <a:gd name="f14" fmla="*/ f9 f0 1"/>
                    <a:gd name="f15" fmla="*/ f12 1 2"/>
                    <a:gd name="f16" fmla="*/ f13 1 22"/>
                    <a:gd name="f17" fmla="*/ 0 f13 1"/>
                    <a:gd name="f18" fmla="*/ 2 f12 1"/>
                    <a:gd name="f19" fmla="*/ 22 f13 1"/>
                    <a:gd name="f20" fmla="*/ 0 f12 1"/>
                    <a:gd name="f21" fmla="*/ 5 f13 1"/>
                    <a:gd name="f22" fmla="*/ f14 1 f2"/>
                    <a:gd name="f23" fmla="*/ f17 1 22"/>
                    <a:gd name="f24" fmla="*/ f18 1 2"/>
                    <a:gd name="f25" fmla="*/ f19 1 22"/>
                    <a:gd name="f26" fmla="*/ f20 1 2"/>
                    <a:gd name="f27" fmla="*/ f21 1 22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5"/>
                    <a:gd name="f37" fmla="*/ f27 1 f16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1 1"/>
                    <a:gd name="f46" fmla="*/ f37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5"/>
                    </a:cxn>
                    <a:cxn ang="f32">
                      <a:pos x="f46" y="f45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22" h="2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5"/>
                      </a:lnTo>
                      <a:lnTo>
                        <a:pt x="f8" y="f5"/>
                      </a:lnTo>
                      <a:lnTo>
                        <a:pt x="f5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49" name="Freeform 27">
                  <a:extLst>
                    <a:ext uri="{FF2B5EF4-FFF2-40B4-BE49-F238E27FC236}">
                      <a16:creationId xmlns:a16="http://schemas.microsoft.com/office/drawing/2014/main" id="{800F3A24-4B41-4779-9861-2C37682A327A}"/>
                    </a:ext>
                  </a:extLst>
                </p:cNvPr>
                <p:cNvSpPr/>
                <p:nvPr/>
              </p:nvSpPr>
              <p:spPr>
                <a:xfrm rot="5399996" flipH="1">
                  <a:off x="4463822" y="2311480"/>
                  <a:ext cx="33375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90"/>
                    <a:gd name="f7" fmla="val 4"/>
                    <a:gd name="f8" fmla="val 63"/>
                    <a:gd name="f9" fmla="val 44"/>
                    <a:gd name="f10" fmla="val 2"/>
                    <a:gd name="f11" fmla="val 23"/>
                    <a:gd name="f12" fmla="val 25"/>
                    <a:gd name="f13" fmla="val 3"/>
                    <a:gd name="f14" fmla="val 51"/>
                    <a:gd name="f15" fmla="val 76"/>
                    <a:gd name="f16" fmla="val 79"/>
                    <a:gd name="f17" fmla="+- 0 0 -90"/>
                    <a:gd name="f18" fmla="*/ f3 1 90"/>
                    <a:gd name="f19" fmla="*/ f4 1 4"/>
                    <a:gd name="f20" fmla="+- f7 0 f5"/>
                    <a:gd name="f21" fmla="+- f6 0 f5"/>
                    <a:gd name="f22" fmla="*/ f17 f0 1"/>
                    <a:gd name="f23" fmla="*/ f20 1 4"/>
                    <a:gd name="f24" fmla="*/ f21 1 90"/>
                    <a:gd name="f25" fmla="*/ 63 f21 1"/>
                    <a:gd name="f26" fmla="*/ 0 f20 1"/>
                    <a:gd name="f27" fmla="*/ 0 f21 1"/>
                    <a:gd name="f28" fmla="*/ 2 f20 1"/>
                    <a:gd name="f29" fmla="*/ 76 f21 1"/>
                    <a:gd name="f30" fmla="*/ 4 f20 1"/>
                    <a:gd name="f31" fmla="*/ f22 1 f2"/>
                    <a:gd name="f32" fmla="*/ f25 1 90"/>
                    <a:gd name="f33" fmla="*/ f26 1 4"/>
                    <a:gd name="f34" fmla="*/ f27 1 90"/>
                    <a:gd name="f35" fmla="*/ f28 1 4"/>
                    <a:gd name="f36" fmla="*/ f29 1 90"/>
                    <a:gd name="f37" fmla="*/ f30 1 4"/>
                    <a:gd name="f38" fmla="*/ 0 1 f24"/>
                    <a:gd name="f39" fmla="*/ f6 1 f24"/>
                    <a:gd name="f40" fmla="*/ 0 1 f23"/>
                    <a:gd name="f41" fmla="*/ f7 1 f23"/>
                    <a:gd name="f42" fmla="+- f31 0 f1"/>
                    <a:gd name="f43" fmla="*/ f32 1 f24"/>
                    <a:gd name="f44" fmla="*/ f33 1 f23"/>
                    <a:gd name="f45" fmla="*/ f34 1 f24"/>
                    <a:gd name="f46" fmla="*/ f35 1 f23"/>
                    <a:gd name="f47" fmla="*/ f36 1 f24"/>
                    <a:gd name="f48" fmla="*/ f37 1 f23"/>
                    <a:gd name="f49" fmla="*/ f38 f18 1"/>
                    <a:gd name="f50" fmla="*/ f39 f18 1"/>
                    <a:gd name="f51" fmla="*/ f41 f19 1"/>
                    <a:gd name="f52" fmla="*/ f40 f19 1"/>
                    <a:gd name="f53" fmla="*/ f43 f18 1"/>
                    <a:gd name="f54" fmla="*/ f44 f19 1"/>
                    <a:gd name="f55" fmla="*/ f45 f18 1"/>
                    <a:gd name="f56" fmla="*/ f46 f19 1"/>
                    <a:gd name="f57" fmla="*/ f47 f18 1"/>
                    <a:gd name="f58" fmla="*/ f48 f1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2">
                      <a:pos x="f53" y="f54"/>
                    </a:cxn>
                    <a:cxn ang="f42">
                      <a:pos x="f53" y="f54"/>
                    </a:cxn>
                    <a:cxn ang="f42">
                      <a:pos x="f55" y="f56"/>
                    </a:cxn>
                    <a:cxn ang="f42">
                      <a:pos x="f57" y="f58"/>
                    </a:cxn>
                    <a:cxn ang="f42">
                      <a:pos x="f53" y="f54"/>
                    </a:cxn>
                  </a:cxnLst>
                  <a:rect l="f49" t="f52" r="f50" b="f51"/>
                  <a:pathLst>
                    <a:path w="90" h="4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11" y="f10"/>
                        <a:pt x="f5" y="f10"/>
                      </a:cubicBezTo>
                      <a:cubicBezTo>
                        <a:pt x="f12" y="f13"/>
                        <a:pt x="f14" y="f7"/>
                        <a:pt x="f15" y="f7"/>
                      </a:cubicBezTo>
                      <a:cubicBezTo>
                        <a:pt x="f16" y="f10"/>
                        <a:pt x="f6" y="f5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50" name="Freeform 28">
                  <a:extLst>
                    <a:ext uri="{FF2B5EF4-FFF2-40B4-BE49-F238E27FC236}">
                      <a16:creationId xmlns:a16="http://schemas.microsoft.com/office/drawing/2014/main" id="{F3B75C67-9AEB-4B8F-A2F7-288060751F7F}"/>
                    </a:ext>
                  </a:extLst>
                </p:cNvPr>
                <p:cNvSpPr/>
                <p:nvPr/>
              </p:nvSpPr>
              <p:spPr>
                <a:xfrm rot="5399996" flipH="1">
                  <a:off x="4479581" y="2271717"/>
                  <a:ext cx="1856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3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5 f13 1"/>
                    <a:gd name="f17" fmla="*/ 0 f12 1"/>
                    <a:gd name="f18" fmla="*/ 0 f13 1"/>
                    <a:gd name="f19" fmla="*/ 1 f12 1"/>
                    <a:gd name="f20" fmla="*/ 0 1 f12"/>
                    <a:gd name="f21" fmla="*/ f7 1 f12"/>
                    <a:gd name="f22" fmla="*/ f14 1 f2"/>
                    <a:gd name="f23" fmla="*/ f16 1 5"/>
                    <a:gd name="f24" fmla="*/ f18 1 5"/>
                    <a:gd name="f25" fmla="*/ f17 1 f12"/>
                    <a:gd name="f26" fmla="*/ f19 1 f12"/>
                    <a:gd name="f27" fmla="*/ 0 1 f15"/>
                    <a:gd name="f28" fmla="*/ f6 1 f15"/>
                    <a:gd name="f29" fmla="*/ f21 f11 1"/>
                    <a:gd name="f30" fmla="*/ f20 f11 1"/>
                    <a:gd name="f31" fmla="+- f22 0 f1"/>
                    <a:gd name="f32" fmla="*/ f23 1 f15"/>
                    <a:gd name="f33" fmla="*/ f24 1 f15"/>
                    <a:gd name="f34" fmla="*/ f27 f10 1"/>
                    <a:gd name="f35" fmla="*/ f28 f10 1"/>
                    <a:gd name="f36" fmla="*/ f25 f11 1"/>
                    <a:gd name="f37" fmla="*/ f26 f11 1"/>
                    <a:gd name="f38" fmla="*/ f32 f10 1"/>
                    <a:gd name="f39" fmla="*/ f33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8" y="f36"/>
                    </a:cxn>
                    <a:cxn ang="f31">
                      <a:pos x="f38" y="f36"/>
                    </a:cxn>
                    <a:cxn ang="f31">
                      <a:pos x="f39" y="f37"/>
                    </a:cxn>
                    <a:cxn ang="f31">
                      <a:pos x="f38" y="f36"/>
                    </a:cxn>
                  </a:cxnLst>
                  <a:rect l="f34" t="f30" r="f35" b="f29"/>
                  <a:pathLst>
                    <a:path w="5" h="1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7"/>
                      </a:lnTo>
                      <a:cubicBezTo>
                        <a:pt x="f8" y="f7"/>
                        <a:pt x="f6" y="f7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51" name="Freeform 29">
                  <a:extLst>
                    <a:ext uri="{FF2B5EF4-FFF2-40B4-BE49-F238E27FC236}">
                      <a16:creationId xmlns:a16="http://schemas.microsoft.com/office/drawing/2014/main" id="{022DAABC-7107-415F-80DA-A2BA2138663B}"/>
                    </a:ext>
                  </a:extLst>
                </p:cNvPr>
                <p:cNvSpPr/>
                <p:nvPr/>
              </p:nvSpPr>
              <p:spPr>
                <a:xfrm rot="5399996" flipH="1">
                  <a:off x="4479247" y="2414222"/>
                  <a:ext cx="1856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4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0 f13 1"/>
                    <a:gd name="f17" fmla="*/ 0 f12 1"/>
                    <a:gd name="f18" fmla="*/ 4 f13 1"/>
                    <a:gd name="f19" fmla="*/ 1 f12 1"/>
                    <a:gd name="f20" fmla="*/ 5 f13 1"/>
                    <a:gd name="f21" fmla="*/ 0 1 f12"/>
                    <a:gd name="f22" fmla="*/ f7 1 f12"/>
                    <a:gd name="f23" fmla="*/ f14 1 f2"/>
                    <a:gd name="f24" fmla="*/ f16 1 5"/>
                    <a:gd name="f25" fmla="*/ f18 1 5"/>
                    <a:gd name="f26" fmla="*/ f20 1 5"/>
                    <a:gd name="f27" fmla="*/ f17 1 f12"/>
                    <a:gd name="f28" fmla="*/ f19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40"/>
                    </a:cxn>
                    <a:cxn ang="f33">
                      <a:pos x="f43" y="f39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5" h="1">
                      <a:moveTo>
                        <a:pt x="f5" y="f5"/>
                      </a:moveTo>
                      <a:lnTo>
                        <a:pt x="f5" y="f5"/>
                      </a:lnTo>
                      <a:lnTo>
                        <a:pt x="f8" y="f7"/>
                      </a:lnTo>
                      <a:cubicBezTo>
                        <a:pt x="f8" y="f7"/>
                        <a:pt x="f8" y="f5"/>
                        <a:pt x="f6" y="f5"/>
                      </a:cubicBezTo>
                      <a:lnTo>
                        <a:pt x="f5" y="f5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52" name="Freeform 30">
                  <a:extLst>
                    <a:ext uri="{FF2B5EF4-FFF2-40B4-BE49-F238E27FC236}">
                      <a16:creationId xmlns:a16="http://schemas.microsoft.com/office/drawing/2014/main" id="{2372960A-A4D9-4115-B054-1800DE3E266A}"/>
                    </a:ext>
                  </a:extLst>
                </p:cNvPr>
                <p:cNvSpPr/>
                <p:nvPr/>
              </p:nvSpPr>
              <p:spPr>
                <a:xfrm rot="5399996" flipH="1">
                  <a:off x="4470821" y="2292062"/>
                  <a:ext cx="17300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7"/>
                    <a:gd name="f7" fmla="val 2"/>
                    <a:gd name="f8" fmla="val 6"/>
                    <a:gd name="f9" fmla="val 25"/>
                    <a:gd name="f10" fmla="val 36"/>
                    <a:gd name="f11" fmla="val 1"/>
                    <a:gd name="f12" fmla="val 33"/>
                    <a:gd name="f13" fmla="val 18"/>
                    <a:gd name="f14" fmla="+- 0 0 -90"/>
                    <a:gd name="f15" fmla="*/ f3 1 47"/>
                    <a:gd name="f16" fmla="*/ f4 1 2"/>
                    <a:gd name="f17" fmla="+- f7 0 f5"/>
                    <a:gd name="f18" fmla="+- f6 0 f5"/>
                    <a:gd name="f19" fmla="*/ f14 f0 1"/>
                    <a:gd name="f20" fmla="*/ f17 1 2"/>
                    <a:gd name="f21" fmla="*/ f18 1 47"/>
                    <a:gd name="f22" fmla="*/ 6 f18 1"/>
                    <a:gd name="f23" fmla="*/ 2 f17 1"/>
                    <a:gd name="f24" fmla="*/ 47 f18 1"/>
                    <a:gd name="f25" fmla="*/ 0 f17 1"/>
                    <a:gd name="f26" fmla="*/ 2 f18 1"/>
                    <a:gd name="f27" fmla="*/ 1 f17 1"/>
                    <a:gd name="f28" fmla="*/ f19 1 f2"/>
                    <a:gd name="f29" fmla="*/ f22 1 47"/>
                    <a:gd name="f30" fmla="*/ f23 1 2"/>
                    <a:gd name="f31" fmla="*/ f24 1 47"/>
                    <a:gd name="f32" fmla="*/ f25 1 2"/>
                    <a:gd name="f33" fmla="*/ f26 1 47"/>
                    <a:gd name="f34" fmla="*/ f27 1 2"/>
                    <a:gd name="f35" fmla="*/ 0 1 f21"/>
                    <a:gd name="f36" fmla="*/ f6 1 f21"/>
                    <a:gd name="f37" fmla="*/ 0 1 f20"/>
                    <a:gd name="f38" fmla="*/ f7 1 f20"/>
                    <a:gd name="f39" fmla="+- f28 0 f1"/>
                    <a:gd name="f40" fmla="*/ f29 1 f21"/>
                    <a:gd name="f41" fmla="*/ f30 1 f20"/>
                    <a:gd name="f42" fmla="*/ f31 1 f21"/>
                    <a:gd name="f43" fmla="*/ f32 1 f20"/>
                    <a:gd name="f44" fmla="*/ f33 1 f21"/>
                    <a:gd name="f45" fmla="*/ f34 1 f20"/>
                    <a:gd name="f46" fmla="*/ f35 f15 1"/>
                    <a:gd name="f47" fmla="*/ f36 f15 1"/>
                    <a:gd name="f48" fmla="*/ f38 f16 1"/>
                    <a:gd name="f49" fmla="*/ f37 f16 1"/>
                    <a:gd name="f50" fmla="*/ f40 f15 1"/>
                    <a:gd name="f51" fmla="*/ f41 f16 1"/>
                    <a:gd name="f52" fmla="*/ f42 f15 1"/>
                    <a:gd name="f53" fmla="*/ f43 f16 1"/>
                    <a:gd name="f54" fmla="*/ f44 f15 1"/>
                    <a:gd name="f55" fmla="*/ f45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50" y="f51"/>
                    </a:cxn>
                    <a:cxn ang="f39">
                      <a:pos x="f50" y="f51"/>
                    </a:cxn>
                    <a:cxn ang="f39">
                      <a:pos x="f52" y="f53"/>
                    </a:cxn>
                    <a:cxn ang="f39">
                      <a:pos x="f54" y="f55"/>
                    </a:cxn>
                    <a:cxn ang="f39">
                      <a:pos x="f50" y="f51"/>
                    </a:cxn>
                  </a:cxnLst>
                  <a:rect l="f46" t="f49" r="f47" b="f48"/>
                  <a:pathLst>
                    <a:path w="47" h="2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9" y="f7"/>
                        <a:pt x="f10" y="f11"/>
                        <a:pt x="f6" y="f5"/>
                      </a:cubicBezTo>
                      <a:cubicBezTo>
                        <a:pt x="f12" y="f5"/>
                        <a:pt x="f13" y="f11"/>
                        <a:pt x="f7" y="f11"/>
                      </a:cubicBezTo>
                      <a:cubicBezTo>
                        <a:pt x="f5" y="f11"/>
                        <a:pt x="f5" y="f7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53" name="Freeform 31">
                  <a:extLst>
                    <a:ext uri="{FF2B5EF4-FFF2-40B4-BE49-F238E27FC236}">
                      <a16:creationId xmlns:a16="http://schemas.microsoft.com/office/drawing/2014/main" id="{0D556B2C-7CA6-42D9-B5A4-2F040206DDF6}"/>
                    </a:ext>
                  </a:extLst>
                </p:cNvPr>
                <p:cNvSpPr/>
                <p:nvPr/>
              </p:nvSpPr>
              <p:spPr>
                <a:xfrm rot="5399996" flipH="1">
                  <a:off x="4476107" y="2350767"/>
                  <a:ext cx="12362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3"/>
                    <a:gd name="f7" fmla="val 3"/>
                    <a:gd name="f8" fmla="val 1"/>
                    <a:gd name="f9" fmla="val 10"/>
                    <a:gd name="f10" fmla="val 2"/>
                    <a:gd name="f11" fmla="val 21"/>
                    <a:gd name="f12" fmla="val 23"/>
                    <a:gd name="f13" fmla="+- 0 0 -90"/>
                    <a:gd name="f14" fmla="*/ f3 1 33"/>
                    <a:gd name="f15" fmla="*/ f4 1 3"/>
                    <a:gd name="f16" fmla="+- f7 0 f5"/>
                    <a:gd name="f17" fmla="+- f6 0 f5"/>
                    <a:gd name="f18" fmla="*/ f13 f0 1"/>
                    <a:gd name="f19" fmla="*/ f16 1 3"/>
                    <a:gd name="f20" fmla="*/ f17 1 33"/>
                    <a:gd name="f21" fmla="*/ 0 f17 1"/>
                    <a:gd name="f22" fmla="*/ 1 f16 1"/>
                    <a:gd name="f23" fmla="*/ 33 f17 1"/>
                    <a:gd name="f24" fmla="*/ 3 f16 1"/>
                    <a:gd name="f25" fmla="*/ f18 1 f2"/>
                    <a:gd name="f26" fmla="*/ f21 1 33"/>
                    <a:gd name="f27" fmla="*/ f22 1 3"/>
                    <a:gd name="f28" fmla="*/ f23 1 33"/>
                    <a:gd name="f29" fmla="*/ f24 1 3"/>
                    <a:gd name="f30" fmla="*/ 0 1 f20"/>
                    <a:gd name="f31" fmla="*/ f6 1 f20"/>
                    <a:gd name="f32" fmla="*/ 0 1 f19"/>
                    <a:gd name="f33" fmla="*/ f7 1 f19"/>
                    <a:gd name="f34" fmla="+- f25 0 f1"/>
                    <a:gd name="f35" fmla="*/ f26 1 f20"/>
                    <a:gd name="f36" fmla="*/ f27 1 f19"/>
                    <a:gd name="f37" fmla="*/ f28 1 f20"/>
                    <a:gd name="f38" fmla="*/ f29 1 f19"/>
                    <a:gd name="f39" fmla="*/ f30 f14 1"/>
                    <a:gd name="f40" fmla="*/ f31 f14 1"/>
                    <a:gd name="f41" fmla="*/ f33 f15 1"/>
                    <a:gd name="f42" fmla="*/ f32 f15 1"/>
                    <a:gd name="f43" fmla="*/ f35 f14 1"/>
                    <a:gd name="f44" fmla="*/ f36 f15 1"/>
                    <a:gd name="f45" fmla="*/ f37 f14 1"/>
                    <a:gd name="f46" fmla="*/ f38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4">
                      <a:pos x="f43" y="f44"/>
                    </a:cxn>
                    <a:cxn ang="f34">
                      <a:pos x="f43" y="f44"/>
                    </a:cxn>
                    <a:cxn ang="f34">
                      <a:pos x="f45" y="f46"/>
                    </a:cxn>
                    <a:cxn ang="f34">
                      <a:pos x="f43" y="f44"/>
                    </a:cxn>
                  </a:cxnLst>
                  <a:rect l="f39" t="f42" r="f40" b="f41"/>
                  <a:pathLst>
                    <a:path w="33" h="3">
                      <a:moveTo>
                        <a:pt x="f5" y="f8"/>
                      </a:moveTo>
                      <a:lnTo>
                        <a:pt x="f5" y="f8"/>
                      </a:lnTo>
                      <a:cubicBezTo>
                        <a:pt x="f9" y="f10"/>
                        <a:pt x="f11" y="f7"/>
                        <a:pt x="f6" y="f7"/>
                      </a:cubicBezTo>
                      <a:cubicBezTo>
                        <a:pt x="f12" y="f10"/>
                        <a:pt x="f7" y="f5"/>
                        <a:pt x="f5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54" name="Freeform 32">
                  <a:extLst>
                    <a:ext uri="{FF2B5EF4-FFF2-40B4-BE49-F238E27FC236}">
                      <a16:creationId xmlns:a16="http://schemas.microsoft.com/office/drawing/2014/main" id="{2A2BC86A-F2D9-4BA3-A3EC-65C1614F1CC6}"/>
                    </a:ext>
                  </a:extLst>
                </p:cNvPr>
                <p:cNvSpPr/>
                <p:nvPr/>
              </p:nvSpPr>
              <p:spPr>
                <a:xfrm rot="5399996" flipH="1">
                  <a:off x="4480350" y="2274844"/>
                  <a:ext cx="2468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"/>
                    <a:gd name="f7" fmla="val 1"/>
                    <a:gd name="f8" fmla="val 3"/>
                    <a:gd name="f9" fmla="+- 0 0 -90"/>
                    <a:gd name="f10" fmla="*/ f3 1 6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6"/>
                    <a:gd name="f16" fmla="*/ 3 f13 1"/>
                    <a:gd name="f17" fmla="*/ 1 f12 1"/>
                    <a:gd name="f18" fmla="*/ 6 f13 1"/>
                    <a:gd name="f19" fmla="*/ 0 1 f12"/>
                    <a:gd name="f20" fmla="*/ f7 1 f12"/>
                    <a:gd name="f21" fmla="*/ f14 1 f2"/>
                    <a:gd name="f22" fmla="*/ f16 1 6"/>
                    <a:gd name="f23" fmla="*/ f18 1 6"/>
                    <a:gd name="f24" fmla="*/ f17 1 f12"/>
                    <a:gd name="f25" fmla="*/ 0 1 f15"/>
                    <a:gd name="f26" fmla="*/ f6 1 f15"/>
                    <a:gd name="f27" fmla="*/ f20 f11 1"/>
                    <a:gd name="f28" fmla="*/ f19 f11 1"/>
                    <a:gd name="f29" fmla="+- f21 0 f1"/>
                    <a:gd name="f30" fmla="*/ f22 1 f15"/>
                    <a:gd name="f31" fmla="*/ f23 1 f15"/>
                    <a:gd name="f32" fmla="*/ f25 f10 1"/>
                    <a:gd name="f33" fmla="*/ f26 f10 1"/>
                    <a:gd name="f34" fmla="*/ f24 f11 1"/>
                    <a:gd name="f35" fmla="*/ f30 f10 1"/>
                    <a:gd name="f36" fmla="*/ f31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35" y="f34"/>
                    </a:cxn>
                    <a:cxn ang="f29">
                      <a:pos x="f35" y="f34"/>
                    </a:cxn>
                    <a:cxn ang="f29">
                      <a:pos x="f36" y="f34"/>
                    </a:cxn>
                    <a:cxn ang="f29">
                      <a:pos x="f35" y="f34"/>
                    </a:cxn>
                  </a:cxnLst>
                  <a:rect l="f32" t="f28" r="f33" b="f27"/>
                  <a:pathLst>
                    <a:path w="6" h="1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7"/>
                      </a:lnTo>
                      <a:cubicBezTo>
                        <a:pt x="f5" y="f5"/>
                        <a:pt x="f5" y="f7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55" name="Freeform 33">
                  <a:extLst>
                    <a:ext uri="{FF2B5EF4-FFF2-40B4-BE49-F238E27FC236}">
                      <a16:creationId xmlns:a16="http://schemas.microsoft.com/office/drawing/2014/main" id="{032E8D53-EBCB-4608-9AD9-6ABC48CBA33F}"/>
                    </a:ext>
                  </a:extLst>
                </p:cNvPr>
                <p:cNvSpPr/>
                <p:nvPr/>
              </p:nvSpPr>
              <p:spPr>
                <a:xfrm rot="5399996" flipH="1">
                  <a:off x="4475316" y="2277848"/>
                  <a:ext cx="11128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1"/>
                    <a:gd name="f7" fmla="val 3"/>
                    <a:gd name="f8" fmla="val 25"/>
                    <a:gd name="f9" fmla="val 15"/>
                    <a:gd name="f10" fmla="val 1"/>
                    <a:gd name="f11" fmla="val 8"/>
                    <a:gd name="f12" fmla="val 2"/>
                    <a:gd name="f13" fmla="val 11"/>
                    <a:gd name="f14" fmla="val 22"/>
                    <a:gd name="f15" fmla="val 29"/>
                    <a:gd name="f16" fmla="val 27"/>
                    <a:gd name="f17" fmla="+- 0 0 -90"/>
                    <a:gd name="f18" fmla="*/ f3 1 31"/>
                    <a:gd name="f19" fmla="*/ f4 1 3"/>
                    <a:gd name="f20" fmla="+- f7 0 f5"/>
                    <a:gd name="f21" fmla="+- f6 0 f5"/>
                    <a:gd name="f22" fmla="*/ f17 f0 1"/>
                    <a:gd name="f23" fmla="*/ f20 1 3"/>
                    <a:gd name="f24" fmla="*/ f21 1 31"/>
                    <a:gd name="f25" fmla="*/ 25 f21 1"/>
                    <a:gd name="f26" fmla="*/ 0 f20 1"/>
                    <a:gd name="f27" fmla="*/ 0 f21 1"/>
                    <a:gd name="f28" fmla="*/ 3 f20 1"/>
                    <a:gd name="f29" fmla="*/ 31 f21 1"/>
                    <a:gd name="f30" fmla="*/ 2 f20 1"/>
                    <a:gd name="f31" fmla="*/ f22 1 f2"/>
                    <a:gd name="f32" fmla="*/ f25 1 31"/>
                    <a:gd name="f33" fmla="*/ f26 1 3"/>
                    <a:gd name="f34" fmla="*/ f27 1 31"/>
                    <a:gd name="f35" fmla="*/ f28 1 3"/>
                    <a:gd name="f36" fmla="*/ f29 1 31"/>
                    <a:gd name="f37" fmla="*/ f30 1 3"/>
                    <a:gd name="f38" fmla="*/ 0 1 f24"/>
                    <a:gd name="f39" fmla="*/ f6 1 f24"/>
                    <a:gd name="f40" fmla="*/ 0 1 f23"/>
                    <a:gd name="f41" fmla="*/ f7 1 f23"/>
                    <a:gd name="f42" fmla="+- f31 0 f1"/>
                    <a:gd name="f43" fmla="*/ f32 1 f24"/>
                    <a:gd name="f44" fmla="*/ f33 1 f23"/>
                    <a:gd name="f45" fmla="*/ f34 1 f24"/>
                    <a:gd name="f46" fmla="*/ f35 1 f23"/>
                    <a:gd name="f47" fmla="*/ f36 1 f24"/>
                    <a:gd name="f48" fmla="*/ f37 1 f23"/>
                    <a:gd name="f49" fmla="*/ f38 f18 1"/>
                    <a:gd name="f50" fmla="*/ f39 f18 1"/>
                    <a:gd name="f51" fmla="*/ f41 f19 1"/>
                    <a:gd name="f52" fmla="*/ f40 f19 1"/>
                    <a:gd name="f53" fmla="*/ f43 f18 1"/>
                    <a:gd name="f54" fmla="*/ f44 f19 1"/>
                    <a:gd name="f55" fmla="*/ f45 f18 1"/>
                    <a:gd name="f56" fmla="*/ f46 f19 1"/>
                    <a:gd name="f57" fmla="*/ f47 f18 1"/>
                    <a:gd name="f58" fmla="*/ f48 f1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2">
                      <a:pos x="f53" y="f54"/>
                    </a:cxn>
                    <a:cxn ang="f42">
                      <a:pos x="f53" y="f54"/>
                    </a:cxn>
                    <a:cxn ang="f42">
                      <a:pos x="f55" y="f56"/>
                    </a:cxn>
                    <a:cxn ang="f42">
                      <a:pos x="f57" y="f58"/>
                    </a:cxn>
                    <a:cxn ang="f42">
                      <a:pos x="f53" y="f54"/>
                    </a:cxn>
                  </a:cxnLst>
                  <a:rect l="f49" t="f52" r="f50" b="f51"/>
                  <a:pathLst>
                    <a:path w="31" h="3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11" y="f12"/>
                        <a:pt x="f5" y="f7"/>
                      </a:cubicBezTo>
                      <a:cubicBezTo>
                        <a:pt x="f13" y="f7"/>
                        <a:pt x="f14" y="f12"/>
                        <a:pt x="f6" y="f12"/>
                      </a:cubicBezTo>
                      <a:cubicBezTo>
                        <a:pt x="f15" y="f10"/>
                        <a:pt x="f1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56" name="Freeform 34">
                  <a:extLst>
                    <a:ext uri="{FF2B5EF4-FFF2-40B4-BE49-F238E27FC236}">
                      <a16:creationId xmlns:a16="http://schemas.microsoft.com/office/drawing/2014/main" id="{9A43A1B6-BFAD-4A37-B882-0FEC3FF880A3}"/>
                    </a:ext>
                  </a:extLst>
                </p:cNvPr>
                <p:cNvSpPr/>
                <p:nvPr/>
              </p:nvSpPr>
              <p:spPr>
                <a:xfrm rot="5399996" flipH="1">
                  <a:off x="4436719" y="2419882"/>
                  <a:ext cx="73545" cy="1336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98"/>
                    <a:gd name="f7" fmla="val 27"/>
                    <a:gd name="f8" fmla="val 60"/>
                    <a:gd name="f9" fmla="val 63"/>
                    <a:gd name="f10" fmla="val 23"/>
                    <a:gd name="f11" fmla="val 113"/>
                    <a:gd name="f12" fmla="val 19"/>
                    <a:gd name="f13" fmla="val 156"/>
                    <a:gd name="f14" fmla="val 24"/>
                    <a:gd name="f15" fmla="val 21"/>
                    <a:gd name="f16" fmla="val 171"/>
                    <a:gd name="f17" fmla="val 7"/>
                    <a:gd name="f18" fmla="val 134"/>
                    <a:gd name="f19" fmla="val 133"/>
                    <a:gd name="f20" fmla="val 2"/>
                    <a:gd name="f21" fmla="val 3"/>
                    <a:gd name="f22" fmla="val 89"/>
                    <a:gd name="f23" fmla="val 6"/>
                    <a:gd name="f24" fmla="val 104"/>
                    <a:gd name="f25" fmla="val 8"/>
                    <a:gd name="f26" fmla="val 186"/>
                    <a:gd name="f27" fmla="val 11"/>
                    <a:gd name="f28" fmla="val 149"/>
                    <a:gd name="f29" fmla="val 14"/>
                    <a:gd name="f30" fmla="val 91"/>
                    <a:gd name="f31" fmla="val 16"/>
                    <a:gd name="f32" fmla="val 102"/>
                    <a:gd name="f33" fmla="val 13"/>
                    <a:gd name="f34" fmla="val 74"/>
                    <a:gd name="f35" fmla="val 97"/>
                    <a:gd name="f36" fmla="val 18"/>
                    <a:gd name="f37" fmla="val 25"/>
                    <a:gd name="f38" fmla="val 64"/>
                    <a:gd name="f39" fmla="val 46"/>
                    <a:gd name="f40" fmla="val 26"/>
                    <a:gd name="f41" fmla="+- 0 0 -90"/>
                    <a:gd name="f42" fmla="*/ f3 1 198"/>
                    <a:gd name="f43" fmla="*/ f4 1 27"/>
                    <a:gd name="f44" fmla="+- f7 0 f5"/>
                    <a:gd name="f45" fmla="+- f6 0 f5"/>
                    <a:gd name="f46" fmla="*/ f41 f0 1"/>
                    <a:gd name="f47" fmla="*/ f45 1 198"/>
                    <a:gd name="f48" fmla="*/ f44 1 27"/>
                    <a:gd name="f49" fmla="*/ 60 f45 1"/>
                    <a:gd name="f50" fmla="*/ 27 f44 1"/>
                    <a:gd name="f51" fmla="*/ 156 f45 1"/>
                    <a:gd name="f52" fmla="*/ 24 f44 1"/>
                    <a:gd name="f53" fmla="*/ 134 f45 1"/>
                    <a:gd name="f54" fmla="*/ 0 f44 1"/>
                    <a:gd name="f55" fmla="*/ 89 f45 1"/>
                    <a:gd name="f56" fmla="*/ 6 f44 1"/>
                    <a:gd name="f57" fmla="*/ 149 f45 1"/>
                    <a:gd name="f58" fmla="*/ 14 f44 1"/>
                    <a:gd name="f59" fmla="*/ 74 f45 1"/>
                    <a:gd name="f60" fmla="*/ 11 f44 1"/>
                    <a:gd name="f61" fmla="*/ 13 f45 1"/>
                    <a:gd name="f62" fmla="*/ 25 f44 1"/>
                    <a:gd name="f63" fmla="*/ 63 f45 1"/>
                    <a:gd name="f64" fmla="*/ 23 f44 1"/>
                    <a:gd name="f65" fmla="*/ f46 1 f2"/>
                    <a:gd name="f66" fmla="*/ f49 1 198"/>
                    <a:gd name="f67" fmla="*/ f50 1 27"/>
                    <a:gd name="f68" fmla="*/ f51 1 198"/>
                    <a:gd name="f69" fmla="*/ f52 1 27"/>
                    <a:gd name="f70" fmla="*/ f53 1 198"/>
                    <a:gd name="f71" fmla="*/ f54 1 27"/>
                    <a:gd name="f72" fmla="*/ f55 1 198"/>
                    <a:gd name="f73" fmla="*/ f56 1 27"/>
                    <a:gd name="f74" fmla="*/ f57 1 198"/>
                    <a:gd name="f75" fmla="*/ f58 1 27"/>
                    <a:gd name="f76" fmla="*/ f59 1 198"/>
                    <a:gd name="f77" fmla="*/ f60 1 27"/>
                    <a:gd name="f78" fmla="*/ f61 1 198"/>
                    <a:gd name="f79" fmla="*/ f62 1 27"/>
                    <a:gd name="f80" fmla="*/ f63 1 198"/>
                    <a:gd name="f81" fmla="*/ f64 1 27"/>
                    <a:gd name="f82" fmla="*/ 0 1 f47"/>
                    <a:gd name="f83" fmla="*/ f6 1 f47"/>
                    <a:gd name="f84" fmla="*/ 0 1 f48"/>
                    <a:gd name="f85" fmla="*/ f7 1 f48"/>
                    <a:gd name="f86" fmla="+- f65 0 f1"/>
                    <a:gd name="f87" fmla="*/ f66 1 f47"/>
                    <a:gd name="f88" fmla="*/ f67 1 f48"/>
                    <a:gd name="f89" fmla="*/ f68 1 f47"/>
                    <a:gd name="f90" fmla="*/ f69 1 f48"/>
                    <a:gd name="f91" fmla="*/ f70 1 f47"/>
                    <a:gd name="f92" fmla="*/ f71 1 f48"/>
                    <a:gd name="f93" fmla="*/ f72 1 f47"/>
                    <a:gd name="f94" fmla="*/ f73 1 f48"/>
                    <a:gd name="f95" fmla="*/ f74 1 f47"/>
                    <a:gd name="f96" fmla="*/ f75 1 f48"/>
                    <a:gd name="f97" fmla="*/ f76 1 f47"/>
                    <a:gd name="f98" fmla="*/ f77 1 f48"/>
                    <a:gd name="f99" fmla="*/ f78 1 f47"/>
                    <a:gd name="f100" fmla="*/ f79 1 f48"/>
                    <a:gd name="f101" fmla="*/ f80 1 f47"/>
                    <a:gd name="f102" fmla="*/ f81 1 f48"/>
                    <a:gd name="f103" fmla="*/ f82 f42 1"/>
                    <a:gd name="f104" fmla="*/ f83 f42 1"/>
                    <a:gd name="f105" fmla="*/ f85 f43 1"/>
                    <a:gd name="f106" fmla="*/ f84 f43 1"/>
                    <a:gd name="f107" fmla="*/ f87 f42 1"/>
                    <a:gd name="f108" fmla="*/ f88 f43 1"/>
                    <a:gd name="f109" fmla="*/ f89 f42 1"/>
                    <a:gd name="f110" fmla="*/ f90 f43 1"/>
                    <a:gd name="f111" fmla="*/ f91 f42 1"/>
                    <a:gd name="f112" fmla="*/ f92 f43 1"/>
                    <a:gd name="f113" fmla="*/ f93 f42 1"/>
                    <a:gd name="f114" fmla="*/ f94 f43 1"/>
                    <a:gd name="f115" fmla="*/ f95 f42 1"/>
                    <a:gd name="f116" fmla="*/ f96 f43 1"/>
                    <a:gd name="f117" fmla="*/ f97 f42 1"/>
                    <a:gd name="f118" fmla="*/ f98 f43 1"/>
                    <a:gd name="f119" fmla="*/ f99 f42 1"/>
                    <a:gd name="f120" fmla="*/ f100 f43 1"/>
                    <a:gd name="f121" fmla="*/ f101 f42 1"/>
                    <a:gd name="f122" fmla="*/ f102 f4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86">
                      <a:pos x="f107" y="f108"/>
                    </a:cxn>
                    <a:cxn ang="f86">
                      <a:pos x="f107" y="f108"/>
                    </a:cxn>
                    <a:cxn ang="f86">
                      <a:pos x="f109" y="f110"/>
                    </a:cxn>
                    <a:cxn ang="f86">
                      <a:pos x="f111" y="f112"/>
                    </a:cxn>
                    <a:cxn ang="f86">
                      <a:pos x="f113" y="f114"/>
                    </a:cxn>
                    <a:cxn ang="f86">
                      <a:pos x="f115" y="f116"/>
                    </a:cxn>
                    <a:cxn ang="f86">
                      <a:pos x="f117" y="f118"/>
                    </a:cxn>
                    <a:cxn ang="f86">
                      <a:pos x="f119" y="f120"/>
                    </a:cxn>
                    <a:cxn ang="f86">
                      <a:pos x="f121" y="f122"/>
                    </a:cxn>
                    <a:cxn ang="f86">
                      <a:pos x="f107" y="f108"/>
                    </a:cxn>
                  </a:cxnLst>
                  <a:rect l="f103" t="f106" r="f104" b="f105"/>
                  <a:pathLst>
                    <a:path w="198" h="27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9" y="f10"/>
                        <a:pt x="f11" y="f12"/>
                        <a:pt x="f13" y="f14"/>
                      </a:cubicBezTo>
                      <a:cubicBezTo>
                        <a:pt x="f6" y="f15"/>
                        <a:pt x="f16" y="f17"/>
                        <a:pt x="f18" y="f5"/>
                      </a:cubicBezTo>
                      <a:cubicBezTo>
                        <a:pt x="f19" y="f20"/>
                        <a:pt x="f19" y="f21"/>
                        <a:pt x="f22" y="f23"/>
                      </a:cubicBezTo>
                      <a:cubicBezTo>
                        <a:pt x="f24" y="f25"/>
                        <a:pt x="f26" y="f27"/>
                        <a:pt x="f28" y="f29"/>
                      </a:cubicBezTo>
                      <a:cubicBezTo>
                        <a:pt x="f30" y="f31"/>
                        <a:pt x="f32" y="f33"/>
                        <a:pt x="f34" y="f27"/>
                      </a:cubicBezTo>
                      <a:cubicBezTo>
                        <a:pt x="f35" y="f31"/>
                        <a:pt x="f5" y="f36"/>
                        <a:pt x="f33" y="f37"/>
                      </a:cubicBezTo>
                      <a:lnTo>
                        <a:pt x="f9" y="f10"/>
                      </a:lnTo>
                      <a:cubicBezTo>
                        <a:pt x="f38" y="f14"/>
                        <a:pt x="f39" y="f40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57" name="Freeform 35">
                  <a:extLst>
                    <a:ext uri="{FF2B5EF4-FFF2-40B4-BE49-F238E27FC236}">
                      <a16:creationId xmlns:a16="http://schemas.microsoft.com/office/drawing/2014/main" id="{4780AB47-52F9-44C4-B49C-CB4E317DE3E7}"/>
                    </a:ext>
                  </a:extLst>
                </p:cNvPr>
                <p:cNvSpPr/>
                <p:nvPr/>
              </p:nvSpPr>
              <p:spPr>
                <a:xfrm rot="5399996" flipH="1">
                  <a:off x="4463045" y="2393328"/>
                  <a:ext cx="37078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0"/>
                    <a:gd name="f7" fmla="val 6"/>
                    <a:gd name="f8" fmla="val 82"/>
                    <a:gd name="f9" fmla="val 79"/>
                    <a:gd name="f10" fmla="val 5"/>
                    <a:gd name="f11" fmla="val 65"/>
                    <a:gd name="f12" fmla="val 4"/>
                    <a:gd name="f13" fmla="val 38"/>
                    <a:gd name="f14" fmla="val 8"/>
                    <a:gd name="f15" fmla="val 2"/>
                    <a:gd name="f16" fmla="val 88"/>
                    <a:gd name="f17" fmla="+- 0 0 -90"/>
                    <a:gd name="f18" fmla="*/ f3 1 100"/>
                    <a:gd name="f19" fmla="*/ f4 1 6"/>
                    <a:gd name="f20" fmla="+- f7 0 f5"/>
                    <a:gd name="f21" fmla="+- f6 0 f5"/>
                    <a:gd name="f22" fmla="*/ f17 f0 1"/>
                    <a:gd name="f23" fmla="*/ f20 1 6"/>
                    <a:gd name="f24" fmla="*/ f21 1 100"/>
                    <a:gd name="f25" fmla="*/ 82 f21 1"/>
                    <a:gd name="f26" fmla="*/ 6 f20 1"/>
                    <a:gd name="f27" fmla="*/ 100 f21 1"/>
                    <a:gd name="f28" fmla="*/ 38 f21 1"/>
                    <a:gd name="f29" fmla="*/ 0 f20 1"/>
                    <a:gd name="f30" fmla="*/ 0 f21 1"/>
                    <a:gd name="f31" fmla="*/ 5 f20 1"/>
                    <a:gd name="f32" fmla="*/ 88 f21 1"/>
                    <a:gd name="f33" fmla="*/ f22 1 f2"/>
                    <a:gd name="f34" fmla="*/ f25 1 100"/>
                    <a:gd name="f35" fmla="*/ f26 1 6"/>
                    <a:gd name="f36" fmla="*/ f27 1 100"/>
                    <a:gd name="f37" fmla="*/ f28 1 100"/>
                    <a:gd name="f38" fmla="*/ f29 1 6"/>
                    <a:gd name="f39" fmla="*/ f30 1 100"/>
                    <a:gd name="f40" fmla="*/ f31 1 6"/>
                    <a:gd name="f41" fmla="*/ f32 1 100"/>
                    <a:gd name="f42" fmla="*/ 0 1 f24"/>
                    <a:gd name="f43" fmla="*/ f6 1 f24"/>
                    <a:gd name="f44" fmla="*/ 0 1 f23"/>
                    <a:gd name="f45" fmla="*/ f7 1 f23"/>
                    <a:gd name="f46" fmla="+- f33 0 f1"/>
                    <a:gd name="f47" fmla="*/ f34 1 f24"/>
                    <a:gd name="f48" fmla="*/ f35 1 f23"/>
                    <a:gd name="f49" fmla="*/ f36 1 f24"/>
                    <a:gd name="f50" fmla="*/ f37 1 f24"/>
                    <a:gd name="f51" fmla="*/ f38 1 f23"/>
                    <a:gd name="f52" fmla="*/ f39 1 f24"/>
                    <a:gd name="f53" fmla="*/ f40 1 f23"/>
                    <a:gd name="f54" fmla="*/ f41 1 f24"/>
                    <a:gd name="f55" fmla="*/ f42 f18 1"/>
                    <a:gd name="f56" fmla="*/ f43 f18 1"/>
                    <a:gd name="f57" fmla="*/ f45 f19 1"/>
                    <a:gd name="f58" fmla="*/ f44 f19 1"/>
                    <a:gd name="f59" fmla="*/ f47 f18 1"/>
                    <a:gd name="f60" fmla="*/ f48 f19 1"/>
                    <a:gd name="f61" fmla="*/ f49 f18 1"/>
                    <a:gd name="f62" fmla="*/ f50 f18 1"/>
                    <a:gd name="f63" fmla="*/ f51 f19 1"/>
                    <a:gd name="f64" fmla="*/ f52 f18 1"/>
                    <a:gd name="f65" fmla="*/ f53 f19 1"/>
                    <a:gd name="f66" fmla="*/ f54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6">
                      <a:pos x="f59" y="f60"/>
                    </a:cxn>
                    <a:cxn ang="f46">
                      <a:pos x="f59" y="f60"/>
                    </a:cxn>
                    <a:cxn ang="f46">
                      <a:pos x="f61" y="f60"/>
                    </a:cxn>
                    <a:cxn ang="f46">
                      <a:pos x="f62" y="f63"/>
                    </a:cxn>
                    <a:cxn ang="f46">
                      <a:pos x="f64" y="f65"/>
                    </a:cxn>
                    <a:cxn ang="f46">
                      <a:pos x="f66" y="f60"/>
                    </a:cxn>
                    <a:cxn ang="f46">
                      <a:pos x="f59" y="f60"/>
                    </a:cxn>
                  </a:cxnLst>
                  <a:rect l="f55" t="f58" r="f56" b="f57"/>
                  <a:pathLst>
                    <a:path w="100" h="6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7"/>
                      </a:lnTo>
                      <a:cubicBezTo>
                        <a:pt x="f9" y="f10"/>
                        <a:pt x="f11" y="f12"/>
                        <a:pt x="f13" y="f5"/>
                      </a:cubicBezTo>
                      <a:cubicBezTo>
                        <a:pt x="f14" y="f15"/>
                        <a:pt x="f15" y="f12"/>
                        <a:pt x="f5" y="f10"/>
                      </a:cubicBezTo>
                      <a:lnTo>
                        <a:pt x="f16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58" name="Freeform 36">
                  <a:extLst>
                    <a:ext uri="{FF2B5EF4-FFF2-40B4-BE49-F238E27FC236}">
                      <a16:creationId xmlns:a16="http://schemas.microsoft.com/office/drawing/2014/main" id="{C23FA870-FACE-487F-B966-51EEBCDCF973}"/>
                    </a:ext>
                  </a:extLst>
                </p:cNvPr>
                <p:cNvSpPr/>
                <p:nvPr/>
              </p:nvSpPr>
              <p:spPr>
                <a:xfrm rot="5399996" flipH="1">
                  <a:off x="4451793" y="2346424"/>
                  <a:ext cx="52532" cy="703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42"/>
                    <a:gd name="f7" fmla="val 14"/>
                    <a:gd name="f8" fmla="val 80"/>
                    <a:gd name="f9" fmla="val 3"/>
                    <a:gd name="f10" fmla="val 66"/>
                    <a:gd name="f11" fmla="val 7"/>
                    <a:gd name="f12" fmla="val 23"/>
                    <a:gd name="f13" fmla="val 9"/>
                    <a:gd name="f14" fmla="val 49"/>
                    <a:gd name="f15" fmla="val 102"/>
                    <a:gd name="f16" fmla="val 86"/>
                    <a:gd name="f17" fmla="val 10"/>
                    <a:gd name="f18" fmla="val 118"/>
                    <a:gd name="f19" fmla="val 8"/>
                    <a:gd name="f20" fmla="val 33"/>
                    <a:gd name="f21" fmla="val 6"/>
                    <a:gd name="f22" fmla="val 81"/>
                    <a:gd name="f23" fmla="val 97"/>
                    <a:gd name="f24" fmla="val 112"/>
                    <a:gd name="f25" fmla="val 2"/>
                    <a:gd name="f26" fmla="val 127"/>
                    <a:gd name="f27" fmla="val 111"/>
                    <a:gd name="f28" fmla="val 1"/>
                    <a:gd name="f29" fmla="val 83"/>
                    <a:gd name="f30" fmla="val 85"/>
                    <a:gd name="f31" fmla="val 89"/>
                    <a:gd name="f32" fmla="val 90"/>
                    <a:gd name="f33" fmla="val 84"/>
                    <a:gd name="f34" fmla="val 82"/>
                    <a:gd name="f35" fmla="val 56"/>
                    <a:gd name="f36" fmla="val 76"/>
                    <a:gd name="f37" fmla="val 18"/>
                    <a:gd name="f38" fmla="val 40"/>
                    <a:gd name="f39" fmla="+- 0 0 -90"/>
                    <a:gd name="f40" fmla="*/ f3 1 142"/>
                    <a:gd name="f41" fmla="*/ f4 1 14"/>
                    <a:gd name="f42" fmla="+- f7 0 f5"/>
                    <a:gd name="f43" fmla="+- f6 0 f5"/>
                    <a:gd name="f44" fmla="*/ f39 f0 1"/>
                    <a:gd name="f45" fmla="*/ f43 1 142"/>
                    <a:gd name="f46" fmla="*/ f42 1 14"/>
                    <a:gd name="f47" fmla="*/ 80 f43 1"/>
                    <a:gd name="f48" fmla="*/ 3 f42 1"/>
                    <a:gd name="f49" fmla="*/ 49 f43 1"/>
                    <a:gd name="f50" fmla="*/ 14 f42 1"/>
                    <a:gd name="f51" fmla="*/ 118 f43 1"/>
                    <a:gd name="f52" fmla="*/ 8 f42 1"/>
                    <a:gd name="f53" fmla="*/ 81 f43 1"/>
                    <a:gd name="f54" fmla="*/ 127 f43 1"/>
                    <a:gd name="f55" fmla="*/ 2 f42 1"/>
                    <a:gd name="f56" fmla="*/ 83 f43 1"/>
                    <a:gd name="f57" fmla="*/ 0 f42 1"/>
                    <a:gd name="f58" fmla="*/ 85 f43 1"/>
                    <a:gd name="f59" fmla="*/ 1 f42 1"/>
                    <a:gd name="f60" fmla="*/ 86 f43 1"/>
                    <a:gd name="f61" fmla="*/ 84 f43 1"/>
                    <a:gd name="f62" fmla="*/ 0 f43 1"/>
                    <a:gd name="f63" fmla="*/ f44 1 f2"/>
                    <a:gd name="f64" fmla="*/ f47 1 142"/>
                    <a:gd name="f65" fmla="*/ f48 1 14"/>
                    <a:gd name="f66" fmla="*/ f49 1 142"/>
                    <a:gd name="f67" fmla="*/ f50 1 14"/>
                    <a:gd name="f68" fmla="*/ f51 1 142"/>
                    <a:gd name="f69" fmla="*/ f52 1 14"/>
                    <a:gd name="f70" fmla="*/ f53 1 142"/>
                    <a:gd name="f71" fmla="*/ f54 1 142"/>
                    <a:gd name="f72" fmla="*/ f55 1 14"/>
                    <a:gd name="f73" fmla="*/ f56 1 142"/>
                    <a:gd name="f74" fmla="*/ f57 1 14"/>
                    <a:gd name="f75" fmla="*/ f58 1 142"/>
                    <a:gd name="f76" fmla="*/ f59 1 14"/>
                    <a:gd name="f77" fmla="*/ f60 1 142"/>
                    <a:gd name="f78" fmla="*/ f61 1 142"/>
                    <a:gd name="f79" fmla="*/ f62 1 142"/>
                    <a:gd name="f80" fmla="*/ 0 1 f45"/>
                    <a:gd name="f81" fmla="*/ f6 1 f45"/>
                    <a:gd name="f82" fmla="*/ 0 1 f46"/>
                    <a:gd name="f83" fmla="*/ f7 1 f46"/>
                    <a:gd name="f84" fmla="+- f63 0 f1"/>
                    <a:gd name="f85" fmla="*/ f64 1 f45"/>
                    <a:gd name="f86" fmla="*/ f65 1 f46"/>
                    <a:gd name="f87" fmla="*/ f66 1 f45"/>
                    <a:gd name="f88" fmla="*/ f67 1 f46"/>
                    <a:gd name="f89" fmla="*/ f68 1 f45"/>
                    <a:gd name="f90" fmla="*/ f69 1 f46"/>
                    <a:gd name="f91" fmla="*/ f70 1 f45"/>
                    <a:gd name="f92" fmla="*/ f71 1 f45"/>
                    <a:gd name="f93" fmla="*/ f72 1 f46"/>
                    <a:gd name="f94" fmla="*/ f73 1 f45"/>
                    <a:gd name="f95" fmla="*/ f74 1 f46"/>
                    <a:gd name="f96" fmla="*/ f75 1 f45"/>
                    <a:gd name="f97" fmla="*/ f76 1 f46"/>
                    <a:gd name="f98" fmla="*/ f77 1 f45"/>
                    <a:gd name="f99" fmla="*/ f78 1 f45"/>
                    <a:gd name="f100" fmla="*/ f79 1 f45"/>
                    <a:gd name="f101" fmla="*/ f80 f40 1"/>
                    <a:gd name="f102" fmla="*/ f81 f40 1"/>
                    <a:gd name="f103" fmla="*/ f83 f41 1"/>
                    <a:gd name="f104" fmla="*/ f82 f41 1"/>
                    <a:gd name="f105" fmla="*/ f85 f40 1"/>
                    <a:gd name="f106" fmla="*/ f86 f41 1"/>
                    <a:gd name="f107" fmla="*/ f87 f40 1"/>
                    <a:gd name="f108" fmla="*/ f88 f41 1"/>
                    <a:gd name="f109" fmla="*/ f89 f40 1"/>
                    <a:gd name="f110" fmla="*/ f90 f41 1"/>
                    <a:gd name="f111" fmla="*/ f91 f40 1"/>
                    <a:gd name="f112" fmla="*/ f92 f40 1"/>
                    <a:gd name="f113" fmla="*/ f93 f41 1"/>
                    <a:gd name="f114" fmla="*/ f94 f40 1"/>
                    <a:gd name="f115" fmla="*/ f95 f41 1"/>
                    <a:gd name="f116" fmla="*/ f96 f40 1"/>
                    <a:gd name="f117" fmla="*/ f97 f41 1"/>
                    <a:gd name="f118" fmla="*/ f98 f40 1"/>
                    <a:gd name="f119" fmla="*/ f99 f40 1"/>
                    <a:gd name="f120" fmla="*/ f100 f4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84">
                      <a:pos x="f105" y="f106"/>
                    </a:cxn>
                    <a:cxn ang="f84">
                      <a:pos x="f105" y="f106"/>
                    </a:cxn>
                    <a:cxn ang="f84">
                      <a:pos x="f107" y="f108"/>
                    </a:cxn>
                    <a:cxn ang="f84">
                      <a:pos x="f109" y="f110"/>
                    </a:cxn>
                    <a:cxn ang="f84">
                      <a:pos x="f111" y="f106"/>
                    </a:cxn>
                    <a:cxn ang="f84">
                      <a:pos x="f112" y="f113"/>
                    </a:cxn>
                    <a:cxn ang="f84">
                      <a:pos x="f114" y="f115"/>
                    </a:cxn>
                    <a:cxn ang="f84">
                      <a:pos x="f116" y="f117"/>
                    </a:cxn>
                    <a:cxn ang="f84">
                      <a:pos x="f116" y="f117"/>
                    </a:cxn>
                    <a:cxn ang="f84">
                      <a:pos x="f116" y="f117"/>
                    </a:cxn>
                    <a:cxn ang="f84">
                      <a:pos x="f118" y="f117"/>
                    </a:cxn>
                    <a:cxn ang="f84">
                      <a:pos x="f119" y="f117"/>
                    </a:cxn>
                    <a:cxn ang="f84">
                      <a:pos x="f105" y="f106"/>
                    </a:cxn>
                    <a:cxn ang="f84">
                      <a:pos x="f119" y="f117"/>
                    </a:cxn>
                    <a:cxn ang="f84">
                      <a:pos x="f116" y="f117"/>
                    </a:cxn>
                    <a:cxn ang="f84">
                      <a:pos x="f116" y="f117"/>
                    </a:cxn>
                    <a:cxn ang="f84">
                      <a:pos x="f120" y="f106"/>
                    </a:cxn>
                    <a:cxn ang="f84">
                      <a:pos x="f105" y="f106"/>
                    </a:cxn>
                  </a:cxnLst>
                  <a:rect l="f101" t="f104" r="f102" b="f103"/>
                  <a:pathLst>
                    <a:path w="142" h="14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11"/>
                        <a:pt x="f12" y="f13"/>
                        <a:pt x="f14" y="f7"/>
                      </a:cubicBezTo>
                      <a:cubicBezTo>
                        <a:pt x="f15" y="f7"/>
                        <a:pt x="f16" y="f17"/>
                        <a:pt x="f18" y="f19"/>
                      </a:cubicBezTo>
                      <a:cubicBezTo>
                        <a:pt x="f20" y="f13"/>
                        <a:pt x="f6" y="f21"/>
                        <a:pt x="f22" y="f9"/>
                      </a:cubicBezTo>
                      <a:cubicBezTo>
                        <a:pt x="f23" y="f9"/>
                        <a:pt x="f24" y="f25"/>
                        <a:pt x="f26" y="f25"/>
                      </a:cubicBezTo>
                      <a:cubicBezTo>
                        <a:pt x="f27" y="f25"/>
                        <a:pt x="f23" y="f28"/>
                        <a:pt x="f29" y="f5"/>
                      </a:cubicBezTo>
                      <a:lnTo>
                        <a:pt x="f30" y="f28"/>
                      </a:lnTo>
                      <a:lnTo>
                        <a:pt x="f30" y="f28"/>
                      </a:lnTo>
                      <a:cubicBezTo>
                        <a:pt x="f30" y="f28"/>
                        <a:pt x="f30" y="f28"/>
                        <a:pt x="f30" y="f28"/>
                      </a:cubicBezTo>
                      <a:cubicBezTo>
                        <a:pt x="f31" y="f28"/>
                        <a:pt x="f32" y="f28"/>
                        <a:pt x="f16" y="f28"/>
                      </a:cubicBezTo>
                      <a:lnTo>
                        <a:pt x="f33" y="f28"/>
                      </a:lnTo>
                      <a:cubicBezTo>
                        <a:pt x="f29" y="f25"/>
                        <a:pt x="f34" y="f25"/>
                        <a:pt x="f8" y="f9"/>
                      </a:cubicBezTo>
                      <a:cubicBezTo>
                        <a:pt x="f35" y="f25"/>
                        <a:pt x="f36" y="f25"/>
                        <a:pt x="f33" y="f28"/>
                      </a:cubicBezTo>
                      <a:cubicBezTo>
                        <a:pt x="f33" y="f28"/>
                        <a:pt x="f30" y="f28"/>
                        <a:pt x="f30" y="f28"/>
                      </a:cubicBezTo>
                      <a:lnTo>
                        <a:pt x="f30" y="f28"/>
                      </a:lnTo>
                      <a:lnTo>
                        <a:pt x="f5" y="f9"/>
                      </a:lnTo>
                      <a:cubicBezTo>
                        <a:pt x="f37" y="f9"/>
                        <a:pt x="f38" y="f9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59" name="Freeform 37">
                  <a:extLst>
                    <a:ext uri="{FF2B5EF4-FFF2-40B4-BE49-F238E27FC236}">
                      <a16:creationId xmlns:a16="http://schemas.microsoft.com/office/drawing/2014/main" id="{555692C5-58A3-459D-A84B-7FBDCAE37D1A}"/>
                    </a:ext>
                  </a:extLst>
                </p:cNvPr>
                <p:cNvSpPr/>
                <p:nvPr/>
              </p:nvSpPr>
              <p:spPr>
                <a:xfrm rot="5399996" flipH="1">
                  <a:off x="4467406" y="2189818"/>
                  <a:ext cx="3712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1"/>
                    <a:gd name="f7" fmla="val 1"/>
                    <a:gd name="f8" fmla="val 8"/>
                    <a:gd name="f9" fmla="val 2"/>
                    <a:gd name="f10" fmla="+- 0 0 -90"/>
                    <a:gd name="f11" fmla="*/ f3 1 11"/>
                    <a:gd name="f12" fmla="*/ f4 1 1"/>
                    <a:gd name="f13" fmla="+- f7 0 f5"/>
                    <a:gd name="f14" fmla="+- f6 0 f5"/>
                    <a:gd name="f15" fmla="*/ f10 f0 1"/>
                    <a:gd name="f16" fmla="*/ f14 1 11"/>
                    <a:gd name="f17" fmla="*/ 11 f14 1"/>
                    <a:gd name="f18" fmla="*/ 1 f13 1"/>
                    <a:gd name="f19" fmla="*/ 8 f14 1"/>
                    <a:gd name="f20" fmla="*/ 0 f13 1"/>
                    <a:gd name="f21" fmla="*/ 0 1 f13"/>
                    <a:gd name="f22" fmla="*/ f7 1 f13"/>
                    <a:gd name="f23" fmla="*/ f15 1 f2"/>
                    <a:gd name="f24" fmla="*/ f17 1 11"/>
                    <a:gd name="f25" fmla="*/ f19 1 11"/>
                    <a:gd name="f26" fmla="*/ f18 1 f13"/>
                    <a:gd name="f27" fmla="*/ f20 1 f13"/>
                    <a:gd name="f28" fmla="*/ 0 1 f16"/>
                    <a:gd name="f29" fmla="*/ f6 1 f16"/>
                    <a:gd name="f30" fmla="*/ f22 f12 1"/>
                    <a:gd name="f31" fmla="*/ f21 f12 1"/>
                    <a:gd name="f32" fmla="+- f23 0 f1"/>
                    <a:gd name="f33" fmla="*/ f24 1 f16"/>
                    <a:gd name="f34" fmla="*/ f25 1 f16"/>
                    <a:gd name="f35" fmla="*/ f28 f11 1"/>
                    <a:gd name="f36" fmla="*/ f29 f11 1"/>
                    <a:gd name="f37" fmla="*/ f26 f12 1"/>
                    <a:gd name="f38" fmla="*/ f27 f12 1"/>
                    <a:gd name="f39" fmla="*/ f33 f11 1"/>
                    <a:gd name="f40" fmla="*/ f34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9" y="f37"/>
                    </a:cxn>
                    <a:cxn ang="f32">
                      <a:pos x="f39" y="f37"/>
                    </a:cxn>
                    <a:cxn ang="f32">
                      <a:pos x="f40" y="f38"/>
                    </a:cxn>
                    <a:cxn ang="f32">
                      <a:pos x="f39" y="f37"/>
                    </a:cxn>
                  </a:cxnLst>
                  <a:rect l="f35" t="f31" r="f36" b="f30"/>
                  <a:pathLst>
                    <a:path w="11" h="1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7"/>
                        <a:pt x="f8" y="f7"/>
                        <a:pt x="f8" y="f5"/>
                      </a:cubicBezTo>
                      <a:cubicBezTo>
                        <a:pt x="f9" y="f7"/>
                        <a:pt x="f5" y="f7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60" name="Freeform 38">
                  <a:extLst>
                    <a:ext uri="{FF2B5EF4-FFF2-40B4-BE49-F238E27FC236}">
                      <a16:creationId xmlns:a16="http://schemas.microsoft.com/office/drawing/2014/main" id="{31B5A2F6-55DB-44E6-87E9-343E8AB4A02F}"/>
                    </a:ext>
                  </a:extLst>
                </p:cNvPr>
                <p:cNvSpPr/>
                <p:nvPr/>
              </p:nvSpPr>
              <p:spPr>
                <a:xfrm rot="5399996" flipH="1">
                  <a:off x="4449576" y="2193541"/>
                  <a:ext cx="45738" cy="562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22"/>
                    <a:gd name="f7" fmla="val 12"/>
                    <a:gd name="f8" fmla="val 48"/>
                    <a:gd name="f9" fmla="val 11"/>
                    <a:gd name="f10" fmla="val 54"/>
                    <a:gd name="f11" fmla="val 10"/>
                    <a:gd name="f12" fmla="val 59"/>
                    <a:gd name="f13" fmla="val 8"/>
                    <a:gd name="f14" fmla="val 79"/>
                    <a:gd name="f15" fmla="val 9"/>
                    <a:gd name="f16" fmla="val 96"/>
                    <a:gd name="f17" fmla="val 80"/>
                    <a:gd name="f18" fmla="val 92"/>
                    <a:gd name="f19" fmla="val 84"/>
                    <a:gd name="f20" fmla="val 7"/>
                    <a:gd name="f21" fmla="val 78"/>
                    <a:gd name="f22" fmla="val 44"/>
                    <a:gd name="f23" fmla="val 6"/>
                    <a:gd name="f24" fmla="val 1"/>
                    <a:gd name="f25" fmla="val 16"/>
                    <a:gd name="f26" fmla="val 4"/>
                    <a:gd name="f27" fmla="val 25"/>
                    <a:gd name="f28" fmla="+- 0 0 -90"/>
                    <a:gd name="f29" fmla="*/ f3 1 122"/>
                    <a:gd name="f30" fmla="*/ f4 1 12"/>
                    <a:gd name="f31" fmla="+- f7 0 f5"/>
                    <a:gd name="f32" fmla="+- f6 0 f5"/>
                    <a:gd name="f33" fmla="*/ f28 f0 1"/>
                    <a:gd name="f34" fmla="*/ f32 1 122"/>
                    <a:gd name="f35" fmla="*/ f31 1 12"/>
                    <a:gd name="f36" fmla="*/ 48 f32 1"/>
                    <a:gd name="f37" fmla="*/ 11 f31 1"/>
                    <a:gd name="f38" fmla="*/ 79 f32 1"/>
                    <a:gd name="f39" fmla="*/ 9 f31 1"/>
                    <a:gd name="f40" fmla="*/ 80 f32 1"/>
                    <a:gd name="f41" fmla="*/ 12 f31 1"/>
                    <a:gd name="f42" fmla="*/ 84 f32 1"/>
                    <a:gd name="f43" fmla="*/ 7 f31 1"/>
                    <a:gd name="f44" fmla="*/ 78 f32 1"/>
                    <a:gd name="f45" fmla="*/ 8 f31 1"/>
                    <a:gd name="f46" fmla="*/ 6 f32 1"/>
                    <a:gd name="f47" fmla="*/ 0 f31 1"/>
                    <a:gd name="f48" fmla="*/ f33 1 f2"/>
                    <a:gd name="f49" fmla="*/ f36 1 122"/>
                    <a:gd name="f50" fmla="*/ f37 1 12"/>
                    <a:gd name="f51" fmla="*/ f38 1 122"/>
                    <a:gd name="f52" fmla="*/ f39 1 12"/>
                    <a:gd name="f53" fmla="*/ f40 1 122"/>
                    <a:gd name="f54" fmla="*/ f41 1 12"/>
                    <a:gd name="f55" fmla="*/ f42 1 122"/>
                    <a:gd name="f56" fmla="*/ f43 1 12"/>
                    <a:gd name="f57" fmla="*/ f44 1 122"/>
                    <a:gd name="f58" fmla="*/ f45 1 12"/>
                    <a:gd name="f59" fmla="*/ f46 1 122"/>
                    <a:gd name="f60" fmla="*/ f47 1 12"/>
                    <a:gd name="f61" fmla="*/ 0 1 f34"/>
                    <a:gd name="f62" fmla="*/ f6 1 f34"/>
                    <a:gd name="f63" fmla="*/ 0 1 f35"/>
                    <a:gd name="f64" fmla="*/ f7 1 f35"/>
                    <a:gd name="f65" fmla="+- f48 0 f1"/>
                    <a:gd name="f66" fmla="*/ f49 1 f34"/>
                    <a:gd name="f67" fmla="*/ f50 1 f35"/>
                    <a:gd name="f68" fmla="*/ f51 1 f34"/>
                    <a:gd name="f69" fmla="*/ f52 1 f35"/>
                    <a:gd name="f70" fmla="*/ f53 1 f34"/>
                    <a:gd name="f71" fmla="*/ f54 1 f35"/>
                    <a:gd name="f72" fmla="*/ f55 1 f34"/>
                    <a:gd name="f73" fmla="*/ f56 1 f35"/>
                    <a:gd name="f74" fmla="*/ f57 1 f34"/>
                    <a:gd name="f75" fmla="*/ f58 1 f35"/>
                    <a:gd name="f76" fmla="*/ f59 1 f34"/>
                    <a:gd name="f77" fmla="*/ f60 1 f35"/>
                    <a:gd name="f78" fmla="*/ f61 f29 1"/>
                    <a:gd name="f79" fmla="*/ f62 f29 1"/>
                    <a:gd name="f80" fmla="*/ f64 f30 1"/>
                    <a:gd name="f81" fmla="*/ f63 f30 1"/>
                    <a:gd name="f82" fmla="*/ f66 f29 1"/>
                    <a:gd name="f83" fmla="*/ f67 f30 1"/>
                    <a:gd name="f84" fmla="*/ f68 f29 1"/>
                    <a:gd name="f85" fmla="*/ f69 f30 1"/>
                    <a:gd name="f86" fmla="*/ f70 f29 1"/>
                    <a:gd name="f87" fmla="*/ f71 f30 1"/>
                    <a:gd name="f88" fmla="*/ f72 f29 1"/>
                    <a:gd name="f89" fmla="*/ f73 f30 1"/>
                    <a:gd name="f90" fmla="*/ f74 f29 1"/>
                    <a:gd name="f91" fmla="*/ f75 f30 1"/>
                    <a:gd name="f92" fmla="*/ f76 f29 1"/>
                    <a:gd name="f93" fmla="*/ f77 f3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65">
                      <a:pos x="f82" y="f83"/>
                    </a:cxn>
                    <a:cxn ang="f65">
                      <a:pos x="f82" y="f83"/>
                    </a:cxn>
                    <a:cxn ang="f65">
                      <a:pos x="f84" y="f85"/>
                    </a:cxn>
                    <a:cxn ang="f65">
                      <a:pos x="f86" y="f87"/>
                    </a:cxn>
                    <a:cxn ang="f65">
                      <a:pos x="f88" y="f89"/>
                    </a:cxn>
                    <a:cxn ang="f65">
                      <a:pos x="f90" y="f91"/>
                    </a:cxn>
                    <a:cxn ang="f65">
                      <a:pos x="f92" y="f93"/>
                    </a:cxn>
                    <a:cxn ang="f65">
                      <a:pos x="f82" y="f83"/>
                    </a:cxn>
                  </a:cxnLst>
                  <a:rect l="f78" t="f81" r="f79" b="f80"/>
                  <a:pathLst>
                    <a:path w="122" h="12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11"/>
                        <a:pt x="f12" y="f13"/>
                        <a:pt x="f14" y="f15"/>
                      </a:cubicBezTo>
                      <a:cubicBezTo>
                        <a:pt x="f16" y="f11"/>
                        <a:pt x="f14" y="f9"/>
                        <a:pt x="f17" y="f7"/>
                      </a:cubicBezTo>
                      <a:cubicBezTo>
                        <a:pt x="f18" y="f9"/>
                        <a:pt x="f6" y="f15"/>
                        <a:pt x="f19" y="f20"/>
                      </a:cubicBezTo>
                      <a:lnTo>
                        <a:pt x="f21" y="f13"/>
                      </a:lnTo>
                      <a:cubicBezTo>
                        <a:pt x="f22" y="f23"/>
                        <a:pt x="f5" y="f24"/>
                        <a:pt x="f23" y="f5"/>
                      </a:cubicBezTo>
                      <a:cubicBezTo>
                        <a:pt x="f25" y="f26"/>
                        <a:pt x="f27" y="f20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61" name="Freeform 39">
                  <a:extLst>
                    <a:ext uri="{FF2B5EF4-FFF2-40B4-BE49-F238E27FC236}">
                      <a16:creationId xmlns:a16="http://schemas.microsoft.com/office/drawing/2014/main" id="{23341BD3-B58C-4FFA-8900-8BD38F224E0C}"/>
                    </a:ext>
                  </a:extLst>
                </p:cNvPr>
                <p:cNvSpPr/>
                <p:nvPr/>
              </p:nvSpPr>
              <p:spPr>
                <a:xfrm rot="5399996" flipH="1">
                  <a:off x="4459547" y="2285789"/>
                  <a:ext cx="27194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74"/>
                    <a:gd name="f7" fmla="val 6"/>
                    <a:gd name="f8" fmla="val 70"/>
                    <a:gd name="f9" fmla="val 2"/>
                    <a:gd name="f10" fmla="val 36"/>
                    <a:gd name="f11" fmla="val 34"/>
                    <a:gd name="f12" fmla="val 4"/>
                    <a:gd name="f13" fmla="val 65"/>
                    <a:gd name="f14" fmla="+- 0 0 -90"/>
                    <a:gd name="f15" fmla="*/ f3 1 74"/>
                    <a:gd name="f16" fmla="*/ f4 1 6"/>
                    <a:gd name="f17" fmla="+- f7 0 f5"/>
                    <a:gd name="f18" fmla="+- f6 0 f5"/>
                    <a:gd name="f19" fmla="*/ f14 f0 1"/>
                    <a:gd name="f20" fmla="*/ f17 1 6"/>
                    <a:gd name="f21" fmla="*/ f18 1 74"/>
                    <a:gd name="f22" fmla="*/ 70 f18 1"/>
                    <a:gd name="f23" fmla="*/ 0 f17 1"/>
                    <a:gd name="f24" fmla="*/ 0 f18 1"/>
                    <a:gd name="f25" fmla="*/ 2 f17 1"/>
                    <a:gd name="f26" fmla="*/ 36 f18 1"/>
                    <a:gd name="f27" fmla="*/ 6 f17 1"/>
                    <a:gd name="f28" fmla="*/ 34 f18 1"/>
                    <a:gd name="f29" fmla="*/ 4 f17 1"/>
                    <a:gd name="f30" fmla="*/ f19 1 f2"/>
                    <a:gd name="f31" fmla="*/ f22 1 74"/>
                    <a:gd name="f32" fmla="*/ f23 1 6"/>
                    <a:gd name="f33" fmla="*/ f24 1 74"/>
                    <a:gd name="f34" fmla="*/ f25 1 6"/>
                    <a:gd name="f35" fmla="*/ f26 1 74"/>
                    <a:gd name="f36" fmla="*/ f27 1 6"/>
                    <a:gd name="f37" fmla="*/ f28 1 74"/>
                    <a:gd name="f38" fmla="*/ f29 1 6"/>
                    <a:gd name="f39" fmla="*/ 0 1 f21"/>
                    <a:gd name="f40" fmla="*/ f6 1 f21"/>
                    <a:gd name="f41" fmla="*/ 0 1 f20"/>
                    <a:gd name="f42" fmla="*/ f7 1 f20"/>
                    <a:gd name="f43" fmla="+- f30 0 f1"/>
                    <a:gd name="f44" fmla="*/ f31 1 f21"/>
                    <a:gd name="f45" fmla="*/ f32 1 f20"/>
                    <a:gd name="f46" fmla="*/ f33 1 f21"/>
                    <a:gd name="f47" fmla="*/ f34 1 f20"/>
                    <a:gd name="f48" fmla="*/ f35 1 f21"/>
                    <a:gd name="f49" fmla="*/ f36 1 f20"/>
                    <a:gd name="f50" fmla="*/ f37 1 f21"/>
                    <a:gd name="f51" fmla="*/ f38 1 f20"/>
                    <a:gd name="f52" fmla="*/ f39 f15 1"/>
                    <a:gd name="f53" fmla="*/ f40 f15 1"/>
                    <a:gd name="f54" fmla="*/ f42 f16 1"/>
                    <a:gd name="f55" fmla="*/ f41 f16 1"/>
                    <a:gd name="f56" fmla="*/ f44 f15 1"/>
                    <a:gd name="f57" fmla="*/ f45 f16 1"/>
                    <a:gd name="f58" fmla="*/ f46 f15 1"/>
                    <a:gd name="f59" fmla="*/ f47 f16 1"/>
                    <a:gd name="f60" fmla="*/ f48 f15 1"/>
                    <a:gd name="f61" fmla="*/ f49 f16 1"/>
                    <a:gd name="f62" fmla="*/ f50 f15 1"/>
                    <a:gd name="f63" fmla="*/ f51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3">
                      <a:pos x="f56" y="f57"/>
                    </a:cxn>
                    <a:cxn ang="f43">
                      <a:pos x="f56" y="f57"/>
                    </a:cxn>
                    <a:cxn ang="f43">
                      <a:pos x="f58" y="f59"/>
                    </a:cxn>
                    <a:cxn ang="f43">
                      <a:pos x="f60" y="f61"/>
                    </a:cxn>
                    <a:cxn ang="f43">
                      <a:pos x="f62" y="f63"/>
                    </a:cxn>
                    <a:cxn ang="f43">
                      <a:pos x="f56" y="f57"/>
                    </a:cxn>
                  </a:cxnLst>
                  <a:rect l="f52" t="f55" r="f53" b="f54"/>
                  <a:pathLst>
                    <a:path w="74" h="6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5" y="f9"/>
                      </a:lnTo>
                      <a:lnTo>
                        <a:pt x="f10" y="f7"/>
                      </a:lnTo>
                      <a:lnTo>
                        <a:pt x="f11" y="f12"/>
                      </a:lnTo>
                      <a:cubicBezTo>
                        <a:pt x="f6" y="f12"/>
                        <a:pt x="f13" y="f9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62" name="Freeform 40">
                  <a:extLst>
                    <a:ext uri="{FF2B5EF4-FFF2-40B4-BE49-F238E27FC236}">
                      <a16:creationId xmlns:a16="http://schemas.microsoft.com/office/drawing/2014/main" id="{A02D4B6E-D1C8-4D03-AE56-AD576F599CEE}"/>
                    </a:ext>
                  </a:extLst>
                </p:cNvPr>
                <p:cNvSpPr/>
                <p:nvPr/>
              </p:nvSpPr>
              <p:spPr>
                <a:xfrm rot="5399996" flipH="1">
                  <a:off x="4474502" y="2420788"/>
                  <a:ext cx="14831" cy="352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0"/>
                    <a:gd name="f7" fmla="val 7"/>
                    <a:gd name="f8" fmla="val 31"/>
                    <a:gd name="f9" fmla="val 5"/>
                    <a:gd name="f10" fmla="+- 0 0 -90"/>
                    <a:gd name="f11" fmla="*/ f3 1 40"/>
                    <a:gd name="f12" fmla="*/ f4 1 7"/>
                    <a:gd name="f13" fmla="+- f7 0 f5"/>
                    <a:gd name="f14" fmla="+- f6 0 f5"/>
                    <a:gd name="f15" fmla="*/ f10 f0 1"/>
                    <a:gd name="f16" fmla="*/ f14 1 40"/>
                    <a:gd name="f17" fmla="*/ f13 1 7"/>
                    <a:gd name="f18" fmla="*/ 31 f14 1"/>
                    <a:gd name="f19" fmla="*/ 5 f13 1"/>
                    <a:gd name="f20" fmla="*/ 40 f14 1"/>
                    <a:gd name="f21" fmla="*/ 0 f13 1"/>
                    <a:gd name="f22" fmla="*/ 0 f14 1"/>
                    <a:gd name="f23" fmla="*/ 7 f13 1"/>
                    <a:gd name="f24" fmla="*/ f15 1 f2"/>
                    <a:gd name="f25" fmla="*/ f18 1 40"/>
                    <a:gd name="f26" fmla="*/ f19 1 7"/>
                    <a:gd name="f27" fmla="*/ f20 1 40"/>
                    <a:gd name="f28" fmla="*/ f21 1 7"/>
                    <a:gd name="f29" fmla="*/ f22 1 40"/>
                    <a:gd name="f30" fmla="*/ f23 1 7"/>
                    <a:gd name="f31" fmla="*/ 0 1 f16"/>
                    <a:gd name="f32" fmla="*/ f6 1 f16"/>
                    <a:gd name="f33" fmla="*/ 0 1 f17"/>
                    <a:gd name="f34" fmla="*/ f7 1 f17"/>
                    <a:gd name="f35" fmla="+- f24 0 f1"/>
                    <a:gd name="f36" fmla="*/ f25 1 f16"/>
                    <a:gd name="f37" fmla="*/ f26 1 f17"/>
                    <a:gd name="f38" fmla="*/ f27 1 f16"/>
                    <a:gd name="f39" fmla="*/ f28 1 f17"/>
                    <a:gd name="f40" fmla="*/ f29 1 f16"/>
                    <a:gd name="f41" fmla="*/ f30 1 f17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40" h="7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6" y="f5"/>
                      </a:lnTo>
                      <a:lnTo>
                        <a:pt x="f5" y="f7"/>
                      </a:lnTo>
                      <a:lnTo>
                        <a:pt x="f8" y="f9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63" name="Freeform 41">
                  <a:extLst>
                    <a:ext uri="{FF2B5EF4-FFF2-40B4-BE49-F238E27FC236}">
                      <a16:creationId xmlns:a16="http://schemas.microsoft.com/office/drawing/2014/main" id="{ECA334A0-17E7-4A39-B7D7-E0E2CAE3FFFB}"/>
                    </a:ext>
                  </a:extLst>
                </p:cNvPr>
                <p:cNvSpPr/>
                <p:nvPr/>
              </p:nvSpPr>
              <p:spPr>
                <a:xfrm rot="5399996" flipH="1">
                  <a:off x="4477963" y="2455218"/>
                  <a:ext cx="8650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4"/>
                    <a:gd name="f7" fmla="val 4"/>
                    <a:gd name="f8" fmla="val 21"/>
                    <a:gd name="f9" fmla="val 3"/>
                    <a:gd name="f10" fmla="+- 0 0 -90"/>
                    <a:gd name="f11" fmla="*/ f3 1 24"/>
                    <a:gd name="f12" fmla="*/ f4 1 4"/>
                    <a:gd name="f13" fmla="+- f7 0 f5"/>
                    <a:gd name="f14" fmla="+- f6 0 f5"/>
                    <a:gd name="f15" fmla="*/ f10 f0 1"/>
                    <a:gd name="f16" fmla="*/ f13 1 4"/>
                    <a:gd name="f17" fmla="*/ f14 1 24"/>
                    <a:gd name="f18" fmla="*/ 21 f14 1"/>
                    <a:gd name="f19" fmla="*/ 4 f13 1"/>
                    <a:gd name="f20" fmla="*/ 24 f14 1"/>
                    <a:gd name="f21" fmla="*/ 0 f13 1"/>
                    <a:gd name="f22" fmla="*/ 0 f14 1"/>
                    <a:gd name="f23" fmla="*/ 3 f13 1"/>
                    <a:gd name="f24" fmla="*/ f15 1 f2"/>
                    <a:gd name="f25" fmla="*/ f18 1 24"/>
                    <a:gd name="f26" fmla="*/ f19 1 4"/>
                    <a:gd name="f27" fmla="*/ f20 1 24"/>
                    <a:gd name="f28" fmla="*/ f21 1 4"/>
                    <a:gd name="f29" fmla="*/ f22 1 24"/>
                    <a:gd name="f30" fmla="*/ f23 1 4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24" h="4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5"/>
                      </a:lnTo>
                      <a:lnTo>
                        <a:pt x="f5" y="f9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64" name="Freeform 42">
                  <a:extLst>
                    <a:ext uri="{FF2B5EF4-FFF2-40B4-BE49-F238E27FC236}">
                      <a16:creationId xmlns:a16="http://schemas.microsoft.com/office/drawing/2014/main" id="{B2366A8A-B74A-4655-BBF1-A6B513073C2F}"/>
                    </a:ext>
                  </a:extLst>
                </p:cNvPr>
                <p:cNvSpPr/>
                <p:nvPr/>
              </p:nvSpPr>
              <p:spPr>
                <a:xfrm rot="5399996" flipH="1">
                  <a:off x="4457499" y="4382262"/>
                  <a:ext cx="8037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1"/>
                    <a:gd name="f7" fmla="val 1"/>
                    <a:gd name="f8" fmla="val 10"/>
                    <a:gd name="f9" fmla="val 16"/>
                    <a:gd name="f10" fmla="+- 0 0 -90"/>
                    <a:gd name="f11" fmla="*/ f3 1 21"/>
                    <a:gd name="f12" fmla="*/ f4 1 1"/>
                    <a:gd name="f13" fmla="+- f7 0 f5"/>
                    <a:gd name="f14" fmla="+- f6 0 f5"/>
                    <a:gd name="f15" fmla="*/ f10 f0 1"/>
                    <a:gd name="f16" fmla="*/ f14 1 21"/>
                    <a:gd name="f17" fmla="*/ 21 f14 1"/>
                    <a:gd name="f18" fmla="*/ 0 f13 1"/>
                    <a:gd name="f19" fmla="*/ 0 f14 1"/>
                    <a:gd name="f20" fmla="*/ 1 f13 1"/>
                    <a:gd name="f21" fmla="*/ 0 1 f13"/>
                    <a:gd name="f22" fmla="*/ f7 1 f13"/>
                    <a:gd name="f23" fmla="*/ f15 1 f2"/>
                    <a:gd name="f24" fmla="*/ f17 1 21"/>
                    <a:gd name="f25" fmla="*/ f19 1 21"/>
                    <a:gd name="f26" fmla="*/ f18 1 f13"/>
                    <a:gd name="f27" fmla="*/ f20 1 f13"/>
                    <a:gd name="f28" fmla="*/ 0 1 f16"/>
                    <a:gd name="f29" fmla="*/ f6 1 f16"/>
                    <a:gd name="f30" fmla="*/ f22 f12 1"/>
                    <a:gd name="f31" fmla="*/ f21 f12 1"/>
                    <a:gd name="f32" fmla="+- f23 0 f1"/>
                    <a:gd name="f33" fmla="*/ f24 1 f16"/>
                    <a:gd name="f34" fmla="*/ f25 1 f16"/>
                    <a:gd name="f35" fmla="*/ f28 f11 1"/>
                    <a:gd name="f36" fmla="*/ f29 f11 1"/>
                    <a:gd name="f37" fmla="*/ f26 f12 1"/>
                    <a:gd name="f38" fmla="*/ f27 f12 1"/>
                    <a:gd name="f39" fmla="*/ f33 f11 1"/>
                    <a:gd name="f40" fmla="*/ f34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9" y="f37"/>
                    </a:cxn>
                    <a:cxn ang="f32">
                      <a:pos x="f39" y="f37"/>
                    </a:cxn>
                    <a:cxn ang="f32">
                      <a:pos x="f40" y="f38"/>
                    </a:cxn>
                    <a:cxn ang="f32">
                      <a:pos x="f39" y="f37"/>
                    </a:cxn>
                  </a:cxnLst>
                  <a:rect l="f35" t="f31" r="f36" b="f30"/>
                  <a:pathLst>
                    <a:path w="21" h="1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7"/>
                      </a:lnTo>
                      <a:cubicBezTo>
                        <a:pt x="f8" y="f5"/>
                        <a:pt x="f9" y="f5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65" name="Freeform 43">
                  <a:extLst>
                    <a:ext uri="{FF2B5EF4-FFF2-40B4-BE49-F238E27FC236}">
                      <a16:creationId xmlns:a16="http://schemas.microsoft.com/office/drawing/2014/main" id="{54251A0B-EF26-4355-A78A-90A91525E934}"/>
                    </a:ext>
                  </a:extLst>
                </p:cNvPr>
                <p:cNvSpPr/>
                <p:nvPr/>
              </p:nvSpPr>
              <p:spPr>
                <a:xfrm rot="5399996" flipH="1">
                  <a:off x="4460365" y="4322620"/>
                  <a:ext cx="3712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"/>
                    <a:gd name="f7" fmla="val 2"/>
                    <a:gd name="f8" fmla="val 6"/>
                    <a:gd name="f9" fmla="val 3"/>
                    <a:gd name="f10" fmla="val 1"/>
                    <a:gd name="f11" fmla="+- 0 0 -90"/>
                    <a:gd name="f12" fmla="*/ f3 1 10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10"/>
                    <a:gd name="f19" fmla="*/ 6 f15 1"/>
                    <a:gd name="f20" fmla="*/ 2 f14 1"/>
                    <a:gd name="f21" fmla="*/ 10 f15 1"/>
                    <a:gd name="f22" fmla="*/ 0 f14 1"/>
                    <a:gd name="f23" fmla="*/ f16 1 f2"/>
                    <a:gd name="f24" fmla="*/ f19 1 10"/>
                    <a:gd name="f25" fmla="*/ f20 1 2"/>
                    <a:gd name="f26" fmla="*/ f21 1 10"/>
                    <a:gd name="f27" fmla="*/ f22 1 2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10" h="2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5"/>
                      </a:lnTo>
                      <a:cubicBezTo>
                        <a:pt x="f9" y="f10"/>
                        <a:pt x="f5" y="f7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66" name="Freeform 44">
                  <a:extLst>
                    <a:ext uri="{FF2B5EF4-FFF2-40B4-BE49-F238E27FC236}">
                      <a16:creationId xmlns:a16="http://schemas.microsoft.com/office/drawing/2014/main" id="{3FC8D79F-07F9-4598-BDE9-9F64D2E99B79}"/>
                    </a:ext>
                  </a:extLst>
                </p:cNvPr>
                <p:cNvSpPr/>
                <p:nvPr/>
              </p:nvSpPr>
              <p:spPr>
                <a:xfrm rot="5399996" flipH="1">
                  <a:off x="4473044" y="3300811"/>
                  <a:ext cx="24103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5"/>
                    <a:gd name="f7" fmla="val 9"/>
                    <a:gd name="f8" fmla="val 34"/>
                    <a:gd name="f9" fmla="val 5"/>
                    <a:gd name="f10" fmla="val 4"/>
                    <a:gd name="f11" fmla="val 13"/>
                    <a:gd name="f12" fmla="val 8"/>
                    <a:gd name="f13" fmla="val 35"/>
                    <a:gd name="f14" fmla="val 7"/>
                    <a:gd name="f15" fmla="val 51"/>
                    <a:gd name="f16" fmla="+- 0 0 -90"/>
                    <a:gd name="f17" fmla="*/ f3 1 65"/>
                    <a:gd name="f18" fmla="*/ f4 1 9"/>
                    <a:gd name="f19" fmla="+- f7 0 f5"/>
                    <a:gd name="f20" fmla="+- f6 0 f5"/>
                    <a:gd name="f21" fmla="*/ f16 f0 1"/>
                    <a:gd name="f22" fmla="*/ f20 1 65"/>
                    <a:gd name="f23" fmla="*/ f19 1 9"/>
                    <a:gd name="f24" fmla="*/ 65 f20 1"/>
                    <a:gd name="f25" fmla="*/ 9 f19 1"/>
                    <a:gd name="f26" fmla="*/ 4 f20 1"/>
                    <a:gd name="f27" fmla="*/ 4 f19 1"/>
                    <a:gd name="f28" fmla="*/ 13 f20 1"/>
                    <a:gd name="f29" fmla="*/ 8 f19 1"/>
                    <a:gd name="f30" fmla="*/ f21 1 f2"/>
                    <a:gd name="f31" fmla="*/ f24 1 65"/>
                    <a:gd name="f32" fmla="*/ f25 1 9"/>
                    <a:gd name="f33" fmla="*/ f26 1 65"/>
                    <a:gd name="f34" fmla="*/ f27 1 9"/>
                    <a:gd name="f35" fmla="*/ f28 1 65"/>
                    <a:gd name="f36" fmla="*/ f29 1 9"/>
                    <a:gd name="f37" fmla="*/ 0 1 f22"/>
                    <a:gd name="f38" fmla="*/ f6 1 f22"/>
                    <a:gd name="f39" fmla="*/ 0 1 f23"/>
                    <a:gd name="f40" fmla="*/ f7 1 f23"/>
                    <a:gd name="f41" fmla="+- f30 0 f1"/>
                    <a:gd name="f42" fmla="*/ f31 1 f22"/>
                    <a:gd name="f43" fmla="*/ f32 1 f23"/>
                    <a:gd name="f44" fmla="*/ f33 1 f22"/>
                    <a:gd name="f45" fmla="*/ f34 1 f23"/>
                    <a:gd name="f46" fmla="*/ f35 1 f22"/>
                    <a:gd name="f47" fmla="*/ f36 1 f23"/>
                    <a:gd name="f48" fmla="*/ f37 f17 1"/>
                    <a:gd name="f49" fmla="*/ f38 f17 1"/>
                    <a:gd name="f50" fmla="*/ f40 f18 1"/>
                    <a:gd name="f51" fmla="*/ f39 f18 1"/>
                    <a:gd name="f52" fmla="*/ f42 f17 1"/>
                    <a:gd name="f53" fmla="*/ f43 f18 1"/>
                    <a:gd name="f54" fmla="*/ f44 f17 1"/>
                    <a:gd name="f55" fmla="*/ f45 f18 1"/>
                    <a:gd name="f56" fmla="*/ f46 f17 1"/>
                    <a:gd name="f57" fmla="*/ f47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1">
                      <a:pos x="f52" y="f53"/>
                    </a:cxn>
                    <a:cxn ang="f41">
                      <a:pos x="f52" y="f53"/>
                    </a:cxn>
                    <a:cxn ang="f41">
                      <a:pos x="f54" y="f55"/>
                    </a:cxn>
                    <a:cxn ang="f41">
                      <a:pos x="f56" y="f57"/>
                    </a:cxn>
                    <a:cxn ang="f41">
                      <a:pos x="f52" y="f53"/>
                    </a:cxn>
                  </a:cxnLst>
                  <a:rect l="f48" t="f51" r="f49" b="f50"/>
                  <a:pathLst>
                    <a:path w="65" h="9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5" y="f5"/>
                        <a:pt x="f10" y="f10"/>
                      </a:cubicBezTo>
                      <a:lnTo>
                        <a:pt x="f11" y="f12"/>
                      </a:lnTo>
                      <a:cubicBezTo>
                        <a:pt x="f13" y="f14"/>
                        <a:pt x="f15" y="f12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67" name="Freeform 45">
                  <a:extLst>
                    <a:ext uri="{FF2B5EF4-FFF2-40B4-BE49-F238E27FC236}">
                      <a16:creationId xmlns:a16="http://schemas.microsoft.com/office/drawing/2014/main" id="{3467492C-18E3-40B1-AC9B-023E14085461}"/>
                    </a:ext>
                  </a:extLst>
                </p:cNvPr>
                <p:cNvSpPr/>
                <p:nvPr/>
              </p:nvSpPr>
              <p:spPr>
                <a:xfrm rot="5399996" flipH="1">
                  <a:off x="4466505" y="3858402"/>
                  <a:ext cx="11128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9"/>
                    <a:gd name="f7" fmla="val 4"/>
                    <a:gd name="f8" fmla="val 3"/>
                    <a:gd name="f9" fmla="val 9"/>
                    <a:gd name="f10" fmla="+- 0 0 -90"/>
                    <a:gd name="f11" fmla="*/ f3 1 29"/>
                    <a:gd name="f12" fmla="*/ f4 1 4"/>
                    <a:gd name="f13" fmla="+- f7 0 f5"/>
                    <a:gd name="f14" fmla="+- f6 0 f5"/>
                    <a:gd name="f15" fmla="*/ f10 f0 1"/>
                    <a:gd name="f16" fmla="*/ f13 1 4"/>
                    <a:gd name="f17" fmla="*/ f14 1 29"/>
                    <a:gd name="f18" fmla="*/ 0 f14 1"/>
                    <a:gd name="f19" fmla="*/ 3 f13 1"/>
                    <a:gd name="f20" fmla="*/ 9 f14 1"/>
                    <a:gd name="f21" fmla="*/ 4 f13 1"/>
                    <a:gd name="f22" fmla="*/ 29 f14 1"/>
                    <a:gd name="f23" fmla="*/ 0 f13 1"/>
                    <a:gd name="f24" fmla="*/ f15 1 f2"/>
                    <a:gd name="f25" fmla="*/ f18 1 29"/>
                    <a:gd name="f26" fmla="*/ f19 1 4"/>
                    <a:gd name="f27" fmla="*/ f20 1 29"/>
                    <a:gd name="f28" fmla="*/ f21 1 4"/>
                    <a:gd name="f29" fmla="*/ f22 1 29"/>
                    <a:gd name="f30" fmla="*/ f23 1 4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29" h="4">
                      <a:moveTo>
                        <a:pt x="f5" y="f8"/>
                      </a:moveTo>
                      <a:lnTo>
                        <a:pt x="f5" y="f8"/>
                      </a:lnTo>
                      <a:lnTo>
                        <a:pt x="f9" y="f7"/>
                      </a:lnTo>
                      <a:lnTo>
                        <a:pt x="f6" y="f5"/>
                      </a:lnTo>
                      <a:lnTo>
                        <a:pt x="f5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68" name="Freeform 46">
                  <a:extLst>
                    <a:ext uri="{FF2B5EF4-FFF2-40B4-BE49-F238E27FC236}">
                      <a16:creationId xmlns:a16="http://schemas.microsoft.com/office/drawing/2014/main" id="{31FEC633-5228-41D4-8F37-16015CA7F730}"/>
                    </a:ext>
                  </a:extLst>
                </p:cNvPr>
                <p:cNvSpPr/>
                <p:nvPr/>
              </p:nvSpPr>
              <p:spPr>
                <a:xfrm rot="5399996" flipH="1">
                  <a:off x="4455881" y="3879763"/>
                  <a:ext cx="14831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0"/>
                    <a:gd name="f7" fmla="val 3"/>
                    <a:gd name="f8" fmla="val 9"/>
                    <a:gd name="f9" fmla="val 1"/>
                    <a:gd name="f10" fmla="val 22"/>
                    <a:gd name="f11" fmla="val 2"/>
                    <a:gd name="f12" fmla="+- 0 0 -90"/>
                    <a:gd name="f13" fmla="*/ f3 1 40"/>
                    <a:gd name="f14" fmla="*/ f4 1 3"/>
                    <a:gd name="f15" fmla="+- f7 0 f5"/>
                    <a:gd name="f16" fmla="+- f6 0 f5"/>
                    <a:gd name="f17" fmla="*/ f12 f0 1"/>
                    <a:gd name="f18" fmla="*/ f15 1 3"/>
                    <a:gd name="f19" fmla="*/ f16 1 40"/>
                    <a:gd name="f20" fmla="*/ 40 f16 1"/>
                    <a:gd name="f21" fmla="*/ 3 f15 1"/>
                    <a:gd name="f22" fmla="*/ 0 f16 1"/>
                    <a:gd name="f23" fmla="*/ 0 f15 1"/>
                    <a:gd name="f24" fmla="*/ f17 1 f2"/>
                    <a:gd name="f25" fmla="*/ f20 1 40"/>
                    <a:gd name="f26" fmla="*/ f21 1 3"/>
                    <a:gd name="f27" fmla="*/ f22 1 40"/>
                    <a:gd name="f28" fmla="*/ f23 1 3"/>
                    <a:gd name="f29" fmla="*/ 0 1 f19"/>
                    <a:gd name="f30" fmla="*/ f6 1 f19"/>
                    <a:gd name="f31" fmla="*/ 0 1 f18"/>
                    <a:gd name="f32" fmla="*/ f7 1 f18"/>
                    <a:gd name="f33" fmla="+- f24 0 f1"/>
                    <a:gd name="f34" fmla="*/ f25 1 f19"/>
                    <a:gd name="f35" fmla="*/ f26 1 f18"/>
                    <a:gd name="f36" fmla="*/ f27 1 f19"/>
                    <a:gd name="f37" fmla="*/ f28 1 f18"/>
                    <a:gd name="f38" fmla="*/ f29 f13 1"/>
                    <a:gd name="f39" fmla="*/ f30 f13 1"/>
                    <a:gd name="f40" fmla="*/ f32 f14 1"/>
                    <a:gd name="f41" fmla="*/ f31 f14 1"/>
                    <a:gd name="f42" fmla="*/ f34 f13 1"/>
                    <a:gd name="f43" fmla="*/ f35 f14 1"/>
                    <a:gd name="f44" fmla="*/ f36 f13 1"/>
                    <a:gd name="f45" fmla="*/ f37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2" y="f43"/>
                    </a:cxn>
                    <a:cxn ang="f33">
                      <a:pos x="f42" y="f43"/>
                    </a:cxn>
                    <a:cxn ang="f33">
                      <a:pos x="f44" y="f45"/>
                    </a:cxn>
                    <a:cxn ang="f33">
                      <a:pos x="f42" y="f43"/>
                    </a:cxn>
                  </a:cxnLst>
                  <a:rect l="f38" t="f41" r="f39" b="f40"/>
                  <a:pathLst>
                    <a:path w="40" h="3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5" y="f5"/>
                      </a:lnTo>
                      <a:cubicBezTo>
                        <a:pt x="f8" y="f9"/>
                        <a:pt x="f10" y="f11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69" name="Freeform 47">
                  <a:extLst>
                    <a:ext uri="{FF2B5EF4-FFF2-40B4-BE49-F238E27FC236}">
                      <a16:creationId xmlns:a16="http://schemas.microsoft.com/office/drawing/2014/main" id="{0B66FF1E-42BF-4EB6-BEFE-6D2BF79FBF3E}"/>
                    </a:ext>
                  </a:extLst>
                </p:cNvPr>
                <p:cNvSpPr/>
                <p:nvPr/>
              </p:nvSpPr>
              <p:spPr>
                <a:xfrm rot="5399996" flipH="1">
                  <a:off x="4452310" y="4685007"/>
                  <a:ext cx="14209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8"/>
                    <a:gd name="f7" fmla="val 5"/>
                    <a:gd name="f8" fmla="val 24"/>
                    <a:gd name="f9" fmla="val 21"/>
                    <a:gd name="f10" fmla="val 3"/>
                    <a:gd name="f11" fmla="+- 0 0 -90"/>
                    <a:gd name="f12" fmla="*/ f3 1 38"/>
                    <a:gd name="f13" fmla="*/ f4 1 5"/>
                    <a:gd name="f14" fmla="+- f7 0 f5"/>
                    <a:gd name="f15" fmla="+- f6 0 f5"/>
                    <a:gd name="f16" fmla="*/ f11 f0 1"/>
                    <a:gd name="f17" fmla="*/ f14 1 5"/>
                    <a:gd name="f18" fmla="*/ f15 1 38"/>
                    <a:gd name="f19" fmla="*/ 24 f15 1"/>
                    <a:gd name="f20" fmla="*/ 0 f14 1"/>
                    <a:gd name="f21" fmla="*/ 0 f15 1"/>
                    <a:gd name="f22" fmla="*/ 5 f14 1"/>
                    <a:gd name="f23" fmla="*/ f16 1 f2"/>
                    <a:gd name="f24" fmla="*/ f19 1 38"/>
                    <a:gd name="f25" fmla="*/ f20 1 5"/>
                    <a:gd name="f26" fmla="*/ f21 1 38"/>
                    <a:gd name="f27" fmla="*/ f22 1 5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38" h="5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5" y="f7"/>
                      </a:lnTo>
                      <a:cubicBezTo>
                        <a:pt x="f6" y="f7"/>
                        <a:pt x="f9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70" name="Freeform 48">
                  <a:extLst>
                    <a:ext uri="{FF2B5EF4-FFF2-40B4-BE49-F238E27FC236}">
                      <a16:creationId xmlns:a16="http://schemas.microsoft.com/office/drawing/2014/main" id="{3E4F95A6-F6DF-4327-BD1E-9A065D370476}"/>
                    </a:ext>
                  </a:extLst>
                </p:cNvPr>
                <p:cNvSpPr/>
                <p:nvPr/>
              </p:nvSpPr>
              <p:spPr>
                <a:xfrm rot="5399996" flipH="1">
                  <a:off x="4468829" y="2812659"/>
                  <a:ext cx="24103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5"/>
                    <a:gd name="f7" fmla="val 6"/>
                    <a:gd name="f8" fmla="val 3"/>
                    <a:gd name="f9" fmla="val 39"/>
                    <a:gd name="f10" fmla="val 1"/>
                    <a:gd name="f11" fmla="val 18"/>
                    <a:gd name="f12" fmla="val 32"/>
                    <a:gd name="f13" fmla="val 2"/>
                    <a:gd name="f14" fmla="val 57"/>
                    <a:gd name="f15" fmla="+- 0 0 -90"/>
                    <a:gd name="f16" fmla="*/ f3 1 65"/>
                    <a:gd name="f17" fmla="*/ f4 1 6"/>
                    <a:gd name="f18" fmla="+- f7 0 f5"/>
                    <a:gd name="f19" fmla="+- f6 0 f5"/>
                    <a:gd name="f20" fmla="*/ f15 f0 1"/>
                    <a:gd name="f21" fmla="*/ f18 1 6"/>
                    <a:gd name="f22" fmla="*/ f19 1 65"/>
                    <a:gd name="f23" fmla="*/ 65 f19 1"/>
                    <a:gd name="f24" fmla="*/ 3 f18 1"/>
                    <a:gd name="f25" fmla="*/ 0 f19 1"/>
                    <a:gd name="f26" fmla="*/ 0 f18 1"/>
                    <a:gd name="f27" fmla="*/ f20 1 f2"/>
                    <a:gd name="f28" fmla="*/ f23 1 65"/>
                    <a:gd name="f29" fmla="*/ f24 1 6"/>
                    <a:gd name="f30" fmla="*/ f25 1 65"/>
                    <a:gd name="f31" fmla="*/ f26 1 6"/>
                    <a:gd name="f32" fmla="*/ 0 1 f22"/>
                    <a:gd name="f33" fmla="*/ f6 1 f22"/>
                    <a:gd name="f34" fmla="*/ 0 1 f21"/>
                    <a:gd name="f35" fmla="*/ f7 1 f21"/>
                    <a:gd name="f36" fmla="+- f27 0 f1"/>
                    <a:gd name="f37" fmla="*/ f28 1 f22"/>
                    <a:gd name="f38" fmla="*/ f29 1 f21"/>
                    <a:gd name="f39" fmla="*/ f30 1 f22"/>
                    <a:gd name="f40" fmla="*/ f31 1 f21"/>
                    <a:gd name="f41" fmla="*/ f32 f16 1"/>
                    <a:gd name="f42" fmla="*/ f33 f16 1"/>
                    <a:gd name="f43" fmla="*/ f35 f17 1"/>
                    <a:gd name="f44" fmla="*/ f34 f17 1"/>
                    <a:gd name="f45" fmla="*/ f37 f16 1"/>
                    <a:gd name="f46" fmla="*/ f38 f17 1"/>
                    <a:gd name="f47" fmla="*/ f39 f16 1"/>
                    <a:gd name="f48" fmla="*/ f40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6">
                      <a:pos x="f45" y="f46"/>
                    </a:cxn>
                    <a:cxn ang="f36">
                      <a:pos x="f45" y="f46"/>
                    </a:cxn>
                    <a:cxn ang="f36">
                      <a:pos x="f47" y="f48"/>
                    </a:cxn>
                    <a:cxn ang="f36">
                      <a:pos x="f45" y="f46"/>
                    </a:cxn>
                  </a:cxnLst>
                  <a:rect l="f41" t="f44" r="f42" b="f43"/>
                  <a:pathLst>
                    <a:path w="65" h="6">
                      <a:moveTo>
                        <a:pt x="f6" y="f8"/>
                      </a:moveTo>
                      <a:lnTo>
                        <a:pt x="f6" y="f8"/>
                      </a:lnTo>
                      <a:cubicBezTo>
                        <a:pt x="f9" y="f10"/>
                        <a:pt x="f11" y="f5"/>
                        <a:pt x="f5" y="f5"/>
                      </a:cubicBezTo>
                      <a:cubicBezTo>
                        <a:pt x="f12" y="f13"/>
                        <a:pt x="f14" y="f7"/>
                        <a:pt x="f6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71" name="Freeform 49">
                  <a:extLst>
                    <a:ext uri="{FF2B5EF4-FFF2-40B4-BE49-F238E27FC236}">
                      <a16:creationId xmlns:a16="http://schemas.microsoft.com/office/drawing/2014/main" id="{103992DB-216F-4F61-863F-0C0950B86F86}"/>
                    </a:ext>
                  </a:extLst>
                </p:cNvPr>
                <p:cNvSpPr/>
                <p:nvPr/>
              </p:nvSpPr>
              <p:spPr>
                <a:xfrm rot="5399996" flipH="1">
                  <a:off x="4480684" y="4358730"/>
                  <a:ext cx="7415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1"/>
                    <a:gd name="f7" fmla="val 2"/>
                    <a:gd name="f8" fmla="val 18"/>
                    <a:gd name="f9" fmla="val 5"/>
                    <a:gd name="f10" fmla="val 1"/>
                    <a:gd name="f11" fmla="val 13"/>
                    <a:gd name="f12" fmla="+- 0 0 -90"/>
                    <a:gd name="f13" fmla="*/ f3 1 21"/>
                    <a:gd name="f14" fmla="*/ f4 1 2"/>
                    <a:gd name="f15" fmla="+- f7 0 f5"/>
                    <a:gd name="f16" fmla="+- f6 0 f5"/>
                    <a:gd name="f17" fmla="*/ f12 f0 1"/>
                    <a:gd name="f18" fmla="*/ f15 1 2"/>
                    <a:gd name="f19" fmla="*/ f16 1 21"/>
                    <a:gd name="f20" fmla="*/ 18 f16 1"/>
                    <a:gd name="f21" fmla="*/ 0 f15 1"/>
                    <a:gd name="f22" fmla="*/ 0 f16 1"/>
                    <a:gd name="f23" fmla="*/ 2 f15 1"/>
                    <a:gd name="f24" fmla="*/ f17 1 f2"/>
                    <a:gd name="f25" fmla="*/ f20 1 21"/>
                    <a:gd name="f26" fmla="*/ f21 1 2"/>
                    <a:gd name="f27" fmla="*/ f22 1 21"/>
                    <a:gd name="f28" fmla="*/ f23 1 2"/>
                    <a:gd name="f29" fmla="*/ 0 1 f19"/>
                    <a:gd name="f30" fmla="*/ f6 1 f19"/>
                    <a:gd name="f31" fmla="*/ 0 1 f18"/>
                    <a:gd name="f32" fmla="*/ f7 1 f18"/>
                    <a:gd name="f33" fmla="+- f24 0 f1"/>
                    <a:gd name="f34" fmla="*/ f25 1 f19"/>
                    <a:gd name="f35" fmla="*/ f26 1 f18"/>
                    <a:gd name="f36" fmla="*/ f27 1 f19"/>
                    <a:gd name="f37" fmla="*/ f28 1 f18"/>
                    <a:gd name="f38" fmla="*/ f29 f13 1"/>
                    <a:gd name="f39" fmla="*/ f30 f13 1"/>
                    <a:gd name="f40" fmla="*/ f32 f14 1"/>
                    <a:gd name="f41" fmla="*/ f31 f14 1"/>
                    <a:gd name="f42" fmla="*/ f34 f13 1"/>
                    <a:gd name="f43" fmla="*/ f35 f14 1"/>
                    <a:gd name="f44" fmla="*/ f36 f13 1"/>
                    <a:gd name="f45" fmla="*/ f37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2" y="f43"/>
                    </a:cxn>
                    <a:cxn ang="f33">
                      <a:pos x="f42" y="f43"/>
                    </a:cxn>
                    <a:cxn ang="f33">
                      <a:pos x="f44" y="f45"/>
                    </a:cxn>
                    <a:cxn ang="f33">
                      <a:pos x="f42" y="f43"/>
                    </a:cxn>
                  </a:cxnLst>
                  <a:rect l="f38" t="f41" r="f39" b="f40"/>
                  <a:pathLst>
                    <a:path w="21" h="2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5" y="f7"/>
                        <a:pt x="f5" y="f7"/>
                      </a:cubicBezTo>
                      <a:cubicBezTo>
                        <a:pt x="f11" y="f7"/>
                        <a:pt x="f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72" name="Freeform 50">
                  <a:extLst>
                    <a:ext uri="{FF2B5EF4-FFF2-40B4-BE49-F238E27FC236}">
                      <a16:creationId xmlns:a16="http://schemas.microsoft.com/office/drawing/2014/main" id="{80675BDC-D70F-4A94-A2F3-3D3B8DFD0429}"/>
                    </a:ext>
                  </a:extLst>
                </p:cNvPr>
                <p:cNvSpPr/>
                <p:nvPr/>
              </p:nvSpPr>
              <p:spPr>
                <a:xfrm rot="5399996" flipH="1">
                  <a:off x="4468718" y="2838965"/>
                  <a:ext cx="27806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75"/>
                    <a:gd name="f7" fmla="val 4"/>
                    <a:gd name="f8" fmla="val 3"/>
                    <a:gd name="f9" fmla="val 13"/>
                    <a:gd name="f10" fmla="val 32"/>
                    <a:gd name="f11" fmla="val 52"/>
                    <a:gd name="f12" fmla="val 2"/>
                    <a:gd name="f13" fmla="val 1"/>
                    <a:gd name="f14" fmla="val 25"/>
                    <a:gd name="f15" fmla="+- 0 0 -90"/>
                    <a:gd name="f16" fmla="*/ f3 1 75"/>
                    <a:gd name="f17" fmla="*/ f4 1 4"/>
                    <a:gd name="f18" fmla="+- f7 0 f5"/>
                    <a:gd name="f19" fmla="+- f6 0 f5"/>
                    <a:gd name="f20" fmla="*/ f15 f0 1"/>
                    <a:gd name="f21" fmla="*/ f18 1 4"/>
                    <a:gd name="f22" fmla="*/ f19 1 75"/>
                    <a:gd name="f23" fmla="*/ 0 f19 1"/>
                    <a:gd name="f24" fmla="*/ 3 f18 1"/>
                    <a:gd name="f25" fmla="*/ 13 f19 1"/>
                    <a:gd name="f26" fmla="*/ 4 f18 1"/>
                    <a:gd name="f27" fmla="*/ 75 f19 1"/>
                    <a:gd name="f28" fmla="*/ f20 1 f2"/>
                    <a:gd name="f29" fmla="*/ f23 1 75"/>
                    <a:gd name="f30" fmla="*/ f24 1 4"/>
                    <a:gd name="f31" fmla="*/ f25 1 75"/>
                    <a:gd name="f32" fmla="*/ f26 1 4"/>
                    <a:gd name="f33" fmla="*/ f27 1 75"/>
                    <a:gd name="f34" fmla="*/ 0 1 f22"/>
                    <a:gd name="f35" fmla="*/ f6 1 f22"/>
                    <a:gd name="f36" fmla="*/ 0 1 f21"/>
                    <a:gd name="f37" fmla="*/ f7 1 f21"/>
                    <a:gd name="f38" fmla="+- f28 0 f1"/>
                    <a:gd name="f39" fmla="*/ f29 1 f22"/>
                    <a:gd name="f40" fmla="*/ f30 1 f21"/>
                    <a:gd name="f41" fmla="*/ f31 1 f22"/>
                    <a:gd name="f42" fmla="*/ f32 1 f21"/>
                    <a:gd name="f43" fmla="*/ f33 1 f22"/>
                    <a:gd name="f44" fmla="*/ f34 f16 1"/>
                    <a:gd name="f45" fmla="*/ f35 f16 1"/>
                    <a:gd name="f46" fmla="*/ f37 f17 1"/>
                    <a:gd name="f47" fmla="*/ f36 f17 1"/>
                    <a:gd name="f48" fmla="*/ f39 f16 1"/>
                    <a:gd name="f49" fmla="*/ f40 f17 1"/>
                    <a:gd name="f50" fmla="*/ f41 f16 1"/>
                    <a:gd name="f51" fmla="*/ f42 f17 1"/>
                    <a:gd name="f52" fmla="*/ f43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8" y="f49"/>
                    </a:cxn>
                    <a:cxn ang="f38">
                      <a:pos x="f48" y="f49"/>
                    </a:cxn>
                    <a:cxn ang="f38">
                      <a:pos x="f50" y="f51"/>
                    </a:cxn>
                    <a:cxn ang="f38">
                      <a:pos x="f52" y="f49"/>
                    </a:cxn>
                    <a:cxn ang="f38">
                      <a:pos x="f48" y="f49"/>
                    </a:cxn>
                  </a:cxnLst>
                  <a:rect l="f44" t="f47" r="f45" b="f46"/>
                  <a:pathLst>
                    <a:path w="75" h="4">
                      <a:moveTo>
                        <a:pt x="f5" y="f8"/>
                      </a:moveTo>
                      <a:lnTo>
                        <a:pt x="f5" y="f8"/>
                      </a:lnTo>
                      <a:lnTo>
                        <a:pt x="f9" y="f7"/>
                      </a:lnTo>
                      <a:cubicBezTo>
                        <a:pt x="f10" y="f8"/>
                        <a:pt x="f11" y="f12"/>
                        <a:pt x="f6" y="f8"/>
                      </a:cubicBezTo>
                      <a:cubicBezTo>
                        <a:pt x="f11" y="f13"/>
                        <a:pt x="f14" y="f5"/>
                        <a:pt x="f5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73" name="Freeform 51">
                  <a:extLst>
                    <a:ext uri="{FF2B5EF4-FFF2-40B4-BE49-F238E27FC236}">
                      <a16:creationId xmlns:a16="http://schemas.microsoft.com/office/drawing/2014/main" id="{D8CE86B7-12F9-4C28-9FB7-220D4E4DAF5A}"/>
                    </a:ext>
                  </a:extLst>
                </p:cNvPr>
                <p:cNvSpPr/>
                <p:nvPr/>
              </p:nvSpPr>
              <p:spPr>
                <a:xfrm rot="5399996" flipH="1">
                  <a:off x="4463492" y="5791969"/>
                  <a:ext cx="3090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"/>
                    <a:gd name="f7" fmla="val 1"/>
                    <a:gd name="f8" fmla="val 3"/>
                    <a:gd name="f9" fmla="+- 0 0 -90"/>
                    <a:gd name="f10" fmla="*/ f3 1 8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8"/>
                    <a:gd name="f16" fmla="*/ 8 f13 1"/>
                    <a:gd name="f17" fmla="*/ 1 f12 1"/>
                    <a:gd name="f18" fmla="*/ 1 f13 1"/>
                    <a:gd name="f19" fmla="*/ 0 f12 1"/>
                    <a:gd name="f20" fmla="*/ 0 1 f12"/>
                    <a:gd name="f21" fmla="*/ f7 1 f12"/>
                    <a:gd name="f22" fmla="*/ f14 1 f2"/>
                    <a:gd name="f23" fmla="*/ f16 1 8"/>
                    <a:gd name="f24" fmla="*/ f18 1 8"/>
                    <a:gd name="f25" fmla="*/ f17 1 f12"/>
                    <a:gd name="f26" fmla="*/ f19 1 f12"/>
                    <a:gd name="f27" fmla="*/ 0 1 f15"/>
                    <a:gd name="f28" fmla="*/ f6 1 f15"/>
                    <a:gd name="f29" fmla="*/ f21 f11 1"/>
                    <a:gd name="f30" fmla="*/ f20 f11 1"/>
                    <a:gd name="f31" fmla="+- f22 0 f1"/>
                    <a:gd name="f32" fmla="*/ f23 1 f15"/>
                    <a:gd name="f33" fmla="*/ f24 1 f15"/>
                    <a:gd name="f34" fmla="*/ f27 f10 1"/>
                    <a:gd name="f35" fmla="*/ f28 f10 1"/>
                    <a:gd name="f36" fmla="*/ f25 f11 1"/>
                    <a:gd name="f37" fmla="*/ f26 f11 1"/>
                    <a:gd name="f38" fmla="*/ f32 f10 1"/>
                    <a:gd name="f39" fmla="*/ f33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8" y="f36"/>
                    </a:cxn>
                    <a:cxn ang="f31">
                      <a:pos x="f38" y="f36"/>
                    </a:cxn>
                    <a:cxn ang="f31">
                      <a:pos x="f39" y="f37"/>
                    </a:cxn>
                    <a:cxn ang="f31">
                      <a:pos x="f38" y="f36"/>
                    </a:cxn>
                  </a:cxnLst>
                  <a:rect l="f34" t="f30" r="f35" b="f29"/>
                  <a:pathLst>
                    <a:path w="8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7" y="f5"/>
                      </a:lnTo>
                      <a:cubicBezTo>
                        <a:pt x="f5" y="f7"/>
                        <a:pt x="f8" y="f7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74" name="Freeform 52">
                  <a:extLst>
                    <a:ext uri="{FF2B5EF4-FFF2-40B4-BE49-F238E27FC236}">
                      <a16:creationId xmlns:a16="http://schemas.microsoft.com/office/drawing/2014/main" id="{A42002EC-A51C-42D0-9F52-82890DC7FAD8}"/>
                    </a:ext>
                  </a:extLst>
                </p:cNvPr>
                <p:cNvSpPr/>
                <p:nvPr/>
              </p:nvSpPr>
              <p:spPr>
                <a:xfrm rot="5399996" flipH="1">
                  <a:off x="4480048" y="6106245"/>
                  <a:ext cx="13597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6"/>
                    <a:gd name="f7" fmla="val 1"/>
                    <a:gd name="f8" fmla="val 9"/>
                    <a:gd name="f9" fmla="val 23"/>
                    <a:gd name="f10" fmla="val 29"/>
                    <a:gd name="f11" fmla="val 19"/>
                    <a:gd name="f12" fmla="+- 0 0 -90"/>
                    <a:gd name="f13" fmla="*/ f3 1 36"/>
                    <a:gd name="f14" fmla="*/ f4 1 1"/>
                    <a:gd name="f15" fmla="+- f7 0 f5"/>
                    <a:gd name="f16" fmla="+- f6 0 f5"/>
                    <a:gd name="f17" fmla="*/ f12 f0 1"/>
                    <a:gd name="f18" fmla="*/ f16 1 36"/>
                    <a:gd name="f19" fmla="*/ 0 f16 1"/>
                    <a:gd name="f20" fmla="*/ 1 f15 1"/>
                    <a:gd name="f21" fmla="*/ 36 f16 1"/>
                    <a:gd name="f22" fmla="*/ 0 1 f15"/>
                    <a:gd name="f23" fmla="*/ f7 1 f15"/>
                    <a:gd name="f24" fmla="*/ f17 1 f2"/>
                    <a:gd name="f25" fmla="*/ f19 1 36"/>
                    <a:gd name="f26" fmla="*/ f21 1 36"/>
                    <a:gd name="f27" fmla="*/ f20 1 f15"/>
                    <a:gd name="f28" fmla="*/ 0 1 f18"/>
                    <a:gd name="f29" fmla="*/ f6 1 f18"/>
                    <a:gd name="f30" fmla="*/ f23 f14 1"/>
                    <a:gd name="f31" fmla="*/ f22 f14 1"/>
                    <a:gd name="f32" fmla="+- f24 0 f1"/>
                    <a:gd name="f33" fmla="*/ f25 1 f18"/>
                    <a:gd name="f34" fmla="*/ f26 1 f18"/>
                    <a:gd name="f35" fmla="*/ f28 f13 1"/>
                    <a:gd name="f36" fmla="*/ f29 f13 1"/>
                    <a:gd name="f37" fmla="*/ f27 f14 1"/>
                    <a:gd name="f38" fmla="*/ f33 f13 1"/>
                    <a:gd name="f39" fmla="*/ f34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8" y="f37"/>
                    </a:cxn>
                    <a:cxn ang="f32">
                      <a:pos x="f38" y="f37"/>
                    </a:cxn>
                    <a:cxn ang="f32">
                      <a:pos x="f39" y="f37"/>
                    </a:cxn>
                    <a:cxn ang="f32">
                      <a:pos x="f38" y="f37"/>
                    </a:cxn>
                  </a:cxnLst>
                  <a:rect l="f35" t="f31" r="f36" b="f30"/>
                  <a:pathLst>
                    <a:path w="36" h="1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7"/>
                        <a:pt x="f9" y="f7"/>
                        <a:pt x="f6" y="f7"/>
                      </a:cubicBezTo>
                      <a:cubicBezTo>
                        <a:pt x="f10" y="f5"/>
                        <a:pt x="f11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75" name="Freeform 53">
                  <a:extLst>
                    <a:ext uri="{FF2B5EF4-FFF2-40B4-BE49-F238E27FC236}">
                      <a16:creationId xmlns:a16="http://schemas.microsoft.com/office/drawing/2014/main" id="{8A81F725-0D3E-42CB-94CE-A15D71CF0A5D}"/>
                    </a:ext>
                  </a:extLst>
                </p:cNvPr>
                <p:cNvSpPr/>
                <p:nvPr/>
              </p:nvSpPr>
              <p:spPr>
                <a:xfrm rot="5399996" flipH="1">
                  <a:off x="4478914" y="2585978"/>
                  <a:ext cx="7415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0"/>
                    <a:gd name="f7" fmla="val 1"/>
                    <a:gd name="f8" fmla="val 3"/>
                    <a:gd name="f9" fmla="+- 0 0 -90"/>
                    <a:gd name="f10" fmla="*/ f3 1 20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20"/>
                    <a:gd name="f16" fmla="*/ 0 f13 1"/>
                    <a:gd name="f17" fmla="*/ 1 f12 1"/>
                    <a:gd name="f18" fmla="*/ 0 1 f12"/>
                    <a:gd name="f19" fmla="*/ f7 1 f12"/>
                    <a:gd name="f20" fmla="*/ f14 1 f2"/>
                    <a:gd name="f21" fmla="*/ f16 1 20"/>
                    <a:gd name="f22" fmla="*/ f17 1 f12"/>
                    <a:gd name="f23" fmla="*/ 0 1 f15"/>
                    <a:gd name="f24" fmla="*/ f6 1 f15"/>
                    <a:gd name="f25" fmla="*/ f19 f11 1"/>
                    <a:gd name="f26" fmla="*/ f18 f11 1"/>
                    <a:gd name="f27" fmla="+- f20 0 f1"/>
                    <a:gd name="f28" fmla="*/ f21 1 f15"/>
                    <a:gd name="f29" fmla="*/ f23 f10 1"/>
                    <a:gd name="f30" fmla="*/ f24 f10 1"/>
                    <a:gd name="f31" fmla="*/ f22 f11 1"/>
                    <a:gd name="f32" fmla="*/ f28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7">
                      <a:pos x="f32" y="f31"/>
                    </a:cxn>
                    <a:cxn ang="f27">
                      <a:pos x="f32" y="f31"/>
                    </a:cxn>
                    <a:cxn ang="f27">
                      <a:pos x="f32" y="f31"/>
                    </a:cxn>
                  </a:cxnLst>
                  <a:rect l="f29" t="f26" r="f30" b="f25"/>
                  <a:pathLst>
                    <a:path w="20" h="1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6" y="f7"/>
                        <a:pt x="f8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76" name="Freeform 54">
                  <a:extLst>
                    <a:ext uri="{FF2B5EF4-FFF2-40B4-BE49-F238E27FC236}">
                      <a16:creationId xmlns:a16="http://schemas.microsoft.com/office/drawing/2014/main" id="{517DE6AA-CCC8-4525-93DB-7B22763AB7ED}"/>
                    </a:ext>
                  </a:extLst>
                </p:cNvPr>
                <p:cNvSpPr/>
                <p:nvPr/>
              </p:nvSpPr>
              <p:spPr>
                <a:xfrm rot="5399996" flipH="1">
                  <a:off x="4471599" y="2555025"/>
                  <a:ext cx="3090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"/>
                    <a:gd name="f7" fmla="val 3"/>
                    <a:gd name="f8" fmla="val 4"/>
                    <a:gd name="f9" fmla="val 1"/>
                    <a:gd name="f10" fmla="val 2"/>
                    <a:gd name="f11" fmla="+- 0 0 -90"/>
                    <a:gd name="f12" fmla="*/ f3 1 8"/>
                    <a:gd name="f13" fmla="*/ f4 1 3"/>
                    <a:gd name="f14" fmla="+- f7 0 f5"/>
                    <a:gd name="f15" fmla="+- f6 0 f5"/>
                    <a:gd name="f16" fmla="*/ f11 f0 1"/>
                    <a:gd name="f17" fmla="*/ f14 1 3"/>
                    <a:gd name="f18" fmla="*/ f15 1 8"/>
                    <a:gd name="f19" fmla="*/ 8 f15 1"/>
                    <a:gd name="f20" fmla="*/ 0 f14 1"/>
                    <a:gd name="f21" fmla="*/ 0 f15 1"/>
                    <a:gd name="f22" fmla="*/ 3 f14 1"/>
                    <a:gd name="f23" fmla="*/ f16 1 f2"/>
                    <a:gd name="f24" fmla="*/ f19 1 8"/>
                    <a:gd name="f25" fmla="*/ f20 1 3"/>
                    <a:gd name="f26" fmla="*/ f21 1 8"/>
                    <a:gd name="f27" fmla="*/ f22 1 3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8" h="3">
                      <a:moveTo>
                        <a:pt x="f6" y="f5"/>
                      </a:moveTo>
                      <a:lnTo>
                        <a:pt x="f6" y="f5"/>
                      </a:lnTo>
                      <a:cubicBezTo>
                        <a:pt x="f8" y="f9"/>
                        <a:pt x="f9" y="f10"/>
                        <a:pt x="f5" y="f7"/>
                      </a:cubicBezTo>
                      <a:cubicBezTo>
                        <a:pt x="f10" y="f10"/>
                        <a:pt x="f8" y="f9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77" name="Freeform 55">
                  <a:extLst>
                    <a:ext uri="{FF2B5EF4-FFF2-40B4-BE49-F238E27FC236}">
                      <a16:creationId xmlns:a16="http://schemas.microsoft.com/office/drawing/2014/main" id="{185069E3-2D29-423F-90FA-897E761968AE}"/>
                    </a:ext>
                  </a:extLst>
                </p:cNvPr>
                <p:cNvSpPr/>
                <p:nvPr/>
              </p:nvSpPr>
              <p:spPr>
                <a:xfrm rot="5399996" flipH="1">
                  <a:off x="4467630" y="2925577"/>
                  <a:ext cx="1856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4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1 f13 1"/>
                    <a:gd name="f17" fmla="*/ 0 f12 1"/>
                    <a:gd name="f18" fmla="*/ 0 f13 1"/>
                    <a:gd name="f19" fmla="*/ 0 1 f12"/>
                    <a:gd name="f20" fmla="*/ f7 1 f12"/>
                    <a:gd name="f21" fmla="*/ f14 1 f2"/>
                    <a:gd name="f22" fmla="*/ f16 1 5"/>
                    <a:gd name="f23" fmla="*/ f18 1 5"/>
                    <a:gd name="f24" fmla="*/ f17 1 f12"/>
                    <a:gd name="f25" fmla="*/ 0 1 f15"/>
                    <a:gd name="f26" fmla="*/ f6 1 f15"/>
                    <a:gd name="f27" fmla="*/ f20 f11 1"/>
                    <a:gd name="f28" fmla="*/ f19 f11 1"/>
                    <a:gd name="f29" fmla="+- f21 0 f1"/>
                    <a:gd name="f30" fmla="*/ f22 1 f15"/>
                    <a:gd name="f31" fmla="*/ f23 1 f15"/>
                    <a:gd name="f32" fmla="*/ f25 f10 1"/>
                    <a:gd name="f33" fmla="*/ f26 f10 1"/>
                    <a:gd name="f34" fmla="*/ f24 f11 1"/>
                    <a:gd name="f35" fmla="*/ f30 f10 1"/>
                    <a:gd name="f36" fmla="*/ f31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35" y="f34"/>
                    </a:cxn>
                    <a:cxn ang="f29">
                      <a:pos x="f35" y="f34"/>
                    </a:cxn>
                    <a:cxn ang="f29">
                      <a:pos x="f36" y="f34"/>
                    </a:cxn>
                    <a:cxn ang="f29">
                      <a:pos x="f35" y="f34"/>
                    </a:cxn>
                  </a:cxnLst>
                  <a:rect l="f32" t="f28" r="f33" b="f27"/>
                  <a:pathLst>
                    <a:path w="5" h="1">
                      <a:moveTo>
                        <a:pt x="f7" y="f5"/>
                      </a:moveTo>
                      <a:lnTo>
                        <a:pt x="f7" y="f5"/>
                      </a:lnTo>
                      <a:lnTo>
                        <a:pt x="f5" y="f5"/>
                      </a:lnTo>
                      <a:cubicBezTo>
                        <a:pt x="f6" y="f7"/>
                        <a:pt x="f8" y="f5"/>
                        <a:pt x="f7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78" name="Freeform 56">
                  <a:extLst>
                    <a:ext uri="{FF2B5EF4-FFF2-40B4-BE49-F238E27FC236}">
                      <a16:creationId xmlns:a16="http://schemas.microsoft.com/office/drawing/2014/main" id="{16832C52-CD5A-4B45-8285-7260146D9669}"/>
                    </a:ext>
                  </a:extLst>
                </p:cNvPr>
                <p:cNvSpPr/>
                <p:nvPr/>
              </p:nvSpPr>
              <p:spPr>
                <a:xfrm rot="5399996" flipH="1">
                  <a:off x="4476948" y="2583545"/>
                  <a:ext cx="9272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5"/>
                    <a:gd name="f7" fmla="val 1"/>
                    <a:gd name="f8" fmla="val 18"/>
                    <a:gd name="f9" fmla="val 10"/>
                    <a:gd name="f10" fmla="val 5"/>
                    <a:gd name="f11" fmla="val 12"/>
                    <a:gd name="f12" fmla="+- 0 0 -90"/>
                    <a:gd name="f13" fmla="*/ f3 1 25"/>
                    <a:gd name="f14" fmla="*/ f4 1 1"/>
                    <a:gd name="f15" fmla="+- f7 0 f5"/>
                    <a:gd name="f16" fmla="+- f6 0 f5"/>
                    <a:gd name="f17" fmla="*/ f12 f0 1"/>
                    <a:gd name="f18" fmla="*/ f16 1 25"/>
                    <a:gd name="f19" fmla="*/ 25 f16 1"/>
                    <a:gd name="f20" fmla="*/ 1 f15 1"/>
                    <a:gd name="f21" fmla="*/ 0 f16 1"/>
                    <a:gd name="f22" fmla="*/ 0 f15 1"/>
                    <a:gd name="f23" fmla="*/ 0 1 f15"/>
                    <a:gd name="f24" fmla="*/ f7 1 f15"/>
                    <a:gd name="f25" fmla="*/ f17 1 f2"/>
                    <a:gd name="f26" fmla="*/ f19 1 25"/>
                    <a:gd name="f27" fmla="*/ f21 1 25"/>
                    <a:gd name="f28" fmla="*/ f20 1 f15"/>
                    <a:gd name="f29" fmla="*/ f22 1 f15"/>
                    <a:gd name="f30" fmla="*/ 0 1 f18"/>
                    <a:gd name="f31" fmla="*/ f6 1 f18"/>
                    <a:gd name="f32" fmla="*/ f24 f14 1"/>
                    <a:gd name="f33" fmla="*/ f23 f14 1"/>
                    <a:gd name="f34" fmla="+- f25 0 f1"/>
                    <a:gd name="f35" fmla="*/ f26 1 f18"/>
                    <a:gd name="f36" fmla="*/ f27 1 f18"/>
                    <a:gd name="f37" fmla="*/ f30 f13 1"/>
                    <a:gd name="f38" fmla="*/ f31 f13 1"/>
                    <a:gd name="f39" fmla="*/ f28 f14 1"/>
                    <a:gd name="f40" fmla="*/ f29 f14 1"/>
                    <a:gd name="f41" fmla="*/ f35 f13 1"/>
                    <a:gd name="f42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4">
                      <a:pos x="f41" y="f39"/>
                    </a:cxn>
                    <a:cxn ang="f34">
                      <a:pos x="f41" y="f39"/>
                    </a:cxn>
                    <a:cxn ang="f34">
                      <a:pos x="f42" y="f40"/>
                    </a:cxn>
                    <a:cxn ang="f34">
                      <a:pos x="f41" y="f39"/>
                    </a:cxn>
                  </a:cxnLst>
                  <a:rect l="f37" t="f33" r="f38" b="f32"/>
                  <a:pathLst>
                    <a:path w="25" h="1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5"/>
                        <a:pt x="f9" y="f5"/>
                        <a:pt x="f5" y="f5"/>
                      </a:cubicBezTo>
                      <a:cubicBezTo>
                        <a:pt x="f10" y="f5"/>
                        <a:pt x="f11" y="f5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79" name="Freeform 57">
                  <a:extLst>
                    <a:ext uri="{FF2B5EF4-FFF2-40B4-BE49-F238E27FC236}">
                      <a16:creationId xmlns:a16="http://schemas.microsoft.com/office/drawing/2014/main" id="{543B241B-90EE-4E38-B185-F40FB3E2AEA9}"/>
                    </a:ext>
                  </a:extLst>
                </p:cNvPr>
                <p:cNvSpPr/>
                <p:nvPr/>
              </p:nvSpPr>
              <p:spPr>
                <a:xfrm rot="5399996" flipH="1">
                  <a:off x="4478914" y="2576706"/>
                  <a:ext cx="7415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0"/>
                    <a:gd name="f7" fmla="val 1"/>
                    <a:gd name="f8" fmla="val 18"/>
                    <a:gd name="f9" fmla="+- 0 0 -90"/>
                    <a:gd name="f10" fmla="*/ f3 1 20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20"/>
                    <a:gd name="f16" fmla="*/ 0 f13 1"/>
                    <a:gd name="f17" fmla="*/ 1 f12 1"/>
                    <a:gd name="f18" fmla="*/ 18 f13 1"/>
                    <a:gd name="f19" fmla="*/ 0 1 f12"/>
                    <a:gd name="f20" fmla="*/ f7 1 f12"/>
                    <a:gd name="f21" fmla="*/ f14 1 f2"/>
                    <a:gd name="f22" fmla="*/ f16 1 20"/>
                    <a:gd name="f23" fmla="*/ f18 1 20"/>
                    <a:gd name="f24" fmla="*/ f17 1 f12"/>
                    <a:gd name="f25" fmla="*/ 0 1 f15"/>
                    <a:gd name="f26" fmla="*/ f6 1 f15"/>
                    <a:gd name="f27" fmla="*/ f20 f11 1"/>
                    <a:gd name="f28" fmla="*/ f19 f11 1"/>
                    <a:gd name="f29" fmla="+- f21 0 f1"/>
                    <a:gd name="f30" fmla="*/ f22 1 f15"/>
                    <a:gd name="f31" fmla="*/ f23 1 f15"/>
                    <a:gd name="f32" fmla="*/ f25 f10 1"/>
                    <a:gd name="f33" fmla="*/ f26 f10 1"/>
                    <a:gd name="f34" fmla="*/ f24 f11 1"/>
                    <a:gd name="f35" fmla="*/ f30 f10 1"/>
                    <a:gd name="f36" fmla="*/ f31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35" y="f34"/>
                    </a:cxn>
                    <a:cxn ang="f29">
                      <a:pos x="f35" y="f34"/>
                    </a:cxn>
                    <a:cxn ang="f29">
                      <a:pos x="f36" y="f34"/>
                    </a:cxn>
                    <a:cxn ang="f29">
                      <a:pos x="f35" y="f34"/>
                    </a:cxn>
                  </a:cxnLst>
                  <a:rect l="f32" t="f28" r="f33" b="f27"/>
                  <a:pathLst>
                    <a:path w="20" h="1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8" y="f7"/>
                      </a:lnTo>
                      <a:cubicBezTo>
                        <a:pt x="f6" y="f7"/>
                        <a:pt x="f8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80" name="Freeform 58">
                  <a:extLst>
                    <a:ext uri="{FF2B5EF4-FFF2-40B4-BE49-F238E27FC236}">
                      <a16:creationId xmlns:a16="http://schemas.microsoft.com/office/drawing/2014/main" id="{3D78D06F-5EE3-4DC0-BD4D-1092D47BE8AB}"/>
                    </a:ext>
                  </a:extLst>
                </p:cNvPr>
                <p:cNvSpPr/>
                <p:nvPr/>
              </p:nvSpPr>
              <p:spPr>
                <a:xfrm rot="5399996" flipH="1">
                  <a:off x="4476047" y="2593700"/>
                  <a:ext cx="11740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1"/>
                    <a:gd name="f7" fmla="val 1"/>
                    <a:gd name="f8" fmla="val 11"/>
                    <a:gd name="f9" fmla="val 21"/>
                    <a:gd name="f10" fmla="val 28"/>
                    <a:gd name="f11" fmla="val 26"/>
                    <a:gd name="f12" fmla="val 27"/>
                    <a:gd name="f13" fmla="+- 0 0 -90"/>
                    <a:gd name="f14" fmla="*/ f3 1 31"/>
                    <a:gd name="f15" fmla="*/ f4 1 1"/>
                    <a:gd name="f16" fmla="+- f7 0 f5"/>
                    <a:gd name="f17" fmla="+- f6 0 f5"/>
                    <a:gd name="f18" fmla="*/ f13 f0 1"/>
                    <a:gd name="f19" fmla="*/ f17 1 31"/>
                    <a:gd name="f20" fmla="*/ 0 f17 1"/>
                    <a:gd name="f21" fmla="*/ 0 f16 1"/>
                    <a:gd name="f22" fmla="*/ 31 f17 1"/>
                    <a:gd name="f23" fmla="*/ 1 f16 1"/>
                    <a:gd name="f24" fmla="*/ 27 f17 1"/>
                    <a:gd name="f25" fmla="*/ 0 1 f16"/>
                    <a:gd name="f26" fmla="*/ f7 1 f16"/>
                    <a:gd name="f27" fmla="*/ f18 1 f2"/>
                    <a:gd name="f28" fmla="*/ f20 1 31"/>
                    <a:gd name="f29" fmla="*/ f22 1 31"/>
                    <a:gd name="f30" fmla="*/ f24 1 31"/>
                    <a:gd name="f31" fmla="*/ f21 1 f16"/>
                    <a:gd name="f32" fmla="*/ f23 1 f16"/>
                    <a:gd name="f33" fmla="*/ 0 1 f19"/>
                    <a:gd name="f34" fmla="*/ f6 1 f19"/>
                    <a:gd name="f35" fmla="*/ f26 f15 1"/>
                    <a:gd name="f36" fmla="*/ f25 f15 1"/>
                    <a:gd name="f37" fmla="+- f27 0 f1"/>
                    <a:gd name="f38" fmla="*/ f28 1 f19"/>
                    <a:gd name="f39" fmla="*/ f29 1 f19"/>
                    <a:gd name="f40" fmla="*/ f30 1 f19"/>
                    <a:gd name="f41" fmla="*/ f33 f14 1"/>
                    <a:gd name="f42" fmla="*/ f34 f14 1"/>
                    <a:gd name="f43" fmla="*/ f31 f15 1"/>
                    <a:gd name="f44" fmla="*/ f32 f15 1"/>
                    <a:gd name="f45" fmla="*/ f38 f14 1"/>
                    <a:gd name="f46" fmla="*/ f39 f14 1"/>
                    <a:gd name="f47" fmla="*/ f40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5" y="f43"/>
                    </a:cxn>
                    <a:cxn ang="f37">
                      <a:pos x="f45" y="f43"/>
                    </a:cxn>
                    <a:cxn ang="f37">
                      <a:pos x="f46" y="f44"/>
                    </a:cxn>
                    <a:cxn ang="f37">
                      <a:pos x="f47" y="f43"/>
                    </a:cxn>
                    <a:cxn ang="f37">
                      <a:pos x="f45" y="f43"/>
                    </a:cxn>
                  </a:cxnLst>
                  <a:rect l="f41" t="f36" r="f42" b="f35"/>
                  <a:pathLst>
                    <a:path w="31" h="1">
                      <a:moveTo>
                        <a:pt x="f5" y="f5"/>
                      </a:moveTo>
                      <a:lnTo>
                        <a:pt x="f5" y="f5"/>
                      </a:lnTo>
                      <a:cubicBezTo>
                        <a:pt x="f8" y="f5"/>
                        <a:pt x="f9" y="f5"/>
                        <a:pt x="f6" y="f7"/>
                      </a:cubicBezTo>
                      <a:cubicBezTo>
                        <a:pt x="f10" y="f5"/>
                        <a:pt x="f11" y="f5"/>
                        <a:pt x="f12" y="f5"/>
                      </a:cubicBezTo>
                      <a:lnTo>
                        <a:pt x="f5" y="f5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81" name="Freeform 59">
                  <a:extLst>
                    <a:ext uri="{FF2B5EF4-FFF2-40B4-BE49-F238E27FC236}">
                      <a16:creationId xmlns:a16="http://schemas.microsoft.com/office/drawing/2014/main" id="{3FEA6DCC-E9E0-4B65-B5E6-1EC47A96B288}"/>
                    </a:ext>
                  </a:extLst>
                </p:cNvPr>
                <p:cNvSpPr/>
                <p:nvPr/>
              </p:nvSpPr>
              <p:spPr>
                <a:xfrm rot="5399996" flipH="1">
                  <a:off x="4464901" y="5201423"/>
                  <a:ext cx="8037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3"/>
                    <a:gd name="f7" fmla="val 2"/>
                    <a:gd name="f8" fmla="val 19"/>
                    <a:gd name="f9" fmla="val 8"/>
                    <a:gd name="f10" fmla="val 1"/>
                    <a:gd name="f11" fmla="+- 0 0 -90"/>
                    <a:gd name="f12" fmla="*/ f3 1 23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23"/>
                    <a:gd name="f19" fmla="*/ 23 f15 1"/>
                    <a:gd name="f20" fmla="*/ 0 f14 1"/>
                    <a:gd name="f21" fmla="*/ 19 f15 1"/>
                    <a:gd name="f22" fmla="*/ f16 1 f2"/>
                    <a:gd name="f23" fmla="*/ f19 1 23"/>
                    <a:gd name="f24" fmla="*/ f20 1 2"/>
                    <a:gd name="f25" fmla="*/ f21 1 23"/>
                    <a:gd name="f26" fmla="*/ 0 1 f18"/>
                    <a:gd name="f27" fmla="*/ f6 1 f18"/>
                    <a:gd name="f28" fmla="*/ 0 1 f17"/>
                    <a:gd name="f29" fmla="*/ f7 1 f17"/>
                    <a:gd name="f30" fmla="+- f22 0 f1"/>
                    <a:gd name="f31" fmla="*/ f23 1 f18"/>
                    <a:gd name="f32" fmla="*/ f24 1 f17"/>
                    <a:gd name="f33" fmla="*/ f25 1 f18"/>
                    <a:gd name="f34" fmla="*/ f26 f12 1"/>
                    <a:gd name="f35" fmla="*/ f27 f12 1"/>
                    <a:gd name="f36" fmla="*/ f29 f13 1"/>
                    <a:gd name="f37" fmla="*/ f28 f13 1"/>
                    <a:gd name="f38" fmla="*/ f31 f12 1"/>
                    <a:gd name="f39" fmla="*/ f32 f13 1"/>
                    <a:gd name="f40" fmla="*/ f33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0">
                      <a:pos x="f38" y="f39"/>
                    </a:cxn>
                    <a:cxn ang="f30">
                      <a:pos x="f38" y="f39"/>
                    </a:cxn>
                    <a:cxn ang="f30">
                      <a:pos x="f40" y="f39"/>
                    </a:cxn>
                    <a:cxn ang="f30">
                      <a:pos x="f38" y="f39"/>
                    </a:cxn>
                  </a:cxnLst>
                  <a:rect l="f34" t="f37" r="f35" b="f36"/>
                  <a:pathLst>
                    <a:path w="23" h="2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8" y="f5"/>
                      </a:lnTo>
                      <a:cubicBezTo>
                        <a:pt x="f5" y="f7"/>
                        <a:pt x="f9" y="f10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82" name="Freeform 60">
                  <a:extLst>
                    <a:ext uri="{FF2B5EF4-FFF2-40B4-BE49-F238E27FC236}">
                      <a16:creationId xmlns:a16="http://schemas.microsoft.com/office/drawing/2014/main" id="{51A7AB02-73F8-4399-B85D-D9FA16C2F3B0}"/>
                    </a:ext>
                  </a:extLst>
                </p:cNvPr>
                <p:cNvSpPr/>
                <p:nvPr/>
              </p:nvSpPr>
              <p:spPr>
                <a:xfrm rot="5399996" flipH="1">
                  <a:off x="4460205" y="3478405"/>
                  <a:ext cx="1234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"/>
                    <a:gd name="f7" fmla="val 1"/>
                    <a:gd name="f8" fmla="+- 0 0 -90"/>
                    <a:gd name="f9" fmla="*/ f3 1 3"/>
                    <a:gd name="f10" fmla="*/ f4 1 1"/>
                    <a:gd name="f11" fmla="+- f7 0 f5"/>
                    <a:gd name="f12" fmla="+- f6 0 f5"/>
                    <a:gd name="f13" fmla="*/ f8 f0 1"/>
                    <a:gd name="f14" fmla="*/ f12 1 3"/>
                    <a:gd name="f15" fmla="*/ 1 f12 1"/>
                    <a:gd name="f16" fmla="*/ 1 f11 1"/>
                    <a:gd name="f17" fmla="*/ 3 f12 1"/>
                    <a:gd name="f18" fmla="*/ 0 f11 1"/>
                    <a:gd name="f19" fmla="*/ 0 f12 1"/>
                    <a:gd name="f20" fmla="*/ 0 1 f11"/>
                    <a:gd name="f21" fmla="*/ f7 1 f11"/>
                    <a:gd name="f22" fmla="*/ f13 1 f2"/>
                    <a:gd name="f23" fmla="*/ f15 1 3"/>
                    <a:gd name="f24" fmla="*/ f17 1 3"/>
                    <a:gd name="f25" fmla="*/ f19 1 3"/>
                    <a:gd name="f26" fmla="*/ f16 1 f11"/>
                    <a:gd name="f27" fmla="*/ f18 1 f11"/>
                    <a:gd name="f28" fmla="*/ 0 1 f14"/>
                    <a:gd name="f29" fmla="*/ f6 1 f14"/>
                    <a:gd name="f30" fmla="*/ f21 f10 1"/>
                    <a:gd name="f31" fmla="*/ f20 f10 1"/>
                    <a:gd name="f32" fmla="+- f22 0 f1"/>
                    <a:gd name="f33" fmla="*/ f23 1 f14"/>
                    <a:gd name="f34" fmla="*/ f24 1 f14"/>
                    <a:gd name="f35" fmla="*/ f25 1 f14"/>
                    <a:gd name="f36" fmla="*/ f28 f9 1"/>
                    <a:gd name="f37" fmla="*/ f29 f9 1"/>
                    <a:gd name="f38" fmla="*/ f26 f10 1"/>
                    <a:gd name="f39" fmla="*/ f27 f10 1"/>
                    <a:gd name="f40" fmla="*/ f33 f9 1"/>
                    <a:gd name="f41" fmla="*/ f34 f9 1"/>
                    <a:gd name="f42" fmla="*/ f35 f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0" y="f38"/>
                    </a:cxn>
                    <a:cxn ang="f32">
                      <a:pos x="f40" y="f38"/>
                    </a:cxn>
                    <a:cxn ang="f32">
                      <a:pos x="f41" y="f39"/>
                    </a:cxn>
                    <a:cxn ang="f32">
                      <a:pos x="f42" y="f39"/>
                    </a:cxn>
                    <a:cxn ang="f32">
                      <a:pos x="f40" y="f38"/>
                    </a:cxn>
                  </a:cxnLst>
                  <a:rect l="f36" t="f31" r="f37" b="f30"/>
                  <a:pathLst>
                    <a:path w="3" h="1">
                      <a:moveTo>
                        <a:pt x="f7" y="f7"/>
                      </a:moveTo>
                      <a:lnTo>
                        <a:pt x="f7" y="f7"/>
                      </a:lnTo>
                      <a:lnTo>
                        <a:pt x="f6" y="f5"/>
                      </a:lnTo>
                      <a:lnTo>
                        <a:pt x="f5" y="f5"/>
                      </a:lnTo>
                      <a:lnTo>
                        <a:pt x="f7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83" name="Freeform 61">
                  <a:extLst>
                    <a:ext uri="{FF2B5EF4-FFF2-40B4-BE49-F238E27FC236}">
                      <a16:creationId xmlns:a16="http://schemas.microsoft.com/office/drawing/2014/main" id="{709421DE-0B2F-4A92-90E0-3D7D62668BA9}"/>
                    </a:ext>
                  </a:extLst>
                </p:cNvPr>
                <p:cNvSpPr/>
                <p:nvPr/>
              </p:nvSpPr>
              <p:spPr>
                <a:xfrm rot="5399996" flipH="1">
                  <a:off x="4450312" y="3488134"/>
                  <a:ext cx="25959" cy="843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9"/>
                    <a:gd name="f7" fmla="val 17"/>
                    <a:gd name="f8" fmla="val 30"/>
                    <a:gd name="f9" fmla="val 11"/>
                    <a:gd name="f10" fmla="val 47"/>
                    <a:gd name="f11" fmla="val 12"/>
                    <a:gd name="f12" fmla="val 13"/>
                    <a:gd name="f13" fmla="val 46"/>
                    <a:gd name="f14" fmla="+- 0 0 -90"/>
                    <a:gd name="f15" fmla="*/ f3 1 69"/>
                    <a:gd name="f16" fmla="*/ f4 1 17"/>
                    <a:gd name="f17" fmla="+- f7 0 f5"/>
                    <a:gd name="f18" fmla="+- f6 0 f5"/>
                    <a:gd name="f19" fmla="*/ f14 f0 1"/>
                    <a:gd name="f20" fmla="*/ f18 1 69"/>
                    <a:gd name="f21" fmla="*/ f17 1 17"/>
                    <a:gd name="f22" fmla="*/ 0 f18 1"/>
                    <a:gd name="f23" fmla="*/ 17 f17 1"/>
                    <a:gd name="f24" fmla="*/ 69 f18 1"/>
                    <a:gd name="f25" fmla="*/ 13 f17 1"/>
                    <a:gd name="f26" fmla="*/ 46 f18 1"/>
                    <a:gd name="f27" fmla="*/ 0 f17 1"/>
                    <a:gd name="f28" fmla="*/ f19 1 f2"/>
                    <a:gd name="f29" fmla="*/ f22 1 69"/>
                    <a:gd name="f30" fmla="*/ f23 1 17"/>
                    <a:gd name="f31" fmla="*/ f24 1 69"/>
                    <a:gd name="f32" fmla="*/ f25 1 17"/>
                    <a:gd name="f33" fmla="*/ f26 1 69"/>
                    <a:gd name="f34" fmla="*/ f27 1 17"/>
                    <a:gd name="f35" fmla="*/ 0 1 f20"/>
                    <a:gd name="f36" fmla="*/ f6 1 f20"/>
                    <a:gd name="f37" fmla="*/ 0 1 f21"/>
                    <a:gd name="f38" fmla="*/ f7 1 f21"/>
                    <a:gd name="f39" fmla="+- f28 0 f1"/>
                    <a:gd name="f40" fmla="*/ f29 1 f20"/>
                    <a:gd name="f41" fmla="*/ f30 1 f21"/>
                    <a:gd name="f42" fmla="*/ f31 1 f20"/>
                    <a:gd name="f43" fmla="*/ f32 1 f21"/>
                    <a:gd name="f44" fmla="*/ f33 1 f20"/>
                    <a:gd name="f45" fmla="*/ f34 1 f21"/>
                    <a:gd name="f46" fmla="*/ f35 f15 1"/>
                    <a:gd name="f47" fmla="*/ f36 f15 1"/>
                    <a:gd name="f48" fmla="*/ f38 f16 1"/>
                    <a:gd name="f49" fmla="*/ f37 f16 1"/>
                    <a:gd name="f50" fmla="*/ f40 f15 1"/>
                    <a:gd name="f51" fmla="*/ f41 f16 1"/>
                    <a:gd name="f52" fmla="*/ f42 f15 1"/>
                    <a:gd name="f53" fmla="*/ f43 f16 1"/>
                    <a:gd name="f54" fmla="*/ f44 f15 1"/>
                    <a:gd name="f55" fmla="*/ f45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50" y="f51"/>
                    </a:cxn>
                    <a:cxn ang="f39">
                      <a:pos x="f50" y="f51"/>
                    </a:cxn>
                    <a:cxn ang="f39">
                      <a:pos x="f52" y="f53"/>
                    </a:cxn>
                    <a:cxn ang="f39">
                      <a:pos x="f54" y="f55"/>
                    </a:cxn>
                    <a:cxn ang="f39">
                      <a:pos x="f50" y="f51"/>
                    </a:cxn>
                  </a:cxnLst>
                  <a:rect l="f46" t="f49" r="f47" b="f48"/>
                  <a:pathLst>
                    <a:path w="69" h="17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9"/>
                        <a:pt x="f10" y="f11"/>
                        <a:pt x="f6" y="f12"/>
                      </a:cubicBezTo>
                      <a:lnTo>
                        <a:pt x="f13" y="f5"/>
                      </a:lnTo>
                      <a:lnTo>
                        <a:pt x="f5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84" name="Freeform 62">
                  <a:extLst>
                    <a:ext uri="{FF2B5EF4-FFF2-40B4-BE49-F238E27FC236}">
                      <a16:creationId xmlns:a16="http://schemas.microsoft.com/office/drawing/2014/main" id="{E2F8462B-147A-4037-A63A-255FE9D10352}"/>
                    </a:ext>
                  </a:extLst>
                </p:cNvPr>
                <p:cNvSpPr/>
                <p:nvPr/>
              </p:nvSpPr>
              <p:spPr>
                <a:xfrm rot="5399996" flipH="1">
                  <a:off x="2611659" y="4311483"/>
                  <a:ext cx="3722970" cy="3657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030"/>
                    <a:gd name="f7" fmla="val 75"/>
                    <a:gd name="f8" fmla="val 2469"/>
                    <a:gd name="f9" fmla="val 12"/>
                    <a:gd name="f10" fmla="val 2482"/>
                    <a:gd name="f11" fmla="val 13"/>
                    <a:gd name="f12" fmla="val 2453"/>
                    <a:gd name="f13" fmla="val 15"/>
                    <a:gd name="f14" fmla="val 2461"/>
                    <a:gd name="f15" fmla="val 9555"/>
                    <a:gd name="f16" fmla="val 25"/>
                    <a:gd name="f17" fmla="val 9562"/>
                    <a:gd name="f18" fmla="val 24"/>
                    <a:gd name="f19" fmla="val 9561"/>
                    <a:gd name="f20" fmla="val 23"/>
                    <a:gd name="f21" fmla="val 9559"/>
                    <a:gd name="f22" fmla="val 9554"/>
                    <a:gd name="f23" fmla="val 9539"/>
                    <a:gd name="f24" fmla="val 9522"/>
                    <a:gd name="f25" fmla="val 9527"/>
                    <a:gd name="f26" fmla="val 9536"/>
                    <a:gd name="f27" fmla="val 26"/>
                    <a:gd name="f28" fmla="val 9489"/>
                    <a:gd name="f29" fmla="val 9488"/>
                    <a:gd name="f30" fmla="val 9456"/>
                    <a:gd name="f31" fmla="val 21"/>
                    <a:gd name="f32" fmla="val 9467"/>
                    <a:gd name="f33" fmla="val 22"/>
                    <a:gd name="f34" fmla="val 6376"/>
                    <a:gd name="f35" fmla="val 50"/>
                    <a:gd name="f36" fmla="val 6365"/>
                    <a:gd name="f37" fmla="val 52"/>
                    <a:gd name="f38" fmla="val 6349"/>
                    <a:gd name="f39" fmla="val 51"/>
                    <a:gd name="f40" fmla="val 6330"/>
                    <a:gd name="f41" fmla="val 49"/>
                    <a:gd name="f42" fmla="val 6344"/>
                    <a:gd name="f43" fmla="val 6359"/>
                    <a:gd name="f44" fmla="val 5258"/>
                    <a:gd name="f45" fmla="val 60"/>
                    <a:gd name="f46" fmla="val 5244"/>
                    <a:gd name="f47" fmla="val 61"/>
                    <a:gd name="f48" fmla="val 5216"/>
                    <a:gd name="f49" fmla="val 64"/>
                    <a:gd name="f50" fmla="val 5205"/>
                    <a:gd name="f51" fmla="val 5222"/>
                    <a:gd name="f52" fmla="val 55"/>
                    <a:gd name="f53" fmla="val 5234"/>
                    <a:gd name="f54" fmla="val 58"/>
                    <a:gd name="f55" fmla="val 4523"/>
                    <a:gd name="f56" fmla="val 4572"/>
                    <a:gd name="f57" fmla="val 65"/>
                    <a:gd name="f58" fmla="val 4513"/>
                    <a:gd name="f59" fmla="val 71"/>
                    <a:gd name="f60" fmla="val 4470"/>
                    <a:gd name="f61" fmla="val 69"/>
                    <a:gd name="f62" fmla="val 4516"/>
                    <a:gd name="f63" fmla="val 4707"/>
                    <a:gd name="f64" fmla="val 74"/>
                    <a:gd name="f65" fmla="val 4714"/>
                    <a:gd name="f66" fmla="val 4747"/>
                    <a:gd name="f67" fmla="val 63"/>
                    <a:gd name="f68" fmla="val 4737"/>
                    <a:gd name="f69" fmla="val 4736"/>
                    <a:gd name="f70" fmla="val 4727"/>
                    <a:gd name="f71" fmla="val 4790"/>
                    <a:gd name="f72" fmla="val 70"/>
                    <a:gd name="f73" fmla="val 4774"/>
                    <a:gd name="f74" fmla="val 54"/>
                    <a:gd name="f75" fmla="val 4855"/>
                    <a:gd name="f76" fmla="val 56"/>
                    <a:gd name="f77" fmla="val 4883"/>
                    <a:gd name="f78" fmla="val 57"/>
                    <a:gd name="f79" fmla="val 4903"/>
                    <a:gd name="f80" fmla="val 59"/>
                    <a:gd name="f81" fmla="val 4884"/>
                    <a:gd name="f82" fmla="val 4947"/>
                    <a:gd name="f83" fmla="val 4965"/>
                    <a:gd name="f84" fmla="val 4961"/>
                    <a:gd name="f85" fmla="val 4942"/>
                    <a:gd name="f86" fmla="val 5039"/>
                    <a:gd name="f87" fmla="val 5038"/>
                    <a:gd name="f88" fmla="val 5052"/>
                    <a:gd name="f89" fmla="val 5083"/>
                    <a:gd name="f90" fmla="val 5098"/>
                    <a:gd name="f91" fmla="val 5122"/>
                    <a:gd name="f92" fmla="val 5086"/>
                    <a:gd name="f93" fmla="val 5092"/>
                    <a:gd name="f94" fmla="val 5145"/>
                    <a:gd name="f95" fmla="val 5167"/>
                    <a:gd name="f96" fmla="val 5123"/>
                    <a:gd name="f97" fmla="val 5136"/>
                    <a:gd name="f98" fmla="val 73"/>
                    <a:gd name="f99" fmla="val 5130"/>
                    <a:gd name="f100" fmla="val 5238"/>
                    <a:gd name="f101" fmla="val 5187"/>
                    <a:gd name="f102" fmla="val 5220"/>
                    <a:gd name="f103" fmla="val 5259"/>
                    <a:gd name="f104" fmla="val 5316"/>
                    <a:gd name="f105" fmla="val 5302"/>
                    <a:gd name="f106" fmla="val 5202"/>
                    <a:gd name="f107" fmla="val 5260"/>
                    <a:gd name="f108" fmla="val 5276"/>
                    <a:gd name="f109" fmla="val 5298"/>
                    <a:gd name="f110" fmla="val 5329"/>
                    <a:gd name="f111" fmla="val 5359"/>
                    <a:gd name="f112" fmla="val 62"/>
                    <a:gd name="f113" fmla="val 5398"/>
                    <a:gd name="f114" fmla="val 5395"/>
                    <a:gd name="f115" fmla="val 5436"/>
                    <a:gd name="f116" fmla="val 67"/>
                    <a:gd name="f117" fmla="val 5433"/>
                    <a:gd name="f118" fmla="val 5457"/>
                    <a:gd name="f119" fmla="val 5503"/>
                    <a:gd name="f120" fmla="val 5513"/>
                    <a:gd name="f121" fmla="val 66"/>
                    <a:gd name="f122" fmla="val 5523"/>
                    <a:gd name="f123" fmla="val 5597"/>
                    <a:gd name="f124" fmla="val 72"/>
                    <a:gd name="f125" fmla="val 5473"/>
                    <a:gd name="f126" fmla="val 5560"/>
                    <a:gd name="f127" fmla="val 5621"/>
                    <a:gd name="f128" fmla="val 5664"/>
                    <a:gd name="f129" fmla="val 5737"/>
                    <a:gd name="f130" fmla="val 5780"/>
                    <a:gd name="f131" fmla="val 5730"/>
                    <a:gd name="f132" fmla="val 5745"/>
                    <a:gd name="f133" fmla="val 5783"/>
                    <a:gd name="f134" fmla="val 5792"/>
                    <a:gd name="f135" fmla="val 5789"/>
                    <a:gd name="f136" fmla="val 5788"/>
                    <a:gd name="f137" fmla="val 5820"/>
                    <a:gd name="f138" fmla="val 5790"/>
                    <a:gd name="f139" fmla="val 5841"/>
                    <a:gd name="f140" fmla="val 53"/>
                    <a:gd name="f141" fmla="val 5854"/>
                    <a:gd name="f142" fmla="val 46"/>
                    <a:gd name="f143" fmla="val 5944"/>
                    <a:gd name="f144" fmla="val 6006"/>
                    <a:gd name="f145" fmla="val 6021"/>
                    <a:gd name="f146" fmla="val 5999"/>
                    <a:gd name="f147" fmla="val 6003"/>
                    <a:gd name="f148" fmla="val 6089"/>
                    <a:gd name="f149" fmla="val 6077"/>
                    <a:gd name="f150" fmla="val 6147"/>
                    <a:gd name="f151" fmla="val 6206"/>
                    <a:gd name="f152" fmla="val 6163"/>
                    <a:gd name="f153" fmla="val 6219"/>
                    <a:gd name="f154" fmla="val 45"/>
                    <a:gd name="f155" fmla="val 6268"/>
                    <a:gd name="f156" fmla="val 41"/>
                    <a:gd name="f157" fmla="val 6252"/>
                    <a:gd name="f158" fmla="val 38"/>
                    <a:gd name="f159" fmla="val 6239"/>
                    <a:gd name="f160" fmla="val 36"/>
                    <a:gd name="f161" fmla="val 6230"/>
                    <a:gd name="f162" fmla="val 35"/>
                    <a:gd name="f163" fmla="val 6308"/>
                    <a:gd name="f164" fmla="val 32"/>
                    <a:gd name="f165" fmla="val 6318"/>
                    <a:gd name="f166" fmla="val 33"/>
                    <a:gd name="f167" fmla="val 6310"/>
                    <a:gd name="f168" fmla="val 6297"/>
                    <a:gd name="f169" fmla="val 6311"/>
                    <a:gd name="f170" fmla="val 6339"/>
                    <a:gd name="f171" fmla="val 39"/>
                    <a:gd name="f172" fmla="val 6325"/>
                    <a:gd name="f173" fmla="val 43"/>
                    <a:gd name="f174" fmla="val 6305"/>
                    <a:gd name="f175" fmla="val 6277"/>
                    <a:gd name="f176" fmla="val 42"/>
                    <a:gd name="f177" fmla="val 6257"/>
                    <a:gd name="f178" fmla="val 6243"/>
                    <a:gd name="f179" fmla="val 6248"/>
                    <a:gd name="f180" fmla="val 6258"/>
                    <a:gd name="f181" fmla="val 6269"/>
                    <a:gd name="f182" fmla="val 6264"/>
                    <a:gd name="f183" fmla="val 6261"/>
                    <a:gd name="f184" fmla="val 6263"/>
                    <a:gd name="f185" fmla="val 6266"/>
                    <a:gd name="f186" fmla="val 6274"/>
                    <a:gd name="f187" fmla="val 6287"/>
                    <a:gd name="f188" fmla="val 6304"/>
                    <a:gd name="f189" fmla="val 6309"/>
                    <a:gd name="f190" fmla="val 6411"/>
                    <a:gd name="f191" fmla="val 6485"/>
                    <a:gd name="f192" fmla="val 6548"/>
                    <a:gd name="f193" fmla="val 44"/>
                    <a:gd name="f194" fmla="val 6665"/>
                    <a:gd name="f195" fmla="val 6636"/>
                    <a:gd name="f196" fmla="val 47"/>
                    <a:gd name="f197" fmla="val 6659"/>
                    <a:gd name="f198" fmla="val 6657"/>
                    <a:gd name="f199" fmla="val 6625"/>
                    <a:gd name="f200" fmla="val 6567"/>
                    <a:gd name="f201" fmla="val 6507"/>
                    <a:gd name="f202" fmla="val 6538"/>
                    <a:gd name="f203" fmla="val 6531"/>
                    <a:gd name="f204" fmla="val 6523"/>
                    <a:gd name="f205" fmla="val 6631"/>
                    <a:gd name="f206" fmla="val 6628"/>
                    <a:gd name="f207" fmla="val 6654"/>
                    <a:gd name="f208" fmla="val 6682"/>
                    <a:gd name="f209" fmla="val 6660"/>
                    <a:gd name="f210" fmla="val 6762"/>
                    <a:gd name="f211" fmla="val 6806"/>
                    <a:gd name="f212" fmla="val 6808"/>
                    <a:gd name="f213" fmla="val 6798"/>
                    <a:gd name="f214" fmla="val 6744"/>
                    <a:gd name="f215" fmla="val 6803"/>
                    <a:gd name="f216" fmla="val 6821"/>
                    <a:gd name="f217" fmla="val 6879"/>
                    <a:gd name="f218" fmla="val 6865"/>
                    <a:gd name="f219" fmla="val 6858"/>
                    <a:gd name="f220" fmla="val 6853"/>
                    <a:gd name="f221" fmla="val 6884"/>
                    <a:gd name="f222" fmla="val 6958"/>
                    <a:gd name="f223" fmla="val 6941"/>
                    <a:gd name="f224" fmla="val 6928"/>
                    <a:gd name="f225" fmla="val 7014"/>
                    <a:gd name="f226" fmla="val 7191"/>
                    <a:gd name="f227" fmla="val 7204"/>
                    <a:gd name="f228" fmla="val 7205"/>
                    <a:gd name="f229" fmla="val 7193"/>
                    <a:gd name="f230" fmla="val 7188"/>
                    <a:gd name="f231" fmla="val 7342"/>
                    <a:gd name="f232" fmla="val 7329"/>
                    <a:gd name="f233" fmla="val 7381"/>
                    <a:gd name="f234" fmla="val 7309"/>
                    <a:gd name="f235" fmla="val 7330"/>
                    <a:gd name="f236" fmla="val 7355"/>
                    <a:gd name="f237" fmla="val 7399"/>
                    <a:gd name="f238" fmla="val 7385"/>
                    <a:gd name="f239" fmla="val 7364"/>
                    <a:gd name="f240" fmla="val 7383"/>
                    <a:gd name="f241" fmla="val 7436"/>
                    <a:gd name="f242" fmla="val 7420"/>
                    <a:gd name="f243" fmla="val 7485"/>
                    <a:gd name="f244" fmla="val 7463"/>
                    <a:gd name="f245" fmla="val 7487"/>
                    <a:gd name="f246" fmla="val 7520"/>
                    <a:gd name="f247" fmla="val 7515"/>
                    <a:gd name="f248" fmla="val 7523"/>
                    <a:gd name="f249" fmla="val 7511"/>
                    <a:gd name="f250" fmla="val 7594"/>
                    <a:gd name="f251" fmla="val 7573"/>
                    <a:gd name="f252" fmla="val 7590"/>
                    <a:gd name="f253" fmla="val 7609"/>
                    <a:gd name="f254" fmla="val 7600"/>
                    <a:gd name="f255" fmla="val 7680"/>
                    <a:gd name="f256" fmla="val 7702"/>
                    <a:gd name="f257" fmla="val 7667"/>
                    <a:gd name="f258" fmla="val 7761"/>
                    <a:gd name="f259" fmla="val 7760"/>
                    <a:gd name="f260" fmla="val 7853"/>
                    <a:gd name="f261" fmla="val 7842"/>
                    <a:gd name="f262" fmla="val 48"/>
                    <a:gd name="f263" fmla="val 7825"/>
                    <a:gd name="f264" fmla="val 7872"/>
                    <a:gd name="f265" fmla="val 7894"/>
                    <a:gd name="f266" fmla="val 7968"/>
                    <a:gd name="f267" fmla="val 34"/>
                    <a:gd name="f268" fmla="val 8050"/>
                    <a:gd name="f269" fmla="val 29"/>
                    <a:gd name="f270" fmla="val 8066"/>
                    <a:gd name="f271" fmla="val 8129"/>
                    <a:gd name="f272" fmla="val 8090"/>
                    <a:gd name="f273" fmla="val 7980"/>
                    <a:gd name="f274" fmla="val 7919"/>
                    <a:gd name="f275" fmla="val 7954"/>
                    <a:gd name="f276" fmla="val 7929"/>
                    <a:gd name="f277" fmla="val 7982"/>
                    <a:gd name="f278" fmla="val 8000"/>
                    <a:gd name="f279" fmla="val 7953"/>
                    <a:gd name="f280" fmla="val 7938"/>
                    <a:gd name="f281" fmla="val 8060"/>
                    <a:gd name="f282" fmla="val 8054"/>
                    <a:gd name="f283" fmla="val 8153"/>
                    <a:gd name="f284" fmla="val 8149"/>
                    <a:gd name="f285" fmla="val 8016"/>
                    <a:gd name="f286" fmla="val 68"/>
                    <a:gd name="f287" fmla="val 8011"/>
                    <a:gd name="f288" fmla="val 8093"/>
                    <a:gd name="f289" fmla="val 8179"/>
                    <a:gd name="f290" fmla="val 8201"/>
                    <a:gd name="f291" fmla="val 8163"/>
                    <a:gd name="f292" fmla="val 8165"/>
                    <a:gd name="f293" fmla="val 8176"/>
                    <a:gd name="f294" fmla="val 8247"/>
                    <a:gd name="f295" fmla="val 8255"/>
                    <a:gd name="f296" fmla="val 8218"/>
                    <a:gd name="f297" fmla="val 8266"/>
                    <a:gd name="f298" fmla="val 8297"/>
                    <a:gd name="f299" fmla="val 8355"/>
                    <a:gd name="f300" fmla="val 8375"/>
                    <a:gd name="f301" fmla="val 8414"/>
                    <a:gd name="f302" fmla="val 8418"/>
                    <a:gd name="f303" fmla="val 8385"/>
                    <a:gd name="f304" fmla="val 8379"/>
                    <a:gd name="f305" fmla="val 37"/>
                    <a:gd name="f306" fmla="val 8401"/>
                    <a:gd name="f307" fmla="val 31"/>
                    <a:gd name="f308" fmla="val 8408"/>
                    <a:gd name="f309" fmla="val 8505"/>
                    <a:gd name="f310" fmla="val 8528"/>
                    <a:gd name="f311" fmla="val 8561"/>
                    <a:gd name="f312" fmla="val 8479"/>
                    <a:gd name="f313" fmla="val 8507"/>
                    <a:gd name="f314" fmla="val 8508"/>
                    <a:gd name="f315" fmla="val 8526"/>
                    <a:gd name="f316" fmla="val 8534"/>
                    <a:gd name="f317" fmla="val 8555"/>
                    <a:gd name="f318" fmla="val 8525"/>
                    <a:gd name="f319" fmla="val 8571"/>
                    <a:gd name="f320" fmla="val 8578"/>
                    <a:gd name="f321" fmla="val 8664"/>
                    <a:gd name="f322" fmla="val 8592"/>
                    <a:gd name="f323" fmla="val 8637"/>
                    <a:gd name="f324" fmla="val 8640"/>
                    <a:gd name="f325" fmla="val 8692"/>
                    <a:gd name="f326" fmla="val 8675"/>
                    <a:gd name="f327" fmla="val 8739"/>
                    <a:gd name="f328" fmla="val 8784"/>
                    <a:gd name="f329" fmla="val 8781"/>
                    <a:gd name="f330" fmla="val 8791"/>
                    <a:gd name="f331" fmla="val 8796"/>
                    <a:gd name="f332" fmla="val 8888"/>
                    <a:gd name="f333" fmla="val 8937"/>
                    <a:gd name="f334" fmla="val 9022"/>
                    <a:gd name="f335" fmla="val 9030"/>
                    <a:gd name="f336" fmla="val 9071"/>
                    <a:gd name="f337" fmla="val 9054"/>
                    <a:gd name="f338" fmla="val 9066"/>
                    <a:gd name="f339" fmla="val 9077"/>
                    <a:gd name="f340" fmla="val 9103"/>
                    <a:gd name="f341" fmla="val 9154"/>
                    <a:gd name="f342" fmla="val 9045"/>
                    <a:gd name="f343" fmla="val 9084"/>
                    <a:gd name="f344" fmla="val 9087"/>
                    <a:gd name="f345" fmla="val 9152"/>
                    <a:gd name="f346" fmla="val 9189"/>
                    <a:gd name="f347" fmla="val 9178"/>
                    <a:gd name="f348" fmla="val 9065"/>
                    <a:gd name="f349" fmla="val 9130"/>
                    <a:gd name="f350" fmla="val 9219"/>
                    <a:gd name="f351" fmla="val 9290"/>
                    <a:gd name="f352" fmla="val 9250"/>
                    <a:gd name="f353" fmla="val 9262"/>
                    <a:gd name="f354" fmla="val 9395"/>
                    <a:gd name="f355" fmla="val 9376"/>
                    <a:gd name="f356" fmla="val 9486"/>
                    <a:gd name="f357" fmla="val 9530"/>
                    <a:gd name="f358" fmla="val 40"/>
                    <a:gd name="f359" fmla="val 9498"/>
                    <a:gd name="f360" fmla="val 9440"/>
                    <a:gd name="f361" fmla="val 9409"/>
                    <a:gd name="f362" fmla="val 9370"/>
                    <a:gd name="f363" fmla="val 9418"/>
                    <a:gd name="f364" fmla="val 9400"/>
                    <a:gd name="f365" fmla="val 9361"/>
                    <a:gd name="f366" fmla="val 9340"/>
                    <a:gd name="f367" fmla="val 9377"/>
                    <a:gd name="f368" fmla="val 9565"/>
                    <a:gd name="f369" fmla="val 9668"/>
                    <a:gd name="f370" fmla="val 9686"/>
                    <a:gd name="f371" fmla="val 9718"/>
                    <a:gd name="f372" fmla="val 9703"/>
                    <a:gd name="f373" fmla="val 9670"/>
                    <a:gd name="f374" fmla="val 9640"/>
                    <a:gd name="f375" fmla="val 9732"/>
                    <a:gd name="f376" fmla="val 9690"/>
                    <a:gd name="f377" fmla="val 9734"/>
                    <a:gd name="f378" fmla="val 9783"/>
                    <a:gd name="f379" fmla="val 9844"/>
                    <a:gd name="f380" fmla="val 9856"/>
                    <a:gd name="f381" fmla="val 9854"/>
                    <a:gd name="f382" fmla="val 9816"/>
                    <a:gd name="f383" fmla="val 9798"/>
                    <a:gd name="f384" fmla="val 9824"/>
                    <a:gd name="f385" fmla="val 9892"/>
                    <a:gd name="f386" fmla="val 9920"/>
                    <a:gd name="f387" fmla="val 9877"/>
                    <a:gd name="f388" fmla="val 9921"/>
                    <a:gd name="f389" fmla="val 9975"/>
                    <a:gd name="f390" fmla="val 10005"/>
                    <a:gd name="f391" fmla="val 19"/>
                    <a:gd name="f392" fmla="val 10017"/>
                    <a:gd name="f393" fmla="val 9979"/>
                    <a:gd name="f394" fmla="val 18"/>
                    <a:gd name="f395" fmla="val 10012"/>
                    <a:gd name="f396" fmla="val 27"/>
                    <a:gd name="f397" fmla="val 9839"/>
                    <a:gd name="f398" fmla="val 9893"/>
                    <a:gd name="f399" fmla="val 9825"/>
                    <a:gd name="f400" fmla="val 9773"/>
                    <a:gd name="f401" fmla="val 16"/>
                    <a:gd name="f402" fmla="val 9774"/>
                    <a:gd name="f403" fmla="val 9791"/>
                    <a:gd name="f404" fmla="val 20"/>
                    <a:gd name="f405" fmla="val 9746"/>
                    <a:gd name="f406" fmla="val 9743"/>
                    <a:gd name="f407" fmla="val 9739"/>
                    <a:gd name="f408" fmla="val 9735"/>
                    <a:gd name="f409" fmla="val 9733"/>
                    <a:gd name="f410" fmla="val 9736"/>
                    <a:gd name="f411" fmla="val 9747"/>
                    <a:gd name="f412" fmla="val 9756"/>
                    <a:gd name="f413" fmla="val 9759"/>
                    <a:gd name="f414" fmla="val 9664"/>
                    <a:gd name="f415" fmla="val 9639"/>
                    <a:gd name="f416" fmla="val 9612"/>
                    <a:gd name="f417" fmla="val 30"/>
                    <a:gd name="f418" fmla="val 9651"/>
                    <a:gd name="f419" fmla="val 9636"/>
                    <a:gd name="f420" fmla="val 9599"/>
                    <a:gd name="f421" fmla="val 9596"/>
                    <a:gd name="f422" fmla="val 9591"/>
                    <a:gd name="f423" fmla="val 9534"/>
                    <a:gd name="f424" fmla="val 9500"/>
                    <a:gd name="f425" fmla="val 17"/>
                    <a:gd name="f426" fmla="val 9453"/>
                    <a:gd name="f427" fmla="val 9425"/>
                    <a:gd name="f428" fmla="val 9398"/>
                    <a:gd name="f429" fmla="val 9356"/>
                    <a:gd name="f430" fmla="val 9380"/>
                    <a:gd name="f431" fmla="val 9289"/>
                    <a:gd name="f432" fmla="val 9200"/>
                    <a:gd name="f433" fmla="val 9106"/>
                    <a:gd name="f434" fmla="val 28"/>
                    <a:gd name="f435" fmla="val 9004"/>
                    <a:gd name="f436" fmla="val 8974"/>
                    <a:gd name="f437" fmla="val 8944"/>
                    <a:gd name="f438" fmla="val 8893"/>
                    <a:gd name="f439" fmla="val 8884"/>
                    <a:gd name="f440" fmla="val 8845"/>
                    <a:gd name="f441" fmla="val 8768"/>
                    <a:gd name="f442" fmla="val 8752"/>
                    <a:gd name="f443" fmla="val 8710"/>
                    <a:gd name="f444" fmla="val 7"/>
                    <a:gd name="f445" fmla="val 8565"/>
                    <a:gd name="f446" fmla="val 14"/>
                    <a:gd name="f447" fmla="val 8498"/>
                    <a:gd name="f448" fmla="val 8495"/>
                    <a:gd name="f449" fmla="val 8449"/>
                    <a:gd name="f450" fmla="val 8404"/>
                    <a:gd name="f451" fmla="val 8346"/>
                    <a:gd name="f452" fmla="val 8350"/>
                    <a:gd name="f453" fmla="val 8300"/>
                    <a:gd name="f454" fmla="val 8222"/>
                    <a:gd name="f455" fmla="val 8143"/>
                    <a:gd name="f456" fmla="val 8169"/>
                    <a:gd name="f457" fmla="val 8183"/>
                    <a:gd name="f458" fmla="val 8089"/>
                    <a:gd name="f459" fmla="val 11"/>
                    <a:gd name="f460" fmla="val 7984"/>
                    <a:gd name="f461" fmla="val 7899"/>
                    <a:gd name="f462" fmla="val 7878"/>
                    <a:gd name="f463" fmla="val 7862"/>
                    <a:gd name="f464" fmla="val 7848"/>
                    <a:gd name="f465" fmla="val 7850"/>
                    <a:gd name="f466" fmla="val 7851"/>
                    <a:gd name="f467" fmla="val 7844"/>
                    <a:gd name="f468" fmla="val 7815"/>
                    <a:gd name="f469" fmla="val 7823"/>
                    <a:gd name="f470" fmla="val 7832"/>
                    <a:gd name="f471" fmla="val 7839"/>
                    <a:gd name="f472" fmla="val 7798"/>
                    <a:gd name="f473" fmla="val 7774"/>
                    <a:gd name="f474" fmla="val 7763"/>
                    <a:gd name="f475" fmla="val 7758"/>
                    <a:gd name="f476" fmla="val 7734"/>
                    <a:gd name="f477" fmla="val 7739"/>
                    <a:gd name="f478" fmla="val 7751"/>
                    <a:gd name="f479" fmla="val 7728"/>
                    <a:gd name="f480" fmla="val 7719"/>
                    <a:gd name="f481" fmla="val 7700"/>
                    <a:gd name="f482" fmla="val 7655"/>
                    <a:gd name="f483" fmla="val 7629"/>
                    <a:gd name="f484" fmla="val 7612"/>
                    <a:gd name="f485" fmla="val 7506"/>
                    <a:gd name="f486" fmla="val 7493"/>
                    <a:gd name="f487" fmla="val 7492"/>
                    <a:gd name="f488" fmla="val 7498"/>
                    <a:gd name="f489" fmla="val 7471"/>
                    <a:gd name="f490" fmla="val 7444"/>
                    <a:gd name="f491" fmla="val 7408"/>
                    <a:gd name="f492" fmla="val 7349"/>
                    <a:gd name="f493" fmla="val 7313"/>
                    <a:gd name="f494" fmla="val 7298"/>
                    <a:gd name="f495" fmla="val 7334"/>
                    <a:gd name="f496" fmla="val 7247"/>
                    <a:gd name="f497" fmla="val 7263"/>
                    <a:gd name="f498" fmla="val 7190"/>
                    <a:gd name="f499" fmla="val 7194"/>
                    <a:gd name="f500" fmla="val 7167"/>
                    <a:gd name="f501" fmla="val 7125"/>
                    <a:gd name="f502" fmla="val 7109"/>
                    <a:gd name="f503" fmla="val 7051"/>
                    <a:gd name="f504" fmla="val 6819"/>
                    <a:gd name="f505" fmla="val 6668"/>
                    <a:gd name="f506" fmla="val 6697"/>
                    <a:gd name="f507" fmla="val 6598"/>
                    <a:gd name="f508" fmla="val 6592"/>
                    <a:gd name="f509" fmla="val 6583"/>
                    <a:gd name="f510" fmla="val 6562"/>
                    <a:gd name="f511" fmla="val 6586"/>
                    <a:gd name="f512" fmla="val 6509"/>
                    <a:gd name="f513" fmla="val 6471"/>
                    <a:gd name="f514" fmla="val 6418"/>
                    <a:gd name="f515" fmla="val 6409"/>
                    <a:gd name="f516" fmla="val 6434"/>
                    <a:gd name="f517" fmla="val 6426"/>
                    <a:gd name="f518" fmla="val 6420"/>
                    <a:gd name="f519" fmla="val 6402"/>
                    <a:gd name="f520" fmla="val 6394"/>
                    <a:gd name="f521" fmla="val 6386"/>
                    <a:gd name="f522" fmla="val 6405"/>
                    <a:gd name="f523" fmla="val 6417"/>
                    <a:gd name="f524" fmla="val 6331"/>
                    <a:gd name="f525" fmla="val 6285"/>
                    <a:gd name="f526" fmla="val 6265"/>
                    <a:gd name="f527" fmla="val 6236"/>
                    <a:gd name="f528" fmla="val 6223"/>
                    <a:gd name="f529" fmla="val 6199"/>
                    <a:gd name="f530" fmla="val 6221"/>
                    <a:gd name="f531" fmla="val 6080"/>
                    <a:gd name="f532" fmla="val 6078"/>
                    <a:gd name="f533" fmla="val 6069"/>
                    <a:gd name="f534" fmla="val 6039"/>
                    <a:gd name="f535" fmla="val 6032"/>
                    <a:gd name="f536" fmla="val 5970"/>
                    <a:gd name="f537" fmla="val 5965"/>
                    <a:gd name="f538" fmla="val 5904"/>
                    <a:gd name="f539" fmla="val 5921"/>
                    <a:gd name="f540" fmla="val 5897"/>
                    <a:gd name="f541" fmla="val 5871"/>
                    <a:gd name="f542" fmla="val 5822"/>
                    <a:gd name="f543" fmla="val 5823"/>
                    <a:gd name="f544" fmla="val 5711"/>
                    <a:gd name="f545" fmla="val 5775"/>
                    <a:gd name="f546" fmla="val 5665"/>
                    <a:gd name="f547" fmla="val 5671"/>
                    <a:gd name="f548" fmla="val 5660"/>
                    <a:gd name="f549" fmla="val 5573"/>
                    <a:gd name="f550" fmla="val 5509"/>
                    <a:gd name="f551" fmla="val 5532"/>
                    <a:gd name="f552" fmla="val 5497"/>
                    <a:gd name="f553" fmla="val 5434"/>
                    <a:gd name="f554" fmla="val 5399"/>
                    <a:gd name="f555" fmla="val 5391"/>
                    <a:gd name="f556" fmla="val 5411"/>
                    <a:gd name="f557" fmla="val 5422"/>
                    <a:gd name="f558" fmla="val 5330"/>
                    <a:gd name="f559" fmla="val 6"/>
                    <a:gd name="f560" fmla="val 5410"/>
                    <a:gd name="f561" fmla="val 5341"/>
                    <a:gd name="f562" fmla="val 5328"/>
                    <a:gd name="f563" fmla="val 5357"/>
                    <a:gd name="f564" fmla="val 10"/>
                    <a:gd name="f565" fmla="val 5311"/>
                    <a:gd name="f566" fmla="val 9"/>
                    <a:gd name="f567" fmla="val 5288"/>
                    <a:gd name="f568" fmla="val 5177"/>
                    <a:gd name="f569" fmla="val 5114"/>
                    <a:gd name="f570" fmla="val 5128"/>
                    <a:gd name="f571" fmla="val 5142"/>
                    <a:gd name="f572" fmla="val 5110"/>
                    <a:gd name="f573" fmla="val 5061"/>
                    <a:gd name="f574" fmla="val 4978"/>
                    <a:gd name="f575" fmla="val 4934"/>
                    <a:gd name="f576" fmla="val 4928"/>
                    <a:gd name="f577" fmla="val 4925"/>
                    <a:gd name="f578" fmla="val 4888"/>
                    <a:gd name="f579" fmla="val 4804"/>
                    <a:gd name="f580" fmla="val 4781"/>
                    <a:gd name="f581" fmla="val 8"/>
                    <a:gd name="f582" fmla="val 4549"/>
                    <a:gd name="f583" fmla="val 4550"/>
                    <a:gd name="f584" fmla="val 4435"/>
                    <a:gd name="f585" fmla="val 4438"/>
                    <a:gd name="f586" fmla="val 4365"/>
                    <a:gd name="f587" fmla="val 4339"/>
                    <a:gd name="f588" fmla="val 4313"/>
                    <a:gd name="f589" fmla="val 4296"/>
                    <a:gd name="f590" fmla="val 4309"/>
                    <a:gd name="f591" fmla="val 4310"/>
                    <a:gd name="f592" fmla="val 4203"/>
                    <a:gd name="f593" fmla="val 4192"/>
                    <a:gd name="f594" fmla="val 4102"/>
                    <a:gd name="f595" fmla="val 4093"/>
                    <a:gd name="f596" fmla="val 4068"/>
                    <a:gd name="f597" fmla="val 3938"/>
                    <a:gd name="f598" fmla="val 3833"/>
                    <a:gd name="f599" fmla="val 3834"/>
                    <a:gd name="f600" fmla="val 3836"/>
                    <a:gd name="f601" fmla="val 3844"/>
                    <a:gd name="f602" fmla="val 3726"/>
                    <a:gd name="f603" fmla="val 3561"/>
                    <a:gd name="f604" fmla="val 3518"/>
                    <a:gd name="f605" fmla="val 3439"/>
                    <a:gd name="f606" fmla="val 3540"/>
                    <a:gd name="f607" fmla="val 3424"/>
                    <a:gd name="f608" fmla="val 3466"/>
                    <a:gd name="f609" fmla="val 3426"/>
                    <a:gd name="f610" fmla="val 3363"/>
                    <a:gd name="f611" fmla="val 3412"/>
                    <a:gd name="f612" fmla="val 3420"/>
                    <a:gd name="f613" fmla="val 3438"/>
                    <a:gd name="f614" fmla="val 3294"/>
                    <a:gd name="f615" fmla="val 3297"/>
                    <a:gd name="f616" fmla="val 3098"/>
                    <a:gd name="f617" fmla="val 2904"/>
                    <a:gd name="f618" fmla="val 2718"/>
                    <a:gd name="f619" fmla="val 2740"/>
                    <a:gd name="f620" fmla="val 2675"/>
                    <a:gd name="f621" fmla="val 2658"/>
                    <a:gd name="f622" fmla="val 2652"/>
                    <a:gd name="f623" fmla="val 2698"/>
                    <a:gd name="f624" fmla="val 2674"/>
                    <a:gd name="f625" fmla="val 2620"/>
                    <a:gd name="f626" fmla="val 2619"/>
                    <a:gd name="f627" fmla="val 2528"/>
                    <a:gd name="f628" fmla="val 2655"/>
                    <a:gd name="f629" fmla="val 2627"/>
                    <a:gd name="f630" fmla="val 2589"/>
                    <a:gd name="f631" fmla="val 2597"/>
                    <a:gd name="f632" fmla="val 2567"/>
                    <a:gd name="f633" fmla="val 2564"/>
                    <a:gd name="f634" fmla="val 2508"/>
                    <a:gd name="f635" fmla="val 2473"/>
                    <a:gd name="f636" fmla="val 2490"/>
                    <a:gd name="f637" fmla="val 2476"/>
                    <a:gd name="f638" fmla="val 2477"/>
                    <a:gd name="f639" fmla="val 2472"/>
                    <a:gd name="f640" fmla="val 2455"/>
                    <a:gd name="f641" fmla="val 2373"/>
                    <a:gd name="f642" fmla="val 2406"/>
                    <a:gd name="f643" fmla="val 2370"/>
                    <a:gd name="f644" fmla="val 2329"/>
                    <a:gd name="f645" fmla="val 2367"/>
                    <a:gd name="f646" fmla="val 2311"/>
                    <a:gd name="f647" fmla="val 2062"/>
                    <a:gd name="f648" fmla="val 2028"/>
                    <a:gd name="f649" fmla="val 1977"/>
                    <a:gd name="f650" fmla="val 1927"/>
                    <a:gd name="f651" fmla="val 1864"/>
                    <a:gd name="f652" fmla="val 1880"/>
                    <a:gd name="f653" fmla="val 1889"/>
                    <a:gd name="f654" fmla="val 1836"/>
                    <a:gd name="f655" fmla="val 1855"/>
                    <a:gd name="f656" fmla="val 1737"/>
                    <a:gd name="f657" fmla="val 1694"/>
                    <a:gd name="f658" fmla="val 1733"/>
                    <a:gd name="f659" fmla="val 1542"/>
                    <a:gd name="f660" fmla="val 1603"/>
                    <a:gd name="f661" fmla="val 1558"/>
                    <a:gd name="f662" fmla="val 1600"/>
                    <a:gd name="f663" fmla="val 1566"/>
                    <a:gd name="f664" fmla="val 1460"/>
                    <a:gd name="f665" fmla="val 1331"/>
                    <a:gd name="f666" fmla="val 1200"/>
                    <a:gd name="f667" fmla="val 1198"/>
                    <a:gd name="f668" fmla="val 1220"/>
                    <a:gd name="f669" fmla="val 1192"/>
                    <a:gd name="f670" fmla="val 1122"/>
                    <a:gd name="f671" fmla="val 1096"/>
                    <a:gd name="f672" fmla="val 1098"/>
                    <a:gd name="f673" fmla="val 1051"/>
                    <a:gd name="f674" fmla="val 1058"/>
                    <a:gd name="f675" fmla="val 1068"/>
                    <a:gd name="f676" fmla="val 1050"/>
                    <a:gd name="f677" fmla="val 792"/>
                    <a:gd name="f678" fmla="val 524"/>
                    <a:gd name="f679" fmla="val 262"/>
                    <a:gd name="f680" fmla="val 297"/>
                    <a:gd name="f681" fmla="val 274"/>
                    <a:gd name="f682" fmla="val 247"/>
                    <a:gd name="f683" fmla="val 264"/>
                    <a:gd name="f684" fmla="val 246"/>
                    <a:gd name="f685" fmla="val 250"/>
                    <a:gd name="f686" fmla="val 140"/>
                    <a:gd name="f687" fmla="val 120"/>
                    <a:gd name="f688" fmla="val 111"/>
                    <a:gd name="f689" fmla="val 104"/>
                    <a:gd name="f690" fmla="val 156"/>
                    <a:gd name="f691" fmla="val 240"/>
                    <a:gd name="f692" fmla="val 325"/>
                    <a:gd name="f693" fmla="val 344"/>
                    <a:gd name="f694" fmla="val 309"/>
                    <a:gd name="f695" fmla="val 319"/>
                    <a:gd name="f696" fmla="val 340"/>
                    <a:gd name="f697" fmla="val 366"/>
                    <a:gd name="f698" fmla="val 414"/>
                    <a:gd name="f699" fmla="val 409"/>
                    <a:gd name="f700" fmla="val 544"/>
                    <a:gd name="f701" fmla="val 602"/>
                    <a:gd name="f702" fmla="val 754"/>
                    <a:gd name="f703" fmla="val 742"/>
                    <a:gd name="f704" fmla="val 775"/>
                    <a:gd name="f705" fmla="val 782"/>
                    <a:gd name="f706" fmla="val 797"/>
                    <a:gd name="f707" fmla="val 835"/>
                    <a:gd name="f708" fmla="val 706"/>
                    <a:gd name="f709" fmla="val 740"/>
                    <a:gd name="f710" fmla="val 783"/>
                    <a:gd name="f711" fmla="val 970"/>
                    <a:gd name="f712" fmla="val 999"/>
                    <a:gd name="f713" fmla="val 1049"/>
                    <a:gd name="f714" fmla="val 984"/>
                    <a:gd name="f715" fmla="val 1034"/>
                    <a:gd name="f716" fmla="val 1048"/>
                    <a:gd name="f717" fmla="val 1060"/>
                    <a:gd name="f718" fmla="val 1093"/>
                    <a:gd name="f719" fmla="val 1110"/>
                    <a:gd name="f720" fmla="val 1111"/>
                    <a:gd name="f721" fmla="val 1103"/>
                    <a:gd name="f722" fmla="val 1088"/>
                    <a:gd name="f723" fmla="val 1080"/>
                    <a:gd name="f724" fmla="val 1215"/>
                    <a:gd name="f725" fmla="val 1166"/>
                    <a:gd name="f726" fmla="val 1303"/>
                    <a:gd name="f727" fmla="val 1470"/>
                    <a:gd name="f728" fmla="val 1593"/>
                    <a:gd name="f729" fmla="val 1674"/>
                    <a:gd name="f730" fmla="val 1784"/>
                    <a:gd name="f731" fmla="val 1780"/>
                    <a:gd name="f732" fmla="val 1803"/>
                    <a:gd name="f733" fmla="val 1832"/>
                    <a:gd name="f734" fmla="val 1863"/>
                    <a:gd name="f735" fmla="val 1835"/>
                    <a:gd name="f736" fmla="val 1915"/>
                    <a:gd name="f737" fmla="val 1879"/>
                    <a:gd name="f738" fmla="val 1988"/>
                    <a:gd name="f739" fmla="val 1933"/>
                    <a:gd name="f740" fmla="val 2005"/>
                    <a:gd name="f741" fmla="val 2022"/>
                    <a:gd name="f742" fmla="val 2046"/>
                    <a:gd name="f743" fmla="val 2048"/>
                    <a:gd name="f744" fmla="val 2104"/>
                    <a:gd name="f745" fmla="val 2058"/>
                    <a:gd name="f746" fmla="val 2139"/>
                    <a:gd name="f747" fmla="val 2088"/>
                    <a:gd name="f748" fmla="val 2205"/>
                    <a:gd name="f749" fmla="val 2261"/>
                    <a:gd name="f750" fmla="val 2314"/>
                    <a:gd name="f751" fmla="val 2368"/>
                    <a:gd name="f752" fmla="val 2214"/>
                    <a:gd name="f753" fmla="val 2244"/>
                    <a:gd name="f754" fmla="val 2219"/>
                    <a:gd name="f755" fmla="val 2288"/>
                    <a:gd name="f756" fmla="val 2324"/>
                    <a:gd name="f757" fmla="val 2361"/>
                    <a:gd name="f758" fmla="val 2387"/>
                    <a:gd name="f759" fmla="val 2481"/>
                    <a:gd name="f760" fmla="val 2471"/>
                    <a:gd name="f761" fmla="val 2496"/>
                    <a:gd name="f762" fmla="val 2530"/>
                    <a:gd name="f763" fmla="val 2573"/>
                    <a:gd name="f764" fmla="val 2628"/>
                    <a:gd name="f765" fmla="val 2635"/>
                    <a:gd name="f766" fmla="val 2550"/>
                    <a:gd name="f767" fmla="val 2598"/>
                    <a:gd name="f768" fmla="val 2644"/>
                    <a:gd name="f769" fmla="val 2724"/>
                    <a:gd name="f770" fmla="val 2694"/>
                    <a:gd name="f771" fmla="val 2677"/>
                    <a:gd name="f772" fmla="val 2701"/>
                    <a:gd name="f773" fmla="val 2722"/>
                    <a:gd name="f774" fmla="val 2747"/>
                    <a:gd name="f775" fmla="val 2643"/>
                    <a:gd name="f776" fmla="val 2591"/>
                    <a:gd name="f777" fmla="val 2616"/>
                    <a:gd name="f778" fmla="val 2689"/>
                    <a:gd name="f779" fmla="val 2663"/>
                    <a:gd name="f780" fmla="val 2700"/>
                    <a:gd name="f781" fmla="val 2755"/>
                    <a:gd name="f782" fmla="val 2818"/>
                    <a:gd name="f783" fmla="val 2814"/>
                    <a:gd name="f784" fmla="val 2824"/>
                    <a:gd name="f785" fmla="val 2845"/>
                    <a:gd name="f786" fmla="val 2863"/>
                    <a:gd name="f787" fmla="val 2830"/>
                    <a:gd name="f788" fmla="val 2881"/>
                    <a:gd name="f789" fmla="val 2928"/>
                    <a:gd name="f790" fmla="val 2977"/>
                    <a:gd name="f791" fmla="val 2875"/>
                    <a:gd name="f792" fmla="val 2954"/>
                    <a:gd name="f793" fmla="val 2911"/>
                    <a:gd name="f794" fmla="val 3038"/>
                    <a:gd name="f795" fmla="val 2984"/>
                    <a:gd name="f796" fmla="val 3126"/>
                    <a:gd name="f797" fmla="val 3107"/>
                    <a:gd name="f798" fmla="val 3054"/>
                    <a:gd name="f799" fmla="val 3084"/>
                    <a:gd name="f800" fmla="val 3111"/>
                    <a:gd name="f801" fmla="val 3146"/>
                    <a:gd name="f802" fmla="val 3163"/>
                    <a:gd name="f803" fmla="val 3257"/>
                    <a:gd name="f804" fmla="val 3149"/>
                    <a:gd name="f805" fmla="val 3189"/>
                    <a:gd name="f806" fmla="val 3221"/>
                    <a:gd name="f807" fmla="val 3235"/>
                    <a:gd name="f808" fmla="val 3276"/>
                    <a:gd name="f809" fmla="val 3384"/>
                    <a:gd name="f810" fmla="val 3305"/>
                    <a:gd name="f811" fmla="val 3401"/>
                    <a:gd name="f812" fmla="val 3361"/>
                    <a:gd name="f813" fmla="val 3411"/>
                    <a:gd name="f814" fmla="val 3400"/>
                    <a:gd name="f815" fmla="val 3455"/>
                    <a:gd name="f816" fmla="val 3472"/>
                    <a:gd name="f817" fmla="val 3526"/>
                    <a:gd name="f818" fmla="val 3513"/>
                    <a:gd name="f819" fmla="val 3533"/>
                    <a:gd name="f820" fmla="val 3580"/>
                    <a:gd name="f821" fmla="val 3613"/>
                    <a:gd name="f822" fmla="val 3562"/>
                    <a:gd name="f823" fmla="val 3630"/>
                    <a:gd name="f824" fmla="val 3614"/>
                    <a:gd name="f825" fmla="val 3598"/>
                    <a:gd name="f826" fmla="val 3568"/>
                    <a:gd name="f827" fmla="val 3565"/>
                    <a:gd name="f828" fmla="val 3553"/>
                    <a:gd name="f829" fmla="val 3550"/>
                    <a:gd name="f830" fmla="val 3585"/>
                    <a:gd name="f831" fmla="val 3638"/>
                    <a:gd name="f832" fmla="val 3662"/>
                    <a:gd name="f833" fmla="val 3653"/>
                    <a:gd name="f834" fmla="val 3642"/>
                    <a:gd name="f835" fmla="val 3636"/>
                    <a:gd name="f836" fmla="val 3734"/>
                    <a:gd name="f837" fmla="val 3749"/>
                    <a:gd name="f838" fmla="val 3737"/>
                    <a:gd name="f839" fmla="val 3725"/>
                    <a:gd name="f840" fmla="val 3744"/>
                    <a:gd name="f841" fmla="val 3758"/>
                    <a:gd name="f842" fmla="val 3787"/>
                    <a:gd name="f843" fmla="val 3780"/>
                    <a:gd name="f844" fmla="val 3781"/>
                    <a:gd name="f845" fmla="val 3740"/>
                    <a:gd name="f846" fmla="val 3839"/>
                    <a:gd name="f847" fmla="val 3881"/>
                    <a:gd name="f848" fmla="val 3869"/>
                    <a:gd name="f849" fmla="val 3920"/>
                    <a:gd name="f850" fmla="val 3995"/>
                    <a:gd name="f851" fmla="val 4064"/>
                    <a:gd name="f852" fmla="val 4067"/>
                    <a:gd name="f853" fmla="val 4074"/>
                    <a:gd name="f854" fmla="val 4089"/>
                    <a:gd name="f855" fmla="val 4153"/>
                    <a:gd name="f856" fmla="val 4210"/>
                    <a:gd name="f857" fmla="val 4286"/>
                    <a:gd name="f858" fmla="val 4329"/>
                    <a:gd name="f859" fmla="val 4389"/>
                    <a:gd name="f860" fmla="val 4271"/>
                    <a:gd name="f861" fmla="val 4370"/>
                    <a:gd name="f862" fmla="val 4440"/>
                    <a:gd name="f863" fmla="val 4396"/>
                    <a:gd name="f864" fmla="val 4421"/>
                    <a:gd name="f865" fmla="val 4456"/>
                    <a:gd name="f866" fmla="val 4517"/>
                    <a:gd name="f867" fmla="val 4581"/>
                    <a:gd name="f868" fmla="val 4560"/>
                    <a:gd name="f869" fmla="val 4543"/>
                    <a:gd name="f870" fmla="+- 0 0 -90"/>
                    <a:gd name="f871" fmla="*/ f3 1 10030"/>
                    <a:gd name="f872" fmla="*/ f4 1 75"/>
                    <a:gd name="f873" fmla="+- f7 0 f5"/>
                    <a:gd name="f874" fmla="+- f6 0 f5"/>
                    <a:gd name="f875" fmla="*/ f870 f0 1"/>
                    <a:gd name="f876" fmla="*/ f874 1 10030"/>
                    <a:gd name="f877" fmla="*/ f873 1 75"/>
                    <a:gd name="f878" fmla="*/ 9555 f874 1"/>
                    <a:gd name="f879" fmla="*/ 25 f873 1"/>
                    <a:gd name="f880" fmla="*/ 9488 f874 1"/>
                    <a:gd name="f881" fmla="*/ 23 f873 1"/>
                    <a:gd name="f882" fmla="*/ 5258 f874 1"/>
                    <a:gd name="f883" fmla="*/ 60 f873 1"/>
                    <a:gd name="f884" fmla="*/ 4572 f874 1"/>
                    <a:gd name="f885" fmla="*/ 65 f873 1"/>
                    <a:gd name="f886" fmla="*/ 4884 f874 1"/>
                    <a:gd name="f887" fmla="*/ 61 f873 1"/>
                    <a:gd name="f888" fmla="*/ 5092 f874 1"/>
                    <a:gd name="f889" fmla="*/ 56 f873 1"/>
                    <a:gd name="f890" fmla="*/ 5260 f874 1"/>
                    <a:gd name="f891" fmla="*/ 5560 f874 1"/>
                    <a:gd name="f892" fmla="*/ 62 f873 1"/>
                    <a:gd name="f893" fmla="*/ 6006 f874 1"/>
                    <a:gd name="f894" fmla="*/ 6308 f874 1"/>
                    <a:gd name="f895" fmla="*/ 32 f873 1"/>
                    <a:gd name="f896" fmla="*/ 6269 f874 1"/>
                    <a:gd name="f897" fmla="*/ 52 f873 1"/>
                    <a:gd name="f898" fmla="*/ 6665 f874 1"/>
                    <a:gd name="f899" fmla="*/ 41 f873 1"/>
                    <a:gd name="f900" fmla="*/ 6806 f874 1"/>
                    <a:gd name="f901" fmla="*/ 53 f873 1"/>
                    <a:gd name="f902" fmla="*/ 7204 f874 1"/>
                    <a:gd name="f903" fmla="*/ 50 f873 1"/>
                    <a:gd name="f904" fmla="*/ 7485 f874 1"/>
                    <a:gd name="f905" fmla="*/ 7667 f874 1"/>
                    <a:gd name="f906" fmla="*/ 7919 f874 1"/>
                    <a:gd name="f907" fmla="*/ 63 f873 1"/>
                    <a:gd name="f908" fmla="*/ 8179 f874 1"/>
                    <a:gd name="f909" fmla="*/ 51 f873 1"/>
                    <a:gd name="f910" fmla="*/ 8401 f874 1"/>
                    <a:gd name="f911" fmla="*/ 31 f873 1"/>
                    <a:gd name="f912" fmla="*/ 8692 f874 1"/>
                    <a:gd name="f913" fmla="*/ 58 f873 1"/>
                    <a:gd name="f914" fmla="*/ 9084 f874 1"/>
                    <a:gd name="f915" fmla="*/ 9498 f874 1"/>
                    <a:gd name="f916" fmla="*/ 44 f873 1"/>
                    <a:gd name="f917" fmla="*/ 9670 f874 1"/>
                    <a:gd name="f918" fmla="*/ 45 f873 1"/>
                    <a:gd name="f919" fmla="*/ 9877 f874 1"/>
                    <a:gd name="f920" fmla="*/ 9735 f874 1"/>
                    <a:gd name="f921" fmla="*/ 21 f873 1"/>
                    <a:gd name="f922" fmla="*/ 9636 f874 1"/>
                    <a:gd name="f923" fmla="*/ 27 f873 1"/>
                    <a:gd name="f924" fmla="*/ 9290 f874 1"/>
                    <a:gd name="f925" fmla="*/ 22 f873 1"/>
                    <a:gd name="f926" fmla="*/ 8498 f874 1"/>
                    <a:gd name="f927" fmla="*/ 12 f873 1"/>
                    <a:gd name="f928" fmla="*/ 7899 f874 1"/>
                    <a:gd name="f929" fmla="*/ 7774 f874 1"/>
                    <a:gd name="f930" fmla="*/ 7493 f874 1"/>
                    <a:gd name="f931" fmla="*/ 7190 f874 1"/>
                    <a:gd name="f932" fmla="*/ 6418 f874 1"/>
                    <a:gd name="f933" fmla="*/ 20 f873 1"/>
                    <a:gd name="f934" fmla="*/ 6248 f874 1"/>
                    <a:gd name="f935" fmla="*/ 24 f873 1"/>
                    <a:gd name="f936" fmla="*/ 5823 f874 1"/>
                    <a:gd name="f937" fmla="*/ 28 f873 1"/>
                    <a:gd name="f938" fmla="*/ 5422 f874 1"/>
                    <a:gd name="f939" fmla="*/ 11 f873 1"/>
                    <a:gd name="f940" fmla="*/ 4925 f874 1"/>
                    <a:gd name="f941" fmla="*/ 16 f873 1"/>
                    <a:gd name="f942" fmla="*/ 4310 f874 1"/>
                    <a:gd name="f943" fmla="*/ 18 f873 1"/>
                    <a:gd name="f944" fmla="*/ 3439 f874 1"/>
                    <a:gd name="f945" fmla="*/ 2740 f874 1"/>
                    <a:gd name="f946" fmla="*/ 2597 f874 1"/>
                    <a:gd name="f947" fmla="*/ 9 f873 1"/>
                    <a:gd name="f948" fmla="*/ 2367 f874 1"/>
                    <a:gd name="f949" fmla="*/ 1566 f874 1"/>
                    <a:gd name="f950" fmla="*/ 262 f874 1"/>
                    <a:gd name="f951" fmla="*/ 7 f873 1"/>
                    <a:gd name="f952" fmla="*/ 104 f874 1"/>
                    <a:gd name="f953" fmla="*/ 42 f873 1"/>
                    <a:gd name="f954" fmla="*/ 742 f874 1"/>
                    <a:gd name="f955" fmla="*/ 47 f873 1"/>
                    <a:gd name="f956" fmla="*/ 1060 f874 1"/>
                    <a:gd name="f957" fmla="*/ 1593 f874 1"/>
                    <a:gd name="f958" fmla="*/ 46 f873 1"/>
                    <a:gd name="f959" fmla="*/ 2022 f874 1"/>
                    <a:gd name="f960" fmla="*/ 2481 f874 1"/>
                    <a:gd name="f961" fmla="*/ 2677 f874 1"/>
                    <a:gd name="f962" fmla="*/ 2863 f874 1"/>
                    <a:gd name="f963" fmla="*/ 3163 f874 1"/>
                    <a:gd name="f964" fmla="*/ 3411 f874 1"/>
                    <a:gd name="f965" fmla="*/ 54 f873 1"/>
                    <a:gd name="f966" fmla="*/ 3550 f874 1"/>
                    <a:gd name="f967" fmla="*/ 3740 f874 1"/>
                    <a:gd name="f968" fmla="*/ 4329 f874 1"/>
                    <a:gd name="f969" fmla="*/ 68 f873 1"/>
                    <a:gd name="f970" fmla="*/ f875 1 f2"/>
                    <a:gd name="f971" fmla="*/ f878 1 10030"/>
                    <a:gd name="f972" fmla="*/ f879 1 75"/>
                    <a:gd name="f973" fmla="*/ f880 1 10030"/>
                    <a:gd name="f974" fmla="*/ f881 1 75"/>
                    <a:gd name="f975" fmla="*/ f882 1 10030"/>
                    <a:gd name="f976" fmla="*/ f883 1 75"/>
                    <a:gd name="f977" fmla="*/ f884 1 10030"/>
                    <a:gd name="f978" fmla="*/ f885 1 75"/>
                    <a:gd name="f979" fmla="*/ f886 1 10030"/>
                    <a:gd name="f980" fmla="*/ f887 1 75"/>
                    <a:gd name="f981" fmla="*/ f888 1 10030"/>
                    <a:gd name="f982" fmla="*/ f889 1 75"/>
                    <a:gd name="f983" fmla="*/ f890 1 10030"/>
                    <a:gd name="f984" fmla="*/ f891 1 10030"/>
                    <a:gd name="f985" fmla="*/ f892 1 75"/>
                    <a:gd name="f986" fmla="*/ f893 1 10030"/>
                    <a:gd name="f987" fmla="*/ f894 1 10030"/>
                    <a:gd name="f988" fmla="*/ f895 1 75"/>
                    <a:gd name="f989" fmla="*/ f896 1 10030"/>
                    <a:gd name="f990" fmla="*/ f897 1 75"/>
                    <a:gd name="f991" fmla="*/ f898 1 10030"/>
                    <a:gd name="f992" fmla="*/ f899 1 75"/>
                    <a:gd name="f993" fmla="*/ f900 1 10030"/>
                    <a:gd name="f994" fmla="*/ f901 1 75"/>
                    <a:gd name="f995" fmla="*/ f902 1 10030"/>
                    <a:gd name="f996" fmla="*/ f903 1 75"/>
                    <a:gd name="f997" fmla="*/ f904 1 10030"/>
                    <a:gd name="f998" fmla="*/ f905 1 10030"/>
                    <a:gd name="f999" fmla="*/ f906 1 10030"/>
                    <a:gd name="f1000" fmla="*/ f907 1 75"/>
                    <a:gd name="f1001" fmla="*/ f908 1 10030"/>
                    <a:gd name="f1002" fmla="*/ f909 1 75"/>
                    <a:gd name="f1003" fmla="*/ f910 1 10030"/>
                    <a:gd name="f1004" fmla="*/ f911 1 75"/>
                    <a:gd name="f1005" fmla="*/ f912 1 10030"/>
                    <a:gd name="f1006" fmla="*/ f913 1 75"/>
                    <a:gd name="f1007" fmla="*/ f914 1 10030"/>
                    <a:gd name="f1008" fmla="*/ f915 1 10030"/>
                    <a:gd name="f1009" fmla="*/ f916 1 75"/>
                    <a:gd name="f1010" fmla="*/ f917 1 10030"/>
                    <a:gd name="f1011" fmla="*/ f918 1 75"/>
                    <a:gd name="f1012" fmla="*/ f919 1 10030"/>
                    <a:gd name="f1013" fmla="*/ f920 1 10030"/>
                    <a:gd name="f1014" fmla="*/ f921 1 75"/>
                    <a:gd name="f1015" fmla="*/ f922 1 10030"/>
                    <a:gd name="f1016" fmla="*/ f923 1 75"/>
                    <a:gd name="f1017" fmla="*/ f924 1 10030"/>
                    <a:gd name="f1018" fmla="*/ f925 1 75"/>
                    <a:gd name="f1019" fmla="*/ f926 1 10030"/>
                    <a:gd name="f1020" fmla="*/ f927 1 75"/>
                    <a:gd name="f1021" fmla="*/ f928 1 10030"/>
                    <a:gd name="f1022" fmla="*/ f929 1 10030"/>
                    <a:gd name="f1023" fmla="*/ f930 1 10030"/>
                    <a:gd name="f1024" fmla="*/ f931 1 10030"/>
                    <a:gd name="f1025" fmla="*/ f932 1 10030"/>
                    <a:gd name="f1026" fmla="*/ f933 1 75"/>
                    <a:gd name="f1027" fmla="*/ f934 1 10030"/>
                    <a:gd name="f1028" fmla="*/ f935 1 75"/>
                    <a:gd name="f1029" fmla="*/ f936 1 10030"/>
                    <a:gd name="f1030" fmla="*/ f937 1 75"/>
                    <a:gd name="f1031" fmla="*/ f938 1 10030"/>
                    <a:gd name="f1032" fmla="*/ f939 1 75"/>
                    <a:gd name="f1033" fmla="*/ f940 1 10030"/>
                    <a:gd name="f1034" fmla="*/ f941 1 75"/>
                    <a:gd name="f1035" fmla="*/ f942 1 10030"/>
                    <a:gd name="f1036" fmla="*/ f943 1 75"/>
                    <a:gd name="f1037" fmla="*/ f944 1 10030"/>
                    <a:gd name="f1038" fmla="*/ f945 1 10030"/>
                    <a:gd name="f1039" fmla="*/ f946 1 10030"/>
                    <a:gd name="f1040" fmla="*/ f947 1 75"/>
                    <a:gd name="f1041" fmla="*/ f948 1 10030"/>
                    <a:gd name="f1042" fmla="*/ f949 1 10030"/>
                    <a:gd name="f1043" fmla="*/ f950 1 10030"/>
                    <a:gd name="f1044" fmla="*/ f951 1 75"/>
                    <a:gd name="f1045" fmla="*/ f952 1 10030"/>
                    <a:gd name="f1046" fmla="*/ f953 1 75"/>
                    <a:gd name="f1047" fmla="*/ f954 1 10030"/>
                    <a:gd name="f1048" fmla="*/ f955 1 75"/>
                    <a:gd name="f1049" fmla="*/ f956 1 10030"/>
                    <a:gd name="f1050" fmla="*/ f957 1 10030"/>
                    <a:gd name="f1051" fmla="*/ f958 1 75"/>
                    <a:gd name="f1052" fmla="*/ f959 1 10030"/>
                    <a:gd name="f1053" fmla="*/ f960 1 10030"/>
                    <a:gd name="f1054" fmla="*/ f961 1 10030"/>
                    <a:gd name="f1055" fmla="*/ f962 1 10030"/>
                    <a:gd name="f1056" fmla="*/ f963 1 10030"/>
                    <a:gd name="f1057" fmla="*/ f964 1 10030"/>
                    <a:gd name="f1058" fmla="*/ f965 1 75"/>
                    <a:gd name="f1059" fmla="*/ f966 1 10030"/>
                    <a:gd name="f1060" fmla="*/ f967 1 10030"/>
                    <a:gd name="f1061" fmla="*/ f968 1 10030"/>
                    <a:gd name="f1062" fmla="*/ f969 1 75"/>
                    <a:gd name="f1063" fmla="*/ 0 1 f876"/>
                    <a:gd name="f1064" fmla="*/ f6 1 f876"/>
                    <a:gd name="f1065" fmla="*/ 0 1 f877"/>
                    <a:gd name="f1066" fmla="*/ f7 1 f877"/>
                    <a:gd name="f1067" fmla="+- f970 0 f1"/>
                    <a:gd name="f1068" fmla="*/ f971 1 f876"/>
                    <a:gd name="f1069" fmla="*/ f972 1 f877"/>
                    <a:gd name="f1070" fmla="*/ f973 1 f876"/>
                    <a:gd name="f1071" fmla="*/ f974 1 f877"/>
                    <a:gd name="f1072" fmla="*/ f975 1 f876"/>
                    <a:gd name="f1073" fmla="*/ f976 1 f877"/>
                    <a:gd name="f1074" fmla="*/ f977 1 f876"/>
                    <a:gd name="f1075" fmla="*/ f978 1 f877"/>
                    <a:gd name="f1076" fmla="*/ f979 1 f876"/>
                    <a:gd name="f1077" fmla="*/ f980 1 f877"/>
                    <a:gd name="f1078" fmla="*/ f981 1 f876"/>
                    <a:gd name="f1079" fmla="*/ f982 1 f877"/>
                    <a:gd name="f1080" fmla="*/ f983 1 f876"/>
                    <a:gd name="f1081" fmla="*/ f984 1 f876"/>
                    <a:gd name="f1082" fmla="*/ f985 1 f877"/>
                    <a:gd name="f1083" fmla="*/ f986 1 f876"/>
                    <a:gd name="f1084" fmla="*/ f987 1 f876"/>
                    <a:gd name="f1085" fmla="*/ f988 1 f877"/>
                    <a:gd name="f1086" fmla="*/ f989 1 f876"/>
                    <a:gd name="f1087" fmla="*/ f990 1 f877"/>
                    <a:gd name="f1088" fmla="*/ f991 1 f876"/>
                    <a:gd name="f1089" fmla="*/ f992 1 f877"/>
                    <a:gd name="f1090" fmla="*/ f993 1 f876"/>
                    <a:gd name="f1091" fmla="*/ f994 1 f877"/>
                    <a:gd name="f1092" fmla="*/ f995 1 f876"/>
                    <a:gd name="f1093" fmla="*/ f996 1 f877"/>
                    <a:gd name="f1094" fmla="*/ f997 1 f876"/>
                    <a:gd name="f1095" fmla="*/ f998 1 f876"/>
                    <a:gd name="f1096" fmla="*/ f999 1 f876"/>
                    <a:gd name="f1097" fmla="*/ f1000 1 f877"/>
                    <a:gd name="f1098" fmla="*/ f1001 1 f876"/>
                    <a:gd name="f1099" fmla="*/ f1002 1 f877"/>
                    <a:gd name="f1100" fmla="*/ f1003 1 f876"/>
                    <a:gd name="f1101" fmla="*/ f1004 1 f877"/>
                    <a:gd name="f1102" fmla="*/ f1005 1 f876"/>
                    <a:gd name="f1103" fmla="*/ f1006 1 f877"/>
                    <a:gd name="f1104" fmla="*/ f1007 1 f876"/>
                    <a:gd name="f1105" fmla="*/ f1008 1 f876"/>
                    <a:gd name="f1106" fmla="*/ f1009 1 f877"/>
                    <a:gd name="f1107" fmla="*/ f1010 1 f876"/>
                    <a:gd name="f1108" fmla="*/ f1011 1 f877"/>
                    <a:gd name="f1109" fmla="*/ f1012 1 f876"/>
                    <a:gd name="f1110" fmla="*/ f1013 1 f876"/>
                    <a:gd name="f1111" fmla="*/ f1014 1 f877"/>
                    <a:gd name="f1112" fmla="*/ f1015 1 f876"/>
                    <a:gd name="f1113" fmla="*/ f1016 1 f877"/>
                    <a:gd name="f1114" fmla="*/ f1017 1 f876"/>
                    <a:gd name="f1115" fmla="*/ f1018 1 f877"/>
                    <a:gd name="f1116" fmla="*/ f1019 1 f876"/>
                    <a:gd name="f1117" fmla="*/ f1020 1 f877"/>
                    <a:gd name="f1118" fmla="*/ f1021 1 f876"/>
                    <a:gd name="f1119" fmla="*/ f1022 1 f876"/>
                    <a:gd name="f1120" fmla="*/ f1023 1 f876"/>
                    <a:gd name="f1121" fmla="*/ f1024 1 f876"/>
                    <a:gd name="f1122" fmla="*/ f1025 1 f876"/>
                    <a:gd name="f1123" fmla="*/ f1026 1 f877"/>
                    <a:gd name="f1124" fmla="*/ f1027 1 f876"/>
                    <a:gd name="f1125" fmla="*/ f1028 1 f877"/>
                    <a:gd name="f1126" fmla="*/ f1029 1 f876"/>
                    <a:gd name="f1127" fmla="*/ f1030 1 f877"/>
                    <a:gd name="f1128" fmla="*/ f1031 1 f876"/>
                    <a:gd name="f1129" fmla="*/ f1032 1 f877"/>
                    <a:gd name="f1130" fmla="*/ f1033 1 f876"/>
                    <a:gd name="f1131" fmla="*/ f1034 1 f877"/>
                    <a:gd name="f1132" fmla="*/ f1035 1 f876"/>
                    <a:gd name="f1133" fmla="*/ f1036 1 f877"/>
                    <a:gd name="f1134" fmla="*/ f1037 1 f876"/>
                    <a:gd name="f1135" fmla="*/ f1038 1 f876"/>
                    <a:gd name="f1136" fmla="*/ f1039 1 f876"/>
                    <a:gd name="f1137" fmla="*/ f1040 1 f877"/>
                    <a:gd name="f1138" fmla="*/ f1041 1 f876"/>
                    <a:gd name="f1139" fmla="*/ f1042 1 f876"/>
                    <a:gd name="f1140" fmla="*/ f1043 1 f876"/>
                    <a:gd name="f1141" fmla="*/ f1044 1 f877"/>
                    <a:gd name="f1142" fmla="*/ f1045 1 f876"/>
                    <a:gd name="f1143" fmla="*/ f1046 1 f877"/>
                    <a:gd name="f1144" fmla="*/ f1047 1 f876"/>
                    <a:gd name="f1145" fmla="*/ f1048 1 f877"/>
                    <a:gd name="f1146" fmla="*/ f1049 1 f876"/>
                    <a:gd name="f1147" fmla="*/ f1050 1 f876"/>
                    <a:gd name="f1148" fmla="*/ f1051 1 f877"/>
                    <a:gd name="f1149" fmla="*/ f1052 1 f876"/>
                    <a:gd name="f1150" fmla="*/ f1053 1 f876"/>
                    <a:gd name="f1151" fmla="*/ f1054 1 f876"/>
                    <a:gd name="f1152" fmla="*/ f1055 1 f876"/>
                    <a:gd name="f1153" fmla="*/ f1056 1 f876"/>
                    <a:gd name="f1154" fmla="*/ f1057 1 f876"/>
                    <a:gd name="f1155" fmla="*/ f1058 1 f877"/>
                    <a:gd name="f1156" fmla="*/ f1059 1 f876"/>
                    <a:gd name="f1157" fmla="*/ f1060 1 f876"/>
                    <a:gd name="f1158" fmla="*/ f1061 1 f876"/>
                    <a:gd name="f1159" fmla="*/ f1062 1 f877"/>
                    <a:gd name="f1160" fmla="*/ f1063 f871 1"/>
                    <a:gd name="f1161" fmla="*/ f1064 f871 1"/>
                    <a:gd name="f1162" fmla="*/ f1066 f872 1"/>
                    <a:gd name="f1163" fmla="*/ f1065 f872 1"/>
                    <a:gd name="f1164" fmla="*/ f1068 f871 1"/>
                    <a:gd name="f1165" fmla="*/ f1069 f872 1"/>
                    <a:gd name="f1166" fmla="*/ f1070 f871 1"/>
                    <a:gd name="f1167" fmla="*/ f1071 f872 1"/>
                    <a:gd name="f1168" fmla="*/ f1072 f871 1"/>
                    <a:gd name="f1169" fmla="*/ f1073 f872 1"/>
                    <a:gd name="f1170" fmla="*/ f1074 f871 1"/>
                    <a:gd name="f1171" fmla="*/ f1075 f872 1"/>
                    <a:gd name="f1172" fmla="*/ f1076 f871 1"/>
                    <a:gd name="f1173" fmla="*/ f1077 f872 1"/>
                    <a:gd name="f1174" fmla="*/ f1078 f871 1"/>
                    <a:gd name="f1175" fmla="*/ f1079 f872 1"/>
                    <a:gd name="f1176" fmla="*/ f1080 f871 1"/>
                    <a:gd name="f1177" fmla="*/ f1081 f871 1"/>
                    <a:gd name="f1178" fmla="*/ f1082 f872 1"/>
                    <a:gd name="f1179" fmla="*/ f1083 f871 1"/>
                    <a:gd name="f1180" fmla="*/ f1084 f871 1"/>
                    <a:gd name="f1181" fmla="*/ f1085 f872 1"/>
                    <a:gd name="f1182" fmla="*/ f1086 f871 1"/>
                    <a:gd name="f1183" fmla="*/ f1087 f872 1"/>
                    <a:gd name="f1184" fmla="*/ f1088 f871 1"/>
                    <a:gd name="f1185" fmla="*/ f1089 f872 1"/>
                    <a:gd name="f1186" fmla="*/ f1090 f871 1"/>
                    <a:gd name="f1187" fmla="*/ f1091 f872 1"/>
                    <a:gd name="f1188" fmla="*/ f1092 f871 1"/>
                    <a:gd name="f1189" fmla="*/ f1093 f872 1"/>
                    <a:gd name="f1190" fmla="*/ f1094 f871 1"/>
                    <a:gd name="f1191" fmla="*/ f1095 f871 1"/>
                    <a:gd name="f1192" fmla="*/ f1096 f871 1"/>
                    <a:gd name="f1193" fmla="*/ f1097 f872 1"/>
                    <a:gd name="f1194" fmla="*/ f1098 f871 1"/>
                    <a:gd name="f1195" fmla="*/ f1099 f872 1"/>
                    <a:gd name="f1196" fmla="*/ f1100 f871 1"/>
                    <a:gd name="f1197" fmla="*/ f1101 f872 1"/>
                    <a:gd name="f1198" fmla="*/ f1102 f871 1"/>
                    <a:gd name="f1199" fmla="*/ f1103 f872 1"/>
                    <a:gd name="f1200" fmla="*/ f1104 f871 1"/>
                    <a:gd name="f1201" fmla="*/ f1105 f871 1"/>
                    <a:gd name="f1202" fmla="*/ f1106 f872 1"/>
                    <a:gd name="f1203" fmla="*/ f1107 f871 1"/>
                    <a:gd name="f1204" fmla="*/ f1108 f872 1"/>
                    <a:gd name="f1205" fmla="*/ f1109 f871 1"/>
                    <a:gd name="f1206" fmla="*/ f1110 f871 1"/>
                    <a:gd name="f1207" fmla="*/ f1111 f872 1"/>
                    <a:gd name="f1208" fmla="*/ f1112 f871 1"/>
                    <a:gd name="f1209" fmla="*/ f1113 f872 1"/>
                    <a:gd name="f1210" fmla="*/ f1114 f871 1"/>
                    <a:gd name="f1211" fmla="*/ f1115 f872 1"/>
                    <a:gd name="f1212" fmla="*/ f1116 f871 1"/>
                    <a:gd name="f1213" fmla="*/ f1117 f872 1"/>
                    <a:gd name="f1214" fmla="*/ f1118 f871 1"/>
                    <a:gd name="f1215" fmla="*/ f1119 f871 1"/>
                    <a:gd name="f1216" fmla="*/ f1120 f871 1"/>
                    <a:gd name="f1217" fmla="*/ f1121 f871 1"/>
                    <a:gd name="f1218" fmla="*/ f1122 f871 1"/>
                    <a:gd name="f1219" fmla="*/ f1123 f872 1"/>
                    <a:gd name="f1220" fmla="*/ f1124 f871 1"/>
                    <a:gd name="f1221" fmla="*/ f1125 f872 1"/>
                    <a:gd name="f1222" fmla="*/ f1126 f871 1"/>
                    <a:gd name="f1223" fmla="*/ f1127 f872 1"/>
                    <a:gd name="f1224" fmla="*/ f1128 f871 1"/>
                    <a:gd name="f1225" fmla="*/ f1129 f872 1"/>
                    <a:gd name="f1226" fmla="*/ f1130 f871 1"/>
                    <a:gd name="f1227" fmla="*/ f1131 f872 1"/>
                    <a:gd name="f1228" fmla="*/ f1132 f871 1"/>
                    <a:gd name="f1229" fmla="*/ f1133 f872 1"/>
                    <a:gd name="f1230" fmla="*/ f1134 f871 1"/>
                    <a:gd name="f1231" fmla="*/ f1135 f871 1"/>
                    <a:gd name="f1232" fmla="*/ f1136 f871 1"/>
                    <a:gd name="f1233" fmla="*/ f1137 f872 1"/>
                    <a:gd name="f1234" fmla="*/ f1138 f871 1"/>
                    <a:gd name="f1235" fmla="*/ f1139 f871 1"/>
                    <a:gd name="f1236" fmla="*/ f1140 f871 1"/>
                    <a:gd name="f1237" fmla="*/ f1141 f872 1"/>
                    <a:gd name="f1238" fmla="*/ f1142 f871 1"/>
                    <a:gd name="f1239" fmla="*/ f1143 f872 1"/>
                    <a:gd name="f1240" fmla="*/ f1144 f871 1"/>
                    <a:gd name="f1241" fmla="*/ f1145 f872 1"/>
                    <a:gd name="f1242" fmla="*/ f1146 f871 1"/>
                    <a:gd name="f1243" fmla="*/ f1147 f871 1"/>
                    <a:gd name="f1244" fmla="*/ f1148 f872 1"/>
                    <a:gd name="f1245" fmla="*/ f1149 f871 1"/>
                    <a:gd name="f1246" fmla="*/ f1150 f871 1"/>
                    <a:gd name="f1247" fmla="*/ f1151 f871 1"/>
                    <a:gd name="f1248" fmla="*/ f1152 f871 1"/>
                    <a:gd name="f1249" fmla="*/ f1153 f871 1"/>
                    <a:gd name="f1250" fmla="*/ f1154 f871 1"/>
                    <a:gd name="f1251" fmla="*/ f1155 f872 1"/>
                    <a:gd name="f1252" fmla="*/ f1156 f871 1"/>
                    <a:gd name="f1253" fmla="*/ f1157 f871 1"/>
                    <a:gd name="f1254" fmla="*/ f1158 f871 1"/>
                    <a:gd name="f1255" fmla="*/ f1159 f87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1067">
                      <a:pos x="f1164" y="f1165"/>
                    </a:cxn>
                    <a:cxn ang="f1067">
                      <a:pos x="f1166" y="f1167"/>
                    </a:cxn>
                    <a:cxn ang="f1067">
                      <a:pos x="f1168" y="f1169"/>
                    </a:cxn>
                    <a:cxn ang="f1067">
                      <a:pos x="f1170" y="f1171"/>
                    </a:cxn>
                    <a:cxn ang="f1067">
                      <a:pos x="f1172" y="f1173"/>
                    </a:cxn>
                    <a:cxn ang="f1067">
                      <a:pos x="f1174" y="f1175"/>
                    </a:cxn>
                    <a:cxn ang="f1067">
                      <a:pos x="f1176" y="f1169"/>
                    </a:cxn>
                    <a:cxn ang="f1067">
                      <a:pos x="f1177" y="f1178"/>
                    </a:cxn>
                    <a:cxn ang="f1067">
                      <a:pos x="f1179" y="f1175"/>
                    </a:cxn>
                    <a:cxn ang="f1067">
                      <a:pos x="f1180" y="f1181"/>
                    </a:cxn>
                    <a:cxn ang="f1067">
                      <a:pos x="f1182" y="f1183"/>
                    </a:cxn>
                    <a:cxn ang="f1067">
                      <a:pos x="f1184" y="f1185"/>
                    </a:cxn>
                    <a:cxn ang="f1067">
                      <a:pos x="f1186" y="f1187"/>
                    </a:cxn>
                    <a:cxn ang="f1067">
                      <a:pos x="f1188" y="f1189"/>
                    </a:cxn>
                    <a:cxn ang="f1067">
                      <a:pos x="f1190" y="f1178"/>
                    </a:cxn>
                    <a:cxn ang="f1067">
                      <a:pos x="f1191" y="f1173"/>
                    </a:cxn>
                    <a:cxn ang="f1067">
                      <a:pos x="f1192" y="f1193"/>
                    </a:cxn>
                    <a:cxn ang="f1067">
                      <a:pos x="f1194" y="f1195"/>
                    </a:cxn>
                    <a:cxn ang="f1067">
                      <a:pos x="f1196" y="f1197"/>
                    </a:cxn>
                    <a:cxn ang="f1067">
                      <a:pos x="f1198" y="f1199"/>
                    </a:cxn>
                    <a:cxn ang="f1067">
                      <a:pos x="f1200" y="f1173"/>
                    </a:cxn>
                    <a:cxn ang="f1067">
                      <a:pos x="f1201" y="f1202"/>
                    </a:cxn>
                    <a:cxn ang="f1067">
                      <a:pos x="f1203" y="f1204"/>
                    </a:cxn>
                    <a:cxn ang="f1067">
                      <a:pos x="f1205" y="f1181"/>
                    </a:cxn>
                    <a:cxn ang="f1067">
                      <a:pos x="f1206" y="f1207"/>
                    </a:cxn>
                    <a:cxn ang="f1067">
                      <a:pos x="f1208" y="f1209"/>
                    </a:cxn>
                    <a:cxn ang="f1067">
                      <a:pos x="f1210" y="f1211"/>
                    </a:cxn>
                    <a:cxn ang="f1067">
                      <a:pos x="f1212" y="f1213"/>
                    </a:cxn>
                    <a:cxn ang="f1067">
                      <a:pos x="f1214" y="f1207"/>
                    </a:cxn>
                    <a:cxn ang="f1067">
                      <a:pos x="f1215" y="f1211"/>
                    </a:cxn>
                    <a:cxn ang="f1067">
                      <a:pos x="f1216" y="f1181"/>
                    </a:cxn>
                    <a:cxn ang="f1067">
                      <a:pos x="f1217" y="f1197"/>
                    </a:cxn>
                    <a:cxn ang="f1067">
                      <a:pos x="f1218" y="f1219"/>
                    </a:cxn>
                    <a:cxn ang="f1067">
                      <a:pos x="f1220" y="f1221"/>
                    </a:cxn>
                    <a:cxn ang="f1067">
                      <a:pos x="f1222" y="f1223"/>
                    </a:cxn>
                    <a:cxn ang="f1067">
                      <a:pos x="f1224" y="f1225"/>
                    </a:cxn>
                    <a:cxn ang="f1067">
                      <a:pos x="f1226" y="f1227"/>
                    </a:cxn>
                    <a:cxn ang="f1067">
                      <a:pos x="f1228" y="f1229"/>
                    </a:cxn>
                    <a:cxn ang="f1067">
                      <a:pos x="f1230" y="f1207"/>
                    </a:cxn>
                    <a:cxn ang="f1067">
                      <a:pos x="f1231" y="f1229"/>
                    </a:cxn>
                    <a:cxn ang="f1067">
                      <a:pos x="f1232" y="f1233"/>
                    </a:cxn>
                    <a:cxn ang="f1067">
                      <a:pos x="f1234" y="f1207"/>
                    </a:cxn>
                    <a:cxn ang="f1067">
                      <a:pos x="f1235" y="f1225"/>
                    </a:cxn>
                    <a:cxn ang="f1067">
                      <a:pos x="f1236" y="f1237"/>
                    </a:cxn>
                    <a:cxn ang="f1067">
                      <a:pos x="f1238" y="f1239"/>
                    </a:cxn>
                    <a:cxn ang="f1067">
                      <a:pos x="f1240" y="f1241"/>
                    </a:cxn>
                    <a:cxn ang="f1067">
                      <a:pos x="f1242" y="f1241"/>
                    </a:cxn>
                    <a:cxn ang="f1067">
                      <a:pos x="f1243" y="f1244"/>
                    </a:cxn>
                    <a:cxn ang="f1067">
                      <a:pos x="f1245" y="f1204"/>
                    </a:cxn>
                    <a:cxn ang="f1067">
                      <a:pos x="f1246" y="f1195"/>
                    </a:cxn>
                    <a:cxn ang="f1067">
                      <a:pos x="f1247" y="f1204"/>
                    </a:cxn>
                    <a:cxn ang="f1067">
                      <a:pos x="f1248" y="f1183"/>
                    </a:cxn>
                    <a:cxn ang="f1067">
                      <a:pos x="f1249" y="f1178"/>
                    </a:cxn>
                    <a:cxn ang="f1067">
                      <a:pos x="f1250" y="f1251"/>
                    </a:cxn>
                    <a:cxn ang="f1067">
                      <a:pos x="f1252" y="f1169"/>
                    </a:cxn>
                    <a:cxn ang="f1067">
                      <a:pos x="f1253" y="f1171"/>
                    </a:cxn>
                    <a:cxn ang="f1067">
                      <a:pos x="f1254" y="f1255"/>
                    </a:cxn>
                  </a:cxnLst>
                  <a:rect l="f1160" t="f1163" r="f1161" b="f1162"/>
                  <a:pathLst>
                    <a:path w="10030" h="75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10" y="f11"/>
                      </a:lnTo>
                      <a:cubicBezTo>
                        <a:pt x="f12" y="f13"/>
                        <a:pt x="f14" y="f11"/>
                        <a:pt x="f8" y="f9"/>
                      </a:cubicBezTo>
                      <a:close/>
                      <a:moveTo>
                        <a:pt x="f15" y="f16"/>
                      </a:moveTo>
                      <a:lnTo>
                        <a:pt x="f15" y="f16"/>
                      </a:lnTo>
                      <a:cubicBezTo>
                        <a:pt x="f17" y="f18"/>
                        <a:pt x="f19" y="f20"/>
                        <a:pt x="f21" y="f20"/>
                      </a:cubicBezTo>
                      <a:cubicBezTo>
                        <a:pt x="f22" y="f18"/>
                        <a:pt x="f23" y="f18"/>
                        <a:pt x="f24" y="f18"/>
                      </a:cubicBezTo>
                      <a:cubicBezTo>
                        <a:pt x="f25" y="f16"/>
                        <a:pt x="f26" y="f27"/>
                        <a:pt x="f15" y="f16"/>
                      </a:cubicBezTo>
                      <a:close/>
                      <a:moveTo>
                        <a:pt x="f28" y="f20"/>
                      </a:moveTo>
                      <a:lnTo>
                        <a:pt x="f28" y="f20"/>
                      </a:lnTo>
                      <a:lnTo>
                        <a:pt x="f29" y="f20"/>
                      </a:lnTo>
                      <a:cubicBezTo>
                        <a:pt x="f30" y="f31"/>
                        <a:pt x="f32" y="f33"/>
                        <a:pt x="f28" y="f20"/>
                      </a:cubicBezTo>
                      <a:close/>
                      <a:moveTo>
                        <a:pt x="f34" y="f35"/>
                      </a:moveTo>
                      <a:lnTo>
                        <a:pt x="f34" y="f35"/>
                      </a:lnTo>
                      <a:cubicBezTo>
                        <a:pt x="f36" y="f37"/>
                        <a:pt x="f38" y="f39"/>
                        <a:pt x="f40" y="f41"/>
                      </a:cubicBezTo>
                      <a:cubicBezTo>
                        <a:pt x="f42" y="f41"/>
                        <a:pt x="f43" y="f41"/>
                        <a:pt x="f34" y="f35"/>
                      </a:cubicBezTo>
                      <a:close/>
                      <a:moveTo>
                        <a:pt x="f44" y="f45"/>
                      </a:moveTo>
                      <a:lnTo>
                        <a:pt x="f44" y="f45"/>
                      </a:lnTo>
                      <a:cubicBezTo>
                        <a:pt x="f46" y="f47"/>
                        <a:pt x="f48" y="f49"/>
                        <a:pt x="f50" y="f47"/>
                      </a:cubicBezTo>
                      <a:cubicBezTo>
                        <a:pt x="f51" y="f52"/>
                        <a:pt x="f53" y="f54"/>
                        <a:pt x="f44" y="f45"/>
                      </a:cubicBezTo>
                      <a:close/>
                      <a:moveTo>
                        <a:pt x="f55" y="f47"/>
                      </a:moveTo>
                      <a:lnTo>
                        <a:pt x="f55" y="f47"/>
                      </a:lnTo>
                      <a:lnTo>
                        <a:pt x="f56" y="f57"/>
                      </a:lnTo>
                      <a:cubicBezTo>
                        <a:pt x="f58" y="f59"/>
                        <a:pt x="f60" y="f61"/>
                        <a:pt x="f62" y="f7"/>
                      </a:cubicBezTo>
                      <a:cubicBezTo>
                        <a:pt x="f55" y="f47"/>
                        <a:pt x="f63" y="f64"/>
                        <a:pt x="f65" y="f45"/>
                      </a:cubicBezTo>
                      <a:lnTo>
                        <a:pt x="f66" y="f67"/>
                      </a:lnTo>
                      <a:cubicBezTo>
                        <a:pt x="f68" y="f67"/>
                        <a:pt x="f69" y="f49"/>
                        <a:pt x="f70" y="f49"/>
                      </a:cubicBezTo>
                      <a:cubicBezTo>
                        <a:pt x="f71" y="f72"/>
                        <a:pt x="f73" y="f74"/>
                        <a:pt x="f75" y="f76"/>
                      </a:cubicBezTo>
                      <a:cubicBezTo>
                        <a:pt x="f77" y="f78"/>
                        <a:pt x="f79" y="f80"/>
                        <a:pt x="f81" y="f47"/>
                      </a:cubicBezTo>
                      <a:lnTo>
                        <a:pt x="f82" y="f78"/>
                      </a:lnTo>
                      <a:cubicBezTo>
                        <a:pt x="f83" y="f54"/>
                        <a:pt x="f84" y="f45"/>
                        <a:pt x="f85" y="f45"/>
                      </a:cubicBezTo>
                      <a:lnTo>
                        <a:pt x="f86" y="f80"/>
                      </a:lnTo>
                      <a:lnTo>
                        <a:pt x="f87" y="f80"/>
                      </a:lnTo>
                      <a:cubicBezTo>
                        <a:pt x="f88" y="f78"/>
                        <a:pt x="f89" y="f74"/>
                        <a:pt x="f90" y="f37"/>
                      </a:cubicBezTo>
                      <a:cubicBezTo>
                        <a:pt x="f91" y="f74"/>
                        <a:pt x="f92" y="f74"/>
                        <a:pt x="f93" y="f76"/>
                      </a:cubicBezTo>
                      <a:lnTo>
                        <a:pt x="f94" y="f37"/>
                      </a:lnTo>
                      <a:cubicBezTo>
                        <a:pt x="f95" y="f76"/>
                        <a:pt x="f96" y="f80"/>
                        <a:pt x="f92" y="f80"/>
                      </a:cubicBezTo>
                      <a:cubicBezTo>
                        <a:pt x="f97" y="f98"/>
                        <a:pt x="f99" y="f52"/>
                        <a:pt x="f100" y="f49"/>
                      </a:cubicBezTo>
                      <a:lnTo>
                        <a:pt x="f101" y="f57"/>
                      </a:lnTo>
                      <a:cubicBezTo>
                        <a:pt x="f102" y="f98"/>
                        <a:pt x="f103" y="f72"/>
                        <a:pt x="f104" y="f7"/>
                      </a:cubicBezTo>
                      <a:cubicBezTo>
                        <a:pt x="f105" y="f98"/>
                        <a:pt x="f106" y="f67"/>
                        <a:pt x="f107" y="f45"/>
                      </a:cubicBezTo>
                      <a:cubicBezTo>
                        <a:pt x="f108" y="f47"/>
                        <a:pt x="f109" y="f47"/>
                        <a:pt x="f110" y="f80"/>
                      </a:cubicBezTo>
                      <a:cubicBezTo>
                        <a:pt x="f110" y="f67"/>
                        <a:pt x="f111" y="f112"/>
                        <a:pt x="f113" y="f112"/>
                      </a:cubicBezTo>
                      <a:lnTo>
                        <a:pt x="f114" y="f61"/>
                      </a:lnTo>
                      <a:cubicBezTo>
                        <a:pt x="f115" y="f116"/>
                        <a:pt x="f117" y="f49"/>
                        <a:pt x="f118" y="f47"/>
                      </a:cubicBezTo>
                      <a:cubicBezTo>
                        <a:pt x="f119" y="f47"/>
                        <a:pt x="f120" y="f121"/>
                        <a:pt x="f122" y="f59"/>
                      </a:cubicBezTo>
                      <a:cubicBezTo>
                        <a:pt x="f123" y="f124"/>
                        <a:pt x="f125" y="f67"/>
                        <a:pt x="f126" y="f112"/>
                      </a:cubicBezTo>
                      <a:cubicBezTo>
                        <a:pt x="f127" y="f49"/>
                        <a:pt x="f128" y="f112"/>
                        <a:pt x="f129" y="f54"/>
                      </a:cubicBezTo>
                      <a:cubicBezTo>
                        <a:pt x="f130" y="f45"/>
                        <a:pt x="f131" y="f112"/>
                        <a:pt x="f132" y="f49"/>
                      </a:cubicBezTo>
                      <a:lnTo>
                        <a:pt x="f133" y="f80"/>
                      </a:lnTo>
                      <a:cubicBezTo>
                        <a:pt x="f134" y="f80"/>
                        <a:pt x="f135" y="f45"/>
                        <a:pt x="f136" y="f47"/>
                      </a:cubicBezTo>
                      <a:cubicBezTo>
                        <a:pt x="f137" y="f80"/>
                        <a:pt x="f138" y="f52"/>
                        <a:pt x="f139" y="f140"/>
                      </a:cubicBezTo>
                      <a:cubicBezTo>
                        <a:pt x="f141" y="f142"/>
                        <a:pt x="f143" y="f49"/>
                        <a:pt x="f144" y="f76"/>
                      </a:cubicBezTo>
                      <a:cubicBezTo>
                        <a:pt x="f145" y="f54"/>
                        <a:pt x="f146" y="f45"/>
                        <a:pt x="f147" y="f112"/>
                      </a:cubicBezTo>
                      <a:cubicBezTo>
                        <a:pt x="f148" y="f78"/>
                        <a:pt x="f149" y="f80"/>
                        <a:pt x="f150" y="f37"/>
                      </a:cubicBezTo>
                      <a:lnTo>
                        <a:pt x="f151" y="f76"/>
                      </a:lnTo>
                      <a:cubicBezTo>
                        <a:pt x="f152" y="f39"/>
                        <a:pt x="f153" y="f154"/>
                        <a:pt x="f155" y="f156"/>
                      </a:cubicBezTo>
                      <a:cubicBezTo>
                        <a:pt x="f157" y="f158"/>
                        <a:pt x="f159" y="f160"/>
                        <a:pt x="f161" y="f162"/>
                      </a:cubicBezTo>
                      <a:lnTo>
                        <a:pt x="f163" y="f164"/>
                      </a:lnTo>
                      <a:cubicBezTo>
                        <a:pt x="f165" y="f166"/>
                        <a:pt x="f167" y="f162"/>
                        <a:pt x="f168" y="f158"/>
                      </a:cubicBezTo>
                      <a:lnTo>
                        <a:pt x="f169" y="f160"/>
                      </a:lnTo>
                      <a:cubicBezTo>
                        <a:pt x="f170" y="f171"/>
                        <a:pt x="f172" y="f173"/>
                        <a:pt x="f174" y="f142"/>
                      </a:cubicBezTo>
                      <a:lnTo>
                        <a:pt x="f175" y="f176"/>
                      </a:lnTo>
                      <a:cubicBezTo>
                        <a:pt x="f177" y="f142"/>
                        <a:pt x="f159" y="f35"/>
                        <a:pt x="f178" y="f74"/>
                      </a:cubicBezTo>
                      <a:cubicBezTo>
                        <a:pt x="f179" y="f140"/>
                        <a:pt x="f180" y="f140"/>
                        <a:pt x="f181" y="f37"/>
                      </a:cubicBezTo>
                      <a:cubicBezTo>
                        <a:pt x="f182" y="f140"/>
                        <a:pt x="f183" y="f74"/>
                        <a:pt x="f184" y="f52"/>
                      </a:cubicBezTo>
                      <a:cubicBezTo>
                        <a:pt x="f185" y="f76"/>
                        <a:pt x="f186" y="f74"/>
                        <a:pt x="f187" y="f140"/>
                      </a:cubicBezTo>
                      <a:lnTo>
                        <a:pt x="f188" y="f45"/>
                      </a:lnTo>
                      <a:lnTo>
                        <a:pt x="f189" y="f78"/>
                      </a:lnTo>
                      <a:lnTo>
                        <a:pt x="f190" y="f112"/>
                      </a:lnTo>
                      <a:cubicBezTo>
                        <a:pt x="f191" y="f52"/>
                        <a:pt x="f192" y="f193"/>
                        <a:pt x="f194" y="f156"/>
                      </a:cubicBezTo>
                      <a:cubicBezTo>
                        <a:pt x="f195" y="f196"/>
                        <a:pt x="f197" y="f35"/>
                        <a:pt x="f198" y="f76"/>
                      </a:cubicBezTo>
                      <a:cubicBezTo>
                        <a:pt x="f199" y="f35"/>
                        <a:pt x="f200" y="f80"/>
                        <a:pt x="f201" y="f54"/>
                      </a:cubicBezTo>
                      <a:cubicBezTo>
                        <a:pt x="f202" y="f54"/>
                        <a:pt x="f203" y="f47"/>
                        <a:pt x="f204" y="f112"/>
                      </a:cubicBezTo>
                      <a:lnTo>
                        <a:pt x="f205" y="f78"/>
                      </a:lnTo>
                      <a:cubicBezTo>
                        <a:pt x="f206" y="f112"/>
                        <a:pt x="f207" y="f45"/>
                        <a:pt x="f208" y="f67"/>
                      </a:cubicBezTo>
                      <a:cubicBezTo>
                        <a:pt x="f209" y="f37"/>
                        <a:pt x="f210" y="f76"/>
                        <a:pt x="f211" y="f140"/>
                      </a:cubicBezTo>
                      <a:cubicBezTo>
                        <a:pt x="f212" y="f76"/>
                        <a:pt x="f213" y="f45"/>
                        <a:pt x="f214" y="f80"/>
                      </a:cubicBezTo>
                      <a:cubicBezTo>
                        <a:pt x="f215" y="f116"/>
                        <a:pt x="f216" y="f196"/>
                        <a:pt x="f217" y="f74"/>
                      </a:cubicBezTo>
                      <a:cubicBezTo>
                        <a:pt x="f218" y="f74"/>
                        <a:pt x="f219" y="f140"/>
                        <a:pt x="f220" y="f52"/>
                      </a:cubicBezTo>
                      <a:cubicBezTo>
                        <a:pt x="f221" y="f37"/>
                        <a:pt x="f222" y="f52"/>
                        <a:pt x="f223" y="f54"/>
                      </a:cubicBezTo>
                      <a:lnTo>
                        <a:pt x="f224" y="f54"/>
                      </a:lnTo>
                      <a:cubicBezTo>
                        <a:pt x="f225" y="f80"/>
                        <a:pt x="f226" y="f54"/>
                        <a:pt x="f227" y="f35"/>
                      </a:cubicBezTo>
                      <a:cubicBezTo>
                        <a:pt x="f228" y="f39"/>
                        <a:pt x="f229" y="f45"/>
                        <a:pt x="f230" y="f112"/>
                      </a:cubicBezTo>
                      <a:lnTo>
                        <a:pt x="f231" y="f166"/>
                      </a:lnTo>
                      <a:cubicBezTo>
                        <a:pt x="f232" y="f156"/>
                        <a:pt x="f233" y="f54"/>
                        <a:pt x="f234" y="f112"/>
                      </a:cubicBezTo>
                      <a:cubicBezTo>
                        <a:pt x="f235" y="f67"/>
                        <a:pt x="f236" y="f57"/>
                        <a:pt x="f237" y="f112"/>
                      </a:cubicBezTo>
                      <a:cubicBezTo>
                        <a:pt x="f238" y="f47"/>
                        <a:pt x="f239" y="f39"/>
                        <a:pt x="f240" y="f39"/>
                      </a:cubicBezTo>
                      <a:cubicBezTo>
                        <a:pt x="f241" y="f80"/>
                        <a:pt x="f242" y="f52"/>
                        <a:pt x="f243" y="f112"/>
                      </a:cubicBezTo>
                      <a:cubicBezTo>
                        <a:pt x="f244" y="f47"/>
                        <a:pt x="f245" y="f41"/>
                        <a:pt x="f246" y="f35"/>
                      </a:cubicBezTo>
                      <a:cubicBezTo>
                        <a:pt x="f247" y="f39"/>
                        <a:pt x="f248" y="f47"/>
                        <a:pt x="f249" y="f112"/>
                      </a:cubicBezTo>
                      <a:lnTo>
                        <a:pt x="f250" y="f39"/>
                      </a:lnTo>
                      <a:cubicBezTo>
                        <a:pt x="f251" y="f140"/>
                        <a:pt x="f252" y="f47"/>
                        <a:pt x="f253" y="f49"/>
                      </a:cubicBezTo>
                      <a:cubicBezTo>
                        <a:pt x="f254" y="f112"/>
                        <a:pt x="f255" y="f49"/>
                        <a:pt x="f256" y="f67"/>
                      </a:cubicBezTo>
                      <a:lnTo>
                        <a:pt x="f257" y="f47"/>
                      </a:lnTo>
                      <a:cubicBezTo>
                        <a:pt x="f258" y="f67"/>
                        <a:pt x="f259" y="f154"/>
                        <a:pt x="f260" y="f142"/>
                      </a:cubicBezTo>
                      <a:cubicBezTo>
                        <a:pt x="f261" y="f262"/>
                        <a:pt x="f263" y="f45"/>
                        <a:pt x="f264" y="f112"/>
                      </a:cubicBezTo>
                      <a:cubicBezTo>
                        <a:pt x="f265" y="f76"/>
                        <a:pt x="f266" y="f267"/>
                        <a:pt x="f268" y="f269"/>
                      </a:cubicBezTo>
                      <a:lnTo>
                        <a:pt x="f270" y="f166"/>
                      </a:lnTo>
                      <a:lnTo>
                        <a:pt x="f271" y="f269"/>
                      </a:lnTo>
                      <a:cubicBezTo>
                        <a:pt x="f272" y="f158"/>
                        <a:pt x="f273" y="f76"/>
                        <a:pt x="f274" y="f67"/>
                      </a:cubicBezTo>
                      <a:cubicBezTo>
                        <a:pt x="f275" y="f121"/>
                        <a:pt x="f276" y="f116"/>
                        <a:pt x="f277" y="f116"/>
                      </a:cubicBezTo>
                      <a:cubicBezTo>
                        <a:pt x="f278" y="f72"/>
                        <a:pt x="f279" y="f124"/>
                        <a:pt x="f280" y="f124"/>
                      </a:cubicBezTo>
                      <a:lnTo>
                        <a:pt x="f281" y="f64"/>
                      </a:lnTo>
                      <a:cubicBezTo>
                        <a:pt x="f282" y="f116"/>
                        <a:pt x="f283" y="f116"/>
                        <a:pt x="f284" y="f112"/>
                      </a:cubicBezTo>
                      <a:lnTo>
                        <a:pt x="f285" y="f286"/>
                      </a:lnTo>
                      <a:cubicBezTo>
                        <a:pt x="f287" y="f112"/>
                        <a:pt x="f288" y="f41"/>
                        <a:pt x="f289" y="f39"/>
                      </a:cubicBezTo>
                      <a:cubicBezTo>
                        <a:pt x="f290" y="f140"/>
                        <a:pt x="f291" y="f67"/>
                        <a:pt x="f292" y="f57"/>
                      </a:cubicBezTo>
                      <a:cubicBezTo>
                        <a:pt x="f293" y="f67"/>
                        <a:pt x="f294" y="f47"/>
                        <a:pt x="f295" y="f112"/>
                      </a:cubicBezTo>
                      <a:lnTo>
                        <a:pt x="f296" y="f121"/>
                      </a:lnTo>
                      <a:cubicBezTo>
                        <a:pt x="f297" y="f61"/>
                        <a:pt x="f298" y="f78"/>
                        <a:pt x="f299" y="f49"/>
                      </a:cubicBezTo>
                      <a:cubicBezTo>
                        <a:pt x="f300" y="f49"/>
                        <a:pt x="f301" y="f98"/>
                        <a:pt x="f302" y="f61"/>
                      </a:cubicBezTo>
                      <a:cubicBezTo>
                        <a:pt x="f303" y="f47"/>
                        <a:pt x="f304" y="f305"/>
                        <a:pt x="f306" y="f307"/>
                      </a:cubicBezTo>
                      <a:cubicBezTo>
                        <a:pt x="f308" y="f307"/>
                        <a:pt x="f309" y="f158"/>
                        <a:pt x="f310" y="f176"/>
                      </a:cubicBezTo>
                      <a:cubicBezTo>
                        <a:pt x="f311" y="f262"/>
                        <a:pt x="f312" y="f78"/>
                        <a:pt x="f313" y="f112"/>
                      </a:cubicBezTo>
                      <a:cubicBezTo>
                        <a:pt x="f314" y="f45"/>
                        <a:pt x="f315" y="f54"/>
                        <a:pt x="f316" y="f78"/>
                      </a:cubicBezTo>
                      <a:cubicBezTo>
                        <a:pt x="f317" y="f80"/>
                        <a:pt x="f318" y="f67"/>
                        <a:pt x="f319" y="f112"/>
                      </a:cubicBezTo>
                      <a:cubicBezTo>
                        <a:pt x="f320" y="f52"/>
                        <a:pt x="f321" y="f67"/>
                        <a:pt x="f322" y="f76"/>
                      </a:cubicBezTo>
                      <a:cubicBezTo>
                        <a:pt x="f323" y="f52"/>
                        <a:pt x="f324" y="f54"/>
                        <a:pt x="f325" y="f54"/>
                      </a:cubicBezTo>
                      <a:cubicBezTo>
                        <a:pt x="f326" y="f140"/>
                        <a:pt x="f327" y="f173"/>
                        <a:pt x="f328" y="f156"/>
                      </a:cubicBezTo>
                      <a:cubicBezTo>
                        <a:pt x="f329" y="f176"/>
                        <a:pt x="f330" y="f154"/>
                        <a:pt x="f331" y="f142"/>
                      </a:cubicBezTo>
                      <a:cubicBezTo>
                        <a:pt x="f332" y="f196"/>
                        <a:pt x="f333" y="f35"/>
                        <a:pt x="f334" y="f35"/>
                      </a:cubicBezTo>
                      <a:cubicBezTo>
                        <a:pt x="f335" y="f37"/>
                        <a:pt x="f336" y="f74"/>
                        <a:pt x="f337" y="f78"/>
                      </a:cubicBezTo>
                      <a:cubicBezTo>
                        <a:pt x="f338" y="f76"/>
                        <a:pt x="f339" y="f140"/>
                        <a:pt x="f340" y="f140"/>
                      </a:cubicBezTo>
                      <a:cubicBezTo>
                        <a:pt x="f341" y="f80"/>
                        <a:pt x="f342" y="f74"/>
                        <a:pt x="f343" y="f47"/>
                      </a:cubicBezTo>
                      <a:cubicBezTo>
                        <a:pt x="f344" y="f78"/>
                        <a:pt x="f345" y="f76"/>
                        <a:pt x="f346" y="f140"/>
                      </a:cubicBezTo>
                      <a:cubicBezTo>
                        <a:pt x="f347" y="f196"/>
                        <a:pt x="f340" y="f37"/>
                        <a:pt x="f348" y="f74"/>
                      </a:cubicBezTo>
                      <a:cubicBezTo>
                        <a:pt x="f348" y="f142"/>
                        <a:pt x="f349" y="f305"/>
                        <a:pt x="f350" y="f166"/>
                      </a:cubicBezTo>
                      <a:cubicBezTo>
                        <a:pt x="f351" y="f307"/>
                        <a:pt x="f352" y="f171"/>
                        <a:pt x="f353" y="f158"/>
                      </a:cubicBezTo>
                      <a:cubicBezTo>
                        <a:pt x="f354" y="f171"/>
                        <a:pt x="f355" y="f20"/>
                        <a:pt x="f356" y="f269"/>
                      </a:cubicBezTo>
                      <a:cubicBezTo>
                        <a:pt x="f357" y="f162"/>
                        <a:pt x="f29" y="f358"/>
                        <a:pt x="f359" y="f193"/>
                      </a:cubicBezTo>
                      <a:cubicBezTo>
                        <a:pt x="f360" y="f142"/>
                        <a:pt x="f361" y="f358"/>
                        <a:pt x="f362" y="f358"/>
                      </a:cubicBezTo>
                      <a:lnTo>
                        <a:pt x="f363" y="f173"/>
                      </a:lnTo>
                      <a:cubicBezTo>
                        <a:pt x="f364" y="f154"/>
                        <a:pt x="f365" y="f142"/>
                        <a:pt x="f366" y="f154"/>
                      </a:cubicBezTo>
                      <a:cubicBezTo>
                        <a:pt x="f367" y="f35"/>
                        <a:pt x="f368" y="f142"/>
                        <a:pt x="f369" y="f39"/>
                      </a:cubicBezTo>
                      <a:cubicBezTo>
                        <a:pt x="f370" y="f41"/>
                        <a:pt x="f371" y="f196"/>
                        <a:pt x="f372" y="f154"/>
                      </a:cubicBezTo>
                      <a:lnTo>
                        <a:pt x="f373" y="f154"/>
                      </a:lnTo>
                      <a:cubicBezTo>
                        <a:pt x="f374" y="f156"/>
                        <a:pt x="f375" y="f171"/>
                        <a:pt x="f376" y="f305"/>
                      </a:cubicBezTo>
                      <a:cubicBezTo>
                        <a:pt x="f377" y="f267"/>
                        <a:pt x="f378" y="f269"/>
                        <a:pt x="f379" y="f164"/>
                      </a:cubicBezTo>
                      <a:lnTo>
                        <a:pt x="f380" y="f158"/>
                      </a:lnTo>
                      <a:cubicBezTo>
                        <a:pt x="f381" y="f160"/>
                        <a:pt x="f382" y="f162"/>
                        <a:pt x="f383" y="f160"/>
                      </a:cubicBezTo>
                      <a:cubicBezTo>
                        <a:pt x="f384" y="f267"/>
                        <a:pt x="f385" y="f154"/>
                        <a:pt x="f386" y="f305"/>
                      </a:cubicBezTo>
                      <a:lnTo>
                        <a:pt x="f387" y="f164"/>
                      </a:lnTo>
                      <a:cubicBezTo>
                        <a:pt x="f388" y="f269"/>
                        <a:pt x="f389" y="f20"/>
                        <a:pt x="f6" y="f16"/>
                      </a:cubicBezTo>
                      <a:cubicBezTo>
                        <a:pt x="f390" y="f391"/>
                        <a:pt x="f392" y="f27"/>
                        <a:pt x="f393" y="f394"/>
                      </a:cubicBezTo>
                      <a:cubicBezTo>
                        <a:pt x="f395" y="f396"/>
                        <a:pt x="f397" y="f394"/>
                        <a:pt x="f398" y="f396"/>
                      </a:cubicBezTo>
                      <a:cubicBezTo>
                        <a:pt x="f381" y="f391"/>
                        <a:pt x="f399" y="f18"/>
                        <a:pt x="f400" y="f401"/>
                      </a:cubicBezTo>
                      <a:cubicBezTo>
                        <a:pt x="f402" y="f394"/>
                        <a:pt x="f403" y="f404"/>
                        <a:pt x="f405" y="f391"/>
                      </a:cubicBezTo>
                      <a:cubicBezTo>
                        <a:pt x="f406" y="f404"/>
                        <a:pt x="f407" y="f31"/>
                        <a:pt x="f408" y="f31"/>
                      </a:cubicBezTo>
                      <a:lnTo>
                        <a:pt x="f375" y="f31"/>
                      </a:lnTo>
                      <a:lnTo>
                        <a:pt x="f408" y="f31"/>
                      </a:lnTo>
                      <a:cubicBezTo>
                        <a:pt x="f409" y="f31"/>
                        <a:pt x="f409" y="f33"/>
                        <a:pt x="f410" y="f31"/>
                      </a:cubicBezTo>
                      <a:cubicBezTo>
                        <a:pt x="f411" y="f33"/>
                        <a:pt x="f412" y="f20"/>
                        <a:pt x="f413" y="f18"/>
                      </a:cubicBezTo>
                      <a:cubicBezTo>
                        <a:pt x="f410" y="f269"/>
                        <a:pt x="f414" y="f269"/>
                        <a:pt x="f415" y="f307"/>
                      </a:cubicBezTo>
                      <a:cubicBezTo>
                        <a:pt x="f416" y="f417"/>
                        <a:pt x="f418" y="f269"/>
                        <a:pt x="f419" y="f396"/>
                      </a:cubicBezTo>
                      <a:lnTo>
                        <a:pt x="f420" y="f417"/>
                      </a:lnTo>
                      <a:cubicBezTo>
                        <a:pt x="f421" y="f27"/>
                        <a:pt x="f25" y="f20"/>
                        <a:pt x="f422" y="f404"/>
                      </a:cubicBezTo>
                      <a:lnTo>
                        <a:pt x="f423" y="f404"/>
                      </a:lnTo>
                      <a:cubicBezTo>
                        <a:pt x="f424" y="f425"/>
                        <a:pt x="f426" y="f401"/>
                        <a:pt x="f427" y="f394"/>
                      </a:cubicBezTo>
                      <a:cubicBezTo>
                        <a:pt x="f428" y="f425"/>
                        <a:pt x="f429" y="f20"/>
                        <a:pt x="f430" y="f391"/>
                      </a:cubicBezTo>
                      <a:lnTo>
                        <a:pt x="f351" y="f33"/>
                      </a:lnTo>
                      <a:lnTo>
                        <a:pt x="f431" y="f31"/>
                      </a:lnTo>
                      <a:cubicBezTo>
                        <a:pt x="f432" y="f404"/>
                        <a:pt x="f433" y="f434"/>
                        <a:pt x="f435" y="f404"/>
                      </a:cubicBezTo>
                      <a:cubicBezTo>
                        <a:pt x="f436" y="f31"/>
                        <a:pt x="f437" y="f33"/>
                        <a:pt x="f438" y="f31"/>
                      </a:cubicBezTo>
                      <a:lnTo>
                        <a:pt x="f439" y="f425"/>
                      </a:lnTo>
                      <a:cubicBezTo>
                        <a:pt x="f440" y="f394"/>
                        <a:pt x="f441" y="f11"/>
                        <a:pt x="f442" y="f425"/>
                      </a:cubicBezTo>
                      <a:cubicBezTo>
                        <a:pt x="f443" y="f444"/>
                        <a:pt x="f445" y="f446"/>
                        <a:pt x="f447" y="f9"/>
                      </a:cubicBezTo>
                      <a:lnTo>
                        <a:pt x="f448" y="f425"/>
                      </a:lnTo>
                      <a:cubicBezTo>
                        <a:pt x="f449" y="f425"/>
                        <a:pt x="f450" y="f394"/>
                        <a:pt x="f451" y="f404"/>
                      </a:cubicBezTo>
                      <a:lnTo>
                        <a:pt x="f452" y="f16"/>
                      </a:lnTo>
                      <a:cubicBezTo>
                        <a:pt x="f453" y="f434"/>
                        <a:pt x="f454" y="f31"/>
                        <a:pt x="f455" y="f33"/>
                      </a:cubicBezTo>
                      <a:cubicBezTo>
                        <a:pt x="f284" y="f404"/>
                        <a:pt x="f456" y="f404"/>
                        <a:pt x="f457" y="f31"/>
                      </a:cubicBezTo>
                      <a:cubicBezTo>
                        <a:pt x="f458" y="f459"/>
                        <a:pt x="f460" y="f434"/>
                        <a:pt x="f461" y="f31"/>
                      </a:cubicBezTo>
                      <a:cubicBezTo>
                        <a:pt x="f462" y="f33"/>
                        <a:pt x="f463" y="f33"/>
                        <a:pt x="f464" y="f31"/>
                      </a:cubicBezTo>
                      <a:cubicBezTo>
                        <a:pt x="f465" y="f31"/>
                        <a:pt x="f466" y="f31"/>
                        <a:pt x="f260" y="f404"/>
                      </a:cubicBezTo>
                      <a:lnTo>
                        <a:pt x="f467" y="f404"/>
                      </a:lnTo>
                      <a:lnTo>
                        <a:pt x="f468" y="f394"/>
                      </a:lnTo>
                      <a:cubicBezTo>
                        <a:pt x="f469" y="f391"/>
                        <a:pt x="f470" y="f404"/>
                        <a:pt x="f471" y="f404"/>
                      </a:cubicBezTo>
                      <a:cubicBezTo>
                        <a:pt x="f469" y="f404"/>
                        <a:pt x="f472" y="f31"/>
                        <a:pt x="f473" y="f33"/>
                      </a:cubicBezTo>
                      <a:lnTo>
                        <a:pt x="f474" y="f425"/>
                      </a:lnTo>
                      <a:lnTo>
                        <a:pt x="f475" y="f425"/>
                      </a:lnTo>
                      <a:cubicBezTo>
                        <a:pt x="f476" y="f13"/>
                        <a:pt x="f477" y="f391"/>
                        <a:pt x="f478" y="f20"/>
                      </a:cubicBezTo>
                      <a:cubicBezTo>
                        <a:pt x="f477" y="f18"/>
                        <a:pt x="f479" y="f16"/>
                        <a:pt x="f480" y="f27"/>
                      </a:cubicBezTo>
                      <a:cubicBezTo>
                        <a:pt x="f481" y="f394"/>
                        <a:pt x="f482" y="f269"/>
                        <a:pt x="f483" y="f404"/>
                      </a:cubicBezTo>
                      <a:cubicBezTo>
                        <a:pt x="f484" y="f18"/>
                        <a:pt x="f485" y="f20"/>
                        <a:pt x="f486" y="f164"/>
                      </a:cubicBezTo>
                      <a:cubicBezTo>
                        <a:pt x="f487" y="f417"/>
                        <a:pt x="f243" y="f417"/>
                        <a:pt x="f488" y="f417"/>
                      </a:cubicBezTo>
                      <a:cubicBezTo>
                        <a:pt x="f489" y="f269"/>
                        <a:pt x="f490" y="f434"/>
                        <a:pt x="f242" y="f417"/>
                      </a:cubicBezTo>
                      <a:lnTo>
                        <a:pt x="f491" y="f18"/>
                      </a:lnTo>
                      <a:lnTo>
                        <a:pt x="f492" y="f164"/>
                      </a:lnTo>
                      <a:cubicBezTo>
                        <a:pt x="f493" y="f434"/>
                        <a:pt x="f494" y="f27"/>
                        <a:pt x="f495" y="f31"/>
                      </a:cubicBezTo>
                      <a:cubicBezTo>
                        <a:pt x="f496" y="f434"/>
                        <a:pt x="f497" y="f18"/>
                        <a:pt x="f498" y="f307"/>
                      </a:cubicBezTo>
                      <a:lnTo>
                        <a:pt x="f499" y="f396"/>
                      </a:lnTo>
                      <a:cubicBezTo>
                        <a:pt x="f500" y="f396"/>
                        <a:pt x="f501" y="f164"/>
                        <a:pt x="f502" y="f269"/>
                      </a:cubicBezTo>
                      <a:cubicBezTo>
                        <a:pt x="f503" y="f31"/>
                        <a:pt x="f504" y="f396"/>
                        <a:pt x="f505" y="f404"/>
                      </a:cubicBezTo>
                      <a:cubicBezTo>
                        <a:pt x="f506" y="f164"/>
                        <a:pt x="f507" y="f446"/>
                        <a:pt x="f508" y="f18"/>
                      </a:cubicBezTo>
                      <a:cubicBezTo>
                        <a:pt x="f509" y="f31"/>
                        <a:pt x="f510" y="f391"/>
                        <a:pt x="f511" y="f425"/>
                      </a:cubicBezTo>
                      <a:cubicBezTo>
                        <a:pt x="f512" y="f391"/>
                        <a:pt x="f513" y="f9"/>
                        <a:pt x="f514" y="f404"/>
                      </a:cubicBezTo>
                      <a:cubicBezTo>
                        <a:pt x="f515" y="f425"/>
                        <a:pt x="f516" y="f401"/>
                        <a:pt x="f517" y="f446"/>
                      </a:cubicBezTo>
                      <a:cubicBezTo>
                        <a:pt x="f518" y="f446"/>
                        <a:pt x="f519" y="f401"/>
                        <a:pt x="f520" y="f13"/>
                      </a:cubicBezTo>
                      <a:cubicBezTo>
                        <a:pt x="f521" y="f11"/>
                        <a:pt x="f522" y="f9"/>
                        <a:pt x="f523" y="f459"/>
                      </a:cubicBezTo>
                      <a:cubicBezTo>
                        <a:pt x="f170" y="f459"/>
                        <a:pt x="f524" y="f404"/>
                        <a:pt x="f172" y="f434"/>
                      </a:cubicBezTo>
                      <a:cubicBezTo>
                        <a:pt x="f525" y="f18"/>
                        <a:pt x="f526" y="f16"/>
                        <a:pt x="f527" y="f417"/>
                      </a:cubicBezTo>
                      <a:cubicBezTo>
                        <a:pt x="f528" y="f396"/>
                        <a:pt x="f529" y="f18"/>
                        <a:pt x="f179" y="f18"/>
                      </a:cubicBezTo>
                      <a:cubicBezTo>
                        <a:pt x="f530" y="f20"/>
                        <a:pt x="f531" y="f391"/>
                        <a:pt x="f532" y="f27"/>
                      </a:cubicBezTo>
                      <a:cubicBezTo>
                        <a:pt x="f533" y="f18"/>
                        <a:pt x="f534" y="f16"/>
                        <a:pt x="f535" y="f27"/>
                      </a:cubicBezTo>
                      <a:cubicBezTo>
                        <a:pt x="f536" y="f16"/>
                        <a:pt x="f537" y="f16"/>
                        <a:pt x="f538" y="f16"/>
                      </a:cubicBezTo>
                      <a:lnTo>
                        <a:pt x="f539" y="f27"/>
                      </a:lnTo>
                      <a:cubicBezTo>
                        <a:pt x="f540" y="f267"/>
                        <a:pt x="f541" y="f434"/>
                        <a:pt x="f542" y="f269"/>
                      </a:cubicBezTo>
                      <a:lnTo>
                        <a:pt x="f543" y="f434"/>
                      </a:lnTo>
                      <a:cubicBezTo>
                        <a:pt x="f544" y="f33"/>
                        <a:pt x="f545" y="f307"/>
                        <a:pt x="f546" y="f18"/>
                      </a:cubicBezTo>
                      <a:lnTo>
                        <a:pt x="f547" y="f269"/>
                      </a:lnTo>
                      <a:cubicBezTo>
                        <a:pt x="f548" y="f171"/>
                        <a:pt x="f549" y="f33"/>
                        <a:pt x="f550" y="f27"/>
                      </a:cubicBezTo>
                      <a:lnTo>
                        <a:pt x="f551" y="f269"/>
                      </a:lnTo>
                      <a:cubicBezTo>
                        <a:pt x="f552" y="f166"/>
                        <a:pt x="f553" y="f13"/>
                        <a:pt x="f554" y="f11"/>
                      </a:cubicBezTo>
                      <a:cubicBezTo>
                        <a:pt x="f555" y="f9"/>
                        <a:pt x="f556" y="f9"/>
                        <a:pt x="f557" y="f459"/>
                      </a:cubicBezTo>
                      <a:cubicBezTo>
                        <a:pt x="f558" y="f559"/>
                        <a:pt x="f560" y="f425"/>
                        <a:pt x="f561" y="f391"/>
                      </a:cubicBezTo>
                      <a:cubicBezTo>
                        <a:pt x="f562" y="f13"/>
                        <a:pt x="f563" y="f564"/>
                        <a:pt x="f565" y="f566"/>
                      </a:cubicBezTo>
                      <a:cubicBezTo>
                        <a:pt x="f567" y="f444"/>
                        <a:pt x="f568" y="f404"/>
                        <a:pt x="f569" y="f11"/>
                      </a:cubicBezTo>
                      <a:cubicBezTo>
                        <a:pt x="f570" y="f401"/>
                        <a:pt x="f571" y="f391"/>
                        <a:pt x="f572" y="f31"/>
                      </a:cubicBezTo>
                      <a:cubicBezTo>
                        <a:pt x="f573" y="f31"/>
                        <a:pt x="f574" y="f564"/>
                        <a:pt x="f575" y="f391"/>
                      </a:cubicBezTo>
                      <a:cubicBezTo>
                        <a:pt x="f576" y="f394"/>
                        <a:pt x="f577" y="f425"/>
                        <a:pt x="f577" y="f401"/>
                      </a:cubicBezTo>
                      <a:cubicBezTo>
                        <a:pt x="f578" y="f391"/>
                        <a:pt x="f579" y="f404"/>
                        <a:pt x="f580" y="f18"/>
                      </a:cubicBezTo>
                      <a:cubicBezTo>
                        <a:pt x="f66" y="f581"/>
                        <a:pt x="f582" y="f164"/>
                        <a:pt x="f583" y="f401"/>
                      </a:cubicBezTo>
                      <a:lnTo>
                        <a:pt x="f584" y="f425"/>
                      </a:lnTo>
                      <a:lnTo>
                        <a:pt x="f585" y="f13"/>
                      </a:lnTo>
                      <a:cubicBezTo>
                        <a:pt x="f586" y="f446"/>
                        <a:pt x="f587" y="f394"/>
                        <a:pt x="f588" y="f33"/>
                      </a:cubicBezTo>
                      <a:cubicBezTo>
                        <a:pt x="f589" y="f404"/>
                        <a:pt x="f590" y="f391"/>
                        <a:pt x="f591" y="f394"/>
                      </a:cubicBezTo>
                      <a:cubicBezTo>
                        <a:pt x="f592" y="f13"/>
                        <a:pt x="f593" y="f13"/>
                        <a:pt x="f594" y="f20"/>
                      </a:cubicBezTo>
                      <a:lnTo>
                        <a:pt x="f595" y="f394"/>
                      </a:lnTo>
                      <a:cubicBezTo>
                        <a:pt x="f596" y="f31"/>
                        <a:pt x="f597" y="f564"/>
                        <a:pt x="f598" y="f13"/>
                      </a:cubicBezTo>
                      <a:cubicBezTo>
                        <a:pt x="f599" y="f13"/>
                        <a:pt x="f600" y="f446"/>
                        <a:pt x="f601" y="f11"/>
                      </a:cubicBezTo>
                      <a:cubicBezTo>
                        <a:pt x="f602" y="f391"/>
                        <a:pt x="f603" y="f5"/>
                        <a:pt x="f604" y="f425"/>
                      </a:cubicBezTo>
                      <a:lnTo>
                        <a:pt x="f605" y="f31"/>
                      </a:lnTo>
                      <a:cubicBezTo>
                        <a:pt x="f606" y="f20"/>
                        <a:pt x="f607" y="f269"/>
                        <a:pt x="f608" y="f164"/>
                      </a:cubicBezTo>
                      <a:cubicBezTo>
                        <a:pt x="f609" y="f166"/>
                        <a:pt x="f610" y="f396"/>
                        <a:pt x="f611" y="f27"/>
                      </a:cubicBezTo>
                      <a:lnTo>
                        <a:pt x="f612" y="f396"/>
                      </a:lnTo>
                      <a:cubicBezTo>
                        <a:pt x="f613" y="f425"/>
                        <a:pt x="f614" y="f20"/>
                        <a:pt x="f615" y="f401"/>
                      </a:cubicBezTo>
                      <a:cubicBezTo>
                        <a:pt x="f616" y="f425"/>
                        <a:pt x="f617" y="f459"/>
                        <a:pt x="f618" y="f564"/>
                      </a:cubicBezTo>
                      <a:lnTo>
                        <a:pt x="f619" y="f394"/>
                      </a:lnTo>
                      <a:lnTo>
                        <a:pt x="f620" y="f425"/>
                      </a:lnTo>
                      <a:cubicBezTo>
                        <a:pt x="f621" y="f13"/>
                        <a:pt x="f622" y="f459"/>
                        <a:pt x="f623" y="f9"/>
                      </a:cubicBezTo>
                      <a:cubicBezTo>
                        <a:pt x="f624" y="f581"/>
                        <a:pt x="f625" y="f13"/>
                        <a:pt x="f626" y="f425"/>
                      </a:cubicBezTo>
                      <a:cubicBezTo>
                        <a:pt x="f627" y="f446"/>
                        <a:pt x="f628" y="f566"/>
                        <a:pt x="f629" y="f566"/>
                      </a:cubicBezTo>
                      <a:lnTo>
                        <a:pt x="f630" y="f566"/>
                      </a:lnTo>
                      <a:lnTo>
                        <a:pt x="f631" y="f566"/>
                      </a:lnTo>
                      <a:cubicBezTo>
                        <a:pt x="f632" y="f9"/>
                        <a:pt x="f633" y="f13"/>
                        <a:pt x="f634" y="f13"/>
                      </a:cubicBezTo>
                      <a:cubicBezTo>
                        <a:pt x="f635" y="f11"/>
                        <a:pt x="f636" y="f564"/>
                        <a:pt x="f637" y="f564"/>
                      </a:cubicBezTo>
                      <a:cubicBezTo>
                        <a:pt x="f638" y="f564"/>
                        <a:pt x="f639" y="f566"/>
                        <a:pt x="f640" y="f564"/>
                      </a:cubicBezTo>
                      <a:lnTo>
                        <a:pt x="f641" y="f566"/>
                      </a:lnTo>
                      <a:lnTo>
                        <a:pt x="f642" y="f13"/>
                      </a:lnTo>
                      <a:cubicBezTo>
                        <a:pt x="f643" y="f394"/>
                        <a:pt x="f644" y="f13"/>
                        <a:pt x="f645" y="f31"/>
                      </a:cubicBezTo>
                      <a:cubicBezTo>
                        <a:pt x="f646" y="f459"/>
                        <a:pt x="f647" y="f425"/>
                        <a:pt x="f648" y="f446"/>
                      </a:cubicBezTo>
                      <a:cubicBezTo>
                        <a:pt x="f649" y="f394"/>
                        <a:pt x="f650" y="f394"/>
                        <a:pt x="f651" y="f425"/>
                      </a:cubicBezTo>
                      <a:cubicBezTo>
                        <a:pt x="f652" y="f391"/>
                        <a:pt x="f653" y="f16"/>
                        <a:pt x="f654" y="f18"/>
                      </a:cubicBezTo>
                      <a:cubicBezTo>
                        <a:pt x="f655" y="f459"/>
                        <a:pt x="f656" y="f394"/>
                        <a:pt x="f657" y="f566"/>
                      </a:cubicBezTo>
                      <a:cubicBezTo>
                        <a:pt x="f658" y="f13"/>
                        <a:pt x="f659" y="f564"/>
                        <a:pt x="f660" y="f391"/>
                      </a:cubicBezTo>
                      <a:cubicBezTo>
                        <a:pt x="f661" y="f394"/>
                        <a:pt x="f662" y="f446"/>
                        <a:pt x="f663" y="f459"/>
                      </a:cubicBezTo>
                      <a:cubicBezTo>
                        <a:pt x="f664" y="f401"/>
                        <a:pt x="f665" y="f581"/>
                        <a:pt x="f666" y="f566"/>
                      </a:cubicBezTo>
                      <a:cubicBezTo>
                        <a:pt x="f667" y="f459"/>
                        <a:pt x="f668" y="f11"/>
                        <a:pt x="f669" y="f401"/>
                      </a:cubicBezTo>
                      <a:lnTo>
                        <a:pt x="f670" y="f581"/>
                      </a:lnTo>
                      <a:cubicBezTo>
                        <a:pt x="f671" y="f566"/>
                        <a:pt x="f672" y="f425"/>
                        <a:pt x="f673" y="f459"/>
                      </a:cubicBezTo>
                      <a:cubicBezTo>
                        <a:pt x="f674" y="f11"/>
                        <a:pt x="f675" y="f13"/>
                        <a:pt x="f676" y="f13"/>
                      </a:cubicBezTo>
                      <a:cubicBezTo>
                        <a:pt x="f677" y="f444"/>
                        <a:pt x="f678" y="f33"/>
                        <a:pt x="f679" y="f444"/>
                      </a:cubicBezTo>
                      <a:cubicBezTo>
                        <a:pt x="f680" y="f566"/>
                        <a:pt x="f681" y="f564"/>
                        <a:pt x="f682" y="f564"/>
                      </a:cubicBezTo>
                      <a:cubicBezTo>
                        <a:pt x="f683" y="f459"/>
                        <a:pt x="f684" y="f446"/>
                        <a:pt x="f685" y="f425"/>
                      </a:cubicBezTo>
                      <a:lnTo>
                        <a:pt x="f686" y="f564"/>
                      </a:lnTo>
                      <a:cubicBezTo>
                        <a:pt x="f687" y="f425"/>
                        <a:pt x="f20" y="f564"/>
                        <a:pt x="f459" y="f425"/>
                      </a:cubicBezTo>
                      <a:lnTo>
                        <a:pt x="f142" y="f13"/>
                      </a:lnTo>
                      <a:cubicBezTo>
                        <a:pt x="f5" y="f20"/>
                        <a:pt x="f688" y="f164"/>
                        <a:pt x="f689" y="f176"/>
                      </a:cubicBezTo>
                      <a:cubicBezTo>
                        <a:pt x="f690" y="f166"/>
                        <a:pt x="f691" y="f52"/>
                        <a:pt x="f692" y="f173"/>
                      </a:cubicBezTo>
                      <a:cubicBezTo>
                        <a:pt x="f693" y="f154"/>
                        <a:pt x="f694" y="f142"/>
                        <a:pt x="f695" y="f262"/>
                      </a:cubicBezTo>
                      <a:cubicBezTo>
                        <a:pt x="f696" y="f193"/>
                        <a:pt x="f697" y="f173"/>
                        <a:pt x="f698" y="f154"/>
                      </a:cubicBezTo>
                      <a:lnTo>
                        <a:pt x="f699" y="f142"/>
                      </a:lnTo>
                      <a:cubicBezTo>
                        <a:pt x="f700" y="f154"/>
                        <a:pt x="f701" y="f41"/>
                        <a:pt x="f702" y="f37"/>
                      </a:cubicBezTo>
                      <a:lnTo>
                        <a:pt x="f703" y="f196"/>
                      </a:lnTo>
                      <a:cubicBezTo>
                        <a:pt x="f704" y="f262"/>
                        <a:pt x="f705" y="f41"/>
                        <a:pt x="f706" y="f35"/>
                      </a:cubicBezTo>
                      <a:cubicBezTo>
                        <a:pt x="f707" y="f173"/>
                        <a:pt x="f708" y="f35"/>
                        <a:pt x="f709" y="f176"/>
                      </a:cubicBezTo>
                      <a:cubicBezTo>
                        <a:pt x="f710" y="f37"/>
                        <a:pt x="f711" y="f176"/>
                        <a:pt x="f712" y="f140"/>
                      </a:cubicBezTo>
                      <a:cubicBezTo>
                        <a:pt x="f713" y="f74"/>
                        <a:pt x="f714" y="f262"/>
                        <a:pt x="f715" y="f262"/>
                      </a:cubicBezTo>
                      <a:lnTo>
                        <a:pt x="f716" y="f39"/>
                      </a:lnTo>
                      <a:lnTo>
                        <a:pt x="f717" y="f196"/>
                      </a:lnTo>
                      <a:cubicBezTo>
                        <a:pt x="f718" y="f262"/>
                        <a:pt x="f719" y="f37"/>
                        <a:pt x="f720" y="f74"/>
                      </a:cubicBezTo>
                      <a:cubicBezTo>
                        <a:pt x="f721" y="f74"/>
                        <a:pt x="f722" y="f52"/>
                        <a:pt x="f723" y="f52"/>
                      </a:cubicBezTo>
                      <a:cubicBezTo>
                        <a:pt x="f670" y="f80"/>
                        <a:pt x="f666" y="f74"/>
                        <a:pt x="f724" y="f52"/>
                      </a:cubicBezTo>
                      <a:lnTo>
                        <a:pt x="f725" y="f140"/>
                      </a:lnTo>
                      <a:cubicBezTo>
                        <a:pt x="f726" y="f35"/>
                        <a:pt x="f727" y="f52"/>
                        <a:pt x="f660" y="f41"/>
                      </a:cubicBezTo>
                      <a:lnTo>
                        <a:pt x="f728" y="f142"/>
                      </a:lnTo>
                      <a:cubicBezTo>
                        <a:pt x="f657" y="f176"/>
                        <a:pt x="f729" y="f41"/>
                        <a:pt x="f730" y="f196"/>
                      </a:cubicBezTo>
                      <a:lnTo>
                        <a:pt x="f731" y="f262"/>
                      </a:lnTo>
                      <a:cubicBezTo>
                        <a:pt x="f732" y="f154"/>
                        <a:pt x="f733" y="f193"/>
                        <a:pt x="f734" y="f154"/>
                      </a:cubicBezTo>
                      <a:cubicBezTo>
                        <a:pt x="f735" y="f196"/>
                        <a:pt x="f736" y="f35"/>
                        <a:pt x="f737" y="f140"/>
                      </a:cubicBezTo>
                      <a:cubicBezTo>
                        <a:pt x="f738" y="f262"/>
                        <a:pt x="f739" y="f41"/>
                        <a:pt x="f740" y="f156"/>
                      </a:cubicBezTo>
                      <a:lnTo>
                        <a:pt x="f741" y="f154"/>
                      </a:lnTo>
                      <a:cubicBezTo>
                        <a:pt x="f742" y="f156"/>
                        <a:pt x="f743" y="f358"/>
                        <a:pt x="f744" y="f171"/>
                      </a:cubicBezTo>
                      <a:cubicBezTo>
                        <a:pt x="f745" y="f176"/>
                        <a:pt x="f746" y="f193"/>
                        <a:pt x="f747" y="f41"/>
                      </a:cubicBezTo>
                      <a:cubicBezTo>
                        <a:pt x="f748" y="f78"/>
                        <a:pt x="f749" y="f156"/>
                        <a:pt x="f750" y="f140"/>
                      </a:cubicBezTo>
                      <a:cubicBezTo>
                        <a:pt x="f751" y="f176"/>
                        <a:pt x="f752" y="f196"/>
                        <a:pt x="f753" y="f154"/>
                      </a:cubicBezTo>
                      <a:cubicBezTo>
                        <a:pt x="f754" y="f156"/>
                        <a:pt x="f755" y="f305"/>
                        <a:pt x="f756" y="f158"/>
                      </a:cubicBezTo>
                      <a:cubicBezTo>
                        <a:pt x="f757" y="f158"/>
                        <a:pt x="f758" y="f39"/>
                        <a:pt x="f759" y="f39"/>
                      </a:cubicBezTo>
                      <a:cubicBezTo>
                        <a:pt x="f760" y="f39"/>
                        <a:pt x="f760" y="f37"/>
                        <a:pt x="f14" y="f37"/>
                      </a:cubicBezTo>
                      <a:cubicBezTo>
                        <a:pt x="f761" y="f52"/>
                        <a:pt x="f762" y="f262"/>
                        <a:pt x="f763" y="f140"/>
                      </a:cubicBezTo>
                      <a:cubicBezTo>
                        <a:pt x="f631" y="f196"/>
                        <a:pt x="f764" y="f140"/>
                        <a:pt x="f765" y="f154"/>
                      </a:cubicBezTo>
                      <a:lnTo>
                        <a:pt x="f766" y="f196"/>
                      </a:lnTo>
                      <a:cubicBezTo>
                        <a:pt x="f767" y="f154"/>
                        <a:pt x="f768" y="f160"/>
                        <a:pt x="f769" y="f358"/>
                      </a:cubicBezTo>
                      <a:cubicBezTo>
                        <a:pt x="f618" y="f176"/>
                        <a:pt x="f770" y="f193"/>
                        <a:pt x="f771" y="f154"/>
                      </a:cubicBezTo>
                      <a:cubicBezTo>
                        <a:pt x="f772" y="f262"/>
                        <a:pt x="f773" y="f193"/>
                        <a:pt x="f774" y="f142"/>
                      </a:cubicBezTo>
                      <a:cubicBezTo>
                        <a:pt x="f619" y="f74"/>
                        <a:pt x="f775" y="f262"/>
                        <a:pt x="f776" y="f74"/>
                      </a:cubicBezTo>
                      <a:cubicBezTo>
                        <a:pt x="f777" y="f78"/>
                        <a:pt x="f778" y="f262"/>
                        <a:pt x="f779" y="f78"/>
                      </a:cubicBezTo>
                      <a:cubicBezTo>
                        <a:pt x="f780" y="f142"/>
                        <a:pt x="f781" y="f54"/>
                        <a:pt x="f782" y="f35"/>
                      </a:cubicBezTo>
                      <a:lnTo>
                        <a:pt x="f783" y="f52"/>
                      </a:lnTo>
                      <a:cubicBezTo>
                        <a:pt x="f784" y="f74"/>
                        <a:pt x="f785" y="f37"/>
                        <a:pt x="f786" y="f37"/>
                      </a:cubicBezTo>
                      <a:lnTo>
                        <a:pt x="f787" y="f54"/>
                      </a:lnTo>
                      <a:cubicBezTo>
                        <a:pt x="f788" y="f140"/>
                        <a:pt x="f789" y="f67"/>
                        <a:pt x="f790" y="f45"/>
                      </a:cubicBezTo>
                      <a:cubicBezTo>
                        <a:pt x="f791" y="f45"/>
                        <a:pt x="f792" y="f74"/>
                        <a:pt x="f793" y="f39"/>
                      </a:cubicBezTo>
                      <a:cubicBezTo>
                        <a:pt x="f794" y="f154"/>
                        <a:pt x="f795" y="f49"/>
                        <a:pt x="f796" y="f112"/>
                      </a:cubicBezTo>
                      <a:cubicBezTo>
                        <a:pt x="f797" y="f112"/>
                        <a:pt x="f798" y="f54"/>
                        <a:pt x="f799" y="f76"/>
                      </a:cubicBezTo>
                      <a:cubicBezTo>
                        <a:pt x="f800" y="f78"/>
                        <a:pt x="f801" y="f80"/>
                        <a:pt x="f802" y="f112"/>
                      </a:cubicBezTo>
                      <a:cubicBezTo>
                        <a:pt x="f803" y="f47"/>
                        <a:pt x="f804" y="f78"/>
                        <a:pt x="f805" y="f74"/>
                      </a:cubicBezTo>
                      <a:cubicBezTo>
                        <a:pt x="f806" y="f45"/>
                        <a:pt x="f807" y="f37"/>
                        <a:pt x="f808" y="f35"/>
                      </a:cubicBezTo>
                      <a:lnTo>
                        <a:pt x="f808" y="f52"/>
                      </a:lnTo>
                      <a:cubicBezTo>
                        <a:pt x="f809" y="f54"/>
                        <a:pt x="f810" y="f154"/>
                        <a:pt x="f811" y="f41"/>
                      </a:cubicBezTo>
                      <a:lnTo>
                        <a:pt x="f812" y="f52"/>
                      </a:lnTo>
                      <a:lnTo>
                        <a:pt x="f813" y="f74"/>
                      </a:lnTo>
                      <a:lnTo>
                        <a:pt x="f814" y="f80"/>
                      </a:lnTo>
                      <a:cubicBezTo>
                        <a:pt x="f815" y="f52"/>
                        <a:pt x="f816" y="f76"/>
                        <a:pt x="f817" y="f54"/>
                      </a:cubicBezTo>
                      <a:cubicBezTo>
                        <a:pt x="f818" y="f74"/>
                        <a:pt x="f819" y="f41"/>
                        <a:pt x="f820" y="f41"/>
                      </a:cubicBezTo>
                      <a:cubicBezTo>
                        <a:pt x="f821" y="f37"/>
                        <a:pt x="f822" y="f74"/>
                        <a:pt x="f823" y="f140"/>
                      </a:cubicBezTo>
                      <a:cubicBezTo>
                        <a:pt x="f824" y="f76"/>
                        <a:pt x="f825" y="f45"/>
                        <a:pt x="f826" y="f52"/>
                      </a:cubicBezTo>
                      <a:cubicBezTo>
                        <a:pt x="f827" y="f78"/>
                        <a:pt x="f828" y="f54"/>
                        <a:pt x="f829" y="f45"/>
                      </a:cubicBezTo>
                      <a:cubicBezTo>
                        <a:pt x="f830" y="f67"/>
                        <a:pt x="f831" y="f47"/>
                        <a:pt x="f832" y="f47"/>
                      </a:cubicBezTo>
                      <a:cubicBezTo>
                        <a:pt x="f833" y="f47"/>
                        <a:pt x="f834" y="f45"/>
                        <a:pt x="f835" y="f45"/>
                      </a:cubicBezTo>
                      <a:lnTo>
                        <a:pt x="f836" y="f140"/>
                      </a:lnTo>
                      <a:cubicBezTo>
                        <a:pt x="f837" y="f52"/>
                        <a:pt x="f838" y="f76"/>
                        <a:pt x="f839" y="f54"/>
                      </a:cubicBezTo>
                      <a:cubicBezTo>
                        <a:pt x="f840" y="f78"/>
                        <a:pt x="f841" y="f52"/>
                        <a:pt x="f842" y="f52"/>
                      </a:cubicBezTo>
                      <a:cubicBezTo>
                        <a:pt x="f843" y="f80"/>
                        <a:pt x="f844" y="f67"/>
                        <a:pt x="f845" y="f57"/>
                      </a:cubicBezTo>
                      <a:lnTo>
                        <a:pt x="f598" y="f45"/>
                      </a:lnTo>
                      <a:cubicBezTo>
                        <a:pt x="f846" y="f112"/>
                        <a:pt x="f847" y="f57"/>
                        <a:pt x="f848" y="f116"/>
                      </a:cubicBezTo>
                      <a:cubicBezTo>
                        <a:pt x="f849" y="f61"/>
                        <a:pt x="f850" y="f80"/>
                        <a:pt x="f851" y="f112"/>
                      </a:cubicBezTo>
                      <a:cubicBezTo>
                        <a:pt x="f852" y="f112"/>
                        <a:pt x="f853" y="f47"/>
                        <a:pt x="f854" y="f45"/>
                      </a:cubicBezTo>
                      <a:cubicBezTo>
                        <a:pt x="f855" y="f112"/>
                        <a:pt x="f856" y="f116"/>
                        <a:pt x="f857" y="f47"/>
                      </a:cubicBezTo>
                      <a:lnTo>
                        <a:pt x="f858" y="f286"/>
                      </a:lnTo>
                      <a:cubicBezTo>
                        <a:pt x="f859" y="f116"/>
                        <a:pt x="f860" y="f80"/>
                        <a:pt x="f861" y="f78"/>
                      </a:cubicBezTo>
                      <a:cubicBezTo>
                        <a:pt x="f862" y="f52"/>
                        <a:pt x="f863" y="f67"/>
                        <a:pt x="f864" y="f57"/>
                      </a:cubicBezTo>
                      <a:cubicBezTo>
                        <a:pt x="f865" y="f112"/>
                        <a:pt x="f866" y="f74"/>
                        <a:pt x="f867" y="f45"/>
                      </a:cubicBezTo>
                      <a:cubicBezTo>
                        <a:pt x="f868" y="f112"/>
                        <a:pt x="f869" y="f45"/>
                        <a:pt x="f55" y="f4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85" name="Freeform 63">
                  <a:extLst>
                    <a:ext uri="{FF2B5EF4-FFF2-40B4-BE49-F238E27FC236}">
                      <a16:creationId xmlns:a16="http://schemas.microsoft.com/office/drawing/2014/main" id="{63084951-74A4-4D17-9E7F-4351E7D9D94D}"/>
                    </a:ext>
                  </a:extLst>
                </p:cNvPr>
                <p:cNvSpPr/>
                <p:nvPr/>
              </p:nvSpPr>
              <p:spPr>
                <a:xfrm rot="5399996" flipH="1">
                  <a:off x="4462171" y="3872924"/>
                  <a:ext cx="4325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2"/>
                    <a:gd name="f7" fmla="val 3"/>
                    <a:gd name="f8" fmla="val 8"/>
                    <a:gd name="f9" fmla="val 2"/>
                    <a:gd name="f10" fmla="val 7"/>
                    <a:gd name="f11" fmla="val 1"/>
                    <a:gd name="f12" fmla="val 6"/>
                    <a:gd name="f13" fmla="+- 0 0 -90"/>
                    <a:gd name="f14" fmla="*/ f3 1 12"/>
                    <a:gd name="f15" fmla="*/ f4 1 3"/>
                    <a:gd name="f16" fmla="+- f7 0 f5"/>
                    <a:gd name="f17" fmla="+- f6 0 f5"/>
                    <a:gd name="f18" fmla="*/ f13 f0 1"/>
                    <a:gd name="f19" fmla="*/ f16 1 3"/>
                    <a:gd name="f20" fmla="*/ f17 1 12"/>
                    <a:gd name="f21" fmla="*/ 12 f17 1"/>
                    <a:gd name="f22" fmla="*/ 3 f16 1"/>
                    <a:gd name="f23" fmla="*/ 6 f17 1"/>
                    <a:gd name="f24" fmla="*/ 0 f16 1"/>
                    <a:gd name="f25" fmla="*/ f18 1 f2"/>
                    <a:gd name="f26" fmla="*/ f21 1 12"/>
                    <a:gd name="f27" fmla="*/ f22 1 3"/>
                    <a:gd name="f28" fmla="*/ f23 1 12"/>
                    <a:gd name="f29" fmla="*/ f24 1 3"/>
                    <a:gd name="f30" fmla="*/ 0 1 f20"/>
                    <a:gd name="f31" fmla="*/ f6 1 f20"/>
                    <a:gd name="f32" fmla="*/ 0 1 f19"/>
                    <a:gd name="f33" fmla="*/ f7 1 f19"/>
                    <a:gd name="f34" fmla="+- f25 0 f1"/>
                    <a:gd name="f35" fmla="*/ f26 1 f20"/>
                    <a:gd name="f36" fmla="*/ f27 1 f19"/>
                    <a:gd name="f37" fmla="*/ f28 1 f20"/>
                    <a:gd name="f38" fmla="*/ f29 1 f19"/>
                    <a:gd name="f39" fmla="*/ f30 f14 1"/>
                    <a:gd name="f40" fmla="*/ f31 f14 1"/>
                    <a:gd name="f41" fmla="*/ f33 f15 1"/>
                    <a:gd name="f42" fmla="*/ f32 f15 1"/>
                    <a:gd name="f43" fmla="*/ f35 f14 1"/>
                    <a:gd name="f44" fmla="*/ f36 f15 1"/>
                    <a:gd name="f45" fmla="*/ f37 f14 1"/>
                    <a:gd name="f46" fmla="*/ f38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4">
                      <a:pos x="f43" y="f44"/>
                    </a:cxn>
                    <a:cxn ang="f34">
                      <a:pos x="f43" y="f44"/>
                    </a:cxn>
                    <a:cxn ang="f34">
                      <a:pos x="f45" y="f46"/>
                    </a:cxn>
                    <a:cxn ang="f34">
                      <a:pos x="f43" y="f44"/>
                    </a:cxn>
                  </a:cxnLst>
                  <a:rect l="f39" t="f42" r="f40" b="f41"/>
                  <a:pathLst>
                    <a:path w="12" h="3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10" y="f11"/>
                        <a:pt x="f12" y="f5"/>
                      </a:cubicBezTo>
                      <a:cubicBezTo>
                        <a:pt x="f11" y="f11"/>
                        <a:pt x="f5" y="f9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86" name="Freeform 64">
                  <a:extLst>
                    <a:ext uri="{FF2B5EF4-FFF2-40B4-BE49-F238E27FC236}">
                      <a16:creationId xmlns:a16="http://schemas.microsoft.com/office/drawing/2014/main" id="{691D4AAF-CF1D-44A4-906A-4C940E46012A}"/>
                    </a:ext>
                  </a:extLst>
                </p:cNvPr>
                <p:cNvSpPr/>
                <p:nvPr/>
              </p:nvSpPr>
              <p:spPr>
                <a:xfrm rot="5399996" flipH="1">
                  <a:off x="4459894" y="4682624"/>
                  <a:ext cx="1856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3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5 f13 1"/>
                    <a:gd name="f17" fmla="*/ 1 f12 1"/>
                    <a:gd name="f18" fmla="*/ 3 f13 1"/>
                    <a:gd name="f19" fmla="*/ 0 f12 1"/>
                    <a:gd name="f20" fmla="*/ 0 f13 1"/>
                    <a:gd name="f21" fmla="*/ 0 1 f12"/>
                    <a:gd name="f22" fmla="*/ f7 1 f12"/>
                    <a:gd name="f23" fmla="*/ f14 1 f2"/>
                    <a:gd name="f24" fmla="*/ f16 1 5"/>
                    <a:gd name="f25" fmla="*/ f18 1 5"/>
                    <a:gd name="f26" fmla="*/ f20 1 5"/>
                    <a:gd name="f27" fmla="*/ f17 1 f12"/>
                    <a:gd name="f28" fmla="*/ f19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40"/>
                    </a:cxn>
                    <a:cxn ang="f33">
                      <a:pos x="f43" y="f39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5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cubicBezTo>
                        <a:pt x="f7" y="f7"/>
                        <a:pt x="f7" y="f7"/>
                        <a:pt x="f5" y="f7"/>
                      </a:cubicBez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87" name="Freeform 65">
                  <a:extLst>
                    <a:ext uri="{FF2B5EF4-FFF2-40B4-BE49-F238E27FC236}">
                      <a16:creationId xmlns:a16="http://schemas.microsoft.com/office/drawing/2014/main" id="{CD1D523B-047E-4D34-B911-718481B33BCB}"/>
                    </a:ext>
                  </a:extLst>
                </p:cNvPr>
                <p:cNvSpPr/>
                <p:nvPr/>
              </p:nvSpPr>
              <p:spPr>
                <a:xfrm rot="5399996" flipH="1">
                  <a:off x="4455537" y="3028132"/>
                  <a:ext cx="9884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7"/>
                    <a:gd name="f7" fmla="val 3"/>
                    <a:gd name="f8" fmla="val 13"/>
                    <a:gd name="f9" fmla="val 2"/>
                    <a:gd name="f10" fmla="val 6"/>
                    <a:gd name="f11" fmla="val 1"/>
                    <a:gd name="f12" fmla="+- 0 0 -90"/>
                    <a:gd name="f13" fmla="*/ f3 1 27"/>
                    <a:gd name="f14" fmla="*/ f4 1 3"/>
                    <a:gd name="f15" fmla="+- f7 0 f5"/>
                    <a:gd name="f16" fmla="+- f6 0 f5"/>
                    <a:gd name="f17" fmla="*/ f12 f0 1"/>
                    <a:gd name="f18" fmla="*/ f15 1 3"/>
                    <a:gd name="f19" fmla="*/ f16 1 27"/>
                    <a:gd name="f20" fmla="*/ 27 f16 1"/>
                    <a:gd name="f21" fmla="*/ 3 f15 1"/>
                    <a:gd name="f22" fmla="*/ 1 f16 1"/>
                    <a:gd name="f23" fmla="*/ 0 f15 1"/>
                    <a:gd name="f24" fmla="*/ f17 1 f2"/>
                    <a:gd name="f25" fmla="*/ f20 1 27"/>
                    <a:gd name="f26" fmla="*/ f21 1 3"/>
                    <a:gd name="f27" fmla="*/ f22 1 27"/>
                    <a:gd name="f28" fmla="*/ f23 1 3"/>
                    <a:gd name="f29" fmla="*/ 0 1 f19"/>
                    <a:gd name="f30" fmla="*/ f6 1 f19"/>
                    <a:gd name="f31" fmla="*/ 0 1 f18"/>
                    <a:gd name="f32" fmla="*/ f7 1 f18"/>
                    <a:gd name="f33" fmla="+- f24 0 f1"/>
                    <a:gd name="f34" fmla="*/ f25 1 f19"/>
                    <a:gd name="f35" fmla="*/ f26 1 f18"/>
                    <a:gd name="f36" fmla="*/ f27 1 f19"/>
                    <a:gd name="f37" fmla="*/ f28 1 f18"/>
                    <a:gd name="f38" fmla="*/ f29 f13 1"/>
                    <a:gd name="f39" fmla="*/ f30 f13 1"/>
                    <a:gd name="f40" fmla="*/ f32 f14 1"/>
                    <a:gd name="f41" fmla="*/ f31 f14 1"/>
                    <a:gd name="f42" fmla="*/ f34 f13 1"/>
                    <a:gd name="f43" fmla="*/ f35 f14 1"/>
                    <a:gd name="f44" fmla="*/ f36 f13 1"/>
                    <a:gd name="f45" fmla="*/ f37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2" y="f43"/>
                    </a:cxn>
                    <a:cxn ang="f33">
                      <a:pos x="f42" y="f43"/>
                    </a:cxn>
                    <a:cxn ang="f33">
                      <a:pos x="f44" y="f45"/>
                    </a:cxn>
                    <a:cxn ang="f33">
                      <a:pos x="f42" y="f43"/>
                    </a:cxn>
                  </a:cxnLst>
                  <a:rect l="f38" t="f41" r="f39" b="f40"/>
                  <a:pathLst>
                    <a:path w="27" h="3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10" y="f11"/>
                        <a:pt x="f11" y="f5"/>
                      </a:cubicBezTo>
                      <a:cubicBezTo>
                        <a:pt x="f5" y="f11"/>
                        <a:pt x="f10" y="f9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88" name="Freeform 66">
                  <a:extLst>
                    <a:ext uri="{FF2B5EF4-FFF2-40B4-BE49-F238E27FC236}">
                      <a16:creationId xmlns:a16="http://schemas.microsoft.com/office/drawing/2014/main" id="{E8E24BF0-3712-439A-9664-5D2067B9C564}"/>
                    </a:ext>
                  </a:extLst>
                </p:cNvPr>
                <p:cNvSpPr/>
                <p:nvPr/>
              </p:nvSpPr>
              <p:spPr>
                <a:xfrm rot="5399996" flipH="1">
                  <a:off x="4474562" y="2521660"/>
                  <a:ext cx="15453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2"/>
                    <a:gd name="f7" fmla="val 3"/>
                    <a:gd name="f8" fmla="val 1"/>
                    <a:gd name="f9" fmla="val 20"/>
                    <a:gd name="f10" fmla="val 27"/>
                    <a:gd name="f11" fmla="val 2"/>
                    <a:gd name="f12" fmla="val 38"/>
                    <a:gd name="f13" fmla="val 37"/>
                    <a:gd name="f14" fmla="val 29"/>
                    <a:gd name="f15" fmla="+- 0 0 -90"/>
                    <a:gd name="f16" fmla="*/ f3 1 42"/>
                    <a:gd name="f17" fmla="*/ f4 1 3"/>
                    <a:gd name="f18" fmla="+- f7 0 f5"/>
                    <a:gd name="f19" fmla="+- f6 0 f5"/>
                    <a:gd name="f20" fmla="*/ f15 f0 1"/>
                    <a:gd name="f21" fmla="*/ f18 1 3"/>
                    <a:gd name="f22" fmla="*/ f19 1 42"/>
                    <a:gd name="f23" fmla="*/ 42 f19 1"/>
                    <a:gd name="f24" fmla="*/ 0 f18 1"/>
                    <a:gd name="f25" fmla="*/ 0 f19 1"/>
                    <a:gd name="f26" fmla="*/ 1 f18 1"/>
                    <a:gd name="f27" fmla="*/ 38 f19 1"/>
                    <a:gd name="f28" fmla="*/ 3 f18 1"/>
                    <a:gd name="f29" fmla="*/ f20 1 f2"/>
                    <a:gd name="f30" fmla="*/ f23 1 42"/>
                    <a:gd name="f31" fmla="*/ f24 1 3"/>
                    <a:gd name="f32" fmla="*/ f25 1 42"/>
                    <a:gd name="f33" fmla="*/ f26 1 3"/>
                    <a:gd name="f34" fmla="*/ f27 1 42"/>
                    <a:gd name="f35" fmla="*/ f28 1 3"/>
                    <a:gd name="f36" fmla="*/ 0 1 f22"/>
                    <a:gd name="f37" fmla="*/ f6 1 f22"/>
                    <a:gd name="f38" fmla="*/ 0 1 f21"/>
                    <a:gd name="f39" fmla="*/ f7 1 f21"/>
                    <a:gd name="f40" fmla="+- f29 0 f1"/>
                    <a:gd name="f41" fmla="*/ f30 1 f22"/>
                    <a:gd name="f42" fmla="*/ f31 1 f21"/>
                    <a:gd name="f43" fmla="*/ f32 1 f22"/>
                    <a:gd name="f44" fmla="*/ f33 1 f21"/>
                    <a:gd name="f45" fmla="*/ f34 1 f22"/>
                    <a:gd name="f46" fmla="*/ f35 1 f21"/>
                    <a:gd name="f47" fmla="*/ f36 f16 1"/>
                    <a:gd name="f48" fmla="*/ f37 f16 1"/>
                    <a:gd name="f49" fmla="*/ f39 f17 1"/>
                    <a:gd name="f50" fmla="*/ f38 f17 1"/>
                    <a:gd name="f51" fmla="*/ f41 f16 1"/>
                    <a:gd name="f52" fmla="*/ f42 f17 1"/>
                    <a:gd name="f53" fmla="*/ f43 f16 1"/>
                    <a:gd name="f54" fmla="*/ f44 f17 1"/>
                    <a:gd name="f55" fmla="*/ f45 f16 1"/>
                    <a:gd name="f56" fmla="*/ f46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0">
                      <a:pos x="f51" y="f52"/>
                    </a:cxn>
                    <a:cxn ang="f40">
                      <a:pos x="f51" y="f52"/>
                    </a:cxn>
                    <a:cxn ang="f40">
                      <a:pos x="f53" y="f54"/>
                    </a:cxn>
                    <a:cxn ang="f40">
                      <a:pos x="f55" y="f56"/>
                    </a:cxn>
                    <a:cxn ang="f40">
                      <a:pos x="f51" y="f52"/>
                    </a:cxn>
                  </a:cxnLst>
                  <a:rect l="f47" t="f50" r="f48" b="f49"/>
                  <a:pathLst>
                    <a:path w="42" h="3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8"/>
                      </a:lnTo>
                      <a:cubicBezTo>
                        <a:pt x="f9" y="f8"/>
                        <a:pt x="f10" y="f11"/>
                        <a:pt x="f12" y="f7"/>
                      </a:cubicBezTo>
                      <a:cubicBezTo>
                        <a:pt x="f13" y="f11"/>
                        <a:pt x="f14" y="f5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89" name="Freeform 67">
                  <a:extLst>
                    <a:ext uri="{FF2B5EF4-FFF2-40B4-BE49-F238E27FC236}">
                      <a16:creationId xmlns:a16="http://schemas.microsoft.com/office/drawing/2014/main" id="{A87BAA8F-A8C1-465F-8877-121E0C064E5E}"/>
                    </a:ext>
                  </a:extLst>
                </p:cNvPr>
                <p:cNvSpPr/>
                <p:nvPr/>
              </p:nvSpPr>
              <p:spPr>
                <a:xfrm rot="5399996" flipH="1">
                  <a:off x="4460269" y="2379195"/>
                  <a:ext cx="17300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6"/>
                    <a:gd name="f7" fmla="val 3"/>
                    <a:gd name="f8" fmla="val 27"/>
                    <a:gd name="f9" fmla="val 33"/>
                    <a:gd name="f10" fmla="val 2"/>
                    <a:gd name="f11" fmla="val 40"/>
                    <a:gd name="f12" fmla="val 44"/>
                    <a:gd name="f13" fmla="val 18"/>
                    <a:gd name="f14" fmla="+- 0 0 -90"/>
                    <a:gd name="f15" fmla="*/ f3 1 46"/>
                    <a:gd name="f16" fmla="*/ f4 1 3"/>
                    <a:gd name="f17" fmla="+- f7 0 f5"/>
                    <a:gd name="f18" fmla="+- f6 0 f5"/>
                    <a:gd name="f19" fmla="*/ f14 f0 1"/>
                    <a:gd name="f20" fmla="*/ f17 1 3"/>
                    <a:gd name="f21" fmla="*/ f18 1 46"/>
                    <a:gd name="f22" fmla="*/ 27 f18 1"/>
                    <a:gd name="f23" fmla="*/ 3 f17 1"/>
                    <a:gd name="f24" fmla="*/ 46 f18 1"/>
                    <a:gd name="f25" fmla="*/ 2 f17 1"/>
                    <a:gd name="f26" fmla="*/ 44 f18 1"/>
                    <a:gd name="f27" fmla="*/ 0 f17 1"/>
                    <a:gd name="f28" fmla="*/ f19 1 f2"/>
                    <a:gd name="f29" fmla="*/ f22 1 46"/>
                    <a:gd name="f30" fmla="*/ f23 1 3"/>
                    <a:gd name="f31" fmla="*/ f24 1 46"/>
                    <a:gd name="f32" fmla="*/ f25 1 3"/>
                    <a:gd name="f33" fmla="*/ f26 1 46"/>
                    <a:gd name="f34" fmla="*/ f27 1 3"/>
                    <a:gd name="f35" fmla="*/ 0 1 f21"/>
                    <a:gd name="f36" fmla="*/ f6 1 f21"/>
                    <a:gd name="f37" fmla="*/ 0 1 f20"/>
                    <a:gd name="f38" fmla="*/ f7 1 f20"/>
                    <a:gd name="f39" fmla="+- f28 0 f1"/>
                    <a:gd name="f40" fmla="*/ f29 1 f21"/>
                    <a:gd name="f41" fmla="*/ f30 1 f20"/>
                    <a:gd name="f42" fmla="*/ f31 1 f21"/>
                    <a:gd name="f43" fmla="*/ f32 1 f20"/>
                    <a:gd name="f44" fmla="*/ f33 1 f21"/>
                    <a:gd name="f45" fmla="*/ f34 1 f20"/>
                    <a:gd name="f46" fmla="*/ f35 f15 1"/>
                    <a:gd name="f47" fmla="*/ f36 f15 1"/>
                    <a:gd name="f48" fmla="*/ f38 f16 1"/>
                    <a:gd name="f49" fmla="*/ f37 f16 1"/>
                    <a:gd name="f50" fmla="*/ f40 f15 1"/>
                    <a:gd name="f51" fmla="*/ f41 f16 1"/>
                    <a:gd name="f52" fmla="*/ f42 f15 1"/>
                    <a:gd name="f53" fmla="*/ f43 f16 1"/>
                    <a:gd name="f54" fmla="*/ f44 f15 1"/>
                    <a:gd name="f55" fmla="*/ f45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50" y="f51"/>
                    </a:cxn>
                    <a:cxn ang="f39">
                      <a:pos x="f50" y="f51"/>
                    </a:cxn>
                    <a:cxn ang="f39">
                      <a:pos x="f52" y="f53"/>
                    </a:cxn>
                    <a:cxn ang="f39">
                      <a:pos x="f54" y="f55"/>
                    </a:cxn>
                    <a:cxn ang="f39">
                      <a:pos x="f50" y="f51"/>
                    </a:cxn>
                  </a:cxnLst>
                  <a:rect l="f46" t="f49" r="f47" b="f48"/>
                  <a:pathLst>
                    <a:path w="46" h="3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9" y="f10"/>
                        <a:pt x="f11" y="f7"/>
                        <a:pt x="f6" y="f10"/>
                      </a:cubicBezTo>
                      <a:lnTo>
                        <a:pt x="f12" y="f5"/>
                      </a:lnTo>
                      <a:cubicBezTo>
                        <a:pt x="f13" y="f5"/>
                        <a:pt x="f5" y="f10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90" name="Freeform 68">
                  <a:extLst>
                    <a:ext uri="{FF2B5EF4-FFF2-40B4-BE49-F238E27FC236}">
                      <a16:creationId xmlns:a16="http://schemas.microsoft.com/office/drawing/2014/main" id="{D1247CF8-9A39-4EF6-837A-3B564A8E1FDA}"/>
                    </a:ext>
                  </a:extLst>
                </p:cNvPr>
                <p:cNvSpPr/>
                <p:nvPr/>
              </p:nvSpPr>
              <p:spPr>
                <a:xfrm rot="5399996" flipH="1">
                  <a:off x="4463145" y="2486917"/>
                  <a:ext cx="23481" cy="352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3"/>
                    <a:gd name="f7" fmla="val 7"/>
                    <a:gd name="f8" fmla="val 3"/>
                    <a:gd name="f9" fmla="val 30"/>
                    <a:gd name="f10" fmla="val 6"/>
                    <a:gd name="f11" fmla="val 60"/>
                    <a:gd name="f12" fmla="val 5"/>
                    <a:gd name="f13" fmla="val 54"/>
                    <a:gd name="f14" fmla="val 31"/>
                    <a:gd name="f15" fmla="val 1"/>
                    <a:gd name="f16" fmla="+- 0 0 -90"/>
                    <a:gd name="f17" fmla="*/ f3 1 63"/>
                    <a:gd name="f18" fmla="*/ f4 1 7"/>
                    <a:gd name="f19" fmla="+- f7 0 f5"/>
                    <a:gd name="f20" fmla="+- f6 0 f5"/>
                    <a:gd name="f21" fmla="*/ f16 f0 1"/>
                    <a:gd name="f22" fmla="*/ f20 1 63"/>
                    <a:gd name="f23" fmla="*/ f19 1 7"/>
                    <a:gd name="f24" fmla="*/ 0 f20 1"/>
                    <a:gd name="f25" fmla="*/ 3 f19 1"/>
                    <a:gd name="f26" fmla="*/ 60 f20 1"/>
                    <a:gd name="f27" fmla="*/ 5 f19 1"/>
                    <a:gd name="f28" fmla="*/ 54 f20 1"/>
                    <a:gd name="f29" fmla="*/ f21 1 f2"/>
                    <a:gd name="f30" fmla="*/ f24 1 63"/>
                    <a:gd name="f31" fmla="*/ f25 1 7"/>
                    <a:gd name="f32" fmla="*/ f26 1 63"/>
                    <a:gd name="f33" fmla="*/ f27 1 7"/>
                    <a:gd name="f34" fmla="*/ f28 1 63"/>
                    <a:gd name="f35" fmla="*/ 0 1 f22"/>
                    <a:gd name="f36" fmla="*/ f6 1 f22"/>
                    <a:gd name="f37" fmla="*/ 0 1 f23"/>
                    <a:gd name="f38" fmla="*/ f7 1 f23"/>
                    <a:gd name="f39" fmla="+- f29 0 f1"/>
                    <a:gd name="f40" fmla="*/ f30 1 f22"/>
                    <a:gd name="f41" fmla="*/ f31 1 f23"/>
                    <a:gd name="f42" fmla="*/ f32 1 f22"/>
                    <a:gd name="f43" fmla="*/ f33 1 f23"/>
                    <a:gd name="f44" fmla="*/ f34 1 f22"/>
                    <a:gd name="f45" fmla="*/ f35 f17 1"/>
                    <a:gd name="f46" fmla="*/ f36 f17 1"/>
                    <a:gd name="f47" fmla="*/ f38 f18 1"/>
                    <a:gd name="f48" fmla="*/ f37 f18 1"/>
                    <a:gd name="f49" fmla="*/ f40 f17 1"/>
                    <a:gd name="f50" fmla="*/ f41 f18 1"/>
                    <a:gd name="f51" fmla="*/ f42 f17 1"/>
                    <a:gd name="f52" fmla="*/ f43 f18 1"/>
                    <a:gd name="f53" fmla="*/ f44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49" y="f50"/>
                    </a:cxn>
                    <a:cxn ang="f39">
                      <a:pos x="f49" y="f50"/>
                    </a:cxn>
                    <a:cxn ang="f39">
                      <a:pos x="f51" y="f52"/>
                    </a:cxn>
                    <a:cxn ang="f39">
                      <a:pos x="f53" y="f52"/>
                    </a:cxn>
                    <a:cxn ang="f39">
                      <a:pos x="f49" y="f50"/>
                    </a:cxn>
                  </a:cxnLst>
                  <a:rect l="f45" t="f48" r="f46" b="f47"/>
                  <a:pathLst>
                    <a:path w="63" h="7">
                      <a:moveTo>
                        <a:pt x="f5" y="f8"/>
                      </a:moveTo>
                      <a:lnTo>
                        <a:pt x="f5" y="f8"/>
                      </a:lnTo>
                      <a:cubicBezTo>
                        <a:pt x="f8" y="f7"/>
                        <a:pt x="f9" y="f10"/>
                        <a:pt x="f11" y="f12"/>
                      </a:cubicBezTo>
                      <a:lnTo>
                        <a:pt x="f13" y="f12"/>
                      </a:lnTo>
                      <a:cubicBezTo>
                        <a:pt x="f6" y="f5"/>
                        <a:pt x="f14" y="f15"/>
                        <a:pt x="f5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91" name="Freeform 69">
                  <a:extLst>
                    <a:ext uri="{FF2B5EF4-FFF2-40B4-BE49-F238E27FC236}">
                      <a16:creationId xmlns:a16="http://schemas.microsoft.com/office/drawing/2014/main" id="{99FDA40E-1015-4B8A-8E9E-1A28D083218A}"/>
                    </a:ext>
                  </a:extLst>
                </p:cNvPr>
                <p:cNvSpPr/>
                <p:nvPr/>
              </p:nvSpPr>
              <p:spPr>
                <a:xfrm rot="5399996" flipH="1">
                  <a:off x="4469321" y="2469785"/>
                  <a:ext cx="11128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1"/>
                    <a:gd name="f7" fmla="val 2"/>
                    <a:gd name="f8" fmla="val 10"/>
                    <a:gd name="f9" fmla="val 19"/>
                    <a:gd name="f10" fmla="val 28"/>
                    <a:gd name="f11" fmla="val 17"/>
                    <a:gd name="f12" fmla="+- 0 0 -90"/>
                    <a:gd name="f13" fmla="*/ f3 1 31"/>
                    <a:gd name="f14" fmla="*/ f4 1 2"/>
                    <a:gd name="f15" fmla="+- f7 0 f5"/>
                    <a:gd name="f16" fmla="+- f6 0 f5"/>
                    <a:gd name="f17" fmla="*/ f12 f0 1"/>
                    <a:gd name="f18" fmla="*/ f15 1 2"/>
                    <a:gd name="f19" fmla="*/ f16 1 31"/>
                    <a:gd name="f20" fmla="*/ 0 f16 1"/>
                    <a:gd name="f21" fmla="*/ 2 f15 1"/>
                    <a:gd name="f22" fmla="*/ 28 f16 1"/>
                    <a:gd name="f23" fmla="*/ f17 1 f2"/>
                    <a:gd name="f24" fmla="*/ f20 1 31"/>
                    <a:gd name="f25" fmla="*/ f21 1 2"/>
                    <a:gd name="f26" fmla="*/ f22 1 31"/>
                    <a:gd name="f27" fmla="*/ 0 1 f19"/>
                    <a:gd name="f28" fmla="*/ f6 1 f19"/>
                    <a:gd name="f29" fmla="*/ 0 1 f18"/>
                    <a:gd name="f30" fmla="*/ f7 1 f18"/>
                    <a:gd name="f31" fmla="+- f23 0 f1"/>
                    <a:gd name="f32" fmla="*/ f24 1 f19"/>
                    <a:gd name="f33" fmla="*/ f25 1 f18"/>
                    <a:gd name="f34" fmla="*/ f26 1 f19"/>
                    <a:gd name="f35" fmla="*/ f27 f13 1"/>
                    <a:gd name="f36" fmla="*/ f28 f13 1"/>
                    <a:gd name="f37" fmla="*/ f30 f14 1"/>
                    <a:gd name="f38" fmla="*/ f29 f14 1"/>
                    <a:gd name="f39" fmla="*/ f32 f13 1"/>
                    <a:gd name="f40" fmla="*/ f33 f14 1"/>
                    <a:gd name="f41" fmla="*/ f34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9" y="f40"/>
                    </a:cxn>
                    <a:cxn ang="f31">
                      <a:pos x="f39" y="f40"/>
                    </a:cxn>
                    <a:cxn ang="f31">
                      <a:pos x="f41" y="f40"/>
                    </a:cxn>
                    <a:cxn ang="f31">
                      <a:pos x="f39" y="f40"/>
                    </a:cxn>
                  </a:cxnLst>
                  <a:rect l="f35" t="f38" r="f36" b="f37"/>
                  <a:pathLst>
                    <a:path w="31" h="2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7"/>
                        <a:pt x="f9" y="f7"/>
                        <a:pt x="f10" y="f7"/>
                      </a:cubicBezTo>
                      <a:cubicBezTo>
                        <a:pt x="f6" y="f5"/>
                        <a:pt x="f11" y="f7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92" name="Freeform 70">
                  <a:extLst>
                    <a:ext uri="{FF2B5EF4-FFF2-40B4-BE49-F238E27FC236}">
                      <a16:creationId xmlns:a16="http://schemas.microsoft.com/office/drawing/2014/main" id="{3E22CD7B-FD8A-4419-B8E9-682827F4C2FD}"/>
                    </a:ext>
                  </a:extLst>
                </p:cNvPr>
                <p:cNvSpPr/>
                <p:nvPr/>
              </p:nvSpPr>
              <p:spPr>
                <a:xfrm rot="5399996" flipH="1">
                  <a:off x="4462199" y="2619042"/>
                  <a:ext cx="40169" cy="562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9"/>
                    <a:gd name="f7" fmla="val 12"/>
                    <a:gd name="f8" fmla="val 77"/>
                    <a:gd name="f9" fmla="val 9"/>
                    <a:gd name="f10" fmla="val 91"/>
                    <a:gd name="f11" fmla="val 10"/>
                    <a:gd name="f12" fmla="val 86"/>
                    <a:gd name="f13" fmla="val 4"/>
                    <a:gd name="f14" fmla="val 94"/>
                    <a:gd name="f15" fmla="val 6"/>
                    <a:gd name="f16" fmla="+- 0 0 -90"/>
                    <a:gd name="f17" fmla="*/ f3 1 109"/>
                    <a:gd name="f18" fmla="*/ f4 1 12"/>
                    <a:gd name="f19" fmla="+- f7 0 f5"/>
                    <a:gd name="f20" fmla="+- f6 0 f5"/>
                    <a:gd name="f21" fmla="*/ f16 f0 1"/>
                    <a:gd name="f22" fmla="*/ f20 1 109"/>
                    <a:gd name="f23" fmla="*/ f19 1 12"/>
                    <a:gd name="f24" fmla="*/ 77 f20 1"/>
                    <a:gd name="f25" fmla="*/ 9 f19 1"/>
                    <a:gd name="f26" fmla="*/ 94 f20 1"/>
                    <a:gd name="f27" fmla="*/ 6 f19 1"/>
                    <a:gd name="f28" fmla="*/ f21 1 f2"/>
                    <a:gd name="f29" fmla="*/ f24 1 109"/>
                    <a:gd name="f30" fmla="*/ f25 1 12"/>
                    <a:gd name="f31" fmla="*/ f26 1 109"/>
                    <a:gd name="f32" fmla="*/ f27 1 12"/>
                    <a:gd name="f33" fmla="*/ 0 1 f22"/>
                    <a:gd name="f34" fmla="*/ f6 1 f22"/>
                    <a:gd name="f35" fmla="*/ 0 1 f23"/>
                    <a:gd name="f36" fmla="*/ f7 1 f23"/>
                    <a:gd name="f37" fmla="+- f28 0 f1"/>
                    <a:gd name="f38" fmla="*/ f29 1 f22"/>
                    <a:gd name="f39" fmla="*/ f30 1 f23"/>
                    <a:gd name="f40" fmla="*/ f31 1 f22"/>
                    <a:gd name="f41" fmla="*/ f32 1 f23"/>
                    <a:gd name="f42" fmla="*/ f33 f17 1"/>
                    <a:gd name="f43" fmla="*/ f34 f17 1"/>
                    <a:gd name="f44" fmla="*/ f36 f18 1"/>
                    <a:gd name="f45" fmla="*/ f35 f18 1"/>
                    <a:gd name="f46" fmla="*/ f38 f17 1"/>
                    <a:gd name="f47" fmla="*/ f39 f18 1"/>
                    <a:gd name="f48" fmla="*/ f40 f17 1"/>
                    <a:gd name="f49" fmla="*/ f41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6" y="f47"/>
                    </a:cxn>
                    <a:cxn ang="f37">
                      <a:pos x="f46" y="f47"/>
                    </a:cxn>
                    <a:cxn ang="f37">
                      <a:pos x="f48" y="f49"/>
                    </a:cxn>
                    <a:cxn ang="f37">
                      <a:pos x="f46" y="f47"/>
                    </a:cxn>
                  </a:cxnLst>
                  <a:rect l="f42" t="f45" r="f43" b="f44"/>
                  <a:pathLst>
                    <a:path w="109" h="12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11"/>
                        <a:pt x="f12" y="f13"/>
                        <a:pt x="f14" y="f15"/>
                      </a:cubicBezTo>
                      <a:cubicBezTo>
                        <a:pt x="f6" y="f5"/>
                        <a:pt x="f5" y="f7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93" name="Freeform 71">
                  <a:extLst>
                    <a:ext uri="{FF2B5EF4-FFF2-40B4-BE49-F238E27FC236}">
                      <a16:creationId xmlns:a16="http://schemas.microsoft.com/office/drawing/2014/main" id="{D1369885-1625-4331-A0DE-E569A0F5D087}"/>
                    </a:ext>
                  </a:extLst>
                </p:cNvPr>
                <p:cNvSpPr/>
                <p:nvPr/>
              </p:nvSpPr>
              <p:spPr>
                <a:xfrm rot="5399996" flipH="1">
                  <a:off x="4464370" y="2495000"/>
                  <a:ext cx="10506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7"/>
                    <a:gd name="f7" fmla="val 5"/>
                    <a:gd name="f8" fmla="val 16"/>
                    <a:gd name="f9" fmla="val 4"/>
                    <a:gd name="f10" fmla="+- 0 0 -90"/>
                    <a:gd name="f11" fmla="*/ f3 1 27"/>
                    <a:gd name="f12" fmla="*/ f4 1 5"/>
                    <a:gd name="f13" fmla="+- f7 0 f5"/>
                    <a:gd name="f14" fmla="+- f6 0 f5"/>
                    <a:gd name="f15" fmla="*/ f10 f0 1"/>
                    <a:gd name="f16" fmla="*/ f13 1 5"/>
                    <a:gd name="f17" fmla="*/ f14 1 27"/>
                    <a:gd name="f18" fmla="*/ 27 f14 1"/>
                    <a:gd name="f19" fmla="*/ 5 f13 1"/>
                    <a:gd name="f20" fmla="*/ 16 f14 1"/>
                    <a:gd name="f21" fmla="*/ 0 f13 1"/>
                    <a:gd name="f22" fmla="*/ 0 f14 1"/>
                    <a:gd name="f23" fmla="*/ 4 f13 1"/>
                    <a:gd name="f24" fmla="*/ f15 1 f2"/>
                    <a:gd name="f25" fmla="*/ f18 1 27"/>
                    <a:gd name="f26" fmla="*/ f19 1 5"/>
                    <a:gd name="f27" fmla="*/ f20 1 27"/>
                    <a:gd name="f28" fmla="*/ f21 1 5"/>
                    <a:gd name="f29" fmla="*/ f22 1 27"/>
                    <a:gd name="f30" fmla="*/ f23 1 5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27" h="5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9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94" name="Freeform 72">
                  <a:extLst>
                    <a:ext uri="{FF2B5EF4-FFF2-40B4-BE49-F238E27FC236}">
                      <a16:creationId xmlns:a16="http://schemas.microsoft.com/office/drawing/2014/main" id="{F74D5F1A-5EE1-4C62-AFB9-33F2E7F40649}"/>
                    </a:ext>
                  </a:extLst>
                </p:cNvPr>
                <p:cNvSpPr/>
                <p:nvPr/>
              </p:nvSpPr>
              <p:spPr>
                <a:xfrm rot="5399996" flipH="1">
                  <a:off x="4459597" y="2566771"/>
                  <a:ext cx="22869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1"/>
                    <a:gd name="f7" fmla="val 3"/>
                    <a:gd name="f8" fmla="val 1"/>
                    <a:gd name="f9" fmla="val 2"/>
                    <a:gd name="f10" fmla="val 49"/>
                    <a:gd name="f11" fmla="val 48"/>
                    <a:gd name="f12" fmla="val 54"/>
                    <a:gd name="f13" fmla="val 32"/>
                    <a:gd name="f14" fmla="+- 0 0 -90"/>
                    <a:gd name="f15" fmla="*/ f3 1 61"/>
                    <a:gd name="f16" fmla="*/ f4 1 3"/>
                    <a:gd name="f17" fmla="+- f7 0 f5"/>
                    <a:gd name="f18" fmla="+- f6 0 f5"/>
                    <a:gd name="f19" fmla="*/ f14 f0 1"/>
                    <a:gd name="f20" fmla="*/ f17 1 3"/>
                    <a:gd name="f21" fmla="*/ f18 1 61"/>
                    <a:gd name="f22" fmla="*/ 1 f18 1"/>
                    <a:gd name="f23" fmla="*/ 2 f17 1"/>
                    <a:gd name="f24" fmla="*/ 49 f18 1"/>
                    <a:gd name="f25" fmla="*/ 3 f17 1"/>
                    <a:gd name="f26" fmla="*/ 61 f18 1"/>
                    <a:gd name="f27" fmla="*/ f19 1 f2"/>
                    <a:gd name="f28" fmla="*/ f22 1 61"/>
                    <a:gd name="f29" fmla="*/ f23 1 3"/>
                    <a:gd name="f30" fmla="*/ f24 1 61"/>
                    <a:gd name="f31" fmla="*/ f25 1 3"/>
                    <a:gd name="f32" fmla="*/ f26 1 61"/>
                    <a:gd name="f33" fmla="*/ 0 1 f21"/>
                    <a:gd name="f34" fmla="*/ f6 1 f21"/>
                    <a:gd name="f35" fmla="*/ 0 1 f20"/>
                    <a:gd name="f36" fmla="*/ f7 1 f20"/>
                    <a:gd name="f37" fmla="+- f27 0 f1"/>
                    <a:gd name="f38" fmla="*/ f28 1 f21"/>
                    <a:gd name="f39" fmla="*/ f29 1 f20"/>
                    <a:gd name="f40" fmla="*/ f30 1 f21"/>
                    <a:gd name="f41" fmla="*/ f31 1 f20"/>
                    <a:gd name="f42" fmla="*/ f32 1 f21"/>
                    <a:gd name="f43" fmla="*/ f33 f15 1"/>
                    <a:gd name="f44" fmla="*/ f34 f15 1"/>
                    <a:gd name="f45" fmla="*/ f36 f16 1"/>
                    <a:gd name="f46" fmla="*/ f35 f16 1"/>
                    <a:gd name="f47" fmla="*/ f38 f15 1"/>
                    <a:gd name="f48" fmla="*/ f39 f16 1"/>
                    <a:gd name="f49" fmla="*/ f40 f15 1"/>
                    <a:gd name="f50" fmla="*/ f41 f16 1"/>
                    <a:gd name="f51" fmla="*/ f42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7" y="f48"/>
                    </a:cxn>
                    <a:cxn ang="f37">
                      <a:pos x="f47" y="f48"/>
                    </a:cxn>
                    <a:cxn ang="f37">
                      <a:pos x="f49" y="f50"/>
                    </a:cxn>
                    <a:cxn ang="f37">
                      <a:pos x="f51" y="f48"/>
                    </a:cxn>
                    <a:cxn ang="f37">
                      <a:pos x="f47" y="f48"/>
                    </a:cxn>
                  </a:cxnLst>
                  <a:rect l="f43" t="f46" r="f44" b="f45"/>
                  <a:pathLst>
                    <a:path w="61" h="3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10" y="f7"/>
                      </a:lnTo>
                      <a:cubicBezTo>
                        <a:pt x="f11" y="f9"/>
                        <a:pt x="f12" y="f9"/>
                        <a:pt x="f6" y="f9"/>
                      </a:cubicBezTo>
                      <a:cubicBezTo>
                        <a:pt x="f13" y="f8"/>
                        <a:pt x="f5" y="f5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95" name="Freeform 73">
                  <a:extLst>
                    <a:ext uri="{FF2B5EF4-FFF2-40B4-BE49-F238E27FC236}">
                      <a16:creationId xmlns:a16="http://schemas.microsoft.com/office/drawing/2014/main" id="{23A51A61-0A11-46FC-BDA1-3120AB646E4C}"/>
                    </a:ext>
                  </a:extLst>
                </p:cNvPr>
                <p:cNvSpPr/>
                <p:nvPr/>
              </p:nvSpPr>
              <p:spPr>
                <a:xfrm rot="5399996" flipH="1">
                  <a:off x="4463557" y="2548584"/>
                  <a:ext cx="14209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8"/>
                    <a:gd name="f7" fmla="val 1"/>
                    <a:gd name="f8" fmla="val 15"/>
                    <a:gd name="f9" fmla="val 30"/>
                    <a:gd name="f10" fmla="val 12"/>
                    <a:gd name="f11" fmla="+- 0 0 -90"/>
                    <a:gd name="f12" fmla="*/ f3 1 38"/>
                    <a:gd name="f13" fmla="*/ f4 1 1"/>
                    <a:gd name="f14" fmla="+- f7 0 f5"/>
                    <a:gd name="f15" fmla="+- f6 0 f5"/>
                    <a:gd name="f16" fmla="*/ f11 f0 1"/>
                    <a:gd name="f17" fmla="*/ f15 1 38"/>
                    <a:gd name="f18" fmla="*/ 0 f15 1"/>
                    <a:gd name="f19" fmla="*/ 1 f14 1"/>
                    <a:gd name="f20" fmla="*/ 38 f15 1"/>
                    <a:gd name="f21" fmla="*/ 0 f14 1"/>
                    <a:gd name="f22" fmla="*/ 0 1 f14"/>
                    <a:gd name="f23" fmla="*/ f7 1 f14"/>
                    <a:gd name="f24" fmla="*/ f16 1 f2"/>
                    <a:gd name="f25" fmla="*/ f18 1 38"/>
                    <a:gd name="f26" fmla="*/ f20 1 38"/>
                    <a:gd name="f27" fmla="*/ f19 1 f14"/>
                    <a:gd name="f28" fmla="*/ f21 1 f14"/>
                    <a:gd name="f29" fmla="*/ 0 1 f17"/>
                    <a:gd name="f30" fmla="*/ f6 1 f17"/>
                    <a:gd name="f31" fmla="*/ f23 f13 1"/>
                    <a:gd name="f32" fmla="*/ f22 f13 1"/>
                    <a:gd name="f33" fmla="+- f24 0 f1"/>
                    <a:gd name="f34" fmla="*/ f25 1 f17"/>
                    <a:gd name="f35" fmla="*/ f26 1 f17"/>
                    <a:gd name="f36" fmla="*/ f29 f12 1"/>
                    <a:gd name="f37" fmla="*/ f30 f12 1"/>
                    <a:gd name="f38" fmla="*/ f27 f13 1"/>
                    <a:gd name="f39" fmla="*/ f28 f13 1"/>
                    <a:gd name="f40" fmla="*/ f34 f12 1"/>
                    <a:gd name="f41" fmla="*/ f35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0" y="f38"/>
                    </a:cxn>
                    <a:cxn ang="f33">
                      <a:pos x="f40" y="f38"/>
                    </a:cxn>
                    <a:cxn ang="f33">
                      <a:pos x="f41" y="f39"/>
                    </a:cxn>
                    <a:cxn ang="f33">
                      <a:pos x="f40" y="f38"/>
                    </a:cxn>
                  </a:cxnLst>
                  <a:rect l="f36" t="f32" r="f37" b="f31"/>
                  <a:pathLst>
                    <a:path w="38" h="1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7"/>
                        <a:pt x="f9" y="f7"/>
                        <a:pt x="f6" y="f5"/>
                      </a:cubicBezTo>
                      <a:cubicBezTo>
                        <a:pt x="f9" y="f5"/>
                        <a:pt x="f10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96" name="Freeform 74">
                  <a:extLst>
                    <a:ext uri="{FF2B5EF4-FFF2-40B4-BE49-F238E27FC236}">
                      <a16:creationId xmlns:a16="http://schemas.microsoft.com/office/drawing/2014/main" id="{1CFEF3F6-55D8-4882-82D4-6738FC1FE1B9}"/>
                    </a:ext>
                  </a:extLst>
                </p:cNvPr>
                <p:cNvSpPr/>
                <p:nvPr/>
              </p:nvSpPr>
              <p:spPr>
                <a:xfrm rot="5399996" flipH="1">
                  <a:off x="4459254" y="2524210"/>
                  <a:ext cx="17922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7"/>
                    <a:gd name="f7" fmla="val 1"/>
                    <a:gd name="f8" fmla="val 33"/>
                    <a:gd name="f9" fmla="+- 0 0 -90"/>
                    <a:gd name="f10" fmla="*/ f3 1 47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47"/>
                    <a:gd name="f16" fmla="*/ 47 f13 1"/>
                    <a:gd name="f17" fmla="*/ 1 f12 1"/>
                    <a:gd name="f18" fmla="*/ 33 f13 1"/>
                    <a:gd name="f19" fmla="*/ 0 f12 1"/>
                    <a:gd name="f20" fmla="*/ 0 f13 1"/>
                    <a:gd name="f21" fmla="*/ 0 1 f12"/>
                    <a:gd name="f22" fmla="*/ f7 1 f12"/>
                    <a:gd name="f23" fmla="*/ f14 1 f2"/>
                    <a:gd name="f24" fmla="*/ f16 1 47"/>
                    <a:gd name="f25" fmla="*/ f18 1 47"/>
                    <a:gd name="f26" fmla="*/ f20 1 47"/>
                    <a:gd name="f27" fmla="*/ f17 1 f12"/>
                    <a:gd name="f28" fmla="*/ f19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40"/>
                    </a:cxn>
                    <a:cxn ang="f33">
                      <a:pos x="f43" y="f40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47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5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97" name="Freeform 75">
                  <a:extLst>
                    <a:ext uri="{FF2B5EF4-FFF2-40B4-BE49-F238E27FC236}">
                      <a16:creationId xmlns:a16="http://schemas.microsoft.com/office/drawing/2014/main" id="{6AAF67A4-D404-4507-8A23-C43D967FA51F}"/>
                    </a:ext>
                  </a:extLst>
                </p:cNvPr>
                <p:cNvSpPr/>
                <p:nvPr/>
              </p:nvSpPr>
              <p:spPr>
                <a:xfrm rot="5399996" flipH="1">
                  <a:off x="4458610" y="2774697"/>
                  <a:ext cx="24103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5"/>
                    <a:gd name="f7" fmla="val 4"/>
                    <a:gd name="f8" fmla="val 57"/>
                    <a:gd name="f9" fmla="val 5"/>
                    <a:gd name="f10" fmla="val 1"/>
                    <a:gd name="f11" fmla="val 3"/>
                    <a:gd name="f12" fmla="val 14"/>
                    <a:gd name="f13" fmla="val 33"/>
                    <a:gd name="f14" fmla="val 45"/>
                    <a:gd name="f15" fmla="val 2"/>
                    <a:gd name="f16" fmla="+- 0 0 -90"/>
                    <a:gd name="f17" fmla="*/ f3 1 65"/>
                    <a:gd name="f18" fmla="*/ f4 1 4"/>
                    <a:gd name="f19" fmla="+- f7 0 f5"/>
                    <a:gd name="f20" fmla="+- f6 0 f5"/>
                    <a:gd name="f21" fmla="*/ f16 f0 1"/>
                    <a:gd name="f22" fmla="*/ f19 1 4"/>
                    <a:gd name="f23" fmla="*/ f20 1 65"/>
                    <a:gd name="f24" fmla="*/ 57 f20 1"/>
                    <a:gd name="f25" fmla="*/ 0 f19 1"/>
                    <a:gd name="f26" fmla="*/ 5 f20 1"/>
                    <a:gd name="f27" fmla="*/ 1 f19 1"/>
                    <a:gd name="f28" fmla="*/ 33 f20 1"/>
                    <a:gd name="f29" fmla="*/ 4 f19 1"/>
                    <a:gd name="f30" fmla="*/ f21 1 f2"/>
                    <a:gd name="f31" fmla="*/ f24 1 65"/>
                    <a:gd name="f32" fmla="*/ f25 1 4"/>
                    <a:gd name="f33" fmla="*/ f26 1 65"/>
                    <a:gd name="f34" fmla="*/ f27 1 4"/>
                    <a:gd name="f35" fmla="*/ f28 1 65"/>
                    <a:gd name="f36" fmla="*/ f29 1 4"/>
                    <a:gd name="f37" fmla="*/ 0 1 f23"/>
                    <a:gd name="f38" fmla="*/ f6 1 f23"/>
                    <a:gd name="f39" fmla="*/ 0 1 f22"/>
                    <a:gd name="f40" fmla="*/ f7 1 f22"/>
                    <a:gd name="f41" fmla="+- f30 0 f1"/>
                    <a:gd name="f42" fmla="*/ f31 1 f23"/>
                    <a:gd name="f43" fmla="*/ f32 1 f22"/>
                    <a:gd name="f44" fmla="*/ f33 1 f23"/>
                    <a:gd name="f45" fmla="*/ f34 1 f22"/>
                    <a:gd name="f46" fmla="*/ f35 1 f23"/>
                    <a:gd name="f47" fmla="*/ f36 1 f22"/>
                    <a:gd name="f48" fmla="*/ f37 f17 1"/>
                    <a:gd name="f49" fmla="*/ f38 f17 1"/>
                    <a:gd name="f50" fmla="*/ f40 f18 1"/>
                    <a:gd name="f51" fmla="*/ f39 f18 1"/>
                    <a:gd name="f52" fmla="*/ f42 f17 1"/>
                    <a:gd name="f53" fmla="*/ f43 f18 1"/>
                    <a:gd name="f54" fmla="*/ f44 f17 1"/>
                    <a:gd name="f55" fmla="*/ f45 f18 1"/>
                    <a:gd name="f56" fmla="*/ f46 f17 1"/>
                    <a:gd name="f57" fmla="*/ f47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1">
                      <a:pos x="f52" y="f53"/>
                    </a:cxn>
                    <a:cxn ang="f41">
                      <a:pos x="f52" y="f53"/>
                    </a:cxn>
                    <a:cxn ang="f41">
                      <a:pos x="f54" y="f55"/>
                    </a:cxn>
                    <a:cxn ang="f41">
                      <a:pos x="f56" y="f57"/>
                    </a:cxn>
                    <a:cxn ang="f41">
                      <a:pos x="f52" y="f53"/>
                    </a:cxn>
                  </a:cxnLst>
                  <a:rect l="f48" t="f51" r="f49" b="f50"/>
                  <a:pathLst>
                    <a:path w="65" h="4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9" y="f10"/>
                      </a:lnTo>
                      <a:cubicBezTo>
                        <a:pt x="f5" y="f11"/>
                        <a:pt x="f12" y="f7"/>
                        <a:pt x="f13" y="f7"/>
                      </a:cubicBezTo>
                      <a:cubicBezTo>
                        <a:pt x="f14" y="f15"/>
                        <a:pt x="f6" y="f15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98" name="Freeform 76">
                  <a:extLst>
                    <a:ext uri="{FF2B5EF4-FFF2-40B4-BE49-F238E27FC236}">
                      <a16:creationId xmlns:a16="http://schemas.microsoft.com/office/drawing/2014/main" id="{58405ACA-500C-4FD4-B238-25066CB312D2}"/>
                    </a:ext>
                  </a:extLst>
                </p:cNvPr>
                <p:cNvSpPr/>
                <p:nvPr/>
              </p:nvSpPr>
              <p:spPr>
                <a:xfrm rot="5399996" flipH="1">
                  <a:off x="4460401" y="2711566"/>
                  <a:ext cx="9272" cy="352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5"/>
                    <a:gd name="f7" fmla="val 7"/>
                    <a:gd name="f8" fmla="val 4"/>
                    <a:gd name="f9" fmla="val 11"/>
                    <a:gd name="f10" fmla="val 3"/>
                    <a:gd name="f11" fmla="val 10"/>
                    <a:gd name="f12" fmla="val 2"/>
                    <a:gd name="f13" fmla="+- 0 0 -90"/>
                    <a:gd name="f14" fmla="*/ f3 1 25"/>
                    <a:gd name="f15" fmla="*/ f4 1 7"/>
                    <a:gd name="f16" fmla="+- f7 0 f5"/>
                    <a:gd name="f17" fmla="+- f6 0 f5"/>
                    <a:gd name="f18" fmla="*/ f13 f0 1"/>
                    <a:gd name="f19" fmla="*/ f17 1 25"/>
                    <a:gd name="f20" fmla="*/ f16 1 7"/>
                    <a:gd name="f21" fmla="*/ 25 f17 1"/>
                    <a:gd name="f22" fmla="*/ 4 f16 1"/>
                    <a:gd name="f23" fmla="*/ 2 f17 1"/>
                    <a:gd name="f24" fmla="*/ 0 f16 1"/>
                    <a:gd name="f25" fmla="*/ 0 f17 1"/>
                    <a:gd name="f26" fmla="*/ 7 f16 1"/>
                    <a:gd name="f27" fmla="*/ f18 1 f2"/>
                    <a:gd name="f28" fmla="*/ f21 1 25"/>
                    <a:gd name="f29" fmla="*/ f22 1 7"/>
                    <a:gd name="f30" fmla="*/ f23 1 25"/>
                    <a:gd name="f31" fmla="*/ f24 1 7"/>
                    <a:gd name="f32" fmla="*/ f25 1 25"/>
                    <a:gd name="f33" fmla="*/ f26 1 7"/>
                    <a:gd name="f34" fmla="*/ 0 1 f19"/>
                    <a:gd name="f35" fmla="*/ f6 1 f19"/>
                    <a:gd name="f36" fmla="*/ 0 1 f20"/>
                    <a:gd name="f37" fmla="*/ f7 1 f20"/>
                    <a:gd name="f38" fmla="+- f27 0 f1"/>
                    <a:gd name="f39" fmla="*/ f28 1 f19"/>
                    <a:gd name="f40" fmla="*/ f29 1 f20"/>
                    <a:gd name="f41" fmla="*/ f30 1 f19"/>
                    <a:gd name="f42" fmla="*/ f31 1 f20"/>
                    <a:gd name="f43" fmla="*/ f32 1 f19"/>
                    <a:gd name="f44" fmla="*/ f33 1 f20"/>
                    <a:gd name="f45" fmla="*/ f34 f14 1"/>
                    <a:gd name="f46" fmla="*/ f35 f14 1"/>
                    <a:gd name="f47" fmla="*/ f37 f15 1"/>
                    <a:gd name="f48" fmla="*/ f36 f15 1"/>
                    <a:gd name="f49" fmla="*/ f39 f14 1"/>
                    <a:gd name="f50" fmla="*/ f40 f15 1"/>
                    <a:gd name="f51" fmla="*/ f41 f14 1"/>
                    <a:gd name="f52" fmla="*/ f42 f15 1"/>
                    <a:gd name="f53" fmla="*/ f43 f14 1"/>
                    <a:gd name="f54" fmla="*/ f44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9" y="f50"/>
                    </a:cxn>
                    <a:cxn ang="f38">
                      <a:pos x="f49" y="f50"/>
                    </a:cxn>
                    <a:cxn ang="f38">
                      <a:pos x="f51" y="f52"/>
                    </a:cxn>
                    <a:cxn ang="f38">
                      <a:pos x="f53" y="f54"/>
                    </a:cxn>
                    <a:cxn ang="f38">
                      <a:pos x="f49" y="f50"/>
                    </a:cxn>
                  </a:cxnLst>
                  <a:rect l="f45" t="f48" r="f46" b="f47"/>
                  <a:pathLst>
                    <a:path w="25" h="7">
                      <a:moveTo>
                        <a:pt x="f6" y="f8"/>
                      </a:moveTo>
                      <a:lnTo>
                        <a:pt x="f6" y="f8"/>
                      </a:lnTo>
                      <a:cubicBezTo>
                        <a:pt x="f9" y="f10"/>
                        <a:pt x="f11" y="f12"/>
                        <a:pt x="f12" y="f5"/>
                      </a:cubicBezTo>
                      <a:lnTo>
                        <a:pt x="f5" y="f7"/>
                      </a:lnTo>
                      <a:lnTo>
                        <a:pt x="f6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99" name="Freeform 77">
                  <a:extLst>
                    <a:ext uri="{FF2B5EF4-FFF2-40B4-BE49-F238E27FC236}">
                      <a16:creationId xmlns:a16="http://schemas.microsoft.com/office/drawing/2014/main" id="{DF7AEF0D-C45A-448F-BDF3-DAF3336F66A0}"/>
                    </a:ext>
                  </a:extLst>
                </p:cNvPr>
                <p:cNvSpPr/>
                <p:nvPr/>
              </p:nvSpPr>
              <p:spPr>
                <a:xfrm rot="5399996" flipH="1">
                  <a:off x="4439723" y="2769169"/>
                  <a:ext cx="45738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23"/>
                    <a:gd name="f7" fmla="val 4"/>
                    <a:gd name="f8" fmla="val 75"/>
                    <a:gd name="f9" fmla="val 70"/>
                    <a:gd name="f10" fmla="val 1"/>
                    <a:gd name="f11" fmla="val 66"/>
                    <a:gd name="f12" fmla="val 71"/>
                    <a:gd name="f13" fmla="val 2"/>
                    <a:gd name="f14" fmla="+- 0 0 -90"/>
                    <a:gd name="f15" fmla="*/ f3 1 123"/>
                    <a:gd name="f16" fmla="*/ f4 1 4"/>
                    <a:gd name="f17" fmla="+- f7 0 f5"/>
                    <a:gd name="f18" fmla="+- f6 0 f5"/>
                    <a:gd name="f19" fmla="*/ f14 f0 1"/>
                    <a:gd name="f20" fmla="*/ f17 1 4"/>
                    <a:gd name="f21" fmla="*/ f18 1 123"/>
                    <a:gd name="f22" fmla="*/ 75 f18 1"/>
                    <a:gd name="f23" fmla="*/ 0 f17 1"/>
                    <a:gd name="f24" fmla="*/ 66 f18 1"/>
                    <a:gd name="f25" fmla="*/ 4 f17 1"/>
                    <a:gd name="f26" fmla="*/ f19 1 f2"/>
                    <a:gd name="f27" fmla="*/ f22 1 123"/>
                    <a:gd name="f28" fmla="*/ f23 1 4"/>
                    <a:gd name="f29" fmla="*/ f24 1 123"/>
                    <a:gd name="f30" fmla="*/ f25 1 4"/>
                    <a:gd name="f31" fmla="*/ 0 1 f21"/>
                    <a:gd name="f32" fmla="*/ f6 1 f21"/>
                    <a:gd name="f33" fmla="*/ 0 1 f20"/>
                    <a:gd name="f34" fmla="*/ f7 1 f20"/>
                    <a:gd name="f35" fmla="+- f26 0 f1"/>
                    <a:gd name="f36" fmla="*/ f27 1 f21"/>
                    <a:gd name="f37" fmla="*/ f28 1 f20"/>
                    <a:gd name="f38" fmla="*/ f29 1 f21"/>
                    <a:gd name="f39" fmla="*/ f30 1 f20"/>
                    <a:gd name="f40" fmla="*/ f31 f15 1"/>
                    <a:gd name="f41" fmla="*/ f32 f15 1"/>
                    <a:gd name="f42" fmla="*/ f34 f16 1"/>
                    <a:gd name="f43" fmla="*/ f33 f16 1"/>
                    <a:gd name="f44" fmla="*/ f36 f15 1"/>
                    <a:gd name="f45" fmla="*/ f37 f16 1"/>
                    <a:gd name="f46" fmla="*/ f38 f15 1"/>
                    <a:gd name="f47" fmla="*/ f39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4" y="f45"/>
                    </a:cxn>
                    <a:cxn ang="f35">
                      <a:pos x="f44" y="f45"/>
                    </a:cxn>
                    <a:cxn ang="f35">
                      <a:pos x="f46" y="f47"/>
                    </a:cxn>
                    <a:cxn ang="f35">
                      <a:pos x="f44" y="f45"/>
                    </a:cxn>
                  </a:cxnLst>
                  <a:rect l="f40" t="f43" r="f41" b="f42"/>
                  <a:pathLst>
                    <a:path w="123" h="4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5" y="f7"/>
                        <a:pt x="f11" y="f7"/>
                      </a:cubicBezTo>
                      <a:cubicBezTo>
                        <a:pt x="f12" y="f13"/>
                        <a:pt x="f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00" name="Freeform 78">
                  <a:extLst>
                    <a:ext uri="{FF2B5EF4-FFF2-40B4-BE49-F238E27FC236}">
                      <a16:creationId xmlns:a16="http://schemas.microsoft.com/office/drawing/2014/main" id="{35895450-8B9C-4E24-A84F-8A4E26B27C42}"/>
                    </a:ext>
                  </a:extLst>
                </p:cNvPr>
                <p:cNvSpPr/>
                <p:nvPr/>
              </p:nvSpPr>
              <p:spPr>
                <a:xfrm rot="5399996" flipH="1">
                  <a:off x="4468512" y="3048926"/>
                  <a:ext cx="4325" cy="491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3"/>
                    <a:gd name="f7" fmla="val 10"/>
                    <a:gd name="f8" fmla="val 12"/>
                    <a:gd name="f9" fmla="+- 0 0 -90"/>
                    <a:gd name="f10" fmla="*/ f3 1 13"/>
                    <a:gd name="f11" fmla="*/ f4 1 10"/>
                    <a:gd name="f12" fmla="+- f7 0 f5"/>
                    <a:gd name="f13" fmla="+- f6 0 f5"/>
                    <a:gd name="f14" fmla="*/ f9 f0 1"/>
                    <a:gd name="f15" fmla="*/ f12 1 10"/>
                    <a:gd name="f16" fmla="*/ f13 1 13"/>
                    <a:gd name="f17" fmla="*/ 0 f13 1"/>
                    <a:gd name="f18" fmla="*/ 10 f12 1"/>
                    <a:gd name="f19" fmla="*/ 13 f13 1"/>
                    <a:gd name="f20" fmla="*/ 12 f13 1"/>
                    <a:gd name="f21" fmla="*/ 0 f12 1"/>
                    <a:gd name="f22" fmla="*/ f14 1 f2"/>
                    <a:gd name="f23" fmla="*/ f17 1 13"/>
                    <a:gd name="f24" fmla="*/ f18 1 10"/>
                    <a:gd name="f25" fmla="*/ f19 1 13"/>
                    <a:gd name="f26" fmla="*/ f20 1 13"/>
                    <a:gd name="f27" fmla="*/ f21 1 10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6"/>
                    <a:gd name="f37" fmla="*/ f27 1 f15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0 1"/>
                    <a:gd name="f46" fmla="*/ f37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3"/>
                    </a:cxn>
                    <a:cxn ang="f32">
                      <a:pos x="f45" y="f46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13" h="10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01" name="Freeform 79">
                  <a:extLst>
                    <a:ext uri="{FF2B5EF4-FFF2-40B4-BE49-F238E27FC236}">
                      <a16:creationId xmlns:a16="http://schemas.microsoft.com/office/drawing/2014/main" id="{EB67A5C3-AF93-4DF6-8705-E4228409D1E8}"/>
                    </a:ext>
                  </a:extLst>
                </p:cNvPr>
                <p:cNvSpPr/>
                <p:nvPr/>
              </p:nvSpPr>
              <p:spPr>
                <a:xfrm rot="5399996" flipH="1">
                  <a:off x="4439170" y="3293052"/>
                  <a:ext cx="37700" cy="491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1"/>
                    <a:gd name="f7" fmla="val 10"/>
                    <a:gd name="f8" fmla="val 16"/>
                    <a:gd name="f9" fmla="val 8"/>
                    <a:gd name="f10" fmla="val 78"/>
                    <a:gd name="f11" fmla="val 31"/>
                    <a:gd name="f12" fmla="val 1"/>
                    <a:gd name="f13" fmla="val 86"/>
                    <a:gd name="f14" fmla="val 4"/>
                    <a:gd name="f15" fmla="val 2"/>
                    <a:gd name="f16" fmla="val 41"/>
                    <a:gd name="f17" fmla="val 56"/>
                    <a:gd name="f18" fmla="val 19"/>
                    <a:gd name="f19" fmla="+- 0 0 -90"/>
                    <a:gd name="f20" fmla="*/ f3 1 101"/>
                    <a:gd name="f21" fmla="*/ f4 1 10"/>
                    <a:gd name="f22" fmla="+- f7 0 f5"/>
                    <a:gd name="f23" fmla="+- f6 0 f5"/>
                    <a:gd name="f24" fmla="*/ f19 f0 1"/>
                    <a:gd name="f25" fmla="*/ f22 1 10"/>
                    <a:gd name="f26" fmla="*/ f23 1 101"/>
                    <a:gd name="f27" fmla="*/ 16 f23 1"/>
                    <a:gd name="f28" fmla="*/ 8 f22 1"/>
                    <a:gd name="f29" fmla="*/ 86 f23 1"/>
                    <a:gd name="f30" fmla="*/ 4 f22 1"/>
                    <a:gd name="f31" fmla="*/ 56 f23 1"/>
                    <a:gd name="f32" fmla="*/ 0 f22 1"/>
                    <a:gd name="f33" fmla="*/ f24 1 f2"/>
                    <a:gd name="f34" fmla="*/ f27 1 101"/>
                    <a:gd name="f35" fmla="*/ f28 1 10"/>
                    <a:gd name="f36" fmla="*/ f29 1 101"/>
                    <a:gd name="f37" fmla="*/ f30 1 10"/>
                    <a:gd name="f38" fmla="*/ f31 1 101"/>
                    <a:gd name="f39" fmla="*/ f32 1 10"/>
                    <a:gd name="f40" fmla="*/ 0 1 f26"/>
                    <a:gd name="f41" fmla="*/ f6 1 f26"/>
                    <a:gd name="f42" fmla="*/ 0 1 f25"/>
                    <a:gd name="f43" fmla="*/ f7 1 f25"/>
                    <a:gd name="f44" fmla="+- f33 0 f1"/>
                    <a:gd name="f45" fmla="*/ f34 1 f26"/>
                    <a:gd name="f46" fmla="*/ f35 1 f25"/>
                    <a:gd name="f47" fmla="*/ f36 1 f26"/>
                    <a:gd name="f48" fmla="*/ f37 1 f25"/>
                    <a:gd name="f49" fmla="*/ f38 1 f26"/>
                    <a:gd name="f50" fmla="*/ f39 1 f25"/>
                    <a:gd name="f51" fmla="*/ f40 f20 1"/>
                    <a:gd name="f52" fmla="*/ f41 f20 1"/>
                    <a:gd name="f53" fmla="*/ f43 f21 1"/>
                    <a:gd name="f54" fmla="*/ f42 f21 1"/>
                    <a:gd name="f55" fmla="*/ f45 f20 1"/>
                    <a:gd name="f56" fmla="*/ f46 f21 1"/>
                    <a:gd name="f57" fmla="*/ f47 f20 1"/>
                    <a:gd name="f58" fmla="*/ f48 f21 1"/>
                    <a:gd name="f59" fmla="*/ f49 f20 1"/>
                    <a:gd name="f60" fmla="*/ f50 f2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4">
                      <a:pos x="f55" y="f56"/>
                    </a:cxn>
                    <a:cxn ang="f44">
                      <a:pos x="f55" y="f56"/>
                    </a:cxn>
                    <a:cxn ang="f44">
                      <a:pos x="f57" y="f58"/>
                    </a:cxn>
                    <a:cxn ang="f44">
                      <a:pos x="f59" y="f60"/>
                    </a:cxn>
                    <a:cxn ang="f44">
                      <a:pos x="f55" y="f56"/>
                    </a:cxn>
                  </a:cxnLst>
                  <a:rect l="f51" t="f54" r="f52" b="f53"/>
                  <a:pathLst>
                    <a:path w="101" h="10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7"/>
                        <a:pt x="f11" y="f12"/>
                        <a:pt x="f13" y="f14"/>
                      </a:cubicBezTo>
                      <a:cubicBezTo>
                        <a:pt x="f6" y="f15"/>
                        <a:pt x="f16" y="f15"/>
                        <a:pt x="f17" y="f5"/>
                      </a:cubicBezTo>
                      <a:cubicBezTo>
                        <a:pt x="f18" y="f15"/>
                        <a:pt x="f5" y="f12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02" name="Freeform 80">
                  <a:extLst>
                    <a:ext uri="{FF2B5EF4-FFF2-40B4-BE49-F238E27FC236}">
                      <a16:creationId xmlns:a16="http://schemas.microsoft.com/office/drawing/2014/main" id="{7616E68B-EADA-4CF3-AFAA-7DADC9BED89A}"/>
                    </a:ext>
                  </a:extLst>
                </p:cNvPr>
                <p:cNvSpPr/>
                <p:nvPr/>
              </p:nvSpPr>
              <p:spPr>
                <a:xfrm rot="5399996" flipH="1">
                  <a:off x="4457787" y="3289248"/>
                  <a:ext cx="6793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9"/>
                    <a:gd name="f7" fmla="val 2"/>
                    <a:gd name="f8" fmla="val 8"/>
                    <a:gd name="f9" fmla="val 1"/>
                    <a:gd name="f10" fmla="val 3"/>
                    <a:gd name="f11" fmla="+- 0 0 -90"/>
                    <a:gd name="f12" fmla="*/ f3 1 19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19"/>
                    <a:gd name="f19" fmla="*/ 0 f15 1"/>
                    <a:gd name="f20" fmla="*/ 2 f14 1"/>
                    <a:gd name="f21" fmla="*/ 19 f15 1"/>
                    <a:gd name="f22" fmla="*/ 0 f14 1"/>
                    <a:gd name="f23" fmla="*/ f16 1 f2"/>
                    <a:gd name="f24" fmla="*/ f19 1 19"/>
                    <a:gd name="f25" fmla="*/ f20 1 2"/>
                    <a:gd name="f26" fmla="*/ f21 1 19"/>
                    <a:gd name="f27" fmla="*/ f22 1 2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19" h="2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5"/>
                      </a:lnTo>
                      <a:cubicBezTo>
                        <a:pt x="f8" y="f9"/>
                        <a:pt x="f10" y="f9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03" name="Freeform 81">
                  <a:extLst>
                    <a:ext uri="{FF2B5EF4-FFF2-40B4-BE49-F238E27FC236}">
                      <a16:creationId xmlns:a16="http://schemas.microsoft.com/office/drawing/2014/main" id="{B15B048F-8D80-48A0-AE8A-6B2BCC8F7479}"/>
                    </a:ext>
                  </a:extLst>
                </p:cNvPr>
                <p:cNvSpPr/>
                <p:nvPr/>
              </p:nvSpPr>
              <p:spPr>
                <a:xfrm rot="5399996" flipH="1">
                  <a:off x="4481534" y="6172891"/>
                  <a:ext cx="14831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9"/>
                    <a:gd name="f7" fmla="val 4"/>
                    <a:gd name="f8" fmla="val 2"/>
                    <a:gd name="f9" fmla="val 25"/>
                    <a:gd name="f10" fmla="+- 0 0 -90"/>
                    <a:gd name="f11" fmla="*/ f3 1 39"/>
                    <a:gd name="f12" fmla="*/ f4 1 4"/>
                    <a:gd name="f13" fmla="+- f7 0 f5"/>
                    <a:gd name="f14" fmla="+- f6 0 f5"/>
                    <a:gd name="f15" fmla="*/ f10 f0 1"/>
                    <a:gd name="f16" fmla="*/ f13 1 4"/>
                    <a:gd name="f17" fmla="*/ f14 1 39"/>
                    <a:gd name="f18" fmla="*/ 39 f14 1"/>
                    <a:gd name="f19" fmla="*/ 2 f13 1"/>
                    <a:gd name="f20" fmla="*/ 0 f14 1"/>
                    <a:gd name="f21" fmla="*/ 0 f13 1"/>
                    <a:gd name="f22" fmla="*/ 25 f14 1"/>
                    <a:gd name="f23" fmla="*/ 4 f13 1"/>
                    <a:gd name="f24" fmla="*/ f15 1 f2"/>
                    <a:gd name="f25" fmla="*/ f18 1 39"/>
                    <a:gd name="f26" fmla="*/ f19 1 4"/>
                    <a:gd name="f27" fmla="*/ f20 1 39"/>
                    <a:gd name="f28" fmla="*/ f21 1 4"/>
                    <a:gd name="f29" fmla="*/ f22 1 39"/>
                    <a:gd name="f30" fmla="*/ f23 1 4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39" h="4">
                      <a:moveTo>
                        <a:pt x="f6" y="f8"/>
                      </a:moveTo>
                      <a:lnTo>
                        <a:pt x="f6" y="f8"/>
                      </a:lnTo>
                      <a:lnTo>
                        <a:pt x="f5" y="f5"/>
                      </a:lnTo>
                      <a:lnTo>
                        <a:pt x="f9" y="f7"/>
                      </a:lnTo>
                      <a:lnTo>
                        <a:pt x="f6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04" name="Freeform 82">
                  <a:extLst>
                    <a:ext uri="{FF2B5EF4-FFF2-40B4-BE49-F238E27FC236}">
                      <a16:creationId xmlns:a16="http://schemas.microsoft.com/office/drawing/2014/main" id="{12707EAF-A66D-4DE0-88C0-2D7E18E4C9C1}"/>
                    </a:ext>
                  </a:extLst>
                </p:cNvPr>
                <p:cNvSpPr/>
                <p:nvPr/>
              </p:nvSpPr>
              <p:spPr>
                <a:xfrm rot="5399996" flipH="1">
                  <a:off x="4481337" y="6199431"/>
                  <a:ext cx="11740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2"/>
                    <a:gd name="f7" fmla="val 6"/>
                    <a:gd name="f8" fmla="val 23"/>
                    <a:gd name="f9" fmla="val 5"/>
                    <a:gd name="f10" fmla="val 8"/>
                    <a:gd name="f11" fmla="val 26"/>
                    <a:gd name="f12" fmla="+- 0 0 -90"/>
                    <a:gd name="f13" fmla="*/ f3 1 32"/>
                    <a:gd name="f14" fmla="*/ f4 1 6"/>
                    <a:gd name="f15" fmla="+- f7 0 f5"/>
                    <a:gd name="f16" fmla="+- f6 0 f5"/>
                    <a:gd name="f17" fmla="*/ f12 f0 1"/>
                    <a:gd name="f18" fmla="*/ f15 1 6"/>
                    <a:gd name="f19" fmla="*/ f16 1 32"/>
                    <a:gd name="f20" fmla="*/ 32 f16 1"/>
                    <a:gd name="f21" fmla="*/ 6 f15 1"/>
                    <a:gd name="f22" fmla="*/ 23 f16 1"/>
                    <a:gd name="f23" fmla="*/ 0 f15 1"/>
                    <a:gd name="f24" fmla="*/ 0 f16 1"/>
                    <a:gd name="f25" fmla="*/ 5 f15 1"/>
                    <a:gd name="f26" fmla="*/ f17 1 f2"/>
                    <a:gd name="f27" fmla="*/ f20 1 32"/>
                    <a:gd name="f28" fmla="*/ f21 1 6"/>
                    <a:gd name="f29" fmla="*/ f22 1 32"/>
                    <a:gd name="f30" fmla="*/ f23 1 6"/>
                    <a:gd name="f31" fmla="*/ f24 1 32"/>
                    <a:gd name="f32" fmla="*/ f25 1 6"/>
                    <a:gd name="f33" fmla="*/ 0 1 f19"/>
                    <a:gd name="f34" fmla="*/ f6 1 f19"/>
                    <a:gd name="f35" fmla="*/ 0 1 f18"/>
                    <a:gd name="f36" fmla="*/ f7 1 f18"/>
                    <a:gd name="f37" fmla="+- f26 0 f1"/>
                    <a:gd name="f38" fmla="*/ f27 1 f19"/>
                    <a:gd name="f39" fmla="*/ f28 1 f18"/>
                    <a:gd name="f40" fmla="*/ f29 1 f19"/>
                    <a:gd name="f41" fmla="*/ f30 1 f18"/>
                    <a:gd name="f42" fmla="*/ f31 1 f19"/>
                    <a:gd name="f43" fmla="*/ f32 1 f18"/>
                    <a:gd name="f44" fmla="*/ f33 f13 1"/>
                    <a:gd name="f45" fmla="*/ f34 f13 1"/>
                    <a:gd name="f46" fmla="*/ f36 f14 1"/>
                    <a:gd name="f47" fmla="*/ f35 f14 1"/>
                    <a:gd name="f48" fmla="*/ f38 f13 1"/>
                    <a:gd name="f49" fmla="*/ f39 f14 1"/>
                    <a:gd name="f50" fmla="*/ f40 f13 1"/>
                    <a:gd name="f51" fmla="*/ f41 f14 1"/>
                    <a:gd name="f52" fmla="*/ f42 f13 1"/>
                    <a:gd name="f53" fmla="*/ f43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8" y="f49"/>
                    </a:cxn>
                    <a:cxn ang="f37">
                      <a:pos x="f48" y="f49"/>
                    </a:cxn>
                    <a:cxn ang="f37">
                      <a:pos x="f50" y="f51"/>
                    </a:cxn>
                    <a:cxn ang="f37">
                      <a:pos x="f52" y="f53"/>
                    </a:cxn>
                    <a:cxn ang="f37">
                      <a:pos x="f48" y="f49"/>
                    </a:cxn>
                  </a:cxnLst>
                  <a:rect l="f44" t="f47" r="f45" b="f46"/>
                  <a:pathLst>
                    <a:path w="32" h="6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9"/>
                      </a:lnTo>
                      <a:cubicBezTo>
                        <a:pt x="f10" y="f9"/>
                        <a:pt x="f11" y="f9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05" name="Freeform 83">
                  <a:extLst>
                    <a:ext uri="{FF2B5EF4-FFF2-40B4-BE49-F238E27FC236}">
                      <a16:creationId xmlns:a16="http://schemas.microsoft.com/office/drawing/2014/main" id="{90E14184-D179-4DD8-BE25-05AAA93BA774}"/>
                    </a:ext>
                  </a:extLst>
                </p:cNvPr>
                <p:cNvSpPr/>
                <p:nvPr/>
              </p:nvSpPr>
              <p:spPr>
                <a:xfrm rot="5399996" flipH="1">
                  <a:off x="4450110" y="4202939"/>
                  <a:ext cx="12975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4"/>
                    <a:gd name="f7" fmla="val 4"/>
                    <a:gd name="f8" fmla="val 31"/>
                    <a:gd name="f9" fmla="val 2"/>
                    <a:gd name="f10" fmla="val 28"/>
                    <a:gd name="f11" fmla="val 1"/>
                    <a:gd name="f12" fmla="val 18"/>
                    <a:gd name="f13" fmla="+- 0 0 -90"/>
                    <a:gd name="f14" fmla="*/ f3 1 34"/>
                    <a:gd name="f15" fmla="*/ f4 1 4"/>
                    <a:gd name="f16" fmla="+- f7 0 f5"/>
                    <a:gd name="f17" fmla="+- f6 0 f5"/>
                    <a:gd name="f18" fmla="*/ f13 f0 1"/>
                    <a:gd name="f19" fmla="*/ f16 1 4"/>
                    <a:gd name="f20" fmla="*/ f17 1 34"/>
                    <a:gd name="f21" fmla="*/ 31 f17 1"/>
                    <a:gd name="f22" fmla="*/ 4 f16 1"/>
                    <a:gd name="f23" fmla="*/ 34 f17 1"/>
                    <a:gd name="f24" fmla="*/ 2 f16 1"/>
                    <a:gd name="f25" fmla="*/ 0 f17 1"/>
                    <a:gd name="f26" fmla="*/ 0 f16 1"/>
                    <a:gd name="f27" fmla="*/ f18 1 f2"/>
                    <a:gd name="f28" fmla="*/ f21 1 34"/>
                    <a:gd name="f29" fmla="*/ f22 1 4"/>
                    <a:gd name="f30" fmla="*/ f23 1 34"/>
                    <a:gd name="f31" fmla="*/ f24 1 4"/>
                    <a:gd name="f32" fmla="*/ f25 1 34"/>
                    <a:gd name="f33" fmla="*/ f26 1 4"/>
                    <a:gd name="f34" fmla="*/ 0 1 f20"/>
                    <a:gd name="f35" fmla="*/ f6 1 f20"/>
                    <a:gd name="f36" fmla="*/ 0 1 f19"/>
                    <a:gd name="f37" fmla="*/ f7 1 f19"/>
                    <a:gd name="f38" fmla="+- f27 0 f1"/>
                    <a:gd name="f39" fmla="*/ f28 1 f20"/>
                    <a:gd name="f40" fmla="*/ f29 1 f19"/>
                    <a:gd name="f41" fmla="*/ f30 1 f20"/>
                    <a:gd name="f42" fmla="*/ f31 1 f19"/>
                    <a:gd name="f43" fmla="*/ f32 1 f20"/>
                    <a:gd name="f44" fmla="*/ f33 1 f19"/>
                    <a:gd name="f45" fmla="*/ f34 f14 1"/>
                    <a:gd name="f46" fmla="*/ f35 f14 1"/>
                    <a:gd name="f47" fmla="*/ f37 f15 1"/>
                    <a:gd name="f48" fmla="*/ f36 f15 1"/>
                    <a:gd name="f49" fmla="*/ f39 f14 1"/>
                    <a:gd name="f50" fmla="*/ f40 f15 1"/>
                    <a:gd name="f51" fmla="*/ f41 f14 1"/>
                    <a:gd name="f52" fmla="*/ f42 f15 1"/>
                    <a:gd name="f53" fmla="*/ f43 f14 1"/>
                    <a:gd name="f54" fmla="*/ f44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9" y="f50"/>
                    </a:cxn>
                    <a:cxn ang="f38">
                      <a:pos x="f49" y="f50"/>
                    </a:cxn>
                    <a:cxn ang="f38">
                      <a:pos x="f51" y="f52"/>
                    </a:cxn>
                    <a:cxn ang="f38">
                      <a:pos x="f53" y="f54"/>
                    </a:cxn>
                    <a:cxn ang="f38">
                      <a:pos x="f49" y="f50"/>
                    </a:cxn>
                  </a:cxnLst>
                  <a:rect l="f45" t="f48" r="f46" b="f47"/>
                  <a:pathLst>
                    <a:path w="34" h="4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9"/>
                      </a:lnTo>
                      <a:cubicBezTo>
                        <a:pt x="f10" y="f11"/>
                        <a:pt x="f12" y="f11"/>
                        <a:pt x="f5" y="f5"/>
                      </a:cubicBez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06" name="Freeform 84">
                  <a:extLst>
                    <a:ext uri="{FF2B5EF4-FFF2-40B4-BE49-F238E27FC236}">
                      <a16:creationId xmlns:a16="http://schemas.microsoft.com/office/drawing/2014/main" id="{461E307F-6A4C-410D-877E-558B27615767}"/>
                    </a:ext>
                  </a:extLst>
                </p:cNvPr>
                <p:cNvSpPr/>
                <p:nvPr/>
              </p:nvSpPr>
              <p:spPr>
                <a:xfrm rot="5399996" flipH="1">
                  <a:off x="4457389" y="4395723"/>
                  <a:ext cx="6181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7"/>
                    <a:gd name="f7" fmla="val 6"/>
                    <a:gd name="f8" fmla="val 8"/>
                    <a:gd name="f9" fmla="+- 0 0 -90"/>
                    <a:gd name="f10" fmla="*/ f3 1 17"/>
                    <a:gd name="f11" fmla="*/ f4 1 6"/>
                    <a:gd name="f12" fmla="+- f7 0 f5"/>
                    <a:gd name="f13" fmla="+- f6 0 f5"/>
                    <a:gd name="f14" fmla="*/ f9 f0 1"/>
                    <a:gd name="f15" fmla="*/ f12 1 6"/>
                    <a:gd name="f16" fmla="*/ f13 1 17"/>
                    <a:gd name="f17" fmla="*/ 8 f13 1"/>
                    <a:gd name="f18" fmla="*/ 6 f12 1"/>
                    <a:gd name="f19" fmla="*/ 17 f13 1"/>
                    <a:gd name="f20" fmla="*/ 0 f13 1"/>
                    <a:gd name="f21" fmla="*/ 0 f12 1"/>
                    <a:gd name="f22" fmla="*/ f14 1 f2"/>
                    <a:gd name="f23" fmla="*/ f17 1 17"/>
                    <a:gd name="f24" fmla="*/ f18 1 6"/>
                    <a:gd name="f25" fmla="*/ f19 1 17"/>
                    <a:gd name="f26" fmla="*/ f20 1 17"/>
                    <a:gd name="f27" fmla="*/ f21 1 6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6"/>
                    <a:gd name="f37" fmla="*/ f27 1 f15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0 1"/>
                    <a:gd name="f46" fmla="*/ f37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3"/>
                    </a:cxn>
                    <a:cxn ang="f32">
                      <a:pos x="f45" y="f46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17" h="6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7"/>
                      </a:lnTo>
                      <a:lnTo>
                        <a:pt x="f5" y="f5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07" name="Freeform 85">
                  <a:extLst>
                    <a:ext uri="{FF2B5EF4-FFF2-40B4-BE49-F238E27FC236}">
                      <a16:creationId xmlns:a16="http://schemas.microsoft.com/office/drawing/2014/main" id="{33CF65C6-2107-40E7-8102-D98F21673D15}"/>
                    </a:ext>
                  </a:extLst>
                </p:cNvPr>
                <p:cNvSpPr/>
                <p:nvPr/>
              </p:nvSpPr>
              <p:spPr>
                <a:xfrm rot="5399996" flipH="1">
                  <a:off x="4445561" y="4551733"/>
                  <a:ext cx="23481" cy="352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3"/>
                    <a:gd name="f7" fmla="val 8"/>
                    <a:gd name="f8" fmla="val 5"/>
                    <a:gd name="f9" fmla="val 7"/>
                    <a:gd name="f10" fmla="val 23"/>
                    <a:gd name="f11" fmla="val 45"/>
                    <a:gd name="f12" fmla="val 6"/>
                    <a:gd name="f13" fmla="+- 0 0 -90"/>
                    <a:gd name="f14" fmla="*/ f3 1 63"/>
                    <a:gd name="f15" fmla="*/ f4 1 8"/>
                    <a:gd name="f16" fmla="+- f7 0 f5"/>
                    <a:gd name="f17" fmla="+- f6 0 f5"/>
                    <a:gd name="f18" fmla="*/ f13 f0 1"/>
                    <a:gd name="f19" fmla="*/ f16 1 8"/>
                    <a:gd name="f20" fmla="*/ f17 1 63"/>
                    <a:gd name="f21" fmla="*/ 5 f17 1"/>
                    <a:gd name="f22" fmla="*/ 7 f16 1"/>
                    <a:gd name="f23" fmla="*/ 63 f17 1"/>
                    <a:gd name="f24" fmla="*/ f18 1 f2"/>
                    <a:gd name="f25" fmla="*/ f21 1 63"/>
                    <a:gd name="f26" fmla="*/ f22 1 8"/>
                    <a:gd name="f27" fmla="*/ f23 1 63"/>
                    <a:gd name="f28" fmla="*/ 0 1 f20"/>
                    <a:gd name="f29" fmla="*/ f6 1 f20"/>
                    <a:gd name="f30" fmla="*/ 0 1 f19"/>
                    <a:gd name="f31" fmla="*/ f7 1 f19"/>
                    <a:gd name="f32" fmla="+- f24 0 f1"/>
                    <a:gd name="f33" fmla="*/ f25 1 f20"/>
                    <a:gd name="f34" fmla="*/ f26 1 f19"/>
                    <a:gd name="f35" fmla="*/ f27 1 f20"/>
                    <a:gd name="f36" fmla="*/ f28 f14 1"/>
                    <a:gd name="f37" fmla="*/ f29 f14 1"/>
                    <a:gd name="f38" fmla="*/ f31 f15 1"/>
                    <a:gd name="f39" fmla="*/ f30 f15 1"/>
                    <a:gd name="f40" fmla="*/ f33 f14 1"/>
                    <a:gd name="f41" fmla="*/ f34 f15 1"/>
                    <a:gd name="f42" fmla="*/ f35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0" y="f41"/>
                    </a:cxn>
                    <a:cxn ang="f32">
                      <a:pos x="f40" y="f41"/>
                    </a:cxn>
                    <a:cxn ang="f32">
                      <a:pos x="f42" y="f41"/>
                    </a:cxn>
                    <a:cxn ang="f32">
                      <a:pos x="f40" y="f41"/>
                    </a:cxn>
                  </a:cxnLst>
                  <a:rect l="f36" t="f39" r="f37" b="f38"/>
                  <a:pathLst>
                    <a:path w="63" h="8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7"/>
                        <a:pt x="f11" y="f12"/>
                        <a:pt x="f6" y="f9"/>
                      </a:cubicBezTo>
                      <a:cubicBezTo>
                        <a:pt x="f10" y="f7"/>
                        <a:pt x="f5" y="f5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</p:grpSp>
        </p:grpSp>
      </p:grpSp>
      <p:sp>
        <p:nvSpPr>
          <p:cNvPr id="308" name="Footer Placeholder 5">
            <a:extLst>
              <a:ext uri="{FF2B5EF4-FFF2-40B4-BE49-F238E27FC236}">
                <a16:creationId xmlns:a16="http://schemas.microsoft.com/office/drawing/2014/main" id="{CD8E9895-9BCF-404D-92FF-BB60E7C855C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 lang="en-GB"/>
            </a:lvl1pPr>
          </a:lstStyle>
          <a:p>
            <a:pPr lvl="0"/>
            <a:r>
              <a:rPr lang="en-GB"/>
              <a:t>Aisling Snedker RD   Clinicaldietitian.ie </a:t>
            </a:r>
          </a:p>
        </p:txBody>
      </p:sp>
      <p:sp>
        <p:nvSpPr>
          <p:cNvPr id="309" name="Date Placeholder 4">
            <a:extLst>
              <a:ext uri="{FF2B5EF4-FFF2-40B4-BE49-F238E27FC236}">
                <a16:creationId xmlns:a16="http://schemas.microsoft.com/office/drawing/2014/main" id="{754E5A04-9BAD-499D-ACD3-CBC5D5D2512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A0F280B-690B-452A-B48D-8A000B911E36}" type="datetime1">
              <a:rPr lang="en-US"/>
              <a:pPr lvl="0"/>
              <a:t>1/14/2023</a:t>
            </a:fld>
            <a:endParaRPr lang="en-US"/>
          </a:p>
        </p:txBody>
      </p:sp>
      <p:sp>
        <p:nvSpPr>
          <p:cNvPr id="310" name="Slide Number Placeholder 6">
            <a:extLst>
              <a:ext uri="{FF2B5EF4-FFF2-40B4-BE49-F238E27FC236}">
                <a16:creationId xmlns:a16="http://schemas.microsoft.com/office/drawing/2014/main" id="{1E991F69-6EB0-4E0A-A837-5C585005320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lang="en-GB"/>
            </a:lvl1pPr>
          </a:lstStyle>
          <a:p>
            <a:pPr lvl="0"/>
            <a:fld id="{9AFAD24B-CE15-4AEB-AA91-D9A02A2689B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647730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CCE95-E137-4471-A6E2-043DB643AAA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2D63DA38-A84F-4643-AE71-6DDFEA10B618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1745836" y="1884313"/>
            <a:ext cx="5669280" cy="4041648"/>
          </a:xfrm>
          <a:solidFill>
            <a:srgbClr val="000000"/>
          </a:solidFill>
        </p:spPr>
        <p:txBody>
          <a:bodyPr tIns="914400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n-GB"/>
              <a:t>Click icon to add picture</a:t>
            </a:r>
          </a:p>
        </p:txBody>
      </p:sp>
      <p:grpSp>
        <p:nvGrpSpPr>
          <p:cNvPr id="4" name="frame" descr="Box graphic">
            <a:extLst>
              <a:ext uri="{FF2B5EF4-FFF2-40B4-BE49-F238E27FC236}">
                <a16:creationId xmlns:a16="http://schemas.microsoft.com/office/drawing/2014/main" id="{E4C34F7C-4468-4579-898D-C10E1E707C41}"/>
              </a:ext>
            </a:extLst>
          </p:cNvPr>
          <p:cNvGrpSpPr/>
          <p:nvPr/>
        </p:nvGrpSpPr>
        <p:grpSpPr>
          <a:xfrm>
            <a:off x="1447504" y="1630823"/>
            <a:ext cx="6291025" cy="4575886"/>
            <a:chOff x="1447504" y="1630823"/>
            <a:chExt cx="6291025" cy="4575886"/>
          </a:xfrm>
        </p:grpSpPr>
        <p:grpSp>
          <p:nvGrpSpPr>
            <p:cNvPr id="5" name="Group 614">
              <a:extLst>
                <a:ext uri="{FF2B5EF4-FFF2-40B4-BE49-F238E27FC236}">
                  <a16:creationId xmlns:a16="http://schemas.microsoft.com/office/drawing/2014/main" id="{1E46546D-96BE-4F54-A55A-63C4916B29BB}"/>
                </a:ext>
              </a:extLst>
            </p:cNvPr>
            <p:cNvGrpSpPr/>
            <p:nvPr/>
          </p:nvGrpSpPr>
          <p:grpSpPr>
            <a:xfrm>
              <a:off x="1447504" y="1630823"/>
              <a:ext cx="5294375" cy="4114799"/>
              <a:chOff x="1447504" y="1630823"/>
              <a:chExt cx="5294375" cy="4114799"/>
            </a:xfrm>
          </p:grpSpPr>
          <p:grpSp>
            <p:nvGrpSpPr>
              <p:cNvPr id="6" name="Group 766">
                <a:extLst>
                  <a:ext uri="{FF2B5EF4-FFF2-40B4-BE49-F238E27FC236}">
                    <a16:creationId xmlns:a16="http://schemas.microsoft.com/office/drawing/2014/main" id="{61766F51-1E19-4455-835C-61846D22DD5C}"/>
                  </a:ext>
                </a:extLst>
              </p:cNvPr>
              <p:cNvGrpSpPr/>
              <p:nvPr/>
            </p:nvGrpSpPr>
            <p:grpSpPr>
              <a:xfrm>
                <a:off x="1447504" y="1652238"/>
                <a:ext cx="5294375" cy="54864"/>
                <a:chOff x="1447504" y="1652238"/>
                <a:chExt cx="5294375" cy="54864"/>
              </a:xfrm>
            </p:grpSpPr>
            <p:sp>
              <p:nvSpPr>
                <p:cNvPr id="7" name="Freeform 842">
                  <a:extLst>
                    <a:ext uri="{FF2B5EF4-FFF2-40B4-BE49-F238E27FC236}">
                      <a16:creationId xmlns:a16="http://schemas.microsoft.com/office/drawing/2014/main" id="{CBDBB433-4E9B-44A2-B567-68653C9A363D}"/>
                    </a:ext>
                  </a:extLst>
                </p:cNvPr>
                <p:cNvSpPr/>
                <p:nvPr/>
              </p:nvSpPr>
              <p:spPr>
                <a:xfrm>
                  <a:off x="6710068" y="1661739"/>
                  <a:ext cx="31811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7"/>
                    <a:gd name="f7" fmla="val 6"/>
                    <a:gd name="f8" fmla="val 30"/>
                    <a:gd name="f9" fmla="val 3"/>
                    <a:gd name="f10" fmla="val 60"/>
                    <a:gd name="f11" fmla="val 2"/>
                    <a:gd name="f12" fmla="val 26"/>
                    <a:gd name="f13" fmla="val 1"/>
                    <a:gd name="f14" fmla="val 39"/>
                    <a:gd name="f15" fmla="val 8"/>
                    <a:gd name="f16" fmla="+- 0 0 -90"/>
                    <a:gd name="f17" fmla="*/ f3 1 67"/>
                    <a:gd name="f18" fmla="*/ f4 1 6"/>
                    <a:gd name="f19" fmla="+- f7 0 f5"/>
                    <a:gd name="f20" fmla="+- f6 0 f5"/>
                    <a:gd name="f21" fmla="*/ f16 f0 1"/>
                    <a:gd name="f22" fmla="*/ f19 1 6"/>
                    <a:gd name="f23" fmla="*/ f20 1 67"/>
                    <a:gd name="f24" fmla="*/ 30 f20 1"/>
                    <a:gd name="f25" fmla="*/ 6 f19 1"/>
                    <a:gd name="f26" fmla="*/ 67 f20 1"/>
                    <a:gd name="f27" fmla="*/ 3 f19 1"/>
                    <a:gd name="f28" fmla="*/ 39 f20 1"/>
                    <a:gd name="f29" fmla="*/ 0 f19 1"/>
                    <a:gd name="f30" fmla="*/ f21 1 f2"/>
                    <a:gd name="f31" fmla="*/ f24 1 67"/>
                    <a:gd name="f32" fmla="*/ f25 1 6"/>
                    <a:gd name="f33" fmla="*/ f26 1 67"/>
                    <a:gd name="f34" fmla="*/ f27 1 6"/>
                    <a:gd name="f35" fmla="*/ f28 1 67"/>
                    <a:gd name="f36" fmla="*/ f29 1 6"/>
                    <a:gd name="f37" fmla="*/ 0 1 f23"/>
                    <a:gd name="f38" fmla="*/ f6 1 f23"/>
                    <a:gd name="f39" fmla="*/ 0 1 f22"/>
                    <a:gd name="f40" fmla="*/ f7 1 f22"/>
                    <a:gd name="f41" fmla="+- f30 0 f1"/>
                    <a:gd name="f42" fmla="*/ f31 1 f23"/>
                    <a:gd name="f43" fmla="*/ f32 1 f22"/>
                    <a:gd name="f44" fmla="*/ f33 1 f23"/>
                    <a:gd name="f45" fmla="*/ f34 1 f22"/>
                    <a:gd name="f46" fmla="*/ f35 1 f23"/>
                    <a:gd name="f47" fmla="*/ f36 1 f22"/>
                    <a:gd name="f48" fmla="*/ f37 f17 1"/>
                    <a:gd name="f49" fmla="*/ f38 f17 1"/>
                    <a:gd name="f50" fmla="*/ f40 f18 1"/>
                    <a:gd name="f51" fmla="*/ f39 f18 1"/>
                    <a:gd name="f52" fmla="*/ f42 f17 1"/>
                    <a:gd name="f53" fmla="*/ f43 f18 1"/>
                    <a:gd name="f54" fmla="*/ f44 f17 1"/>
                    <a:gd name="f55" fmla="*/ f45 f18 1"/>
                    <a:gd name="f56" fmla="*/ f46 f17 1"/>
                    <a:gd name="f57" fmla="*/ f47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1">
                      <a:pos x="f52" y="f53"/>
                    </a:cxn>
                    <a:cxn ang="f41">
                      <a:pos x="f52" y="f53"/>
                    </a:cxn>
                    <a:cxn ang="f41">
                      <a:pos x="f54" y="f55"/>
                    </a:cxn>
                    <a:cxn ang="f41">
                      <a:pos x="f56" y="f57"/>
                    </a:cxn>
                    <a:cxn ang="f41">
                      <a:pos x="f52" y="f53"/>
                    </a:cxn>
                  </a:cxnLst>
                  <a:rect l="f48" t="f51" r="f49" b="f50"/>
                  <a:pathLst>
                    <a:path w="67" h="6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9"/>
                      </a:lnTo>
                      <a:cubicBezTo>
                        <a:pt x="f10" y="f11"/>
                        <a:pt x="f12" y="f13"/>
                        <a:pt x="f14" y="f5"/>
                      </a:cubicBezTo>
                      <a:cubicBezTo>
                        <a:pt x="f5" y="f13"/>
                        <a:pt x="f15" y="f9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8" name="Freeform 843">
                  <a:extLst>
                    <a:ext uri="{FF2B5EF4-FFF2-40B4-BE49-F238E27FC236}">
                      <a16:creationId xmlns:a16="http://schemas.microsoft.com/office/drawing/2014/main" id="{EA325AF3-72DE-4734-B566-B3FA9C7BD486}"/>
                    </a:ext>
                  </a:extLst>
                </p:cNvPr>
                <p:cNvSpPr/>
                <p:nvPr/>
              </p:nvSpPr>
              <p:spPr>
                <a:xfrm>
                  <a:off x="6706886" y="1668066"/>
                  <a:ext cx="9546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0"/>
                    <a:gd name="f7" fmla="val 2"/>
                    <a:gd name="f8" fmla="val 1"/>
                    <a:gd name="f9" fmla="val 16"/>
                    <a:gd name="f10" fmla="val 11"/>
                    <a:gd name="f11" fmla="+- 0 0 -90"/>
                    <a:gd name="f12" fmla="*/ f3 1 20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20"/>
                    <a:gd name="f19" fmla="*/ 0 f15 1"/>
                    <a:gd name="f20" fmla="*/ 2 f14 1"/>
                    <a:gd name="f21" fmla="*/ 20 f15 1"/>
                    <a:gd name="f22" fmla="*/ 1 f14 1"/>
                    <a:gd name="f23" fmla="*/ f16 1 f2"/>
                    <a:gd name="f24" fmla="*/ f19 1 20"/>
                    <a:gd name="f25" fmla="*/ f20 1 2"/>
                    <a:gd name="f26" fmla="*/ f21 1 20"/>
                    <a:gd name="f27" fmla="*/ f22 1 2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20" h="2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8"/>
                      </a:lnTo>
                      <a:cubicBezTo>
                        <a:pt x="f9" y="f5"/>
                        <a:pt x="f10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9" name="Freeform 844">
                  <a:extLst>
                    <a:ext uri="{FF2B5EF4-FFF2-40B4-BE49-F238E27FC236}">
                      <a16:creationId xmlns:a16="http://schemas.microsoft.com/office/drawing/2014/main" id="{7B97E39C-E3D6-4119-B28E-BA5A0D7466CE}"/>
                    </a:ext>
                  </a:extLst>
                </p:cNvPr>
                <p:cNvSpPr/>
                <p:nvPr/>
              </p:nvSpPr>
              <p:spPr>
                <a:xfrm>
                  <a:off x="6716432" y="1667015"/>
                  <a:ext cx="19879" cy="527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1"/>
                    <a:gd name="f7" fmla="val 6"/>
                    <a:gd name="f8" fmla="val 2"/>
                    <a:gd name="f9" fmla="val 5"/>
                    <a:gd name="f10" fmla="val 3"/>
                    <a:gd name="f11" fmla="val 19"/>
                    <a:gd name="f12" fmla="val 1"/>
                    <a:gd name="f13" fmla="val 15"/>
                    <a:gd name="f14" fmla="val 23"/>
                    <a:gd name="f15" fmla="+- 0 0 -90"/>
                    <a:gd name="f16" fmla="*/ f3 1 41"/>
                    <a:gd name="f17" fmla="*/ f4 1 6"/>
                    <a:gd name="f18" fmla="+- f7 0 f5"/>
                    <a:gd name="f19" fmla="+- f6 0 f5"/>
                    <a:gd name="f20" fmla="*/ f15 f0 1"/>
                    <a:gd name="f21" fmla="*/ f18 1 6"/>
                    <a:gd name="f22" fmla="*/ f19 1 41"/>
                    <a:gd name="f23" fmla="*/ 41 f19 1"/>
                    <a:gd name="f24" fmla="*/ 0 f18 1"/>
                    <a:gd name="f25" fmla="*/ 0 f19 1"/>
                    <a:gd name="f26" fmla="*/ 2 f18 1"/>
                    <a:gd name="f27" fmla="*/ 19 f19 1"/>
                    <a:gd name="f28" fmla="*/ 1 f18 1"/>
                    <a:gd name="f29" fmla="*/ f20 1 f2"/>
                    <a:gd name="f30" fmla="*/ f23 1 41"/>
                    <a:gd name="f31" fmla="*/ f24 1 6"/>
                    <a:gd name="f32" fmla="*/ f25 1 41"/>
                    <a:gd name="f33" fmla="*/ f26 1 6"/>
                    <a:gd name="f34" fmla="*/ f27 1 41"/>
                    <a:gd name="f35" fmla="*/ f28 1 6"/>
                    <a:gd name="f36" fmla="*/ 0 1 f22"/>
                    <a:gd name="f37" fmla="*/ f6 1 f22"/>
                    <a:gd name="f38" fmla="*/ 0 1 f21"/>
                    <a:gd name="f39" fmla="*/ f7 1 f21"/>
                    <a:gd name="f40" fmla="+- f29 0 f1"/>
                    <a:gd name="f41" fmla="*/ f30 1 f22"/>
                    <a:gd name="f42" fmla="*/ f31 1 f21"/>
                    <a:gd name="f43" fmla="*/ f32 1 f22"/>
                    <a:gd name="f44" fmla="*/ f33 1 f21"/>
                    <a:gd name="f45" fmla="*/ f34 1 f22"/>
                    <a:gd name="f46" fmla="*/ f35 1 f21"/>
                    <a:gd name="f47" fmla="*/ f36 f16 1"/>
                    <a:gd name="f48" fmla="*/ f37 f16 1"/>
                    <a:gd name="f49" fmla="*/ f39 f17 1"/>
                    <a:gd name="f50" fmla="*/ f38 f17 1"/>
                    <a:gd name="f51" fmla="*/ f41 f16 1"/>
                    <a:gd name="f52" fmla="*/ f42 f17 1"/>
                    <a:gd name="f53" fmla="*/ f43 f16 1"/>
                    <a:gd name="f54" fmla="*/ f44 f17 1"/>
                    <a:gd name="f55" fmla="*/ f45 f16 1"/>
                    <a:gd name="f56" fmla="*/ f46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0">
                      <a:pos x="f51" y="f52"/>
                    </a:cxn>
                    <a:cxn ang="f40">
                      <a:pos x="f51" y="f52"/>
                    </a:cxn>
                    <a:cxn ang="f40">
                      <a:pos x="f53" y="f54"/>
                    </a:cxn>
                    <a:cxn ang="f40">
                      <a:pos x="f55" y="f56"/>
                    </a:cxn>
                    <a:cxn ang="f40">
                      <a:pos x="f51" y="f52"/>
                    </a:cxn>
                  </a:cxnLst>
                  <a:rect l="f47" t="f50" r="f48" b="f49"/>
                  <a:pathLst>
                    <a:path w="41" h="6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8"/>
                      </a:lnTo>
                      <a:cubicBezTo>
                        <a:pt x="f9" y="f10"/>
                        <a:pt x="f7" y="f7"/>
                        <a:pt x="f11" y="f12"/>
                      </a:cubicBezTo>
                      <a:cubicBezTo>
                        <a:pt x="f13" y="f10"/>
                        <a:pt x="f14" y="f12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0" name="Freeform 15">
                  <a:extLst>
                    <a:ext uri="{FF2B5EF4-FFF2-40B4-BE49-F238E27FC236}">
                      <a16:creationId xmlns:a16="http://schemas.microsoft.com/office/drawing/2014/main" id="{317E4F71-862C-4A18-8FF2-EE64897AF757}"/>
                    </a:ext>
                  </a:extLst>
                </p:cNvPr>
                <p:cNvSpPr/>
                <p:nvPr/>
              </p:nvSpPr>
              <p:spPr>
                <a:xfrm>
                  <a:off x="6611468" y="1662790"/>
                  <a:ext cx="21470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5"/>
                    <a:gd name="f7" fmla="val 6"/>
                    <a:gd name="f8" fmla="val 2"/>
                    <a:gd name="f9" fmla="val 1"/>
                    <a:gd name="f10" fmla="val 15"/>
                    <a:gd name="f11" fmla="val 4"/>
                    <a:gd name="f12" fmla="val 18"/>
                    <a:gd name="f13" fmla="val 31"/>
                    <a:gd name="f14" fmla="val 3"/>
                    <a:gd name="f15" fmla="+- 0 0 -90"/>
                    <a:gd name="f16" fmla="*/ f3 1 45"/>
                    <a:gd name="f17" fmla="*/ f4 1 6"/>
                    <a:gd name="f18" fmla="+- f7 0 f5"/>
                    <a:gd name="f19" fmla="+- f6 0 f5"/>
                    <a:gd name="f20" fmla="*/ f15 f0 1"/>
                    <a:gd name="f21" fmla="*/ f18 1 6"/>
                    <a:gd name="f22" fmla="*/ f19 1 45"/>
                    <a:gd name="f23" fmla="*/ 2 f19 1"/>
                    <a:gd name="f24" fmla="*/ 0 f18 1"/>
                    <a:gd name="f25" fmla="*/ 18 f19 1"/>
                    <a:gd name="f26" fmla="*/ 6 f18 1"/>
                    <a:gd name="f27" fmla="*/ 45 f19 1"/>
                    <a:gd name="f28" fmla="*/ 4 f18 1"/>
                    <a:gd name="f29" fmla="*/ f20 1 f2"/>
                    <a:gd name="f30" fmla="*/ f23 1 45"/>
                    <a:gd name="f31" fmla="*/ f24 1 6"/>
                    <a:gd name="f32" fmla="*/ f25 1 45"/>
                    <a:gd name="f33" fmla="*/ f26 1 6"/>
                    <a:gd name="f34" fmla="*/ f27 1 45"/>
                    <a:gd name="f35" fmla="*/ f28 1 6"/>
                    <a:gd name="f36" fmla="*/ 0 1 f22"/>
                    <a:gd name="f37" fmla="*/ f6 1 f22"/>
                    <a:gd name="f38" fmla="*/ 0 1 f21"/>
                    <a:gd name="f39" fmla="*/ f7 1 f21"/>
                    <a:gd name="f40" fmla="+- f29 0 f1"/>
                    <a:gd name="f41" fmla="*/ f30 1 f22"/>
                    <a:gd name="f42" fmla="*/ f31 1 f21"/>
                    <a:gd name="f43" fmla="*/ f32 1 f22"/>
                    <a:gd name="f44" fmla="*/ f33 1 f21"/>
                    <a:gd name="f45" fmla="*/ f34 1 f22"/>
                    <a:gd name="f46" fmla="*/ f35 1 f21"/>
                    <a:gd name="f47" fmla="*/ f36 f16 1"/>
                    <a:gd name="f48" fmla="*/ f37 f16 1"/>
                    <a:gd name="f49" fmla="*/ f39 f17 1"/>
                    <a:gd name="f50" fmla="*/ f38 f17 1"/>
                    <a:gd name="f51" fmla="*/ f41 f16 1"/>
                    <a:gd name="f52" fmla="*/ f42 f17 1"/>
                    <a:gd name="f53" fmla="*/ f43 f16 1"/>
                    <a:gd name="f54" fmla="*/ f44 f17 1"/>
                    <a:gd name="f55" fmla="*/ f45 f16 1"/>
                    <a:gd name="f56" fmla="*/ f46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0">
                      <a:pos x="f51" y="f52"/>
                    </a:cxn>
                    <a:cxn ang="f40">
                      <a:pos x="f51" y="f52"/>
                    </a:cxn>
                    <a:cxn ang="f40">
                      <a:pos x="f53" y="f54"/>
                    </a:cxn>
                    <a:cxn ang="f40">
                      <a:pos x="f55" y="f56"/>
                    </a:cxn>
                    <a:cxn ang="f40">
                      <a:pos x="f51" y="f52"/>
                    </a:cxn>
                  </a:cxnLst>
                  <a:rect l="f47" t="f50" r="f48" b="f49"/>
                  <a:pathLst>
                    <a:path w="45" h="6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5" y="f9"/>
                        <a:pt x="f10" y="f11"/>
                        <a:pt x="f12" y="f7"/>
                      </a:cubicBezTo>
                      <a:lnTo>
                        <a:pt x="f6" y="f11"/>
                      </a:lnTo>
                      <a:cubicBezTo>
                        <a:pt x="f13" y="f14"/>
                        <a:pt x="f11" y="f8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1" name="Freeform 16">
                  <a:extLst>
                    <a:ext uri="{FF2B5EF4-FFF2-40B4-BE49-F238E27FC236}">
                      <a16:creationId xmlns:a16="http://schemas.microsoft.com/office/drawing/2014/main" id="{8E274EEC-7116-43CB-8250-4FAE4D9AD780}"/>
                    </a:ext>
                  </a:extLst>
                </p:cNvPr>
                <p:cNvSpPr/>
                <p:nvPr/>
              </p:nvSpPr>
              <p:spPr>
                <a:xfrm>
                  <a:off x="6600331" y="1667015"/>
                  <a:ext cx="20674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4"/>
                    <a:gd name="f7" fmla="val 3"/>
                    <a:gd name="f8" fmla="val 42"/>
                    <a:gd name="f9" fmla="val 37"/>
                    <a:gd name="f10" fmla="val 2"/>
                    <a:gd name="f11" fmla="+- 0 0 -90"/>
                    <a:gd name="f12" fmla="*/ f3 1 44"/>
                    <a:gd name="f13" fmla="*/ f4 1 3"/>
                    <a:gd name="f14" fmla="+- f7 0 f5"/>
                    <a:gd name="f15" fmla="+- f6 0 f5"/>
                    <a:gd name="f16" fmla="*/ f11 f0 1"/>
                    <a:gd name="f17" fmla="*/ f14 1 3"/>
                    <a:gd name="f18" fmla="*/ f15 1 44"/>
                    <a:gd name="f19" fmla="*/ 42 f15 1"/>
                    <a:gd name="f20" fmla="*/ 0 f14 1"/>
                    <a:gd name="f21" fmla="*/ 0 f15 1"/>
                    <a:gd name="f22" fmla="*/ 3 f14 1"/>
                    <a:gd name="f23" fmla="*/ f16 1 f2"/>
                    <a:gd name="f24" fmla="*/ f19 1 44"/>
                    <a:gd name="f25" fmla="*/ f20 1 3"/>
                    <a:gd name="f26" fmla="*/ f21 1 44"/>
                    <a:gd name="f27" fmla="*/ f22 1 3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44" h="3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5" y="f7"/>
                      </a:lnTo>
                      <a:cubicBezTo>
                        <a:pt x="f9" y="f7"/>
                        <a:pt x="f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2" name="Freeform 17">
                  <a:extLst>
                    <a:ext uri="{FF2B5EF4-FFF2-40B4-BE49-F238E27FC236}">
                      <a16:creationId xmlns:a16="http://schemas.microsoft.com/office/drawing/2014/main" id="{17CDCCB5-4594-4F3A-8918-03FDFD2FCAC1}"/>
                    </a:ext>
                  </a:extLst>
                </p:cNvPr>
                <p:cNvSpPr/>
                <p:nvPr/>
              </p:nvSpPr>
              <p:spPr>
                <a:xfrm>
                  <a:off x="6697349" y="1672291"/>
                  <a:ext cx="38962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2"/>
                    <a:gd name="f7" fmla="val 5"/>
                    <a:gd name="f8" fmla="val 14"/>
                    <a:gd name="f9" fmla="+- 0 0 -90"/>
                    <a:gd name="f10" fmla="*/ f3 1 82"/>
                    <a:gd name="f11" fmla="*/ f4 1 5"/>
                    <a:gd name="f12" fmla="+- f7 0 f5"/>
                    <a:gd name="f13" fmla="+- f6 0 f5"/>
                    <a:gd name="f14" fmla="*/ f9 f0 1"/>
                    <a:gd name="f15" fmla="*/ f12 1 5"/>
                    <a:gd name="f16" fmla="*/ f13 1 82"/>
                    <a:gd name="f17" fmla="*/ 14 f13 1"/>
                    <a:gd name="f18" fmla="*/ 5 f12 1"/>
                    <a:gd name="f19" fmla="*/ 82 f13 1"/>
                    <a:gd name="f20" fmla="*/ 0 f12 1"/>
                    <a:gd name="f21" fmla="*/ 0 f13 1"/>
                    <a:gd name="f22" fmla="*/ f14 1 f2"/>
                    <a:gd name="f23" fmla="*/ f17 1 82"/>
                    <a:gd name="f24" fmla="*/ f18 1 5"/>
                    <a:gd name="f25" fmla="*/ f19 1 82"/>
                    <a:gd name="f26" fmla="*/ f20 1 5"/>
                    <a:gd name="f27" fmla="*/ f21 1 82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5"/>
                    <a:gd name="f37" fmla="*/ f27 1 f16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1 1"/>
                    <a:gd name="f46" fmla="*/ f37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5"/>
                    </a:cxn>
                    <a:cxn ang="f32">
                      <a:pos x="f46" y="f43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82" h="5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5"/>
                      </a:lnTo>
                      <a:lnTo>
                        <a:pt x="f5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3" name="Freeform 18">
                  <a:extLst>
                    <a:ext uri="{FF2B5EF4-FFF2-40B4-BE49-F238E27FC236}">
                      <a16:creationId xmlns:a16="http://schemas.microsoft.com/office/drawing/2014/main" id="{0DA8977B-69D8-4FF5-8950-B90F90EB2E77}"/>
                    </a:ext>
                  </a:extLst>
                </p:cNvPr>
                <p:cNvSpPr/>
                <p:nvPr/>
              </p:nvSpPr>
              <p:spPr>
                <a:xfrm>
                  <a:off x="6527965" y="1659626"/>
                  <a:ext cx="19879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2"/>
                    <a:gd name="f7" fmla="val 5"/>
                    <a:gd name="f8" fmla="val 19"/>
                    <a:gd name="f9" fmla="val 4"/>
                    <a:gd name="f10" fmla="+- 0 0 -90"/>
                    <a:gd name="f11" fmla="*/ f3 1 42"/>
                    <a:gd name="f12" fmla="*/ f4 1 5"/>
                    <a:gd name="f13" fmla="+- f7 0 f5"/>
                    <a:gd name="f14" fmla="+- f6 0 f5"/>
                    <a:gd name="f15" fmla="*/ f10 f0 1"/>
                    <a:gd name="f16" fmla="*/ f13 1 5"/>
                    <a:gd name="f17" fmla="*/ f14 1 42"/>
                    <a:gd name="f18" fmla="*/ 19 f14 1"/>
                    <a:gd name="f19" fmla="*/ 4 f13 1"/>
                    <a:gd name="f20" fmla="*/ 42 f14 1"/>
                    <a:gd name="f21" fmla="*/ 0 f13 1"/>
                    <a:gd name="f22" fmla="*/ 0 f14 1"/>
                    <a:gd name="f23" fmla="*/ 5 f13 1"/>
                    <a:gd name="f24" fmla="*/ f15 1 f2"/>
                    <a:gd name="f25" fmla="*/ f18 1 42"/>
                    <a:gd name="f26" fmla="*/ f19 1 5"/>
                    <a:gd name="f27" fmla="*/ f20 1 42"/>
                    <a:gd name="f28" fmla="*/ f21 1 5"/>
                    <a:gd name="f29" fmla="*/ f22 1 42"/>
                    <a:gd name="f30" fmla="*/ f23 1 5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42" h="5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6" y="f5"/>
                      </a:lnTo>
                      <a:lnTo>
                        <a:pt x="f5" y="f7"/>
                      </a:lnTo>
                      <a:lnTo>
                        <a:pt x="f8" y="f9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4" name="Freeform 19">
                  <a:extLst>
                    <a:ext uri="{FF2B5EF4-FFF2-40B4-BE49-F238E27FC236}">
                      <a16:creationId xmlns:a16="http://schemas.microsoft.com/office/drawing/2014/main" id="{5508DD8E-3825-4DC5-941A-97B2D15BA802}"/>
                    </a:ext>
                  </a:extLst>
                </p:cNvPr>
                <p:cNvSpPr/>
                <p:nvPr/>
              </p:nvSpPr>
              <p:spPr>
                <a:xfrm>
                  <a:off x="6448449" y="1658575"/>
                  <a:ext cx="46122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98"/>
                    <a:gd name="f7" fmla="val 6"/>
                    <a:gd name="f8" fmla="val 81"/>
                    <a:gd name="f9" fmla="val 3"/>
                    <a:gd name="f10" fmla="val 57"/>
                    <a:gd name="f11" fmla="val 1"/>
                    <a:gd name="f12" fmla="val 75"/>
                    <a:gd name="f13" fmla="val 47"/>
                    <a:gd name="f14" fmla="val 22"/>
                    <a:gd name="f15" fmla="val 2"/>
                    <a:gd name="f16" fmla="val 5"/>
                    <a:gd name="f17" fmla="val 24"/>
                    <a:gd name="f18" fmla="val 49"/>
                    <a:gd name="f19" fmla="val 4"/>
                    <a:gd name="f20" fmla="+- 0 0 -90"/>
                    <a:gd name="f21" fmla="*/ f3 1 98"/>
                    <a:gd name="f22" fmla="*/ f4 1 6"/>
                    <a:gd name="f23" fmla="+- f7 0 f5"/>
                    <a:gd name="f24" fmla="+- f6 0 f5"/>
                    <a:gd name="f25" fmla="*/ f20 f0 1"/>
                    <a:gd name="f26" fmla="*/ f23 1 6"/>
                    <a:gd name="f27" fmla="*/ f24 1 98"/>
                    <a:gd name="f28" fmla="*/ 81 f24 1"/>
                    <a:gd name="f29" fmla="*/ 6 f23 1"/>
                    <a:gd name="f30" fmla="*/ 75 f24 1"/>
                    <a:gd name="f31" fmla="*/ 0 f23 1"/>
                    <a:gd name="f32" fmla="*/ 0 f24 1"/>
                    <a:gd name="f33" fmla="*/ 5 f23 1"/>
                    <a:gd name="f34" fmla="*/ f25 1 f2"/>
                    <a:gd name="f35" fmla="*/ f28 1 98"/>
                    <a:gd name="f36" fmla="*/ f29 1 6"/>
                    <a:gd name="f37" fmla="*/ f30 1 98"/>
                    <a:gd name="f38" fmla="*/ f31 1 6"/>
                    <a:gd name="f39" fmla="*/ f32 1 98"/>
                    <a:gd name="f40" fmla="*/ f33 1 6"/>
                    <a:gd name="f41" fmla="*/ 0 1 f27"/>
                    <a:gd name="f42" fmla="*/ f6 1 f27"/>
                    <a:gd name="f43" fmla="*/ 0 1 f26"/>
                    <a:gd name="f44" fmla="*/ f7 1 f26"/>
                    <a:gd name="f45" fmla="+- f34 0 f1"/>
                    <a:gd name="f46" fmla="*/ f35 1 f27"/>
                    <a:gd name="f47" fmla="*/ f36 1 f26"/>
                    <a:gd name="f48" fmla="*/ f37 1 f27"/>
                    <a:gd name="f49" fmla="*/ f38 1 f26"/>
                    <a:gd name="f50" fmla="*/ f39 1 f27"/>
                    <a:gd name="f51" fmla="*/ f40 1 f26"/>
                    <a:gd name="f52" fmla="*/ f41 f21 1"/>
                    <a:gd name="f53" fmla="*/ f42 f21 1"/>
                    <a:gd name="f54" fmla="*/ f44 f22 1"/>
                    <a:gd name="f55" fmla="*/ f43 f22 1"/>
                    <a:gd name="f56" fmla="*/ f46 f21 1"/>
                    <a:gd name="f57" fmla="*/ f47 f22 1"/>
                    <a:gd name="f58" fmla="*/ f48 f21 1"/>
                    <a:gd name="f59" fmla="*/ f49 f22 1"/>
                    <a:gd name="f60" fmla="*/ f50 f21 1"/>
                    <a:gd name="f61" fmla="*/ f51 f2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5">
                      <a:pos x="f56" y="f57"/>
                    </a:cxn>
                    <a:cxn ang="f45">
                      <a:pos x="f56" y="f57"/>
                    </a:cxn>
                    <a:cxn ang="f45">
                      <a:pos x="f58" y="f59"/>
                    </a:cxn>
                    <a:cxn ang="f45">
                      <a:pos x="f60" y="f61"/>
                    </a:cxn>
                    <a:cxn ang="f45">
                      <a:pos x="f56" y="f57"/>
                    </a:cxn>
                  </a:cxnLst>
                  <a:rect l="f52" t="f55" r="f53" b="f54"/>
                  <a:pathLst>
                    <a:path w="98" h="6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6" y="f9"/>
                        <a:pt x="f10" y="f11"/>
                        <a:pt x="f12" y="f5"/>
                      </a:cubicBezTo>
                      <a:cubicBezTo>
                        <a:pt x="f13" y="f5"/>
                        <a:pt x="f14" y="f15"/>
                        <a:pt x="f5" y="f16"/>
                      </a:cubicBezTo>
                      <a:cubicBezTo>
                        <a:pt x="f17" y="f9"/>
                        <a:pt x="f18" y="f19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5" name="Freeform 20">
                  <a:extLst>
                    <a:ext uri="{FF2B5EF4-FFF2-40B4-BE49-F238E27FC236}">
                      <a16:creationId xmlns:a16="http://schemas.microsoft.com/office/drawing/2014/main" id="{ECB23751-17B1-4B69-B7FD-BBEFDEB493AF}"/>
                    </a:ext>
                  </a:extLst>
                </p:cNvPr>
                <p:cNvSpPr/>
                <p:nvPr/>
              </p:nvSpPr>
              <p:spPr>
                <a:xfrm>
                  <a:off x="6430956" y="1661739"/>
                  <a:ext cx="17492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6"/>
                    <a:gd name="f7" fmla="val 3"/>
                    <a:gd name="f8" fmla="val 11"/>
                    <a:gd name="f9" fmla="val 2"/>
                    <a:gd name="f10" fmla="val 23"/>
                    <a:gd name="f11" fmla="val 1"/>
                    <a:gd name="f12" fmla="val 24"/>
                    <a:gd name="f13" fmla="val 12"/>
                    <a:gd name="f14" fmla="+- 0 0 -90"/>
                    <a:gd name="f15" fmla="*/ f3 1 36"/>
                    <a:gd name="f16" fmla="*/ f4 1 3"/>
                    <a:gd name="f17" fmla="+- f7 0 f5"/>
                    <a:gd name="f18" fmla="+- f6 0 f5"/>
                    <a:gd name="f19" fmla="*/ f14 f0 1"/>
                    <a:gd name="f20" fmla="*/ f17 1 3"/>
                    <a:gd name="f21" fmla="*/ f18 1 36"/>
                    <a:gd name="f22" fmla="*/ 0 f18 1"/>
                    <a:gd name="f23" fmla="*/ 3 f17 1"/>
                    <a:gd name="f24" fmla="*/ 36 f18 1"/>
                    <a:gd name="f25" fmla="*/ 0 f17 1"/>
                    <a:gd name="f26" fmla="*/ f19 1 f2"/>
                    <a:gd name="f27" fmla="*/ f22 1 36"/>
                    <a:gd name="f28" fmla="*/ f23 1 3"/>
                    <a:gd name="f29" fmla="*/ f24 1 36"/>
                    <a:gd name="f30" fmla="*/ f25 1 3"/>
                    <a:gd name="f31" fmla="*/ 0 1 f21"/>
                    <a:gd name="f32" fmla="*/ f6 1 f21"/>
                    <a:gd name="f33" fmla="*/ 0 1 f20"/>
                    <a:gd name="f34" fmla="*/ f7 1 f20"/>
                    <a:gd name="f35" fmla="+- f26 0 f1"/>
                    <a:gd name="f36" fmla="*/ f27 1 f21"/>
                    <a:gd name="f37" fmla="*/ f28 1 f20"/>
                    <a:gd name="f38" fmla="*/ f29 1 f21"/>
                    <a:gd name="f39" fmla="*/ f30 1 f20"/>
                    <a:gd name="f40" fmla="*/ f31 f15 1"/>
                    <a:gd name="f41" fmla="*/ f32 f15 1"/>
                    <a:gd name="f42" fmla="*/ f34 f16 1"/>
                    <a:gd name="f43" fmla="*/ f33 f16 1"/>
                    <a:gd name="f44" fmla="*/ f36 f15 1"/>
                    <a:gd name="f45" fmla="*/ f37 f16 1"/>
                    <a:gd name="f46" fmla="*/ f38 f15 1"/>
                    <a:gd name="f47" fmla="*/ f39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4" y="f45"/>
                    </a:cxn>
                    <a:cxn ang="f35">
                      <a:pos x="f44" y="f45"/>
                    </a:cxn>
                    <a:cxn ang="f35">
                      <a:pos x="f46" y="f47"/>
                    </a:cxn>
                    <a:cxn ang="f35">
                      <a:pos x="f44" y="f45"/>
                    </a:cxn>
                  </a:cxnLst>
                  <a:rect l="f40" t="f43" r="f41" b="f42"/>
                  <a:pathLst>
                    <a:path w="36" h="3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9"/>
                        <a:pt x="f10" y="f11"/>
                        <a:pt x="f6" y="f5"/>
                      </a:cubicBezTo>
                      <a:cubicBezTo>
                        <a:pt x="f12" y="f5"/>
                        <a:pt x="f13" y="f11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6" name="Freeform 21">
                  <a:extLst>
                    <a:ext uri="{FF2B5EF4-FFF2-40B4-BE49-F238E27FC236}">
                      <a16:creationId xmlns:a16="http://schemas.microsoft.com/office/drawing/2014/main" id="{83CE2536-6B29-402F-98E1-F011489E78C7}"/>
                    </a:ext>
                  </a:extLst>
                </p:cNvPr>
                <p:cNvSpPr/>
                <p:nvPr/>
              </p:nvSpPr>
              <p:spPr>
                <a:xfrm>
                  <a:off x="6551026" y="1664902"/>
                  <a:ext cx="15105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2"/>
                    <a:gd name="f7" fmla="val 5"/>
                    <a:gd name="f8" fmla="val 29"/>
                    <a:gd name="f9" fmla="val 4"/>
                    <a:gd name="f10" fmla="val 23"/>
                    <a:gd name="f11" fmla="val 1"/>
                    <a:gd name="f12" fmla="val 16"/>
                    <a:gd name="f13" fmla="+- 0 0 -90"/>
                    <a:gd name="f14" fmla="*/ f3 1 32"/>
                    <a:gd name="f15" fmla="*/ f4 1 5"/>
                    <a:gd name="f16" fmla="+- f7 0 f5"/>
                    <a:gd name="f17" fmla="+- f6 0 f5"/>
                    <a:gd name="f18" fmla="*/ f13 f0 1"/>
                    <a:gd name="f19" fmla="*/ f16 1 5"/>
                    <a:gd name="f20" fmla="*/ f17 1 32"/>
                    <a:gd name="f21" fmla="*/ 32 f17 1"/>
                    <a:gd name="f22" fmla="*/ 5 f16 1"/>
                    <a:gd name="f23" fmla="*/ 0 f17 1"/>
                    <a:gd name="f24" fmla="*/ 0 f16 1"/>
                    <a:gd name="f25" fmla="*/ 16 f17 1"/>
                    <a:gd name="f26" fmla="*/ f18 1 f2"/>
                    <a:gd name="f27" fmla="*/ f21 1 32"/>
                    <a:gd name="f28" fmla="*/ f22 1 5"/>
                    <a:gd name="f29" fmla="*/ f23 1 32"/>
                    <a:gd name="f30" fmla="*/ f24 1 5"/>
                    <a:gd name="f31" fmla="*/ f25 1 32"/>
                    <a:gd name="f32" fmla="*/ 0 1 f20"/>
                    <a:gd name="f33" fmla="*/ f6 1 f20"/>
                    <a:gd name="f34" fmla="*/ 0 1 f19"/>
                    <a:gd name="f35" fmla="*/ f7 1 f19"/>
                    <a:gd name="f36" fmla="+- f26 0 f1"/>
                    <a:gd name="f37" fmla="*/ f27 1 f20"/>
                    <a:gd name="f38" fmla="*/ f28 1 f19"/>
                    <a:gd name="f39" fmla="*/ f29 1 f20"/>
                    <a:gd name="f40" fmla="*/ f30 1 f19"/>
                    <a:gd name="f41" fmla="*/ f31 1 f20"/>
                    <a:gd name="f42" fmla="*/ f32 f14 1"/>
                    <a:gd name="f43" fmla="*/ f33 f14 1"/>
                    <a:gd name="f44" fmla="*/ f35 f15 1"/>
                    <a:gd name="f45" fmla="*/ f34 f15 1"/>
                    <a:gd name="f46" fmla="*/ f37 f14 1"/>
                    <a:gd name="f47" fmla="*/ f38 f15 1"/>
                    <a:gd name="f48" fmla="*/ f39 f14 1"/>
                    <a:gd name="f49" fmla="*/ f40 f15 1"/>
                    <a:gd name="f50" fmla="*/ f41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6">
                      <a:pos x="f46" y="f47"/>
                    </a:cxn>
                    <a:cxn ang="f36">
                      <a:pos x="f46" y="f47"/>
                    </a:cxn>
                    <a:cxn ang="f36">
                      <a:pos x="f48" y="f49"/>
                    </a:cxn>
                    <a:cxn ang="f36">
                      <a:pos x="f50" y="f47"/>
                    </a:cxn>
                    <a:cxn ang="f36">
                      <a:pos x="f46" y="f47"/>
                    </a:cxn>
                  </a:cxnLst>
                  <a:rect l="f42" t="f45" r="f43" b="f44"/>
                  <a:pathLst>
                    <a:path w="32" h="5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10" y="f11"/>
                        <a:pt x="f5" y="f5"/>
                      </a:cubicBezTo>
                      <a:lnTo>
                        <a:pt x="f12" y="f7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7" name="Freeform 22">
                  <a:extLst>
                    <a:ext uri="{FF2B5EF4-FFF2-40B4-BE49-F238E27FC236}">
                      <a16:creationId xmlns:a16="http://schemas.microsoft.com/office/drawing/2014/main" id="{693B0B17-AA65-4B18-9D29-C91B3543F729}"/>
                    </a:ext>
                  </a:extLst>
                </p:cNvPr>
                <p:cNvSpPr/>
                <p:nvPr/>
              </p:nvSpPr>
              <p:spPr>
                <a:xfrm>
                  <a:off x="6541489" y="1668066"/>
                  <a:ext cx="17492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6"/>
                    <a:gd name="f7" fmla="val 1"/>
                    <a:gd name="f8" fmla="val 35"/>
                    <a:gd name="f9" fmla="+- 0 0 -90"/>
                    <a:gd name="f10" fmla="*/ f3 1 36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36"/>
                    <a:gd name="f16" fmla="*/ 36 f13 1"/>
                    <a:gd name="f17" fmla="*/ 1 f12 1"/>
                    <a:gd name="f18" fmla="*/ 35 f13 1"/>
                    <a:gd name="f19" fmla="*/ 0 f13 1"/>
                    <a:gd name="f20" fmla="*/ 0 f12 1"/>
                    <a:gd name="f21" fmla="*/ 0 1 f12"/>
                    <a:gd name="f22" fmla="*/ f7 1 f12"/>
                    <a:gd name="f23" fmla="*/ f14 1 f2"/>
                    <a:gd name="f24" fmla="*/ f16 1 36"/>
                    <a:gd name="f25" fmla="*/ f18 1 36"/>
                    <a:gd name="f26" fmla="*/ f19 1 36"/>
                    <a:gd name="f27" fmla="*/ f17 1 f12"/>
                    <a:gd name="f28" fmla="*/ f20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39"/>
                    </a:cxn>
                    <a:cxn ang="f33">
                      <a:pos x="f43" y="f40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36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7"/>
                      </a:lnTo>
                      <a:lnTo>
                        <a:pt x="f5" y="f5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8" name="Freeform 23">
                  <a:extLst>
                    <a:ext uri="{FF2B5EF4-FFF2-40B4-BE49-F238E27FC236}">
                      <a16:creationId xmlns:a16="http://schemas.microsoft.com/office/drawing/2014/main" id="{360B66E4-1051-4214-B74D-066B87F6FACA}"/>
                    </a:ext>
                  </a:extLst>
                </p:cNvPr>
                <p:cNvSpPr/>
                <p:nvPr/>
              </p:nvSpPr>
              <p:spPr>
                <a:xfrm>
                  <a:off x="6566141" y="1669127"/>
                  <a:ext cx="2386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val 2385"/>
                    <a:gd name="f8" fmla="val 954"/>
                    <a:gd name="f9" fmla="val 1431"/>
                    <a:gd name="f10" fmla="+- 0 0 -90"/>
                    <a:gd name="f11" fmla="abs f3"/>
                    <a:gd name="f12" fmla="abs f4"/>
                    <a:gd name="f13" fmla="abs f5"/>
                    <a:gd name="f14" fmla="*/ f3 1 2385"/>
                    <a:gd name="f15" fmla="val f6"/>
                    <a:gd name="f16" fmla="+- f6 0 f6"/>
                    <a:gd name="f17" fmla="+- f7 0 f6"/>
                    <a:gd name="f18" fmla="*/ f10 f0 1"/>
                    <a:gd name="f19" fmla="?: f11 f3 1"/>
                    <a:gd name="f20" fmla="?: f12 f4 1"/>
                    <a:gd name="f21" fmla="?: f13 f5 1"/>
                    <a:gd name="f22" fmla="*/ f17 1 2385"/>
                    <a:gd name="f23" fmla="*/ f16 1 0"/>
                    <a:gd name="f24" fmla="*/ f18 1 f2"/>
                    <a:gd name="f25" fmla="*/ f19 1 2385"/>
                    <a:gd name="f26" fmla="*/ f20 1 21600"/>
                    <a:gd name="f27" fmla="*/ 21600 f20 1"/>
                    <a:gd name="f28" fmla="*/ 2385 1 f22"/>
                    <a:gd name="f29" fmla="*/ 0 1 f23"/>
                    <a:gd name="f30" fmla="*/ 0 1 f22"/>
                    <a:gd name="f31" fmla="*/ 1 1 f23"/>
                    <a:gd name="f32" fmla="+- f24 0 f1"/>
                    <a:gd name="f33" fmla="min f26 f25"/>
                    <a:gd name="f34" fmla="*/ f27 1 f21"/>
                    <a:gd name="f35" fmla="*/ f30 f14 1"/>
                    <a:gd name="f36" fmla="*/ f28 f14 1"/>
                    <a:gd name="f37" fmla="val f34"/>
                    <a:gd name="f38" fmla="*/ f6 f33 1"/>
                    <a:gd name="f39" fmla="+- f37 0 f15"/>
                    <a:gd name="f40" fmla="*/ f39 1 0"/>
                    <a:gd name="f41" fmla="*/ f31 f40 1"/>
                    <a:gd name="f42" fmla="*/ f29 f40 1"/>
                    <a:gd name="f43" fmla="*/ f42 f33 1"/>
                    <a:gd name="f44" fmla="*/ f41 f3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6" y="f43"/>
                    </a:cxn>
                    <a:cxn ang="f32">
                      <a:pos x="f36" y="f43"/>
                    </a:cxn>
                    <a:cxn ang="f32">
                      <a:pos x="f35" y="f43"/>
                    </a:cxn>
                    <a:cxn ang="f32">
                      <a:pos x="f36" y="f43"/>
                    </a:cxn>
                  </a:cxnLst>
                  <a:rect l="f35" t="f43" r="f36" b="f44"/>
                  <a:pathLst>
                    <a:path w="2385">
                      <a:moveTo>
                        <a:pt x="f7" y="f38"/>
                      </a:moveTo>
                      <a:lnTo>
                        <a:pt x="f7" y="f38"/>
                      </a:lnTo>
                      <a:lnTo>
                        <a:pt x="f6" y="f38"/>
                      </a:lnTo>
                      <a:cubicBezTo>
                        <a:pt x="f8" y="f38"/>
                        <a:pt x="f9" y="f38"/>
                        <a:pt x="f7" y="f3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9" name="Freeform 24">
                  <a:extLst>
                    <a:ext uri="{FF2B5EF4-FFF2-40B4-BE49-F238E27FC236}">
                      <a16:creationId xmlns:a16="http://schemas.microsoft.com/office/drawing/2014/main" id="{DB20067A-DF8D-4F22-804C-5A5DFF5C8149}"/>
                    </a:ext>
                  </a:extLst>
                </p:cNvPr>
                <p:cNvSpPr/>
                <p:nvPr/>
              </p:nvSpPr>
              <p:spPr>
                <a:xfrm>
                  <a:off x="6616232" y="1672291"/>
                  <a:ext cx="35780" cy="738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75"/>
                    <a:gd name="f7" fmla="val 9"/>
                    <a:gd name="f8" fmla="val 51"/>
                    <a:gd name="f9" fmla="val 3"/>
                    <a:gd name="f10" fmla="val 5"/>
                    <a:gd name="f11" fmla="val 49"/>
                    <a:gd name="f12" fmla="val 66"/>
                    <a:gd name="f13" fmla="val 6"/>
                    <a:gd name="f14" fmla="val 38"/>
                    <a:gd name="f15" fmla="val 4"/>
                    <a:gd name="f16" fmla="+- 0 0 -90"/>
                    <a:gd name="f17" fmla="*/ f3 1 75"/>
                    <a:gd name="f18" fmla="*/ f4 1 9"/>
                    <a:gd name="f19" fmla="+- f7 0 f5"/>
                    <a:gd name="f20" fmla="+- f6 0 f5"/>
                    <a:gd name="f21" fmla="*/ f16 f0 1"/>
                    <a:gd name="f22" fmla="*/ f20 1 75"/>
                    <a:gd name="f23" fmla="*/ f19 1 9"/>
                    <a:gd name="f24" fmla="*/ 75 f20 1"/>
                    <a:gd name="f25" fmla="*/ 0 f19 1"/>
                    <a:gd name="f26" fmla="*/ 49 f20 1"/>
                    <a:gd name="f27" fmla="*/ 9 f19 1"/>
                    <a:gd name="f28" fmla="*/ f21 1 f2"/>
                    <a:gd name="f29" fmla="*/ f24 1 75"/>
                    <a:gd name="f30" fmla="*/ f25 1 9"/>
                    <a:gd name="f31" fmla="*/ f26 1 75"/>
                    <a:gd name="f32" fmla="*/ f27 1 9"/>
                    <a:gd name="f33" fmla="*/ 0 1 f22"/>
                    <a:gd name="f34" fmla="*/ f6 1 f22"/>
                    <a:gd name="f35" fmla="*/ 0 1 f23"/>
                    <a:gd name="f36" fmla="*/ f7 1 f23"/>
                    <a:gd name="f37" fmla="+- f28 0 f1"/>
                    <a:gd name="f38" fmla="*/ f29 1 f22"/>
                    <a:gd name="f39" fmla="*/ f30 1 f23"/>
                    <a:gd name="f40" fmla="*/ f31 1 f22"/>
                    <a:gd name="f41" fmla="*/ f32 1 f23"/>
                    <a:gd name="f42" fmla="*/ f33 f17 1"/>
                    <a:gd name="f43" fmla="*/ f34 f17 1"/>
                    <a:gd name="f44" fmla="*/ f36 f18 1"/>
                    <a:gd name="f45" fmla="*/ f35 f18 1"/>
                    <a:gd name="f46" fmla="*/ f38 f17 1"/>
                    <a:gd name="f47" fmla="*/ f39 f18 1"/>
                    <a:gd name="f48" fmla="*/ f40 f17 1"/>
                    <a:gd name="f49" fmla="*/ f41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6" y="f47"/>
                    </a:cxn>
                    <a:cxn ang="f37">
                      <a:pos x="f46" y="f47"/>
                    </a:cxn>
                    <a:cxn ang="f37">
                      <a:pos x="f48" y="f49"/>
                    </a:cxn>
                    <a:cxn ang="f37">
                      <a:pos x="f46" y="f47"/>
                    </a:cxn>
                  </a:cxnLst>
                  <a:rect l="f42" t="f45" r="f43" b="f44"/>
                  <a:pathLst>
                    <a:path w="75" h="9">
                      <a:moveTo>
                        <a:pt x="f6" y="f5"/>
                      </a:moveTo>
                      <a:lnTo>
                        <a:pt x="f6" y="f5"/>
                      </a:lnTo>
                      <a:cubicBezTo>
                        <a:pt x="f8" y="f9"/>
                        <a:pt x="f5" y="f10"/>
                        <a:pt x="f11" y="f7"/>
                      </a:cubicBezTo>
                      <a:cubicBezTo>
                        <a:pt x="f12" y="f13"/>
                        <a:pt x="f14" y="f15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0" name="Freeform 25">
                  <a:extLst>
                    <a:ext uri="{FF2B5EF4-FFF2-40B4-BE49-F238E27FC236}">
                      <a16:creationId xmlns:a16="http://schemas.microsoft.com/office/drawing/2014/main" id="{B446210D-02F5-4732-93B1-3B63E52A6BCB}"/>
                    </a:ext>
                  </a:extLst>
                </p:cNvPr>
                <p:cNvSpPr/>
                <p:nvPr/>
              </p:nvSpPr>
              <p:spPr>
                <a:xfrm>
                  <a:off x="6578065" y="1670179"/>
                  <a:ext cx="22265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7"/>
                    <a:gd name="f7" fmla="val 4"/>
                    <a:gd name="f8" fmla="val 3"/>
                    <a:gd name="f9" fmla="val 44"/>
                    <a:gd name="f10" fmla="val 43"/>
                    <a:gd name="f11" fmla="val 35"/>
                    <a:gd name="f12" fmla="val 1"/>
                    <a:gd name="f13" fmla="+- 0 0 -90"/>
                    <a:gd name="f14" fmla="*/ f3 1 47"/>
                    <a:gd name="f15" fmla="*/ f4 1 4"/>
                    <a:gd name="f16" fmla="+- f7 0 f5"/>
                    <a:gd name="f17" fmla="+- f6 0 f5"/>
                    <a:gd name="f18" fmla="*/ f13 f0 1"/>
                    <a:gd name="f19" fmla="*/ f16 1 4"/>
                    <a:gd name="f20" fmla="*/ f17 1 47"/>
                    <a:gd name="f21" fmla="*/ 0 f17 1"/>
                    <a:gd name="f22" fmla="*/ 3 f16 1"/>
                    <a:gd name="f23" fmla="*/ 44 f17 1"/>
                    <a:gd name="f24" fmla="*/ 4 f16 1"/>
                    <a:gd name="f25" fmla="*/ 47 f17 1"/>
                    <a:gd name="f26" fmla="*/ 0 f16 1"/>
                    <a:gd name="f27" fmla="*/ f18 1 f2"/>
                    <a:gd name="f28" fmla="*/ f21 1 47"/>
                    <a:gd name="f29" fmla="*/ f22 1 4"/>
                    <a:gd name="f30" fmla="*/ f23 1 47"/>
                    <a:gd name="f31" fmla="*/ f24 1 4"/>
                    <a:gd name="f32" fmla="*/ f25 1 47"/>
                    <a:gd name="f33" fmla="*/ f26 1 4"/>
                    <a:gd name="f34" fmla="*/ 0 1 f20"/>
                    <a:gd name="f35" fmla="*/ f6 1 f20"/>
                    <a:gd name="f36" fmla="*/ 0 1 f19"/>
                    <a:gd name="f37" fmla="*/ f7 1 f19"/>
                    <a:gd name="f38" fmla="+- f27 0 f1"/>
                    <a:gd name="f39" fmla="*/ f28 1 f20"/>
                    <a:gd name="f40" fmla="*/ f29 1 f19"/>
                    <a:gd name="f41" fmla="*/ f30 1 f20"/>
                    <a:gd name="f42" fmla="*/ f31 1 f19"/>
                    <a:gd name="f43" fmla="*/ f32 1 f20"/>
                    <a:gd name="f44" fmla="*/ f33 1 f19"/>
                    <a:gd name="f45" fmla="*/ f34 f14 1"/>
                    <a:gd name="f46" fmla="*/ f35 f14 1"/>
                    <a:gd name="f47" fmla="*/ f37 f15 1"/>
                    <a:gd name="f48" fmla="*/ f36 f15 1"/>
                    <a:gd name="f49" fmla="*/ f39 f14 1"/>
                    <a:gd name="f50" fmla="*/ f40 f15 1"/>
                    <a:gd name="f51" fmla="*/ f41 f14 1"/>
                    <a:gd name="f52" fmla="*/ f42 f15 1"/>
                    <a:gd name="f53" fmla="*/ f43 f14 1"/>
                    <a:gd name="f54" fmla="*/ f44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9" y="f50"/>
                    </a:cxn>
                    <a:cxn ang="f38">
                      <a:pos x="f49" y="f50"/>
                    </a:cxn>
                    <a:cxn ang="f38">
                      <a:pos x="f51" y="f52"/>
                    </a:cxn>
                    <a:cxn ang="f38">
                      <a:pos x="f53" y="f54"/>
                    </a:cxn>
                    <a:cxn ang="f38">
                      <a:pos x="f49" y="f50"/>
                    </a:cxn>
                  </a:cxnLst>
                  <a:rect l="f45" t="f48" r="f46" b="f47"/>
                  <a:pathLst>
                    <a:path w="47" h="4">
                      <a:moveTo>
                        <a:pt x="f5" y="f8"/>
                      </a:moveTo>
                      <a:lnTo>
                        <a:pt x="f5" y="f8"/>
                      </a:lnTo>
                      <a:lnTo>
                        <a:pt x="f9" y="f7"/>
                      </a:lnTo>
                      <a:cubicBezTo>
                        <a:pt x="f10" y="f8"/>
                        <a:pt x="f11" y="f12"/>
                        <a:pt x="f6" y="f5"/>
                      </a:cubicBezTo>
                      <a:lnTo>
                        <a:pt x="f5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1" name="Freeform 26">
                  <a:extLst>
                    <a:ext uri="{FF2B5EF4-FFF2-40B4-BE49-F238E27FC236}">
                      <a16:creationId xmlns:a16="http://schemas.microsoft.com/office/drawing/2014/main" id="{555D9DA7-C298-4141-AC4E-F03EFC4B4050}"/>
                    </a:ext>
                  </a:extLst>
                </p:cNvPr>
                <p:cNvSpPr/>
                <p:nvPr/>
              </p:nvSpPr>
              <p:spPr>
                <a:xfrm>
                  <a:off x="6567732" y="1672291"/>
                  <a:ext cx="10332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2"/>
                    <a:gd name="f7" fmla="val 2"/>
                    <a:gd name="f8" fmla="val 5"/>
                    <a:gd name="f9" fmla="+- 0 0 -90"/>
                    <a:gd name="f10" fmla="*/ f3 1 22"/>
                    <a:gd name="f11" fmla="*/ f4 1 2"/>
                    <a:gd name="f12" fmla="+- f7 0 f5"/>
                    <a:gd name="f13" fmla="+- f6 0 f5"/>
                    <a:gd name="f14" fmla="*/ f9 f0 1"/>
                    <a:gd name="f15" fmla="*/ f12 1 2"/>
                    <a:gd name="f16" fmla="*/ f13 1 22"/>
                    <a:gd name="f17" fmla="*/ 0 f13 1"/>
                    <a:gd name="f18" fmla="*/ 2 f12 1"/>
                    <a:gd name="f19" fmla="*/ 22 f13 1"/>
                    <a:gd name="f20" fmla="*/ 0 f12 1"/>
                    <a:gd name="f21" fmla="*/ 5 f13 1"/>
                    <a:gd name="f22" fmla="*/ f14 1 f2"/>
                    <a:gd name="f23" fmla="*/ f17 1 22"/>
                    <a:gd name="f24" fmla="*/ f18 1 2"/>
                    <a:gd name="f25" fmla="*/ f19 1 22"/>
                    <a:gd name="f26" fmla="*/ f20 1 2"/>
                    <a:gd name="f27" fmla="*/ f21 1 22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5"/>
                    <a:gd name="f37" fmla="*/ f27 1 f16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1 1"/>
                    <a:gd name="f46" fmla="*/ f37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5"/>
                    </a:cxn>
                    <a:cxn ang="f32">
                      <a:pos x="f46" y="f45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22" h="2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5"/>
                      </a:lnTo>
                      <a:lnTo>
                        <a:pt x="f8" y="f5"/>
                      </a:lnTo>
                      <a:lnTo>
                        <a:pt x="f5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2" name="Freeform 27">
                  <a:extLst>
                    <a:ext uri="{FF2B5EF4-FFF2-40B4-BE49-F238E27FC236}">
                      <a16:creationId xmlns:a16="http://schemas.microsoft.com/office/drawing/2014/main" id="{6F3738D1-0025-4CA6-B0EB-61F25C4DF31F}"/>
                    </a:ext>
                  </a:extLst>
                </p:cNvPr>
                <p:cNvSpPr/>
                <p:nvPr/>
              </p:nvSpPr>
              <p:spPr>
                <a:xfrm>
                  <a:off x="6436525" y="1667015"/>
                  <a:ext cx="42940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90"/>
                    <a:gd name="f7" fmla="val 4"/>
                    <a:gd name="f8" fmla="val 63"/>
                    <a:gd name="f9" fmla="val 44"/>
                    <a:gd name="f10" fmla="val 2"/>
                    <a:gd name="f11" fmla="val 23"/>
                    <a:gd name="f12" fmla="val 25"/>
                    <a:gd name="f13" fmla="val 3"/>
                    <a:gd name="f14" fmla="val 51"/>
                    <a:gd name="f15" fmla="val 76"/>
                    <a:gd name="f16" fmla="val 79"/>
                    <a:gd name="f17" fmla="+- 0 0 -90"/>
                    <a:gd name="f18" fmla="*/ f3 1 90"/>
                    <a:gd name="f19" fmla="*/ f4 1 4"/>
                    <a:gd name="f20" fmla="+- f7 0 f5"/>
                    <a:gd name="f21" fmla="+- f6 0 f5"/>
                    <a:gd name="f22" fmla="*/ f17 f0 1"/>
                    <a:gd name="f23" fmla="*/ f20 1 4"/>
                    <a:gd name="f24" fmla="*/ f21 1 90"/>
                    <a:gd name="f25" fmla="*/ 63 f21 1"/>
                    <a:gd name="f26" fmla="*/ 0 f20 1"/>
                    <a:gd name="f27" fmla="*/ 0 f21 1"/>
                    <a:gd name="f28" fmla="*/ 2 f20 1"/>
                    <a:gd name="f29" fmla="*/ 76 f21 1"/>
                    <a:gd name="f30" fmla="*/ 4 f20 1"/>
                    <a:gd name="f31" fmla="*/ f22 1 f2"/>
                    <a:gd name="f32" fmla="*/ f25 1 90"/>
                    <a:gd name="f33" fmla="*/ f26 1 4"/>
                    <a:gd name="f34" fmla="*/ f27 1 90"/>
                    <a:gd name="f35" fmla="*/ f28 1 4"/>
                    <a:gd name="f36" fmla="*/ f29 1 90"/>
                    <a:gd name="f37" fmla="*/ f30 1 4"/>
                    <a:gd name="f38" fmla="*/ 0 1 f24"/>
                    <a:gd name="f39" fmla="*/ f6 1 f24"/>
                    <a:gd name="f40" fmla="*/ 0 1 f23"/>
                    <a:gd name="f41" fmla="*/ f7 1 f23"/>
                    <a:gd name="f42" fmla="+- f31 0 f1"/>
                    <a:gd name="f43" fmla="*/ f32 1 f24"/>
                    <a:gd name="f44" fmla="*/ f33 1 f23"/>
                    <a:gd name="f45" fmla="*/ f34 1 f24"/>
                    <a:gd name="f46" fmla="*/ f35 1 f23"/>
                    <a:gd name="f47" fmla="*/ f36 1 f24"/>
                    <a:gd name="f48" fmla="*/ f37 1 f23"/>
                    <a:gd name="f49" fmla="*/ f38 f18 1"/>
                    <a:gd name="f50" fmla="*/ f39 f18 1"/>
                    <a:gd name="f51" fmla="*/ f41 f19 1"/>
                    <a:gd name="f52" fmla="*/ f40 f19 1"/>
                    <a:gd name="f53" fmla="*/ f43 f18 1"/>
                    <a:gd name="f54" fmla="*/ f44 f19 1"/>
                    <a:gd name="f55" fmla="*/ f45 f18 1"/>
                    <a:gd name="f56" fmla="*/ f46 f19 1"/>
                    <a:gd name="f57" fmla="*/ f47 f18 1"/>
                    <a:gd name="f58" fmla="*/ f48 f1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2">
                      <a:pos x="f53" y="f54"/>
                    </a:cxn>
                    <a:cxn ang="f42">
                      <a:pos x="f53" y="f54"/>
                    </a:cxn>
                    <a:cxn ang="f42">
                      <a:pos x="f55" y="f56"/>
                    </a:cxn>
                    <a:cxn ang="f42">
                      <a:pos x="f57" y="f58"/>
                    </a:cxn>
                    <a:cxn ang="f42">
                      <a:pos x="f53" y="f54"/>
                    </a:cxn>
                  </a:cxnLst>
                  <a:rect l="f49" t="f52" r="f50" b="f51"/>
                  <a:pathLst>
                    <a:path w="90" h="4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11" y="f10"/>
                        <a:pt x="f5" y="f10"/>
                      </a:cubicBezTo>
                      <a:cubicBezTo>
                        <a:pt x="f12" y="f13"/>
                        <a:pt x="f14" y="f7"/>
                        <a:pt x="f15" y="f7"/>
                      </a:cubicBezTo>
                      <a:cubicBezTo>
                        <a:pt x="f16" y="f10"/>
                        <a:pt x="f6" y="f5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3" name="Freeform 28">
                  <a:extLst>
                    <a:ext uri="{FF2B5EF4-FFF2-40B4-BE49-F238E27FC236}">
                      <a16:creationId xmlns:a16="http://schemas.microsoft.com/office/drawing/2014/main" id="{25CCC560-80D2-4274-896B-2ECA2694A0CB}"/>
                    </a:ext>
                  </a:extLst>
                </p:cNvPr>
                <p:cNvSpPr/>
                <p:nvPr/>
              </p:nvSpPr>
              <p:spPr>
                <a:xfrm>
                  <a:off x="6508882" y="1668066"/>
                  <a:ext cx="2386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3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5 f13 1"/>
                    <a:gd name="f17" fmla="*/ 0 f12 1"/>
                    <a:gd name="f18" fmla="*/ 0 f13 1"/>
                    <a:gd name="f19" fmla="*/ 1 f12 1"/>
                    <a:gd name="f20" fmla="*/ 0 1 f12"/>
                    <a:gd name="f21" fmla="*/ f7 1 f12"/>
                    <a:gd name="f22" fmla="*/ f14 1 f2"/>
                    <a:gd name="f23" fmla="*/ f16 1 5"/>
                    <a:gd name="f24" fmla="*/ f18 1 5"/>
                    <a:gd name="f25" fmla="*/ f17 1 f12"/>
                    <a:gd name="f26" fmla="*/ f19 1 f12"/>
                    <a:gd name="f27" fmla="*/ 0 1 f15"/>
                    <a:gd name="f28" fmla="*/ f6 1 f15"/>
                    <a:gd name="f29" fmla="*/ f21 f11 1"/>
                    <a:gd name="f30" fmla="*/ f20 f11 1"/>
                    <a:gd name="f31" fmla="+- f22 0 f1"/>
                    <a:gd name="f32" fmla="*/ f23 1 f15"/>
                    <a:gd name="f33" fmla="*/ f24 1 f15"/>
                    <a:gd name="f34" fmla="*/ f27 f10 1"/>
                    <a:gd name="f35" fmla="*/ f28 f10 1"/>
                    <a:gd name="f36" fmla="*/ f25 f11 1"/>
                    <a:gd name="f37" fmla="*/ f26 f11 1"/>
                    <a:gd name="f38" fmla="*/ f32 f10 1"/>
                    <a:gd name="f39" fmla="*/ f33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8" y="f36"/>
                    </a:cxn>
                    <a:cxn ang="f31">
                      <a:pos x="f38" y="f36"/>
                    </a:cxn>
                    <a:cxn ang="f31">
                      <a:pos x="f39" y="f37"/>
                    </a:cxn>
                    <a:cxn ang="f31">
                      <a:pos x="f38" y="f36"/>
                    </a:cxn>
                  </a:cxnLst>
                  <a:rect l="f34" t="f30" r="f35" b="f29"/>
                  <a:pathLst>
                    <a:path w="5" h="1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7"/>
                      </a:lnTo>
                      <a:cubicBezTo>
                        <a:pt x="f8" y="f7"/>
                        <a:pt x="f6" y="f7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4" name="Freeform 29">
                  <a:extLst>
                    <a:ext uri="{FF2B5EF4-FFF2-40B4-BE49-F238E27FC236}">
                      <a16:creationId xmlns:a16="http://schemas.microsoft.com/office/drawing/2014/main" id="{4522E2BF-3D5F-4BD0-B4C2-F06DEB06D8F2}"/>
                    </a:ext>
                  </a:extLst>
                </p:cNvPr>
                <p:cNvSpPr/>
                <p:nvPr/>
              </p:nvSpPr>
              <p:spPr>
                <a:xfrm>
                  <a:off x="6325992" y="1669127"/>
                  <a:ext cx="2386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4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0 f13 1"/>
                    <a:gd name="f17" fmla="*/ 0 f12 1"/>
                    <a:gd name="f18" fmla="*/ 4 f13 1"/>
                    <a:gd name="f19" fmla="*/ 1 f12 1"/>
                    <a:gd name="f20" fmla="*/ 5 f13 1"/>
                    <a:gd name="f21" fmla="*/ 0 1 f12"/>
                    <a:gd name="f22" fmla="*/ f7 1 f12"/>
                    <a:gd name="f23" fmla="*/ f14 1 f2"/>
                    <a:gd name="f24" fmla="*/ f16 1 5"/>
                    <a:gd name="f25" fmla="*/ f18 1 5"/>
                    <a:gd name="f26" fmla="*/ f20 1 5"/>
                    <a:gd name="f27" fmla="*/ f17 1 f12"/>
                    <a:gd name="f28" fmla="*/ f19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40"/>
                    </a:cxn>
                    <a:cxn ang="f33">
                      <a:pos x="f43" y="f39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5" h="1">
                      <a:moveTo>
                        <a:pt x="f5" y="f5"/>
                      </a:moveTo>
                      <a:lnTo>
                        <a:pt x="f5" y="f5"/>
                      </a:lnTo>
                      <a:lnTo>
                        <a:pt x="f8" y="f7"/>
                      </a:lnTo>
                      <a:cubicBezTo>
                        <a:pt x="f8" y="f7"/>
                        <a:pt x="f8" y="f5"/>
                        <a:pt x="f6" y="f5"/>
                      </a:cubicBezTo>
                      <a:lnTo>
                        <a:pt x="f5" y="f5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5" name="Freeform 30">
                  <a:extLst>
                    <a:ext uri="{FF2B5EF4-FFF2-40B4-BE49-F238E27FC236}">
                      <a16:creationId xmlns:a16="http://schemas.microsoft.com/office/drawing/2014/main" id="{A447552D-2160-4411-9EF7-05C14D44CA56}"/>
                    </a:ext>
                  </a:extLst>
                </p:cNvPr>
                <p:cNvSpPr/>
                <p:nvPr/>
              </p:nvSpPr>
              <p:spPr>
                <a:xfrm>
                  <a:off x="6472306" y="1669127"/>
                  <a:ext cx="22265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7"/>
                    <a:gd name="f7" fmla="val 2"/>
                    <a:gd name="f8" fmla="val 6"/>
                    <a:gd name="f9" fmla="val 25"/>
                    <a:gd name="f10" fmla="val 36"/>
                    <a:gd name="f11" fmla="val 1"/>
                    <a:gd name="f12" fmla="val 33"/>
                    <a:gd name="f13" fmla="val 18"/>
                    <a:gd name="f14" fmla="+- 0 0 -90"/>
                    <a:gd name="f15" fmla="*/ f3 1 47"/>
                    <a:gd name="f16" fmla="*/ f4 1 2"/>
                    <a:gd name="f17" fmla="+- f7 0 f5"/>
                    <a:gd name="f18" fmla="+- f6 0 f5"/>
                    <a:gd name="f19" fmla="*/ f14 f0 1"/>
                    <a:gd name="f20" fmla="*/ f17 1 2"/>
                    <a:gd name="f21" fmla="*/ f18 1 47"/>
                    <a:gd name="f22" fmla="*/ 6 f18 1"/>
                    <a:gd name="f23" fmla="*/ 2 f17 1"/>
                    <a:gd name="f24" fmla="*/ 47 f18 1"/>
                    <a:gd name="f25" fmla="*/ 0 f17 1"/>
                    <a:gd name="f26" fmla="*/ 2 f18 1"/>
                    <a:gd name="f27" fmla="*/ 1 f17 1"/>
                    <a:gd name="f28" fmla="*/ f19 1 f2"/>
                    <a:gd name="f29" fmla="*/ f22 1 47"/>
                    <a:gd name="f30" fmla="*/ f23 1 2"/>
                    <a:gd name="f31" fmla="*/ f24 1 47"/>
                    <a:gd name="f32" fmla="*/ f25 1 2"/>
                    <a:gd name="f33" fmla="*/ f26 1 47"/>
                    <a:gd name="f34" fmla="*/ f27 1 2"/>
                    <a:gd name="f35" fmla="*/ 0 1 f21"/>
                    <a:gd name="f36" fmla="*/ f6 1 f21"/>
                    <a:gd name="f37" fmla="*/ 0 1 f20"/>
                    <a:gd name="f38" fmla="*/ f7 1 f20"/>
                    <a:gd name="f39" fmla="+- f28 0 f1"/>
                    <a:gd name="f40" fmla="*/ f29 1 f21"/>
                    <a:gd name="f41" fmla="*/ f30 1 f20"/>
                    <a:gd name="f42" fmla="*/ f31 1 f21"/>
                    <a:gd name="f43" fmla="*/ f32 1 f20"/>
                    <a:gd name="f44" fmla="*/ f33 1 f21"/>
                    <a:gd name="f45" fmla="*/ f34 1 f20"/>
                    <a:gd name="f46" fmla="*/ f35 f15 1"/>
                    <a:gd name="f47" fmla="*/ f36 f15 1"/>
                    <a:gd name="f48" fmla="*/ f38 f16 1"/>
                    <a:gd name="f49" fmla="*/ f37 f16 1"/>
                    <a:gd name="f50" fmla="*/ f40 f15 1"/>
                    <a:gd name="f51" fmla="*/ f41 f16 1"/>
                    <a:gd name="f52" fmla="*/ f42 f15 1"/>
                    <a:gd name="f53" fmla="*/ f43 f16 1"/>
                    <a:gd name="f54" fmla="*/ f44 f15 1"/>
                    <a:gd name="f55" fmla="*/ f45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50" y="f51"/>
                    </a:cxn>
                    <a:cxn ang="f39">
                      <a:pos x="f50" y="f51"/>
                    </a:cxn>
                    <a:cxn ang="f39">
                      <a:pos x="f52" y="f53"/>
                    </a:cxn>
                    <a:cxn ang="f39">
                      <a:pos x="f54" y="f55"/>
                    </a:cxn>
                    <a:cxn ang="f39">
                      <a:pos x="f50" y="f51"/>
                    </a:cxn>
                  </a:cxnLst>
                  <a:rect l="f46" t="f49" r="f47" b="f48"/>
                  <a:pathLst>
                    <a:path w="47" h="2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9" y="f7"/>
                        <a:pt x="f10" y="f11"/>
                        <a:pt x="f6" y="f5"/>
                      </a:cubicBezTo>
                      <a:cubicBezTo>
                        <a:pt x="f12" y="f5"/>
                        <a:pt x="f13" y="f11"/>
                        <a:pt x="f7" y="f11"/>
                      </a:cubicBezTo>
                      <a:cubicBezTo>
                        <a:pt x="f5" y="f11"/>
                        <a:pt x="f5" y="f7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6" name="Freeform 31">
                  <a:extLst>
                    <a:ext uri="{FF2B5EF4-FFF2-40B4-BE49-F238E27FC236}">
                      <a16:creationId xmlns:a16="http://schemas.microsoft.com/office/drawing/2014/main" id="{F1BD1578-9420-459A-A860-D4493C99D0D6}"/>
                    </a:ext>
                  </a:extLst>
                </p:cNvPr>
                <p:cNvSpPr/>
                <p:nvPr/>
              </p:nvSpPr>
              <p:spPr>
                <a:xfrm>
                  <a:off x="6399940" y="1664902"/>
                  <a:ext cx="15901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3"/>
                    <a:gd name="f7" fmla="val 3"/>
                    <a:gd name="f8" fmla="val 1"/>
                    <a:gd name="f9" fmla="val 10"/>
                    <a:gd name="f10" fmla="val 2"/>
                    <a:gd name="f11" fmla="val 21"/>
                    <a:gd name="f12" fmla="val 23"/>
                    <a:gd name="f13" fmla="+- 0 0 -90"/>
                    <a:gd name="f14" fmla="*/ f3 1 33"/>
                    <a:gd name="f15" fmla="*/ f4 1 3"/>
                    <a:gd name="f16" fmla="+- f7 0 f5"/>
                    <a:gd name="f17" fmla="+- f6 0 f5"/>
                    <a:gd name="f18" fmla="*/ f13 f0 1"/>
                    <a:gd name="f19" fmla="*/ f16 1 3"/>
                    <a:gd name="f20" fmla="*/ f17 1 33"/>
                    <a:gd name="f21" fmla="*/ 0 f17 1"/>
                    <a:gd name="f22" fmla="*/ 1 f16 1"/>
                    <a:gd name="f23" fmla="*/ 33 f17 1"/>
                    <a:gd name="f24" fmla="*/ 3 f16 1"/>
                    <a:gd name="f25" fmla="*/ f18 1 f2"/>
                    <a:gd name="f26" fmla="*/ f21 1 33"/>
                    <a:gd name="f27" fmla="*/ f22 1 3"/>
                    <a:gd name="f28" fmla="*/ f23 1 33"/>
                    <a:gd name="f29" fmla="*/ f24 1 3"/>
                    <a:gd name="f30" fmla="*/ 0 1 f20"/>
                    <a:gd name="f31" fmla="*/ f6 1 f20"/>
                    <a:gd name="f32" fmla="*/ 0 1 f19"/>
                    <a:gd name="f33" fmla="*/ f7 1 f19"/>
                    <a:gd name="f34" fmla="+- f25 0 f1"/>
                    <a:gd name="f35" fmla="*/ f26 1 f20"/>
                    <a:gd name="f36" fmla="*/ f27 1 f19"/>
                    <a:gd name="f37" fmla="*/ f28 1 f20"/>
                    <a:gd name="f38" fmla="*/ f29 1 f19"/>
                    <a:gd name="f39" fmla="*/ f30 f14 1"/>
                    <a:gd name="f40" fmla="*/ f31 f14 1"/>
                    <a:gd name="f41" fmla="*/ f33 f15 1"/>
                    <a:gd name="f42" fmla="*/ f32 f15 1"/>
                    <a:gd name="f43" fmla="*/ f35 f14 1"/>
                    <a:gd name="f44" fmla="*/ f36 f15 1"/>
                    <a:gd name="f45" fmla="*/ f37 f14 1"/>
                    <a:gd name="f46" fmla="*/ f38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4">
                      <a:pos x="f43" y="f44"/>
                    </a:cxn>
                    <a:cxn ang="f34">
                      <a:pos x="f43" y="f44"/>
                    </a:cxn>
                    <a:cxn ang="f34">
                      <a:pos x="f45" y="f46"/>
                    </a:cxn>
                    <a:cxn ang="f34">
                      <a:pos x="f43" y="f44"/>
                    </a:cxn>
                  </a:cxnLst>
                  <a:rect l="f39" t="f42" r="f40" b="f41"/>
                  <a:pathLst>
                    <a:path w="33" h="3">
                      <a:moveTo>
                        <a:pt x="f5" y="f8"/>
                      </a:moveTo>
                      <a:lnTo>
                        <a:pt x="f5" y="f8"/>
                      </a:lnTo>
                      <a:cubicBezTo>
                        <a:pt x="f9" y="f10"/>
                        <a:pt x="f11" y="f7"/>
                        <a:pt x="f6" y="f7"/>
                      </a:cubicBezTo>
                      <a:cubicBezTo>
                        <a:pt x="f12" y="f10"/>
                        <a:pt x="f7" y="f5"/>
                        <a:pt x="f5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7" name="Freeform 32">
                  <a:extLst>
                    <a:ext uri="{FF2B5EF4-FFF2-40B4-BE49-F238E27FC236}">
                      <a16:creationId xmlns:a16="http://schemas.microsoft.com/office/drawing/2014/main" id="{BE3E557E-57E8-4D25-91A1-E9C974A50199}"/>
                    </a:ext>
                  </a:extLst>
                </p:cNvPr>
                <p:cNvSpPr/>
                <p:nvPr/>
              </p:nvSpPr>
              <p:spPr>
                <a:xfrm>
                  <a:off x="6504904" y="1667015"/>
                  <a:ext cx="3182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"/>
                    <a:gd name="f7" fmla="val 1"/>
                    <a:gd name="f8" fmla="val 3"/>
                    <a:gd name="f9" fmla="+- 0 0 -90"/>
                    <a:gd name="f10" fmla="*/ f3 1 6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6"/>
                    <a:gd name="f16" fmla="*/ 3 f13 1"/>
                    <a:gd name="f17" fmla="*/ 1 f12 1"/>
                    <a:gd name="f18" fmla="*/ 6 f13 1"/>
                    <a:gd name="f19" fmla="*/ 0 1 f12"/>
                    <a:gd name="f20" fmla="*/ f7 1 f12"/>
                    <a:gd name="f21" fmla="*/ f14 1 f2"/>
                    <a:gd name="f22" fmla="*/ f16 1 6"/>
                    <a:gd name="f23" fmla="*/ f18 1 6"/>
                    <a:gd name="f24" fmla="*/ f17 1 f12"/>
                    <a:gd name="f25" fmla="*/ 0 1 f15"/>
                    <a:gd name="f26" fmla="*/ f6 1 f15"/>
                    <a:gd name="f27" fmla="*/ f20 f11 1"/>
                    <a:gd name="f28" fmla="*/ f19 f11 1"/>
                    <a:gd name="f29" fmla="+- f21 0 f1"/>
                    <a:gd name="f30" fmla="*/ f22 1 f15"/>
                    <a:gd name="f31" fmla="*/ f23 1 f15"/>
                    <a:gd name="f32" fmla="*/ f25 f10 1"/>
                    <a:gd name="f33" fmla="*/ f26 f10 1"/>
                    <a:gd name="f34" fmla="*/ f24 f11 1"/>
                    <a:gd name="f35" fmla="*/ f30 f10 1"/>
                    <a:gd name="f36" fmla="*/ f31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35" y="f34"/>
                    </a:cxn>
                    <a:cxn ang="f29">
                      <a:pos x="f35" y="f34"/>
                    </a:cxn>
                    <a:cxn ang="f29">
                      <a:pos x="f36" y="f34"/>
                    </a:cxn>
                    <a:cxn ang="f29">
                      <a:pos x="f35" y="f34"/>
                    </a:cxn>
                  </a:cxnLst>
                  <a:rect l="f32" t="f28" r="f33" b="f27"/>
                  <a:pathLst>
                    <a:path w="6" h="1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7"/>
                      </a:lnTo>
                      <a:cubicBezTo>
                        <a:pt x="f5" y="f5"/>
                        <a:pt x="f5" y="f7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8" name="Freeform 33">
                  <a:extLst>
                    <a:ext uri="{FF2B5EF4-FFF2-40B4-BE49-F238E27FC236}">
                      <a16:creationId xmlns:a16="http://schemas.microsoft.com/office/drawing/2014/main" id="{C8939321-B165-4CC2-B509-689E2A4F10F0}"/>
                    </a:ext>
                  </a:extLst>
                </p:cNvPr>
                <p:cNvSpPr/>
                <p:nvPr/>
              </p:nvSpPr>
              <p:spPr>
                <a:xfrm>
                  <a:off x="6494571" y="1667015"/>
                  <a:ext cx="14310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1"/>
                    <a:gd name="f7" fmla="val 3"/>
                    <a:gd name="f8" fmla="val 25"/>
                    <a:gd name="f9" fmla="val 15"/>
                    <a:gd name="f10" fmla="val 1"/>
                    <a:gd name="f11" fmla="val 8"/>
                    <a:gd name="f12" fmla="val 2"/>
                    <a:gd name="f13" fmla="val 11"/>
                    <a:gd name="f14" fmla="val 22"/>
                    <a:gd name="f15" fmla="val 29"/>
                    <a:gd name="f16" fmla="val 27"/>
                    <a:gd name="f17" fmla="+- 0 0 -90"/>
                    <a:gd name="f18" fmla="*/ f3 1 31"/>
                    <a:gd name="f19" fmla="*/ f4 1 3"/>
                    <a:gd name="f20" fmla="+- f7 0 f5"/>
                    <a:gd name="f21" fmla="+- f6 0 f5"/>
                    <a:gd name="f22" fmla="*/ f17 f0 1"/>
                    <a:gd name="f23" fmla="*/ f20 1 3"/>
                    <a:gd name="f24" fmla="*/ f21 1 31"/>
                    <a:gd name="f25" fmla="*/ 25 f21 1"/>
                    <a:gd name="f26" fmla="*/ 0 f20 1"/>
                    <a:gd name="f27" fmla="*/ 0 f21 1"/>
                    <a:gd name="f28" fmla="*/ 3 f20 1"/>
                    <a:gd name="f29" fmla="*/ 31 f21 1"/>
                    <a:gd name="f30" fmla="*/ 2 f20 1"/>
                    <a:gd name="f31" fmla="*/ f22 1 f2"/>
                    <a:gd name="f32" fmla="*/ f25 1 31"/>
                    <a:gd name="f33" fmla="*/ f26 1 3"/>
                    <a:gd name="f34" fmla="*/ f27 1 31"/>
                    <a:gd name="f35" fmla="*/ f28 1 3"/>
                    <a:gd name="f36" fmla="*/ f29 1 31"/>
                    <a:gd name="f37" fmla="*/ f30 1 3"/>
                    <a:gd name="f38" fmla="*/ 0 1 f24"/>
                    <a:gd name="f39" fmla="*/ f6 1 f24"/>
                    <a:gd name="f40" fmla="*/ 0 1 f23"/>
                    <a:gd name="f41" fmla="*/ f7 1 f23"/>
                    <a:gd name="f42" fmla="+- f31 0 f1"/>
                    <a:gd name="f43" fmla="*/ f32 1 f24"/>
                    <a:gd name="f44" fmla="*/ f33 1 f23"/>
                    <a:gd name="f45" fmla="*/ f34 1 f24"/>
                    <a:gd name="f46" fmla="*/ f35 1 f23"/>
                    <a:gd name="f47" fmla="*/ f36 1 f24"/>
                    <a:gd name="f48" fmla="*/ f37 1 f23"/>
                    <a:gd name="f49" fmla="*/ f38 f18 1"/>
                    <a:gd name="f50" fmla="*/ f39 f18 1"/>
                    <a:gd name="f51" fmla="*/ f41 f19 1"/>
                    <a:gd name="f52" fmla="*/ f40 f19 1"/>
                    <a:gd name="f53" fmla="*/ f43 f18 1"/>
                    <a:gd name="f54" fmla="*/ f44 f19 1"/>
                    <a:gd name="f55" fmla="*/ f45 f18 1"/>
                    <a:gd name="f56" fmla="*/ f46 f19 1"/>
                    <a:gd name="f57" fmla="*/ f47 f18 1"/>
                    <a:gd name="f58" fmla="*/ f48 f1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2">
                      <a:pos x="f53" y="f54"/>
                    </a:cxn>
                    <a:cxn ang="f42">
                      <a:pos x="f53" y="f54"/>
                    </a:cxn>
                    <a:cxn ang="f42">
                      <a:pos x="f55" y="f56"/>
                    </a:cxn>
                    <a:cxn ang="f42">
                      <a:pos x="f57" y="f58"/>
                    </a:cxn>
                    <a:cxn ang="f42">
                      <a:pos x="f53" y="f54"/>
                    </a:cxn>
                  </a:cxnLst>
                  <a:rect l="f49" t="f52" r="f50" b="f51"/>
                  <a:pathLst>
                    <a:path w="31" h="3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11" y="f12"/>
                        <a:pt x="f5" y="f7"/>
                      </a:cubicBezTo>
                      <a:cubicBezTo>
                        <a:pt x="f13" y="f7"/>
                        <a:pt x="f14" y="f12"/>
                        <a:pt x="f6" y="f12"/>
                      </a:cubicBezTo>
                      <a:cubicBezTo>
                        <a:pt x="f15" y="f10"/>
                        <a:pt x="f1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9" name="Freeform 34">
                  <a:extLst>
                    <a:ext uri="{FF2B5EF4-FFF2-40B4-BE49-F238E27FC236}">
                      <a16:creationId xmlns:a16="http://schemas.microsoft.com/office/drawing/2014/main" id="{81DFF171-F7EF-4D9C-A3AA-D3653386C213}"/>
                    </a:ext>
                  </a:extLst>
                </p:cNvPr>
                <p:cNvSpPr/>
                <p:nvPr/>
              </p:nvSpPr>
              <p:spPr>
                <a:xfrm>
                  <a:off x="6263969" y="1669127"/>
                  <a:ext cx="94631" cy="2004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98"/>
                    <a:gd name="f7" fmla="val 27"/>
                    <a:gd name="f8" fmla="val 60"/>
                    <a:gd name="f9" fmla="val 63"/>
                    <a:gd name="f10" fmla="val 23"/>
                    <a:gd name="f11" fmla="val 113"/>
                    <a:gd name="f12" fmla="val 19"/>
                    <a:gd name="f13" fmla="val 156"/>
                    <a:gd name="f14" fmla="val 24"/>
                    <a:gd name="f15" fmla="val 21"/>
                    <a:gd name="f16" fmla="val 171"/>
                    <a:gd name="f17" fmla="val 7"/>
                    <a:gd name="f18" fmla="val 134"/>
                    <a:gd name="f19" fmla="val 133"/>
                    <a:gd name="f20" fmla="val 2"/>
                    <a:gd name="f21" fmla="val 3"/>
                    <a:gd name="f22" fmla="val 89"/>
                    <a:gd name="f23" fmla="val 6"/>
                    <a:gd name="f24" fmla="val 104"/>
                    <a:gd name="f25" fmla="val 8"/>
                    <a:gd name="f26" fmla="val 186"/>
                    <a:gd name="f27" fmla="val 11"/>
                    <a:gd name="f28" fmla="val 149"/>
                    <a:gd name="f29" fmla="val 14"/>
                    <a:gd name="f30" fmla="val 91"/>
                    <a:gd name="f31" fmla="val 16"/>
                    <a:gd name="f32" fmla="val 102"/>
                    <a:gd name="f33" fmla="val 13"/>
                    <a:gd name="f34" fmla="val 74"/>
                    <a:gd name="f35" fmla="val 97"/>
                    <a:gd name="f36" fmla="val 18"/>
                    <a:gd name="f37" fmla="val 25"/>
                    <a:gd name="f38" fmla="val 64"/>
                    <a:gd name="f39" fmla="val 46"/>
                    <a:gd name="f40" fmla="val 26"/>
                    <a:gd name="f41" fmla="+- 0 0 -90"/>
                    <a:gd name="f42" fmla="*/ f3 1 198"/>
                    <a:gd name="f43" fmla="*/ f4 1 27"/>
                    <a:gd name="f44" fmla="+- f7 0 f5"/>
                    <a:gd name="f45" fmla="+- f6 0 f5"/>
                    <a:gd name="f46" fmla="*/ f41 f0 1"/>
                    <a:gd name="f47" fmla="*/ f45 1 198"/>
                    <a:gd name="f48" fmla="*/ f44 1 27"/>
                    <a:gd name="f49" fmla="*/ 60 f45 1"/>
                    <a:gd name="f50" fmla="*/ 27 f44 1"/>
                    <a:gd name="f51" fmla="*/ 156 f45 1"/>
                    <a:gd name="f52" fmla="*/ 24 f44 1"/>
                    <a:gd name="f53" fmla="*/ 134 f45 1"/>
                    <a:gd name="f54" fmla="*/ 0 f44 1"/>
                    <a:gd name="f55" fmla="*/ 89 f45 1"/>
                    <a:gd name="f56" fmla="*/ 6 f44 1"/>
                    <a:gd name="f57" fmla="*/ 149 f45 1"/>
                    <a:gd name="f58" fmla="*/ 14 f44 1"/>
                    <a:gd name="f59" fmla="*/ 74 f45 1"/>
                    <a:gd name="f60" fmla="*/ 11 f44 1"/>
                    <a:gd name="f61" fmla="*/ 13 f45 1"/>
                    <a:gd name="f62" fmla="*/ 25 f44 1"/>
                    <a:gd name="f63" fmla="*/ 63 f45 1"/>
                    <a:gd name="f64" fmla="*/ 23 f44 1"/>
                    <a:gd name="f65" fmla="*/ f46 1 f2"/>
                    <a:gd name="f66" fmla="*/ f49 1 198"/>
                    <a:gd name="f67" fmla="*/ f50 1 27"/>
                    <a:gd name="f68" fmla="*/ f51 1 198"/>
                    <a:gd name="f69" fmla="*/ f52 1 27"/>
                    <a:gd name="f70" fmla="*/ f53 1 198"/>
                    <a:gd name="f71" fmla="*/ f54 1 27"/>
                    <a:gd name="f72" fmla="*/ f55 1 198"/>
                    <a:gd name="f73" fmla="*/ f56 1 27"/>
                    <a:gd name="f74" fmla="*/ f57 1 198"/>
                    <a:gd name="f75" fmla="*/ f58 1 27"/>
                    <a:gd name="f76" fmla="*/ f59 1 198"/>
                    <a:gd name="f77" fmla="*/ f60 1 27"/>
                    <a:gd name="f78" fmla="*/ f61 1 198"/>
                    <a:gd name="f79" fmla="*/ f62 1 27"/>
                    <a:gd name="f80" fmla="*/ f63 1 198"/>
                    <a:gd name="f81" fmla="*/ f64 1 27"/>
                    <a:gd name="f82" fmla="*/ 0 1 f47"/>
                    <a:gd name="f83" fmla="*/ f6 1 f47"/>
                    <a:gd name="f84" fmla="*/ 0 1 f48"/>
                    <a:gd name="f85" fmla="*/ f7 1 f48"/>
                    <a:gd name="f86" fmla="+- f65 0 f1"/>
                    <a:gd name="f87" fmla="*/ f66 1 f47"/>
                    <a:gd name="f88" fmla="*/ f67 1 f48"/>
                    <a:gd name="f89" fmla="*/ f68 1 f47"/>
                    <a:gd name="f90" fmla="*/ f69 1 f48"/>
                    <a:gd name="f91" fmla="*/ f70 1 f47"/>
                    <a:gd name="f92" fmla="*/ f71 1 f48"/>
                    <a:gd name="f93" fmla="*/ f72 1 f47"/>
                    <a:gd name="f94" fmla="*/ f73 1 f48"/>
                    <a:gd name="f95" fmla="*/ f74 1 f47"/>
                    <a:gd name="f96" fmla="*/ f75 1 f48"/>
                    <a:gd name="f97" fmla="*/ f76 1 f47"/>
                    <a:gd name="f98" fmla="*/ f77 1 f48"/>
                    <a:gd name="f99" fmla="*/ f78 1 f47"/>
                    <a:gd name="f100" fmla="*/ f79 1 f48"/>
                    <a:gd name="f101" fmla="*/ f80 1 f47"/>
                    <a:gd name="f102" fmla="*/ f81 1 f48"/>
                    <a:gd name="f103" fmla="*/ f82 f42 1"/>
                    <a:gd name="f104" fmla="*/ f83 f42 1"/>
                    <a:gd name="f105" fmla="*/ f85 f43 1"/>
                    <a:gd name="f106" fmla="*/ f84 f43 1"/>
                    <a:gd name="f107" fmla="*/ f87 f42 1"/>
                    <a:gd name="f108" fmla="*/ f88 f43 1"/>
                    <a:gd name="f109" fmla="*/ f89 f42 1"/>
                    <a:gd name="f110" fmla="*/ f90 f43 1"/>
                    <a:gd name="f111" fmla="*/ f91 f42 1"/>
                    <a:gd name="f112" fmla="*/ f92 f43 1"/>
                    <a:gd name="f113" fmla="*/ f93 f42 1"/>
                    <a:gd name="f114" fmla="*/ f94 f43 1"/>
                    <a:gd name="f115" fmla="*/ f95 f42 1"/>
                    <a:gd name="f116" fmla="*/ f96 f43 1"/>
                    <a:gd name="f117" fmla="*/ f97 f42 1"/>
                    <a:gd name="f118" fmla="*/ f98 f43 1"/>
                    <a:gd name="f119" fmla="*/ f99 f42 1"/>
                    <a:gd name="f120" fmla="*/ f100 f43 1"/>
                    <a:gd name="f121" fmla="*/ f101 f42 1"/>
                    <a:gd name="f122" fmla="*/ f102 f4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86">
                      <a:pos x="f107" y="f108"/>
                    </a:cxn>
                    <a:cxn ang="f86">
                      <a:pos x="f107" y="f108"/>
                    </a:cxn>
                    <a:cxn ang="f86">
                      <a:pos x="f109" y="f110"/>
                    </a:cxn>
                    <a:cxn ang="f86">
                      <a:pos x="f111" y="f112"/>
                    </a:cxn>
                    <a:cxn ang="f86">
                      <a:pos x="f113" y="f114"/>
                    </a:cxn>
                    <a:cxn ang="f86">
                      <a:pos x="f115" y="f116"/>
                    </a:cxn>
                    <a:cxn ang="f86">
                      <a:pos x="f117" y="f118"/>
                    </a:cxn>
                    <a:cxn ang="f86">
                      <a:pos x="f119" y="f120"/>
                    </a:cxn>
                    <a:cxn ang="f86">
                      <a:pos x="f121" y="f122"/>
                    </a:cxn>
                    <a:cxn ang="f86">
                      <a:pos x="f107" y="f108"/>
                    </a:cxn>
                  </a:cxnLst>
                  <a:rect l="f103" t="f106" r="f104" b="f105"/>
                  <a:pathLst>
                    <a:path w="198" h="27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9" y="f10"/>
                        <a:pt x="f11" y="f12"/>
                        <a:pt x="f13" y="f14"/>
                      </a:cubicBezTo>
                      <a:cubicBezTo>
                        <a:pt x="f6" y="f15"/>
                        <a:pt x="f16" y="f17"/>
                        <a:pt x="f18" y="f5"/>
                      </a:cubicBezTo>
                      <a:cubicBezTo>
                        <a:pt x="f19" y="f20"/>
                        <a:pt x="f19" y="f21"/>
                        <a:pt x="f22" y="f23"/>
                      </a:cubicBezTo>
                      <a:cubicBezTo>
                        <a:pt x="f24" y="f25"/>
                        <a:pt x="f26" y="f27"/>
                        <a:pt x="f28" y="f29"/>
                      </a:cubicBezTo>
                      <a:cubicBezTo>
                        <a:pt x="f30" y="f31"/>
                        <a:pt x="f32" y="f33"/>
                        <a:pt x="f34" y="f27"/>
                      </a:cubicBezTo>
                      <a:cubicBezTo>
                        <a:pt x="f35" y="f31"/>
                        <a:pt x="f5" y="f36"/>
                        <a:pt x="f33" y="f37"/>
                      </a:cubicBezTo>
                      <a:lnTo>
                        <a:pt x="f9" y="f10"/>
                      </a:lnTo>
                      <a:cubicBezTo>
                        <a:pt x="f38" y="f14"/>
                        <a:pt x="f39" y="f40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0" name="Freeform 35">
                  <a:extLst>
                    <a:ext uri="{FF2B5EF4-FFF2-40B4-BE49-F238E27FC236}">
                      <a16:creationId xmlns:a16="http://schemas.microsoft.com/office/drawing/2014/main" id="{06A2784D-C12F-4BE4-8676-6C4E3CFA2350}"/>
                    </a:ext>
                  </a:extLst>
                </p:cNvPr>
                <p:cNvSpPr/>
                <p:nvPr/>
              </p:nvSpPr>
              <p:spPr>
                <a:xfrm>
                  <a:off x="6328379" y="1664902"/>
                  <a:ext cx="47713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0"/>
                    <a:gd name="f7" fmla="val 6"/>
                    <a:gd name="f8" fmla="val 82"/>
                    <a:gd name="f9" fmla="val 79"/>
                    <a:gd name="f10" fmla="val 5"/>
                    <a:gd name="f11" fmla="val 65"/>
                    <a:gd name="f12" fmla="val 4"/>
                    <a:gd name="f13" fmla="val 38"/>
                    <a:gd name="f14" fmla="val 8"/>
                    <a:gd name="f15" fmla="val 2"/>
                    <a:gd name="f16" fmla="val 88"/>
                    <a:gd name="f17" fmla="+- 0 0 -90"/>
                    <a:gd name="f18" fmla="*/ f3 1 100"/>
                    <a:gd name="f19" fmla="*/ f4 1 6"/>
                    <a:gd name="f20" fmla="+- f7 0 f5"/>
                    <a:gd name="f21" fmla="+- f6 0 f5"/>
                    <a:gd name="f22" fmla="*/ f17 f0 1"/>
                    <a:gd name="f23" fmla="*/ f20 1 6"/>
                    <a:gd name="f24" fmla="*/ f21 1 100"/>
                    <a:gd name="f25" fmla="*/ 82 f21 1"/>
                    <a:gd name="f26" fmla="*/ 6 f20 1"/>
                    <a:gd name="f27" fmla="*/ 100 f21 1"/>
                    <a:gd name="f28" fmla="*/ 38 f21 1"/>
                    <a:gd name="f29" fmla="*/ 0 f20 1"/>
                    <a:gd name="f30" fmla="*/ 0 f21 1"/>
                    <a:gd name="f31" fmla="*/ 5 f20 1"/>
                    <a:gd name="f32" fmla="*/ 88 f21 1"/>
                    <a:gd name="f33" fmla="*/ f22 1 f2"/>
                    <a:gd name="f34" fmla="*/ f25 1 100"/>
                    <a:gd name="f35" fmla="*/ f26 1 6"/>
                    <a:gd name="f36" fmla="*/ f27 1 100"/>
                    <a:gd name="f37" fmla="*/ f28 1 100"/>
                    <a:gd name="f38" fmla="*/ f29 1 6"/>
                    <a:gd name="f39" fmla="*/ f30 1 100"/>
                    <a:gd name="f40" fmla="*/ f31 1 6"/>
                    <a:gd name="f41" fmla="*/ f32 1 100"/>
                    <a:gd name="f42" fmla="*/ 0 1 f24"/>
                    <a:gd name="f43" fmla="*/ f6 1 f24"/>
                    <a:gd name="f44" fmla="*/ 0 1 f23"/>
                    <a:gd name="f45" fmla="*/ f7 1 f23"/>
                    <a:gd name="f46" fmla="+- f33 0 f1"/>
                    <a:gd name="f47" fmla="*/ f34 1 f24"/>
                    <a:gd name="f48" fmla="*/ f35 1 f23"/>
                    <a:gd name="f49" fmla="*/ f36 1 f24"/>
                    <a:gd name="f50" fmla="*/ f37 1 f24"/>
                    <a:gd name="f51" fmla="*/ f38 1 f23"/>
                    <a:gd name="f52" fmla="*/ f39 1 f24"/>
                    <a:gd name="f53" fmla="*/ f40 1 f23"/>
                    <a:gd name="f54" fmla="*/ f41 1 f24"/>
                    <a:gd name="f55" fmla="*/ f42 f18 1"/>
                    <a:gd name="f56" fmla="*/ f43 f18 1"/>
                    <a:gd name="f57" fmla="*/ f45 f19 1"/>
                    <a:gd name="f58" fmla="*/ f44 f19 1"/>
                    <a:gd name="f59" fmla="*/ f47 f18 1"/>
                    <a:gd name="f60" fmla="*/ f48 f19 1"/>
                    <a:gd name="f61" fmla="*/ f49 f18 1"/>
                    <a:gd name="f62" fmla="*/ f50 f18 1"/>
                    <a:gd name="f63" fmla="*/ f51 f19 1"/>
                    <a:gd name="f64" fmla="*/ f52 f18 1"/>
                    <a:gd name="f65" fmla="*/ f53 f19 1"/>
                    <a:gd name="f66" fmla="*/ f54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6">
                      <a:pos x="f59" y="f60"/>
                    </a:cxn>
                    <a:cxn ang="f46">
                      <a:pos x="f59" y="f60"/>
                    </a:cxn>
                    <a:cxn ang="f46">
                      <a:pos x="f61" y="f60"/>
                    </a:cxn>
                    <a:cxn ang="f46">
                      <a:pos x="f62" y="f63"/>
                    </a:cxn>
                    <a:cxn ang="f46">
                      <a:pos x="f64" y="f65"/>
                    </a:cxn>
                    <a:cxn ang="f46">
                      <a:pos x="f66" y="f60"/>
                    </a:cxn>
                    <a:cxn ang="f46">
                      <a:pos x="f59" y="f60"/>
                    </a:cxn>
                  </a:cxnLst>
                  <a:rect l="f55" t="f58" r="f56" b="f57"/>
                  <a:pathLst>
                    <a:path w="100" h="6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7"/>
                      </a:lnTo>
                      <a:cubicBezTo>
                        <a:pt x="f9" y="f10"/>
                        <a:pt x="f11" y="f12"/>
                        <a:pt x="f13" y="f5"/>
                      </a:cubicBezTo>
                      <a:cubicBezTo>
                        <a:pt x="f14" y="f15"/>
                        <a:pt x="f15" y="f12"/>
                        <a:pt x="f5" y="f10"/>
                      </a:cubicBezTo>
                      <a:lnTo>
                        <a:pt x="f16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1" name="Freeform 36">
                  <a:extLst>
                    <a:ext uri="{FF2B5EF4-FFF2-40B4-BE49-F238E27FC236}">
                      <a16:creationId xmlns:a16="http://schemas.microsoft.com/office/drawing/2014/main" id="{976A026D-337F-4100-AFCB-310D3F3897FE}"/>
                    </a:ext>
                  </a:extLst>
                </p:cNvPr>
                <p:cNvSpPr/>
                <p:nvPr/>
              </p:nvSpPr>
              <p:spPr>
                <a:xfrm>
                  <a:off x="6376092" y="1667015"/>
                  <a:ext cx="67592" cy="1055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42"/>
                    <a:gd name="f7" fmla="val 14"/>
                    <a:gd name="f8" fmla="val 80"/>
                    <a:gd name="f9" fmla="val 3"/>
                    <a:gd name="f10" fmla="val 66"/>
                    <a:gd name="f11" fmla="val 7"/>
                    <a:gd name="f12" fmla="val 23"/>
                    <a:gd name="f13" fmla="val 9"/>
                    <a:gd name="f14" fmla="val 49"/>
                    <a:gd name="f15" fmla="val 102"/>
                    <a:gd name="f16" fmla="val 86"/>
                    <a:gd name="f17" fmla="val 10"/>
                    <a:gd name="f18" fmla="val 118"/>
                    <a:gd name="f19" fmla="val 8"/>
                    <a:gd name="f20" fmla="val 33"/>
                    <a:gd name="f21" fmla="val 6"/>
                    <a:gd name="f22" fmla="val 81"/>
                    <a:gd name="f23" fmla="val 97"/>
                    <a:gd name="f24" fmla="val 112"/>
                    <a:gd name="f25" fmla="val 2"/>
                    <a:gd name="f26" fmla="val 127"/>
                    <a:gd name="f27" fmla="val 111"/>
                    <a:gd name="f28" fmla="val 1"/>
                    <a:gd name="f29" fmla="val 83"/>
                    <a:gd name="f30" fmla="val 85"/>
                    <a:gd name="f31" fmla="val 89"/>
                    <a:gd name="f32" fmla="val 90"/>
                    <a:gd name="f33" fmla="val 84"/>
                    <a:gd name="f34" fmla="val 82"/>
                    <a:gd name="f35" fmla="val 56"/>
                    <a:gd name="f36" fmla="val 76"/>
                    <a:gd name="f37" fmla="val 18"/>
                    <a:gd name="f38" fmla="val 40"/>
                    <a:gd name="f39" fmla="+- 0 0 -90"/>
                    <a:gd name="f40" fmla="*/ f3 1 142"/>
                    <a:gd name="f41" fmla="*/ f4 1 14"/>
                    <a:gd name="f42" fmla="+- f7 0 f5"/>
                    <a:gd name="f43" fmla="+- f6 0 f5"/>
                    <a:gd name="f44" fmla="*/ f39 f0 1"/>
                    <a:gd name="f45" fmla="*/ f43 1 142"/>
                    <a:gd name="f46" fmla="*/ f42 1 14"/>
                    <a:gd name="f47" fmla="*/ 80 f43 1"/>
                    <a:gd name="f48" fmla="*/ 3 f42 1"/>
                    <a:gd name="f49" fmla="*/ 49 f43 1"/>
                    <a:gd name="f50" fmla="*/ 14 f42 1"/>
                    <a:gd name="f51" fmla="*/ 118 f43 1"/>
                    <a:gd name="f52" fmla="*/ 8 f42 1"/>
                    <a:gd name="f53" fmla="*/ 81 f43 1"/>
                    <a:gd name="f54" fmla="*/ 127 f43 1"/>
                    <a:gd name="f55" fmla="*/ 2 f42 1"/>
                    <a:gd name="f56" fmla="*/ 83 f43 1"/>
                    <a:gd name="f57" fmla="*/ 0 f42 1"/>
                    <a:gd name="f58" fmla="*/ 85 f43 1"/>
                    <a:gd name="f59" fmla="*/ 1 f42 1"/>
                    <a:gd name="f60" fmla="*/ 86 f43 1"/>
                    <a:gd name="f61" fmla="*/ 84 f43 1"/>
                    <a:gd name="f62" fmla="*/ 0 f43 1"/>
                    <a:gd name="f63" fmla="*/ f44 1 f2"/>
                    <a:gd name="f64" fmla="*/ f47 1 142"/>
                    <a:gd name="f65" fmla="*/ f48 1 14"/>
                    <a:gd name="f66" fmla="*/ f49 1 142"/>
                    <a:gd name="f67" fmla="*/ f50 1 14"/>
                    <a:gd name="f68" fmla="*/ f51 1 142"/>
                    <a:gd name="f69" fmla="*/ f52 1 14"/>
                    <a:gd name="f70" fmla="*/ f53 1 142"/>
                    <a:gd name="f71" fmla="*/ f54 1 142"/>
                    <a:gd name="f72" fmla="*/ f55 1 14"/>
                    <a:gd name="f73" fmla="*/ f56 1 142"/>
                    <a:gd name="f74" fmla="*/ f57 1 14"/>
                    <a:gd name="f75" fmla="*/ f58 1 142"/>
                    <a:gd name="f76" fmla="*/ f59 1 14"/>
                    <a:gd name="f77" fmla="*/ f60 1 142"/>
                    <a:gd name="f78" fmla="*/ f61 1 142"/>
                    <a:gd name="f79" fmla="*/ f62 1 142"/>
                    <a:gd name="f80" fmla="*/ 0 1 f45"/>
                    <a:gd name="f81" fmla="*/ f6 1 f45"/>
                    <a:gd name="f82" fmla="*/ 0 1 f46"/>
                    <a:gd name="f83" fmla="*/ f7 1 f46"/>
                    <a:gd name="f84" fmla="+- f63 0 f1"/>
                    <a:gd name="f85" fmla="*/ f64 1 f45"/>
                    <a:gd name="f86" fmla="*/ f65 1 f46"/>
                    <a:gd name="f87" fmla="*/ f66 1 f45"/>
                    <a:gd name="f88" fmla="*/ f67 1 f46"/>
                    <a:gd name="f89" fmla="*/ f68 1 f45"/>
                    <a:gd name="f90" fmla="*/ f69 1 f46"/>
                    <a:gd name="f91" fmla="*/ f70 1 f45"/>
                    <a:gd name="f92" fmla="*/ f71 1 f45"/>
                    <a:gd name="f93" fmla="*/ f72 1 f46"/>
                    <a:gd name="f94" fmla="*/ f73 1 f45"/>
                    <a:gd name="f95" fmla="*/ f74 1 f46"/>
                    <a:gd name="f96" fmla="*/ f75 1 f45"/>
                    <a:gd name="f97" fmla="*/ f76 1 f46"/>
                    <a:gd name="f98" fmla="*/ f77 1 f45"/>
                    <a:gd name="f99" fmla="*/ f78 1 f45"/>
                    <a:gd name="f100" fmla="*/ f79 1 f45"/>
                    <a:gd name="f101" fmla="*/ f80 f40 1"/>
                    <a:gd name="f102" fmla="*/ f81 f40 1"/>
                    <a:gd name="f103" fmla="*/ f83 f41 1"/>
                    <a:gd name="f104" fmla="*/ f82 f41 1"/>
                    <a:gd name="f105" fmla="*/ f85 f40 1"/>
                    <a:gd name="f106" fmla="*/ f86 f41 1"/>
                    <a:gd name="f107" fmla="*/ f87 f40 1"/>
                    <a:gd name="f108" fmla="*/ f88 f41 1"/>
                    <a:gd name="f109" fmla="*/ f89 f40 1"/>
                    <a:gd name="f110" fmla="*/ f90 f41 1"/>
                    <a:gd name="f111" fmla="*/ f91 f40 1"/>
                    <a:gd name="f112" fmla="*/ f92 f40 1"/>
                    <a:gd name="f113" fmla="*/ f93 f41 1"/>
                    <a:gd name="f114" fmla="*/ f94 f40 1"/>
                    <a:gd name="f115" fmla="*/ f95 f41 1"/>
                    <a:gd name="f116" fmla="*/ f96 f40 1"/>
                    <a:gd name="f117" fmla="*/ f97 f41 1"/>
                    <a:gd name="f118" fmla="*/ f98 f40 1"/>
                    <a:gd name="f119" fmla="*/ f99 f40 1"/>
                    <a:gd name="f120" fmla="*/ f100 f4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84">
                      <a:pos x="f105" y="f106"/>
                    </a:cxn>
                    <a:cxn ang="f84">
                      <a:pos x="f105" y="f106"/>
                    </a:cxn>
                    <a:cxn ang="f84">
                      <a:pos x="f107" y="f108"/>
                    </a:cxn>
                    <a:cxn ang="f84">
                      <a:pos x="f109" y="f110"/>
                    </a:cxn>
                    <a:cxn ang="f84">
                      <a:pos x="f111" y="f106"/>
                    </a:cxn>
                    <a:cxn ang="f84">
                      <a:pos x="f112" y="f113"/>
                    </a:cxn>
                    <a:cxn ang="f84">
                      <a:pos x="f114" y="f115"/>
                    </a:cxn>
                    <a:cxn ang="f84">
                      <a:pos x="f116" y="f117"/>
                    </a:cxn>
                    <a:cxn ang="f84">
                      <a:pos x="f116" y="f117"/>
                    </a:cxn>
                    <a:cxn ang="f84">
                      <a:pos x="f116" y="f117"/>
                    </a:cxn>
                    <a:cxn ang="f84">
                      <a:pos x="f118" y="f117"/>
                    </a:cxn>
                    <a:cxn ang="f84">
                      <a:pos x="f119" y="f117"/>
                    </a:cxn>
                    <a:cxn ang="f84">
                      <a:pos x="f105" y="f106"/>
                    </a:cxn>
                    <a:cxn ang="f84">
                      <a:pos x="f119" y="f117"/>
                    </a:cxn>
                    <a:cxn ang="f84">
                      <a:pos x="f116" y="f117"/>
                    </a:cxn>
                    <a:cxn ang="f84">
                      <a:pos x="f116" y="f117"/>
                    </a:cxn>
                    <a:cxn ang="f84">
                      <a:pos x="f120" y="f106"/>
                    </a:cxn>
                    <a:cxn ang="f84">
                      <a:pos x="f105" y="f106"/>
                    </a:cxn>
                  </a:cxnLst>
                  <a:rect l="f101" t="f104" r="f102" b="f103"/>
                  <a:pathLst>
                    <a:path w="142" h="14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11"/>
                        <a:pt x="f12" y="f13"/>
                        <a:pt x="f14" y="f7"/>
                      </a:cubicBezTo>
                      <a:cubicBezTo>
                        <a:pt x="f15" y="f7"/>
                        <a:pt x="f16" y="f17"/>
                        <a:pt x="f18" y="f19"/>
                      </a:cubicBezTo>
                      <a:cubicBezTo>
                        <a:pt x="f20" y="f13"/>
                        <a:pt x="f6" y="f21"/>
                        <a:pt x="f22" y="f9"/>
                      </a:cubicBezTo>
                      <a:cubicBezTo>
                        <a:pt x="f23" y="f9"/>
                        <a:pt x="f24" y="f25"/>
                        <a:pt x="f26" y="f25"/>
                      </a:cubicBezTo>
                      <a:cubicBezTo>
                        <a:pt x="f27" y="f25"/>
                        <a:pt x="f23" y="f28"/>
                        <a:pt x="f29" y="f5"/>
                      </a:cubicBezTo>
                      <a:lnTo>
                        <a:pt x="f30" y="f28"/>
                      </a:lnTo>
                      <a:lnTo>
                        <a:pt x="f30" y="f28"/>
                      </a:lnTo>
                      <a:cubicBezTo>
                        <a:pt x="f30" y="f28"/>
                        <a:pt x="f30" y="f28"/>
                        <a:pt x="f30" y="f28"/>
                      </a:cubicBezTo>
                      <a:cubicBezTo>
                        <a:pt x="f31" y="f28"/>
                        <a:pt x="f32" y="f28"/>
                        <a:pt x="f16" y="f28"/>
                      </a:cubicBezTo>
                      <a:lnTo>
                        <a:pt x="f33" y="f28"/>
                      </a:lnTo>
                      <a:cubicBezTo>
                        <a:pt x="f29" y="f25"/>
                        <a:pt x="f34" y="f25"/>
                        <a:pt x="f8" y="f9"/>
                      </a:cubicBezTo>
                      <a:cubicBezTo>
                        <a:pt x="f35" y="f25"/>
                        <a:pt x="f36" y="f25"/>
                        <a:pt x="f33" y="f28"/>
                      </a:cubicBezTo>
                      <a:cubicBezTo>
                        <a:pt x="f33" y="f28"/>
                        <a:pt x="f30" y="f28"/>
                        <a:pt x="f30" y="f28"/>
                      </a:cubicBezTo>
                      <a:lnTo>
                        <a:pt x="f30" y="f28"/>
                      </a:lnTo>
                      <a:lnTo>
                        <a:pt x="f5" y="f9"/>
                      </a:lnTo>
                      <a:cubicBezTo>
                        <a:pt x="f37" y="f9"/>
                        <a:pt x="f38" y="f9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2" name="Freeform 37">
                  <a:extLst>
                    <a:ext uri="{FF2B5EF4-FFF2-40B4-BE49-F238E27FC236}">
                      <a16:creationId xmlns:a16="http://schemas.microsoft.com/office/drawing/2014/main" id="{2C146EE2-0772-4F6C-9E75-AA1DBB551B6E}"/>
                    </a:ext>
                  </a:extLst>
                </p:cNvPr>
                <p:cNvSpPr/>
                <p:nvPr/>
              </p:nvSpPr>
              <p:spPr>
                <a:xfrm>
                  <a:off x="6613050" y="1684946"/>
                  <a:ext cx="4773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1"/>
                    <a:gd name="f7" fmla="val 1"/>
                    <a:gd name="f8" fmla="val 8"/>
                    <a:gd name="f9" fmla="val 2"/>
                    <a:gd name="f10" fmla="+- 0 0 -90"/>
                    <a:gd name="f11" fmla="*/ f3 1 11"/>
                    <a:gd name="f12" fmla="*/ f4 1 1"/>
                    <a:gd name="f13" fmla="+- f7 0 f5"/>
                    <a:gd name="f14" fmla="+- f6 0 f5"/>
                    <a:gd name="f15" fmla="*/ f10 f0 1"/>
                    <a:gd name="f16" fmla="*/ f14 1 11"/>
                    <a:gd name="f17" fmla="*/ 11 f14 1"/>
                    <a:gd name="f18" fmla="*/ 1 f13 1"/>
                    <a:gd name="f19" fmla="*/ 8 f14 1"/>
                    <a:gd name="f20" fmla="*/ 0 f13 1"/>
                    <a:gd name="f21" fmla="*/ 0 1 f13"/>
                    <a:gd name="f22" fmla="*/ f7 1 f13"/>
                    <a:gd name="f23" fmla="*/ f15 1 f2"/>
                    <a:gd name="f24" fmla="*/ f17 1 11"/>
                    <a:gd name="f25" fmla="*/ f19 1 11"/>
                    <a:gd name="f26" fmla="*/ f18 1 f13"/>
                    <a:gd name="f27" fmla="*/ f20 1 f13"/>
                    <a:gd name="f28" fmla="*/ 0 1 f16"/>
                    <a:gd name="f29" fmla="*/ f6 1 f16"/>
                    <a:gd name="f30" fmla="*/ f22 f12 1"/>
                    <a:gd name="f31" fmla="*/ f21 f12 1"/>
                    <a:gd name="f32" fmla="+- f23 0 f1"/>
                    <a:gd name="f33" fmla="*/ f24 1 f16"/>
                    <a:gd name="f34" fmla="*/ f25 1 f16"/>
                    <a:gd name="f35" fmla="*/ f28 f11 1"/>
                    <a:gd name="f36" fmla="*/ f29 f11 1"/>
                    <a:gd name="f37" fmla="*/ f26 f12 1"/>
                    <a:gd name="f38" fmla="*/ f27 f12 1"/>
                    <a:gd name="f39" fmla="*/ f33 f11 1"/>
                    <a:gd name="f40" fmla="*/ f34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9" y="f37"/>
                    </a:cxn>
                    <a:cxn ang="f32">
                      <a:pos x="f39" y="f37"/>
                    </a:cxn>
                    <a:cxn ang="f32">
                      <a:pos x="f40" y="f38"/>
                    </a:cxn>
                    <a:cxn ang="f32">
                      <a:pos x="f39" y="f37"/>
                    </a:cxn>
                  </a:cxnLst>
                  <a:rect l="f35" t="f31" r="f36" b="f30"/>
                  <a:pathLst>
                    <a:path w="11" h="1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7"/>
                        <a:pt x="f8" y="f7"/>
                        <a:pt x="f8" y="f5"/>
                      </a:cubicBezTo>
                      <a:cubicBezTo>
                        <a:pt x="f9" y="f7"/>
                        <a:pt x="f5" y="f7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3" name="Freeform 38">
                  <a:extLst>
                    <a:ext uri="{FF2B5EF4-FFF2-40B4-BE49-F238E27FC236}">
                      <a16:creationId xmlns:a16="http://schemas.microsoft.com/office/drawing/2014/main" id="{C96C0DAE-8B85-4834-B611-6AA5B7A77318}"/>
                    </a:ext>
                  </a:extLst>
                </p:cNvPr>
                <p:cNvSpPr/>
                <p:nvPr/>
              </p:nvSpPr>
              <p:spPr>
                <a:xfrm>
                  <a:off x="6578065" y="1676506"/>
                  <a:ext cx="58841" cy="843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22"/>
                    <a:gd name="f7" fmla="val 12"/>
                    <a:gd name="f8" fmla="val 48"/>
                    <a:gd name="f9" fmla="val 11"/>
                    <a:gd name="f10" fmla="val 54"/>
                    <a:gd name="f11" fmla="val 10"/>
                    <a:gd name="f12" fmla="val 59"/>
                    <a:gd name="f13" fmla="val 8"/>
                    <a:gd name="f14" fmla="val 79"/>
                    <a:gd name="f15" fmla="val 9"/>
                    <a:gd name="f16" fmla="val 96"/>
                    <a:gd name="f17" fmla="val 80"/>
                    <a:gd name="f18" fmla="val 92"/>
                    <a:gd name="f19" fmla="val 84"/>
                    <a:gd name="f20" fmla="val 7"/>
                    <a:gd name="f21" fmla="val 78"/>
                    <a:gd name="f22" fmla="val 44"/>
                    <a:gd name="f23" fmla="val 6"/>
                    <a:gd name="f24" fmla="val 1"/>
                    <a:gd name="f25" fmla="val 16"/>
                    <a:gd name="f26" fmla="val 4"/>
                    <a:gd name="f27" fmla="val 25"/>
                    <a:gd name="f28" fmla="+- 0 0 -90"/>
                    <a:gd name="f29" fmla="*/ f3 1 122"/>
                    <a:gd name="f30" fmla="*/ f4 1 12"/>
                    <a:gd name="f31" fmla="+- f7 0 f5"/>
                    <a:gd name="f32" fmla="+- f6 0 f5"/>
                    <a:gd name="f33" fmla="*/ f28 f0 1"/>
                    <a:gd name="f34" fmla="*/ f32 1 122"/>
                    <a:gd name="f35" fmla="*/ f31 1 12"/>
                    <a:gd name="f36" fmla="*/ 48 f32 1"/>
                    <a:gd name="f37" fmla="*/ 11 f31 1"/>
                    <a:gd name="f38" fmla="*/ 79 f32 1"/>
                    <a:gd name="f39" fmla="*/ 9 f31 1"/>
                    <a:gd name="f40" fmla="*/ 80 f32 1"/>
                    <a:gd name="f41" fmla="*/ 12 f31 1"/>
                    <a:gd name="f42" fmla="*/ 84 f32 1"/>
                    <a:gd name="f43" fmla="*/ 7 f31 1"/>
                    <a:gd name="f44" fmla="*/ 78 f32 1"/>
                    <a:gd name="f45" fmla="*/ 8 f31 1"/>
                    <a:gd name="f46" fmla="*/ 6 f32 1"/>
                    <a:gd name="f47" fmla="*/ 0 f31 1"/>
                    <a:gd name="f48" fmla="*/ f33 1 f2"/>
                    <a:gd name="f49" fmla="*/ f36 1 122"/>
                    <a:gd name="f50" fmla="*/ f37 1 12"/>
                    <a:gd name="f51" fmla="*/ f38 1 122"/>
                    <a:gd name="f52" fmla="*/ f39 1 12"/>
                    <a:gd name="f53" fmla="*/ f40 1 122"/>
                    <a:gd name="f54" fmla="*/ f41 1 12"/>
                    <a:gd name="f55" fmla="*/ f42 1 122"/>
                    <a:gd name="f56" fmla="*/ f43 1 12"/>
                    <a:gd name="f57" fmla="*/ f44 1 122"/>
                    <a:gd name="f58" fmla="*/ f45 1 12"/>
                    <a:gd name="f59" fmla="*/ f46 1 122"/>
                    <a:gd name="f60" fmla="*/ f47 1 12"/>
                    <a:gd name="f61" fmla="*/ 0 1 f34"/>
                    <a:gd name="f62" fmla="*/ f6 1 f34"/>
                    <a:gd name="f63" fmla="*/ 0 1 f35"/>
                    <a:gd name="f64" fmla="*/ f7 1 f35"/>
                    <a:gd name="f65" fmla="+- f48 0 f1"/>
                    <a:gd name="f66" fmla="*/ f49 1 f34"/>
                    <a:gd name="f67" fmla="*/ f50 1 f35"/>
                    <a:gd name="f68" fmla="*/ f51 1 f34"/>
                    <a:gd name="f69" fmla="*/ f52 1 f35"/>
                    <a:gd name="f70" fmla="*/ f53 1 f34"/>
                    <a:gd name="f71" fmla="*/ f54 1 f35"/>
                    <a:gd name="f72" fmla="*/ f55 1 f34"/>
                    <a:gd name="f73" fmla="*/ f56 1 f35"/>
                    <a:gd name="f74" fmla="*/ f57 1 f34"/>
                    <a:gd name="f75" fmla="*/ f58 1 f35"/>
                    <a:gd name="f76" fmla="*/ f59 1 f34"/>
                    <a:gd name="f77" fmla="*/ f60 1 f35"/>
                    <a:gd name="f78" fmla="*/ f61 f29 1"/>
                    <a:gd name="f79" fmla="*/ f62 f29 1"/>
                    <a:gd name="f80" fmla="*/ f64 f30 1"/>
                    <a:gd name="f81" fmla="*/ f63 f30 1"/>
                    <a:gd name="f82" fmla="*/ f66 f29 1"/>
                    <a:gd name="f83" fmla="*/ f67 f30 1"/>
                    <a:gd name="f84" fmla="*/ f68 f29 1"/>
                    <a:gd name="f85" fmla="*/ f69 f30 1"/>
                    <a:gd name="f86" fmla="*/ f70 f29 1"/>
                    <a:gd name="f87" fmla="*/ f71 f30 1"/>
                    <a:gd name="f88" fmla="*/ f72 f29 1"/>
                    <a:gd name="f89" fmla="*/ f73 f30 1"/>
                    <a:gd name="f90" fmla="*/ f74 f29 1"/>
                    <a:gd name="f91" fmla="*/ f75 f30 1"/>
                    <a:gd name="f92" fmla="*/ f76 f29 1"/>
                    <a:gd name="f93" fmla="*/ f77 f3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65">
                      <a:pos x="f82" y="f83"/>
                    </a:cxn>
                    <a:cxn ang="f65">
                      <a:pos x="f82" y="f83"/>
                    </a:cxn>
                    <a:cxn ang="f65">
                      <a:pos x="f84" y="f85"/>
                    </a:cxn>
                    <a:cxn ang="f65">
                      <a:pos x="f86" y="f87"/>
                    </a:cxn>
                    <a:cxn ang="f65">
                      <a:pos x="f88" y="f89"/>
                    </a:cxn>
                    <a:cxn ang="f65">
                      <a:pos x="f90" y="f91"/>
                    </a:cxn>
                    <a:cxn ang="f65">
                      <a:pos x="f92" y="f93"/>
                    </a:cxn>
                    <a:cxn ang="f65">
                      <a:pos x="f82" y="f83"/>
                    </a:cxn>
                  </a:cxnLst>
                  <a:rect l="f78" t="f81" r="f79" b="f80"/>
                  <a:pathLst>
                    <a:path w="122" h="12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11"/>
                        <a:pt x="f12" y="f13"/>
                        <a:pt x="f14" y="f15"/>
                      </a:cubicBezTo>
                      <a:cubicBezTo>
                        <a:pt x="f16" y="f11"/>
                        <a:pt x="f14" y="f9"/>
                        <a:pt x="f17" y="f7"/>
                      </a:cubicBezTo>
                      <a:cubicBezTo>
                        <a:pt x="f18" y="f9"/>
                        <a:pt x="f6" y="f15"/>
                        <a:pt x="f19" y="f20"/>
                      </a:cubicBezTo>
                      <a:lnTo>
                        <a:pt x="f21" y="f13"/>
                      </a:lnTo>
                      <a:cubicBezTo>
                        <a:pt x="f22" y="f23"/>
                        <a:pt x="f5" y="f24"/>
                        <a:pt x="f23" y="f5"/>
                      </a:cubicBezTo>
                      <a:cubicBezTo>
                        <a:pt x="f25" y="f26"/>
                        <a:pt x="f27" y="f20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4" name="Freeform 39">
                  <a:extLst>
                    <a:ext uri="{FF2B5EF4-FFF2-40B4-BE49-F238E27FC236}">
                      <a16:creationId xmlns:a16="http://schemas.microsoft.com/office/drawing/2014/main" id="{4983C54A-EF52-4BB0-AE15-B9AC5C2CFDC8}"/>
                    </a:ext>
                  </a:extLst>
                </p:cNvPr>
                <p:cNvSpPr/>
                <p:nvPr/>
              </p:nvSpPr>
              <p:spPr>
                <a:xfrm>
                  <a:off x="6473101" y="1677567"/>
                  <a:ext cx="34984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74"/>
                    <a:gd name="f7" fmla="val 6"/>
                    <a:gd name="f8" fmla="val 70"/>
                    <a:gd name="f9" fmla="val 2"/>
                    <a:gd name="f10" fmla="val 36"/>
                    <a:gd name="f11" fmla="val 34"/>
                    <a:gd name="f12" fmla="val 4"/>
                    <a:gd name="f13" fmla="val 65"/>
                    <a:gd name="f14" fmla="+- 0 0 -90"/>
                    <a:gd name="f15" fmla="*/ f3 1 74"/>
                    <a:gd name="f16" fmla="*/ f4 1 6"/>
                    <a:gd name="f17" fmla="+- f7 0 f5"/>
                    <a:gd name="f18" fmla="+- f6 0 f5"/>
                    <a:gd name="f19" fmla="*/ f14 f0 1"/>
                    <a:gd name="f20" fmla="*/ f17 1 6"/>
                    <a:gd name="f21" fmla="*/ f18 1 74"/>
                    <a:gd name="f22" fmla="*/ 70 f18 1"/>
                    <a:gd name="f23" fmla="*/ 0 f17 1"/>
                    <a:gd name="f24" fmla="*/ 0 f18 1"/>
                    <a:gd name="f25" fmla="*/ 2 f17 1"/>
                    <a:gd name="f26" fmla="*/ 36 f18 1"/>
                    <a:gd name="f27" fmla="*/ 6 f17 1"/>
                    <a:gd name="f28" fmla="*/ 34 f18 1"/>
                    <a:gd name="f29" fmla="*/ 4 f17 1"/>
                    <a:gd name="f30" fmla="*/ f19 1 f2"/>
                    <a:gd name="f31" fmla="*/ f22 1 74"/>
                    <a:gd name="f32" fmla="*/ f23 1 6"/>
                    <a:gd name="f33" fmla="*/ f24 1 74"/>
                    <a:gd name="f34" fmla="*/ f25 1 6"/>
                    <a:gd name="f35" fmla="*/ f26 1 74"/>
                    <a:gd name="f36" fmla="*/ f27 1 6"/>
                    <a:gd name="f37" fmla="*/ f28 1 74"/>
                    <a:gd name="f38" fmla="*/ f29 1 6"/>
                    <a:gd name="f39" fmla="*/ 0 1 f21"/>
                    <a:gd name="f40" fmla="*/ f6 1 f21"/>
                    <a:gd name="f41" fmla="*/ 0 1 f20"/>
                    <a:gd name="f42" fmla="*/ f7 1 f20"/>
                    <a:gd name="f43" fmla="+- f30 0 f1"/>
                    <a:gd name="f44" fmla="*/ f31 1 f21"/>
                    <a:gd name="f45" fmla="*/ f32 1 f20"/>
                    <a:gd name="f46" fmla="*/ f33 1 f21"/>
                    <a:gd name="f47" fmla="*/ f34 1 f20"/>
                    <a:gd name="f48" fmla="*/ f35 1 f21"/>
                    <a:gd name="f49" fmla="*/ f36 1 f20"/>
                    <a:gd name="f50" fmla="*/ f37 1 f21"/>
                    <a:gd name="f51" fmla="*/ f38 1 f20"/>
                    <a:gd name="f52" fmla="*/ f39 f15 1"/>
                    <a:gd name="f53" fmla="*/ f40 f15 1"/>
                    <a:gd name="f54" fmla="*/ f42 f16 1"/>
                    <a:gd name="f55" fmla="*/ f41 f16 1"/>
                    <a:gd name="f56" fmla="*/ f44 f15 1"/>
                    <a:gd name="f57" fmla="*/ f45 f16 1"/>
                    <a:gd name="f58" fmla="*/ f46 f15 1"/>
                    <a:gd name="f59" fmla="*/ f47 f16 1"/>
                    <a:gd name="f60" fmla="*/ f48 f15 1"/>
                    <a:gd name="f61" fmla="*/ f49 f16 1"/>
                    <a:gd name="f62" fmla="*/ f50 f15 1"/>
                    <a:gd name="f63" fmla="*/ f51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3">
                      <a:pos x="f56" y="f57"/>
                    </a:cxn>
                    <a:cxn ang="f43">
                      <a:pos x="f56" y="f57"/>
                    </a:cxn>
                    <a:cxn ang="f43">
                      <a:pos x="f58" y="f59"/>
                    </a:cxn>
                    <a:cxn ang="f43">
                      <a:pos x="f60" y="f61"/>
                    </a:cxn>
                    <a:cxn ang="f43">
                      <a:pos x="f62" y="f63"/>
                    </a:cxn>
                    <a:cxn ang="f43">
                      <a:pos x="f56" y="f57"/>
                    </a:cxn>
                  </a:cxnLst>
                  <a:rect l="f52" t="f55" r="f53" b="f54"/>
                  <a:pathLst>
                    <a:path w="74" h="6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5" y="f9"/>
                      </a:lnTo>
                      <a:lnTo>
                        <a:pt x="f10" y="f7"/>
                      </a:lnTo>
                      <a:lnTo>
                        <a:pt x="f11" y="f12"/>
                      </a:lnTo>
                      <a:cubicBezTo>
                        <a:pt x="f6" y="f12"/>
                        <a:pt x="f13" y="f9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5" name="Freeform 40">
                  <a:extLst>
                    <a:ext uri="{FF2B5EF4-FFF2-40B4-BE49-F238E27FC236}">
                      <a16:creationId xmlns:a16="http://schemas.microsoft.com/office/drawing/2014/main" id="{E72034A5-A117-424E-98DF-D58773A83946}"/>
                    </a:ext>
                  </a:extLst>
                </p:cNvPr>
                <p:cNvSpPr/>
                <p:nvPr/>
              </p:nvSpPr>
              <p:spPr>
                <a:xfrm>
                  <a:off x="6306909" y="1663851"/>
                  <a:ext cx="19083" cy="527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0"/>
                    <a:gd name="f7" fmla="val 7"/>
                    <a:gd name="f8" fmla="val 31"/>
                    <a:gd name="f9" fmla="val 5"/>
                    <a:gd name="f10" fmla="+- 0 0 -90"/>
                    <a:gd name="f11" fmla="*/ f3 1 40"/>
                    <a:gd name="f12" fmla="*/ f4 1 7"/>
                    <a:gd name="f13" fmla="+- f7 0 f5"/>
                    <a:gd name="f14" fmla="+- f6 0 f5"/>
                    <a:gd name="f15" fmla="*/ f10 f0 1"/>
                    <a:gd name="f16" fmla="*/ f14 1 40"/>
                    <a:gd name="f17" fmla="*/ f13 1 7"/>
                    <a:gd name="f18" fmla="*/ 31 f14 1"/>
                    <a:gd name="f19" fmla="*/ 5 f13 1"/>
                    <a:gd name="f20" fmla="*/ 40 f14 1"/>
                    <a:gd name="f21" fmla="*/ 0 f13 1"/>
                    <a:gd name="f22" fmla="*/ 0 f14 1"/>
                    <a:gd name="f23" fmla="*/ 7 f13 1"/>
                    <a:gd name="f24" fmla="*/ f15 1 f2"/>
                    <a:gd name="f25" fmla="*/ f18 1 40"/>
                    <a:gd name="f26" fmla="*/ f19 1 7"/>
                    <a:gd name="f27" fmla="*/ f20 1 40"/>
                    <a:gd name="f28" fmla="*/ f21 1 7"/>
                    <a:gd name="f29" fmla="*/ f22 1 40"/>
                    <a:gd name="f30" fmla="*/ f23 1 7"/>
                    <a:gd name="f31" fmla="*/ 0 1 f16"/>
                    <a:gd name="f32" fmla="*/ f6 1 f16"/>
                    <a:gd name="f33" fmla="*/ 0 1 f17"/>
                    <a:gd name="f34" fmla="*/ f7 1 f17"/>
                    <a:gd name="f35" fmla="+- f24 0 f1"/>
                    <a:gd name="f36" fmla="*/ f25 1 f16"/>
                    <a:gd name="f37" fmla="*/ f26 1 f17"/>
                    <a:gd name="f38" fmla="*/ f27 1 f16"/>
                    <a:gd name="f39" fmla="*/ f28 1 f17"/>
                    <a:gd name="f40" fmla="*/ f29 1 f16"/>
                    <a:gd name="f41" fmla="*/ f30 1 f17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40" h="7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6" y="f5"/>
                      </a:lnTo>
                      <a:lnTo>
                        <a:pt x="f5" y="f7"/>
                      </a:lnTo>
                      <a:lnTo>
                        <a:pt x="f8" y="f9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6" name="Freeform 41">
                  <a:extLst>
                    <a:ext uri="{FF2B5EF4-FFF2-40B4-BE49-F238E27FC236}">
                      <a16:creationId xmlns:a16="http://schemas.microsoft.com/office/drawing/2014/main" id="{D55CAD18-E028-40CF-8E91-7DB0FA8C8899}"/>
                    </a:ext>
                  </a:extLst>
                </p:cNvPr>
                <p:cNvSpPr/>
                <p:nvPr/>
              </p:nvSpPr>
              <p:spPr>
                <a:xfrm>
                  <a:off x="6267946" y="1664902"/>
                  <a:ext cx="11137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4"/>
                    <a:gd name="f7" fmla="val 4"/>
                    <a:gd name="f8" fmla="val 21"/>
                    <a:gd name="f9" fmla="val 3"/>
                    <a:gd name="f10" fmla="+- 0 0 -90"/>
                    <a:gd name="f11" fmla="*/ f3 1 24"/>
                    <a:gd name="f12" fmla="*/ f4 1 4"/>
                    <a:gd name="f13" fmla="+- f7 0 f5"/>
                    <a:gd name="f14" fmla="+- f6 0 f5"/>
                    <a:gd name="f15" fmla="*/ f10 f0 1"/>
                    <a:gd name="f16" fmla="*/ f13 1 4"/>
                    <a:gd name="f17" fmla="*/ f14 1 24"/>
                    <a:gd name="f18" fmla="*/ 21 f14 1"/>
                    <a:gd name="f19" fmla="*/ 4 f13 1"/>
                    <a:gd name="f20" fmla="*/ 24 f14 1"/>
                    <a:gd name="f21" fmla="*/ 0 f13 1"/>
                    <a:gd name="f22" fmla="*/ 0 f14 1"/>
                    <a:gd name="f23" fmla="*/ 3 f13 1"/>
                    <a:gd name="f24" fmla="*/ f15 1 f2"/>
                    <a:gd name="f25" fmla="*/ f18 1 24"/>
                    <a:gd name="f26" fmla="*/ f19 1 4"/>
                    <a:gd name="f27" fmla="*/ f20 1 24"/>
                    <a:gd name="f28" fmla="*/ f21 1 4"/>
                    <a:gd name="f29" fmla="*/ f22 1 24"/>
                    <a:gd name="f30" fmla="*/ f23 1 4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24" h="4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5"/>
                      </a:lnTo>
                      <a:lnTo>
                        <a:pt x="f5" y="f9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7" name="Freeform 42">
                  <a:extLst>
                    <a:ext uri="{FF2B5EF4-FFF2-40B4-BE49-F238E27FC236}">
                      <a16:creationId xmlns:a16="http://schemas.microsoft.com/office/drawing/2014/main" id="{2225D10C-810E-43F3-A361-466C0310DE5F}"/>
                    </a:ext>
                  </a:extLst>
                </p:cNvPr>
                <p:cNvSpPr/>
                <p:nvPr/>
              </p:nvSpPr>
              <p:spPr>
                <a:xfrm>
                  <a:off x="3789337" y="1696559"/>
                  <a:ext cx="10332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1"/>
                    <a:gd name="f7" fmla="val 1"/>
                    <a:gd name="f8" fmla="val 10"/>
                    <a:gd name="f9" fmla="val 16"/>
                    <a:gd name="f10" fmla="+- 0 0 -90"/>
                    <a:gd name="f11" fmla="*/ f3 1 21"/>
                    <a:gd name="f12" fmla="*/ f4 1 1"/>
                    <a:gd name="f13" fmla="+- f7 0 f5"/>
                    <a:gd name="f14" fmla="+- f6 0 f5"/>
                    <a:gd name="f15" fmla="*/ f10 f0 1"/>
                    <a:gd name="f16" fmla="*/ f14 1 21"/>
                    <a:gd name="f17" fmla="*/ 21 f14 1"/>
                    <a:gd name="f18" fmla="*/ 0 f13 1"/>
                    <a:gd name="f19" fmla="*/ 0 f14 1"/>
                    <a:gd name="f20" fmla="*/ 1 f13 1"/>
                    <a:gd name="f21" fmla="*/ 0 1 f13"/>
                    <a:gd name="f22" fmla="*/ f7 1 f13"/>
                    <a:gd name="f23" fmla="*/ f15 1 f2"/>
                    <a:gd name="f24" fmla="*/ f17 1 21"/>
                    <a:gd name="f25" fmla="*/ f19 1 21"/>
                    <a:gd name="f26" fmla="*/ f18 1 f13"/>
                    <a:gd name="f27" fmla="*/ f20 1 f13"/>
                    <a:gd name="f28" fmla="*/ 0 1 f16"/>
                    <a:gd name="f29" fmla="*/ f6 1 f16"/>
                    <a:gd name="f30" fmla="*/ f22 f12 1"/>
                    <a:gd name="f31" fmla="*/ f21 f12 1"/>
                    <a:gd name="f32" fmla="+- f23 0 f1"/>
                    <a:gd name="f33" fmla="*/ f24 1 f16"/>
                    <a:gd name="f34" fmla="*/ f25 1 f16"/>
                    <a:gd name="f35" fmla="*/ f28 f11 1"/>
                    <a:gd name="f36" fmla="*/ f29 f11 1"/>
                    <a:gd name="f37" fmla="*/ f26 f12 1"/>
                    <a:gd name="f38" fmla="*/ f27 f12 1"/>
                    <a:gd name="f39" fmla="*/ f33 f11 1"/>
                    <a:gd name="f40" fmla="*/ f34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9" y="f37"/>
                    </a:cxn>
                    <a:cxn ang="f32">
                      <a:pos x="f39" y="f37"/>
                    </a:cxn>
                    <a:cxn ang="f32">
                      <a:pos x="f40" y="f38"/>
                    </a:cxn>
                    <a:cxn ang="f32">
                      <a:pos x="f39" y="f37"/>
                    </a:cxn>
                  </a:cxnLst>
                  <a:rect l="f35" t="f31" r="f36" b="f30"/>
                  <a:pathLst>
                    <a:path w="21" h="1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7"/>
                      </a:lnTo>
                      <a:cubicBezTo>
                        <a:pt x="f8" y="f5"/>
                        <a:pt x="f9" y="f5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8" name="Freeform 43">
                  <a:extLst>
                    <a:ext uri="{FF2B5EF4-FFF2-40B4-BE49-F238E27FC236}">
                      <a16:creationId xmlns:a16="http://schemas.microsoft.com/office/drawing/2014/main" id="{BB4EC2D9-5B60-44DF-9135-D3FAFAF1F312}"/>
                    </a:ext>
                  </a:extLst>
                </p:cNvPr>
                <p:cNvSpPr/>
                <p:nvPr/>
              </p:nvSpPr>
              <p:spPr>
                <a:xfrm>
                  <a:off x="3868853" y="1695498"/>
                  <a:ext cx="4773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"/>
                    <a:gd name="f7" fmla="val 2"/>
                    <a:gd name="f8" fmla="val 6"/>
                    <a:gd name="f9" fmla="val 3"/>
                    <a:gd name="f10" fmla="val 1"/>
                    <a:gd name="f11" fmla="+- 0 0 -90"/>
                    <a:gd name="f12" fmla="*/ f3 1 10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10"/>
                    <a:gd name="f19" fmla="*/ 6 f15 1"/>
                    <a:gd name="f20" fmla="*/ 2 f14 1"/>
                    <a:gd name="f21" fmla="*/ 10 f15 1"/>
                    <a:gd name="f22" fmla="*/ 0 f14 1"/>
                    <a:gd name="f23" fmla="*/ f16 1 f2"/>
                    <a:gd name="f24" fmla="*/ f19 1 10"/>
                    <a:gd name="f25" fmla="*/ f20 1 2"/>
                    <a:gd name="f26" fmla="*/ f21 1 10"/>
                    <a:gd name="f27" fmla="*/ f22 1 2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10" h="2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5"/>
                      </a:lnTo>
                      <a:cubicBezTo>
                        <a:pt x="f9" y="f10"/>
                        <a:pt x="f5" y="f7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9" name="Freeform 44">
                  <a:extLst>
                    <a:ext uri="{FF2B5EF4-FFF2-40B4-BE49-F238E27FC236}">
                      <a16:creationId xmlns:a16="http://schemas.microsoft.com/office/drawing/2014/main" id="{3D4E9AFC-6C93-4ADD-903F-1D4F3DD9422E}"/>
                    </a:ext>
                  </a:extLst>
                </p:cNvPr>
                <p:cNvSpPr/>
                <p:nvPr/>
              </p:nvSpPr>
              <p:spPr>
                <a:xfrm>
                  <a:off x="5168197" y="1658575"/>
                  <a:ext cx="31016" cy="6327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5"/>
                    <a:gd name="f7" fmla="val 9"/>
                    <a:gd name="f8" fmla="val 34"/>
                    <a:gd name="f9" fmla="val 5"/>
                    <a:gd name="f10" fmla="val 4"/>
                    <a:gd name="f11" fmla="val 13"/>
                    <a:gd name="f12" fmla="val 8"/>
                    <a:gd name="f13" fmla="val 35"/>
                    <a:gd name="f14" fmla="val 7"/>
                    <a:gd name="f15" fmla="val 51"/>
                    <a:gd name="f16" fmla="+- 0 0 -90"/>
                    <a:gd name="f17" fmla="*/ f3 1 65"/>
                    <a:gd name="f18" fmla="*/ f4 1 9"/>
                    <a:gd name="f19" fmla="+- f7 0 f5"/>
                    <a:gd name="f20" fmla="+- f6 0 f5"/>
                    <a:gd name="f21" fmla="*/ f16 f0 1"/>
                    <a:gd name="f22" fmla="*/ f20 1 65"/>
                    <a:gd name="f23" fmla="*/ f19 1 9"/>
                    <a:gd name="f24" fmla="*/ 65 f20 1"/>
                    <a:gd name="f25" fmla="*/ 9 f19 1"/>
                    <a:gd name="f26" fmla="*/ 4 f20 1"/>
                    <a:gd name="f27" fmla="*/ 4 f19 1"/>
                    <a:gd name="f28" fmla="*/ 13 f20 1"/>
                    <a:gd name="f29" fmla="*/ 8 f19 1"/>
                    <a:gd name="f30" fmla="*/ f21 1 f2"/>
                    <a:gd name="f31" fmla="*/ f24 1 65"/>
                    <a:gd name="f32" fmla="*/ f25 1 9"/>
                    <a:gd name="f33" fmla="*/ f26 1 65"/>
                    <a:gd name="f34" fmla="*/ f27 1 9"/>
                    <a:gd name="f35" fmla="*/ f28 1 65"/>
                    <a:gd name="f36" fmla="*/ f29 1 9"/>
                    <a:gd name="f37" fmla="*/ 0 1 f22"/>
                    <a:gd name="f38" fmla="*/ f6 1 f22"/>
                    <a:gd name="f39" fmla="*/ 0 1 f23"/>
                    <a:gd name="f40" fmla="*/ f7 1 f23"/>
                    <a:gd name="f41" fmla="+- f30 0 f1"/>
                    <a:gd name="f42" fmla="*/ f31 1 f22"/>
                    <a:gd name="f43" fmla="*/ f32 1 f23"/>
                    <a:gd name="f44" fmla="*/ f33 1 f22"/>
                    <a:gd name="f45" fmla="*/ f34 1 f23"/>
                    <a:gd name="f46" fmla="*/ f35 1 f22"/>
                    <a:gd name="f47" fmla="*/ f36 1 f23"/>
                    <a:gd name="f48" fmla="*/ f37 f17 1"/>
                    <a:gd name="f49" fmla="*/ f38 f17 1"/>
                    <a:gd name="f50" fmla="*/ f40 f18 1"/>
                    <a:gd name="f51" fmla="*/ f39 f18 1"/>
                    <a:gd name="f52" fmla="*/ f42 f17 1"/>
                    <a:gd name="f53" fmla="*/ f43 f18 1"/>
                    <a:gd name="f54" fmla="*/ f44 f17 1"/>
                    <a:gd name="f55" fmla="*/ f45 f18 1"/>
                    <a:gd name="f56" fmla="*/ f46 f17 1"/>
                    <a:gd name="f57" fmla="*/ f47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1">
                      <a:pos x="f52" y="f53"/>
                    </a:cxn>
                    <a:cxn ang="f41">
                      <a:pos x="f52" y="f53"/>
                    </a:cxn>
                    <a:cxn ang="f41">
                      <a:pos x="f54" y="f55"/>
                    </a:cxn>
                    <a:cxn ang="f41">
                      <a:pos x="f56" y="f57"/>
                    </a:cxn>
                    <a:cxn ang="f41">
                      <a:pos x="f52" y="f53"/>
                    </a:cxn>
                  </a:cxnLst>
                  <a:rect l="f48" t="f51" r="f49" b="f50"/>
                  <a:pathLst>
                    <a:path w="65" h="9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5" y="f5"/>
                        <a:pt x="f10" y="f10"/>
                      </a:cubicBezTo>
                      <a:lnTo>
                        <a:pt x="f11" y="f12"/>
                      </a:lnTo>
                      <a:cubicBezTo>
                        <a:pt x="f13" y="f14"/>
                        <a:pt x="f15" y="f12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40" name="Freeform 45">
                  <a:extLst>
                    <a:ext uri="{FF2B5EF4-FFF2-40B4-BE49-F238E27FC236}">
                      <a16:creationId xmlns:a16="http://schemas.microsoft.com/office/drawing/2014/main" id="{A7DDD6C3-13E8-43E2-9373-DA2D3809FA42}"/>
                    </a:ext>
                  </a:extLst>
                </p:cNvPr>
                <p:cNvSpPr/>
                <p:nvPr/>
              </p:nvSpPr>
              <p:spPr>
                <a:xfrm>
                  <a:off x="4460470" y="1679670"/>
                  <a:ext cx="14310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9"/>
                    <a:gd name="f7" fmla="val 4"/>
                    <a:gd name="f8" fmla="val 3"/>
                    <a:gd name="f9" fmla="val 9"/>
                    <a:gd name="f10" fmla="+- 0 0 -90"/>
                    <a:gd name="f11" fmla="*/ f3 1 29"/>
                    <a:gd name="f12" fmla="*/ f4 1 4"/>
                    <a:gd name="f13" fmla="+- f7 0 f5"/>
                    <a:gd name="f14" fmla="+- f6 0 f5"/>
                    <a:gd name="f15" fmla="*/ f10 f0 1"/>
                    <a:gd name="f16" fmla="*/ f13 1 4"/>
                    <a:gd name="f17" fmla="*/ f14 1 29"/>
                    <a:gd name="f18" fmla="*/ 0 f14 1"/>
                    <a:gd name="f19" fmla="*/ 3 f13 1"/>
                    <a:gd name="f20" fmla="*/ 9 f14 1"/>
                    <a:gd name="f21" fmla="*/ 4 f13 1"/>
                    <a:gd name="f22" fmla="*/ 29 f14 1"/>
                    <a:gd name="f23" fmla="*/ 0 f13 1"/>
                    <a:gd name="f24" fmla="*/ f15 1 f2"/>
                    <a:gd name="f25" fmla="*/ f18 1 29"/>
                    <a:gd name="f26" fmla="*/ f19 1 4"/>
                    <a:gd name="f27" fmla="*/ f20 1 29"/>
                    <a:gd name="f28" fmla="*/ f21 1 4"/>
                    <a:gd name="f29" fmla="*/ f22 1 29"/>
                    <a:gd name="f30" fmla="*/ f23 1 4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29" h="4">
                      <a:moveTo>
                        <a:pt x="f5" y="f8"/>
                      </a:moveTo>
                      <a:lnTo>
                        <a:pt x="f5" y="f8"/>
                      </a:lnTo>
                      <a:lnTo>
                        <a:pt x="f9" y="f7"/>
                      </a:lnTo>
                      <a:lnTo>
                        <a:pt x="f6" y="f5"/>
                      </a:lnTo>
                      <a:lnTo>
                        <a:pt x="f5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41" name="Freeform 46">
                  <a:extLst>
                    <a:ext uri="{FF2B5EF4-FFF2-40B4-BE49-F238E27FC236}">
                      <a16:creationId xmlns:a16="http://schemas.microsoft.com/office/drawing/2014/main" id="{0F6EBE46-7F92-46E9-BBE9-B791C9D18E5D}"/>
                    </a:ext>
                  </a:extLst>
                </p:cNvPr>
                <p:cNvSpPr/>
                <p:nvPr/>
              </p:nvSpPr>
              <p:spPr>
                <a:xfrm>
                  <a:off x="4431054" y="1693386"/>
                  <a:ext cx="19083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0"/>
                    <a:gd name="f7" fmla="val 3"/>
                    <a:gd name="f8" fmla="val 9"/>
                    <a:gd name="f9" fmla="val 1"/>
                    <a:gd name="f10" fmla="val 22"/>
                    <a:gd name="f11" fmla="val 2"/>
                    <a:gd name="f12" fmla="+- 0 0 -90"/>
                    <a:gd name="f13" fmla="*/ f3 1 40"/>
                    <a:gd name="f14" fmla="*/ f4 1 3"/>
                    <a:gd name="f15" fmla="+- f7 0 f5"/>
                    <a:gd name="f16" fmla="+- f6 0 f5"/>
                    <a:gd name="f17" fmla="*/ f12 f0 1"/>
                    <a:gd name="f18" fmla="*/ f15 1 3"/>
                    <a:gd name="f19" fmla="*/ f16 1 40"/>
                    <a:gd name="f20" fmla="*/ 40 f16 1"/>
                    <a:gd name="f21" fmla="*/ 3 f15 1"/>
                    <a:gd name="f22" fmla="*/ 0 f16 1"/>
                    <a:gd name="f23" fmla="*/ 0 f15 1"/>
                    <a:gd name="f24" fmla="*/ f17 1 f2"/>
                    <a:gd name="f25" fmla="*/ f20 1 40"/>
                    <a:gd name="f26" fmla="*/ f21 1 3"/>
                    <a:gd name="f27" fmla="*/ f22 1 40"/>
                    <a:gd name="f28" fmla="*/ f23 1 3"/>
                    <a:gd name="f29" fmla="*/ 0 1 f19"/>
                    <a:gd name="f30" fmla="*/ f6 1 f19"/>
                    <a:gd name="f31" fmla="*/ 0 1 f18"/>
                    <a:gd name="f32" fmla="*/ f7 1 f18"/>
                    <a:gd name="f33" fmla="+- f24 0 f1"/>
                    <a:gd name="f34" fmla="*/ f25 1 f19"/>
                    <a:gd name="f35" fmla="*/ f26 1 f18"/>
                    <a:gd name="f36" fmla="*/ f27 1 f19"/>
                    <a:gd name="f37" fmla="*/ f28 1 f18"/>
                    <a:gd name="f38" fmla="*/ f29 f13 1"/>
                    <a:gd name="f39" fmla="*/ f30 f13 1"/>
                    <a:gd name="f40" fmla="*/ f32 f14 1"/>
                    <a:gd name="f41" fmla="*/ f31 f14 1"/>
                    <a:gd name="f42" fmla="*/ f34 f13 1"/>
                    <a:gd name="f43" fmla="*/ f35 f14 1"/>
                    <a:gd name="f44" fmla="*/ f36 f13 1"/>
                    <a:gd name="f45" fmla="*/ f37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2" y="f43"/>
                    </a:cxn>
                    <a:cxn ang="f33">
                      <a:pos x="f42" y="f43"/>
                    </a:cxn>
                    <a:cxn ang="f33">
                      <a:pos x="f44" y="f45"/>
                    </a:cxn>
                    <a:cxn ang="f33">
                      <a:pos x="f42" y="f43"/>
                    </a:cxn>
                  </a:cxnLst>
                  <a:rect l="f38" t="f41" r="f39" b="f40"/>
                  <a:pathLst>
                    <a:path w="40" h="3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5" y="f5"/>
                      </a:lnTo>
                      <a:cubicBezTo>
                        <a:pt x="f8" y="f9"/>
                        <a:pt x="f10" y="f11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42" name="Freeform 47">
                  <a:extLst>
                    <a:ext uri="{FF2B5EF4-FFF2-40B4-BE49-F238E27FC236}">
                      <a16:creationId xmlns:a16="http://schemas.microsoft.com/office/drawing/2014/main" id="{20B761C4-AE2A-4199-99C4-CE235FDF7FED}"/>
                    </a:ext>
                  </a:extLst>
                </p:cNvPr>
                <p:cNvSpPr/>
                <p:nvPr/>
              </p:nvSpPr>
              <p:spPr>
                <a:xfrm>
                  <a:off x="3394920" y="1698662"/>
                  <a:ext cx="18288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8"/>
                    <a:gd name="f7" fmla="val 5"/>
                    <a:gd name="f8" fmla="val 24"/>
                    <a:gd name="f9" fmla="val 21"/>
                    <a:gd name="f10" fmla="val 3"/>
                    <a:gd name="f11" fmla="+- 0 0 -90"/>
                    <a:gd name="f12" fmla="*/ f3 1 38"/>
                    <a:gd name="f13" fmla="*/ f4 1 5"/>
                    <a:gd name="f14" fmla="+- f7 0 f5"/>
                    <a:gd name="f15" fmla="+- f6 0 f5"/>
                    <a:gd name="f16" fmla="*/ f11 f0 1"/>
                    <a:gd name="f17" fmla="*/ f14 1 5"/>
                    <a:gd name="f18" fmla="*/ f15 1 38"/>
                    <a:gd name="f19" fmla="*/ 24 f15 1"/>
                    <a:gd name="f20" fmla="*/ 0 f14 1"/>
                    <a:gd name="f21" fmla="*/ 0 f15 1"/>
                    <a:gd name="f22" fmla="*/ 5 f14 1"/>
                    <a:gd name="f23" fmla="*/ f16 1 f2"/>
                    <a:gd name="f24" fmla="*/ f19 1 38"/>
                    <a:gd name="f25" fmla="*/ f20 1 5"/>
                    <a:gd name="f26" fmla="*/ f21 1 38"/>
                    <a:gd name="f27" fmla="*/ f22 1 5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38" h="5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5" y="f7"/>
                      </a:lnTo>
                      <a:cubicBezTo>
                        <a:pt x="f6" y="f7"/>
                        <a:pt x="f9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43" name="Freeform 48">
                  <a:extLst>
                    <a:ext uri="{FF2B5EF4-FFF2-40B4-BE49-F238E27FC236}">
                      <a16:creationId xmlns:a16="http://schemas.microsoft.com/office/drawing/2014/main" id="{333CB55B-DD31-495D-AC40-AC33A9954297}"/>
                    </a:ext>
                  </a:extLst>
                </p:cNvPr>
                <p:cNvSpPr/>
                <p:nvPr/>
              </p:nvSpPr>
              <p:spPr>
                <a:xfrm>
                  <a:off x="5797186" y="1665954"/>
                  <a:ext cx="31016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5"/>
                    <a:gd name="f7" fmla="val 6"/>
                    <a:gd name="f8" fmla="val 3"/>
                    <a:gd name="f9" fmla="val 39"/>
                    <a:gd name="f10" fmla="val 1"/>
                    <a:gd name="f11" fmla="val 18"/>
                    <a:gd name="f12" fmla="val 32"/>
                    <a:gd name="f13" fmla="val 2"/>
                    <a:gd name="f14" fmla="val 57"/>
                    <a:gd name="f15" fmla="+- 0 0 -90"/>
                    <a:gd name="f16" fmla="*/ f3 1 65"/>
                    <a:gd name="f17" fmla="*/ f4 1 6"/>
                    <a:gd name="f18" fmla="+- f7 0 f5"/>
                    <a:gd name="f19" fmla="+- f6 0 f5"/>
                    <a:gd name="f20" fmla="*/ f15 f0 1"/>
                    <a:gd name="f21" fmla="*/ f18 1 6"/>
                    <a:gd name="f22" fmla="*/ f19 1 65"/>
                    <a:gd name="f23" fmla="*/ 65 f19 1"/>
                    <a:gd name="f24" fmla="*/ 3 f18 1"/>
                    <a:gd name="f25" fmla="*/ 0 f19 1"/>
                    <a:gd name="f26" fmla="*/ 0 f18 1"/>
                    <a:gd name="f27" fmla="*/ f20 1 f2"/>
                    <a:gd name="f28" fmla="*/ f23 1 65"/>
                    <a:gd name="f29" fmla="*/ f24 1 6"/>
                    <a:gd name="f30" fmla="*/ f25 1 65"/>
                    <a:gd name="f31" fmla="*/ f26 1 6"/>
                    <a:gd name="f32" fmla="*/ 0 1 f22"/>
                    <a:gd name="f33" fmla="*/ f6 1 f22"/>
                    <a:gd name="f34" fmla="*/ 0 1 f21"/>
                    <a:gd name="f35" fmla="*/ f7 1 f21"/>
                    <a:gd name="f36" fmla="+- f27 0 f1"/>
                    <a:gd name="f37" fmla="*/ f28 1 f22"/>
                    <a:gd name="f38" fmla="*/ f29 1 f21"/>
                    <a:gd name="f39" fmla="*/ f30 1 f22"/>
                    <a:gd name="f40" fmla="*/ f31 1 f21"/>
                    <a:gd name="f41" fmla="*/ f32 f16 1"/>
                    <a:gd name="f42" fmla="*/ f33 f16 1"/>
                    <a:gd name="f43" fmla="*/ f35 f17 1"/>
                    <a:gd name="f44" fmla="*/ f34 f17 1"/>
                    <a:gd name="f45" fmla="*/ f37 f16 1"/>
                    <a:gd name="f46" fmla="*/ f38 f17 1"/>
                    <a:gd name="f47" fmla="*/ f39 f16 1"/>
                    <a:gd name="f48" fmla="*/ f40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6">
                      <a:pos x="f45" y="f46"/>
                    </a:cxn>
                    <a:cxn ang="f36">
                      <a:pos x="f45" y="f46"/>
                    </a:cxn>
                    <a:cxn ang="f36">
                      <a:pos x="f47" y="f48"/>
                    </a:cxn>
                    <a:cxn ang="f36">
                      <a:pos x="f45" y="f46"/>
                    </a:cxn>
                  </a:cxnLst>
                  <a:rect l="f41" t="f44" r="f42" b="f43"/>
                  <a:pathLst>
                    <a:path w="65" h="6">
                      <a:moveTo>
                        <a:pt x="f6" y="f8"/>
                      </a:moveTo>
                      <a:lnTo>
                        <a:pt x="f6" y="f8"/>
                      </a:lnTo>
                      <a:cubicBezTo>
                        <a:pt x="f9" y="f10"/>
                        <a:pt x="f11" y="f5"/>
                        <a:pt x="f5" y="f5"/>
                      </a:cubicBezTo>
                      <a:cubicBezTo>
                        <a:pt x="f12" y="f13"/>
                        <a:pt x="f14" y="f7"/>
                        <a:pt x="f6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44" name="Freeform 49">
                  <a:extLst>
                    <a:ext uri="{FF2B5EF4-FFF2-40B4-BE49-F238E27FC236}">
                      <a16:creationId xmlns:a16="http://schemas.microsoft.com/office/drawing/2014/main" id="{AA96D9DA-B4D6-4A17-A139-2757FCC9E24B}"/>
                    </a:ext>
                  </a:extLst>
                </p:cNvPr>
                <p:cNvSpPr/>
                <p:nvPr/>
              </p:nvSpPr>
              <p:spPr>
                <a:xfrm>
                  <a:off x="3819549" y="1661739"/>
                  <a:ext cx="9546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1"/>
                    <a:gd name="f7" fmla="val 2"/>
                    <a:gd name="f8" fmla="val 18"/>
                    <a:gd name="f9" fmla="val 5"/>
                    <a:gd name="f10" fmla="val 1"/>
                    <a:gd name="f11" fmla="val 13"/>
                    <a:gd name="f12" fmla="+- 0 0 -90"/>
                    <a:gd name="f13" fmla="*/ f3 1 21"/>
                    <a:gd name="f14" fmla="*/ f4 1 2"/>
                    <a:gd name="f15" fmla="+- f7 0 f5"/>
                    <a:gd name="f16" fmla="+- f6 0 f5"/>
                    <a:gd name="f17" fmla="*/ f12 f0 1"/>
                    <a:gd name="f18" fmla="*/ f15 1 2"/>
                    <a:gd name="f19" fmla="*/ f16 1 21"/>
                    <a:gd name="f20" fmla="*/ 18 f16 1"/>
                    <a:gd name="f21" fmla="*/ 0 f15 1"/>
                    <a:gd name="f22" fmla="*/ 0 f16 1"/>
                    <a:gd name="f23" fmla="*/ 2 f15 1"/>
                    <a:gd name="f24" fmla="*/ f17 1 f2"/>
                    <a:gd name="f25" fmla="*/ f20 1 21"/>
                    <a:gd name="f26" fmla="*/ f21 1 2"/>
                    <a:gd name="f27" fmla="*/ f22 1 21"/>
                    <a:gd name="f28" fmla="*/ f23 1 2"/>
                    <a:gd name="f29" fmla="*/ 0 1 f19"/>
                    <a:gd name="f30" fmla="*/ f6 1 f19"/>
                    <a:gd name="f31" fmla="*/ 0 1 f18"/>
                    <a:gd name="f32" fmla="*/ f7 1 f18"/>
                    <a:gd name="f33" fmla="+- f24 0 f1"/>
                    <a:gd name="f34" fmla="*/ f25 1 f19"/>
                    <a:gd name="f35" fmla="*/ f26 1 f18"/>
                    <a:gd name="f36" fmla="*/ f27 1 f19"/>
                    <a:gd name="f37" fmla="*/ f28 1 f18"/>
                    <a:gd name="f38" fmla="*/ f29 f13 1"/>
                    <a:gd name="f39" fmla="*/ f30 f13 1"/>
                    <a:gd name="f40" fmla="*/ f32 f14 1"/>
                    <a:gd name="f41" fmla="*/ f31 f14 1"/>
                    <a:gd name="f42" fmla="*/ f34 f13 1"/>
                    <a:gd name="f43" fmla="*/ f35 f14 1"/>
                    <a:gd name="f44" fmla="*/ f36 f13 1"/>
                    <a:gd name="f45" fmla="*/ f37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2" y="f43"/>
                    </a:cxn>
                    <a:cxn ang="f33">
                      <a:pos x="f42" y="f43"/>
                    </a:cxn>
                    <a:cxn ang="f33">
                      <a:pos x="f44" y="f45"/>
                    </a:cxn>
                    <a:cxn ang="f33">
                      <a:pos x="f42" y="f43"/>
                    </a:cxn>
                  </a:cxnLst>
                  <a:rect l="f38" t="f41" r="f39" b="f40"/>
                  <a:pathLst>
                    <a:path w="21" h="2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5" y="f7"/>
                        <a:pt x="f5" y="f7"/>
                      </a:cubicBezTo>
                      <a:cubicBezTo>
                        <a:pt x="f11" y="f7"/>
                        <a:pt x="f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45" name="Freeform 50">
                  <a:extLst>
                    <a:ext uri="{FF2B5EF4-FFF2-40B4-BE49-F238E27FC236}">
                      <a16:creationId xmlns:a16="http://schemas.microsoft.com/office/drawing/2014/main" id="{10EAA7F1-5BD1-4B0D-909C-7D87F47F2BF7}"/>
                    </a:ext>
                  </a:extLst>
                </p:cNvPr>
                <p:cNvSpPr/>
                <p:nvPr/>
              </p:nvSpPr>
              <p:spPr>
                <a:xfrm>
                  <a:off x="5761405" y="1663851"/>
                  <a:ext cx="35780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75"/>
                    <a:gd name="f7" fmla="val 4"/>
                    <a:gd name="f8" fmla="val 3"/>
                    <a:gd name="f9" fmla="val 13"/>
                    <a:gd name="f10" fmla="val 32"/>
                    <a:gd name="f11" fmla="val 52"/>
                    <a:gd name="f12" fmla="val 2"/>
                    <a:gd name="f13" fmla="val 1"/>
                    <a:gd name="f14" fmla="val 25"/>
                    <a:gd name="f15" fmla="+- 0 0 -90"/>
                    <a:gd name="f16" fmla="*/ f3 1 75"/>
                    <a:gd name="f17" fmla="*/ f4 1 4"/>
                    <a:gd name="f18" fmla="+- f7 0 f5"/>
                    <a:gd name="f19" fmla="+- f6 0 f5"/>
                    <a:gd name="f20" fmla="*/ f15 f0 1"/>
                    <a:gd name="f21" fmla="*/ f18 1 4"/>
                    <a:gd name="f22" fmla="*/ f19 1 75"/>
                    <a:gd name="f23" fmla="*/ 0 f19 1"/>
                    <a:gd name="f24" fmla="*/ 3 f18 1"/>
                    <a:gd name="f25" fmla="*/ 13 f19 1"/>
                    <a:gd name="f26" fmla="*/ 4 f18 1"/>
                    <a:gd name="f27" fmla="*/ 75 f19 1"/>
                    <a:gd name="f28" fmla="*/ f20 1 f2"/>
                    <a:gd name="f29" fmla="*/ f23 1 75"/>
                    <a:gd name="f30" fmla="*/ f24 1 4"/>
                    <a:gd name="f31" fmla="*/ f25 1 75"/>
                    <a:gd name="f32" fmla="*/ f26 1 4"/>
                    <a:gd name="f33" fmla="*/ f27 1 75"/>
                    <a:gd name="f34" fmla="*/ 0 1 f22"/>
                    <a:gd name="f35" fmla="*/ f6 1 f22"/>
                    <a:gd name="f36" fmla="*/ 0 1 f21"/>
                    <a:gd name="f37" fmla="*/ f7 1 f21"/>
                    <a:gd name="f38" fmla="+- f28 0 f1"/>
                    <a:gd name="f39" fmla="*/ f29 1 f22"/>
                    <a:gd name="f40" fmla="*/ f30 1 f21"/>
                    <a:gd name="f41" fmla="*/ f31 1 f22"/>
                    <a:gd name="f42" fmla="*/ f32 1 f21"/>
                    <a:gd name="f43" fmla="*/ f33 1 f22"/>
                    <a:gd name="f44" fmla="*/ f34 f16 1"/>
                    <a:gd name="f45" fmla="*/ f35 f16 1"/>
                    <a:gd name="f46" fmla="*/ f37 f17 1"/>
                    <a:gd name="f47" fmla="*/ f36 f17 1"/>
                    <a:gd name="f48" fmla="*/ f39 f16 1"/>
                    <a:gd name="f49" fmla="*/ f40 f17 1"/>
                    <a:gd name="f50" fmla="*/ f41 f16 1"/>
                    <a:gd name="f51" fmla="*/ f42 f17 1"/>
                    <a:gd name="f52" fmla="*/ f43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8" y="f49"/>
                    </a:cxn>
                    <a:cxn ang="f38">
                      <a:pos x="f48" y="f49"/>
                    </a:cxn>
                    <a:cxn ang="f38">
                      <a:pos x="f50" y="f51"/>
                    </a:cxn>
                    <a:cxn ang="f38">
                      <a:pos x="f52" y="f49"/>
                    </a:cxn>
                    <a:cxn ang="f38">
                      <a:pos x="f48" y="f49"/>
                    </a:cxn>
                  </a:cxnLst>
                  <a:rect l="f44" t="f47" r="f45" b="f46"/>
                  <a:pathLst>
                    <a:path w="75" h="4">
                      <a:moveTo>
                        <a:pt x="f5" y="f8"/>
                      </a:moveTo>
                      <a:lnTo>
                        <a:pt x="f5" y="f8"/>
                      </a:lnTo>
                      <a:lnTo>
                        <a:pt x="f9" y="f7"/>
                      </a:lnTo>
                      <a:cubicBezTo>
                        <a:pt x="f10" y="f8"/>
                        <a:pt x="f11" y="f12"/>
                        <a:pt x="f6" y="f8"/>
                      </a:cubicBezTo>
                      <a:cubicBezTo>
                        <a:pt x="f11" y="f13"/>
                        <a:pt x="f14" y="f5"/>
                        <a:pt x="f5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46" name="Freeform 51">
                  <a:extLst>
                    <a:ext uri="{FF2B5EF4-FFF2-40B4-BE49-F238E27FC236}">
                      <a16:creationId xmlns:a16="http://schemas.microsoft.com/office/drawing/2014/main" id="{A7C5DCDC-F901-4187-BDDC-583F033225D4}"/>
                    </a:ext>
                  </a:extLst>
                </p:cNvPr>
                <p:cNvSpPr/>
                <p:nvPr/>
              </p:nvSpPr>
              <p:spPr>
                <a:xfrm>
                  <a:off x="1978688" y="1691283"/>
                  <a:ext cx="3977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"/>
                    <a:gd name="f7" fmla="val 1"/>
                    <a:gd name="f8" fmla="val 3"/>
                    <a:gd name="f9" fmla="+- 0 0 -90"/>
                    <a:gd name="f10" fmla="*/ f3 1 8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8"/>
                    <a:gd name="f16" fmla="*/ 8 f13 1"/>
                    <a:gd name="f17" fmla="*/ 1 f12 1"/>
                    <a:gd name="f18" fmla="*/ 1 f13 1"/>
                    <a:gd name="f19" fmla="*/ 0 f12 1"/>
                    <a:gd name="f20" fmla="*/ 0 1 f12"/>
                    <a:gd name="f21" fmla="*/ f7 1 f12"/>
                    <a:gd name="f22" fmla="*/ f14 1 f2"/>
                    <a:gd name="f23" fmla="*/ f16 1 8"/>
                    <a:gd name="f24" fmla="*/ f18 1 8"/>
                    <a:gd name="f25" fmla="*/ f17 1 f12"/>
                    <a:gd name="f26" fmla="*/ f19 1 f12"/>
                    <a:gd name="f27" fmla="*/ 0 1 f15"/>
                    <a:gd name="f28" fmla="*/ f6 1 f15"/>
                    <a:gd name="f29" fmla="*/ f21 f11 1"/>
                    <a:gd name="f30" fmla="*/ f20 f11 1"/>
                    <a:gd name="f31" fmla="+- f22 0 f1"/>
                    <a:gd name="f32" fmla="*/ f23 1 f15"/>
                    <a:gd name="f33" fmla="*/ f24 1 f15"/>
                    <a:gd name="f34" fmla="*/ f27 f10 1"/>
                    <a:gd name="f35" fmla="*/ f28 f10 1"/>
                    <a:gd name="f36" fmla="*/ f25 f11 1"/>
                    <a:gd name="f37" fmla="*/ f26 f11 1"/>
                    <a:gd name="f38" fmla="*/ f32 f10 1"/>
                    <a:gd name="f39" fmla="*/ f33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8" y="f36"/>
                    </a:cxn>
                    <a:cxn ang="f31">
                      <a:pos x="f38" y="f36"/>
                    </a:cxn>
                    <a:cxn ang="f31">
                      <a:pos x="f39" y="f37"/>
                    </a:cxn>
                    <a:cxn ang="f31">
                      <a:pos x="f38" y="f36"/>
                    </a:cxn>
                  </a:cxnLst>
                  <a:rect l="f34" t="f30" r="f35" b="f29"/>
                  <a:pathLst>
                    <a:path w="8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7" y="f5"/>
                      </a:lnTo>
                      <a:cubicBezTo>
                        <a:pt x="f5" y="f7"/>
                        <a:pt x="f8" y="f7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47" name="Freeform 52">
                  <a:extLst>
                    <a:ext uri="{FF2B5EF4-FFF2-40B4-BE49-F238E27FC236}">
                      <a16:creationId xmlns:a16="http://schemas.microsoft.com/office/drawing/2014/main" id="{22B756EA-4CB2-4D7C-9D8D-EBA4B6EF491A}"/>
                    </a:ext>
                  </a:extLst>
                </p:cNvPr>
                <p:cNvSpPr/>
                <p:nvPr/>
              </p:nvSpPr>
              <p:spPr>
                <a:xfrm>
                  <a:off x="1567574" y="1658575"/>
                  <a:ext cx="17492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6"/>
                    <a:gd name="f7" fmla="val 1"/>
                    <a:gd name="f8" fmla="val 9"/>
                    <a:gd name="f9" fmla="val 23"/>
                    <a:gd name="f10" fmla="val 29"/>
                    <a:gd name="f11" fmla="val 19"/>
                    <a:gd name="f12" fmla="+- 0 0 -90"/>
                    <a:gd name="f13" fmla="*/ f3 1 36"/>
                    <a:gd name="f14" fmla="*/ f4 1 1"/>
                    <a:gd name="f15" fmla="+- f7 0 f5"/>
                    <a:gd name="f16" fmla="+- f6 0 f5"/>
                    <a:gd name="f17" fmla="*/ f12 f0 1"/>
                    <a:gd name="f18" fmla="*/ f16 1 36"/>
                    <a:gd name="f19" fmla="*/ 0 f16 1"/>
                    <a:gd name="f20" fmla="*/ 1 f15 1"/>
                    <a:gd name="f21" fmla="*/ 36 f16 1"/>
                    <a:gd name="f22" fmla="*/ 0 1 f15"/>
                    <a:gd name="f23" fmla="*/ f7 1 f15"/>
                    <a:gd name="f24" fmla="*/ f17 1 f2"/>
                    <a:gd name="f25" fmla="*/ f19 1 36"/>
                    <a:gd name="f26" fmla="*/ f21 1 36"/>
                    <a:gd name="f27" fmla="*/ f20 1 f15"/>
                    <a:gd name="f28" fmla="*/ 0 1 f18"/>
                    <a:gd name="f29" fmla="*/ f6 1 f18"/>
                    <a:gd name="f30" fmla="*/ f23 f14 1"/>
                    <a:gd name="f31" fmla="*/ f22 f14 1"/>
                    <a:gd name="f32" fmla="+- f24 0 f1"/>
                    <a:gd name="f33" fmla="*/ f25 1 f18"/>
                    <a:gd name="f34" fmla="*/ f26 1 f18"/>
                    <a:gd name="f35" fmla="*/ f28 f13 1"/>
                    <a:gd name="f36" fmla="*/ f29 f13 1"/>
                    <a:gd name="f37" fmla="*/ f27 f14 1"/>
                    <a:gd name="f38" fmla="*/ f33 f13 1"/>
                    <a:gd name="f39" fmla="*/ f34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8" y="f37"/>
                    </a:cxn>
                    <a:cxn ang="f32">
                      <a:pos x="f38" y="f37"/>
                    </a:cxn>
                    <a:cxn ang="f32">
                      <a:pos x="f39" y="f37"/>
                    </a:cxn>
                    <a:cxn ang="f32">
                      <a:pos x="f38" y="f37"/>
                    </a:cxn>
                  </a:cxnLst>
                  <a:rect l="f35" t="f31" r="f36" b="f30"/>
                  <a:pathLst>
                    <a:path w="36" h="1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7"/>
                        <a:pt x="f9" y="f7"/>
                        <a:pt x="f6" y="f7"/>
                      </a:cubicBezTo>
                      <a:cubicBezTo>
                        <a:pt x="f10" y="f5"/>
                        <a:pt x="f11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48" name="Freeform 53">
                  <a:extLst>
                    <a:ext uri="{FF2B5EF4-FFF2-40B4-BE49-F238E27FC236}">
                      <a16:creationId xmlns:a16="http://schemas.microsoft.com/office/drawing/2014/main" id="{35AD1401-D552-4FB9-8758-C4D2E42F6E44}"/>
                    </a:ext>
                  </a:extLst>
                </p:cNvPr>
                <p:cNvSpPr/>
                <p:nvPr/>
              </p:nvSpPr>
              <p:spPr>
                <a:xfrm>
                  <a:off x="6100949" y="1664902"/>
                  <a:ext cx="9546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0"/>
                    <a:gd name="f7" fmla="val 1"/>
                    <a:gd name="f8" fmla="val 3"/>
                    <a:gd name="f9" fmla="+- 0 0 -90"/>
                    <a:gd name="f10" fmla="*/ f3 1 20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20"/>
                    <a:gd name="f16" fmla="*/ 0 f13 1"/>
                    <a:gd name="f17" fmla="*/ 1 f12 1"/>
                    <a:gd name="f18" fmla="*/ 0 1 f12"/>
                    <a:gd name="f19" fmla="*/ f7 1 f12"/>
                    <a:gd name="f20" fmla="*/ f14 1 f2"/>
                    <a:gd name="f21" fmla="*/ f16 1 20"/>
                    <a:gd name="f22" fmla="*/ f17 1 f12"/>
                    <a:gd name="f23" fmla="*/ 0 1 f15"/>
                    <a:gd name="f24" fmla="*/ f6 1 f15"/>
                    <a:gd name="f25" fmla="*/ f19 f11 1"/>
                    <a:gd name="f26" fmla="*/ f18 f11 1"/>
                    <a:gd name="f27" fmla="+- f20 0 f1"/>
                    <a:gd name="f28" fmla="*/ f21 1 f15"/>
                    <a:gd name="f29" fmla="*/ f23 f10 1"/>
                    <a:gd name="f30" fmla="*/ f24 f10 1"/>
                    <a:gd name="f31" fmla="*/ f22 f11 1"/>
                    <a:gd name="f32" fmla="*/ f28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7">
                      <a:pos x="f32" y="f31"/>
                    </a:cxn>
                    <a:cxn ang="f27">
                      <a:pos x="f32" y="f31"/>
                    </a:cxn>
                    <a:cxn ang="f27">
                      <a:pos x="f32" y="f31"/>
                    </a:cxn>
                  </a:cxnLst>
                  <a:rect l="f29" t="f26" r="f30" b="f25"/>
                  <a:pathLst>
                    <a:path w="20" h="1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6" y="f7"/>
                        <a:pt x="f8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49" name="Freeform 54">
                  <a:extLst>
                    <a:ext uri="{FF2B5EF4-FFF2-40B4-BE49-F238E27FC236}">
                      <a16:creationId xmlns:a16="http://schemas.microsoft.com/office/drawing/2014/main" id="{DB8B3B68-3D58-4F79-800A-3956B0605F9F}"/>
                    </a:ext>
                  </a:extLst>
                </p:cNvPr>
                <p:cNvSpPr/>
                <p:nvPr/>
              </p:nvSpPr>
              <p:spPr>
                <a:xfrm>
                  <a:off x="6143094" y="1678618"/>
                  <a:ext cx="3977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"/>
                    <a:gd name="f7" fmla="val 3"/>
                    <a:gd name="f8" fmla="val 4"/>
                    <a:gd name="f9" fmla="val 1"/>
                    <a:gd name="f10" fmla="val 2"/>
                    <a:gd name="f11" fmla="+- 0 0 -90"/>
                    <a:gd name="f12" fmla="*/ f3 1 8"/>
                    <a:gd name="f13" fmla="*/ f4 1 3"/>
                    <a:gd name="f14" fmla="+- f7 0 f5"/>
                    <a:gd name="f15" fmla="+- f6 0 f5"/>
                    <a:gd name="f16" fmla="*/ f11 f0 1"/>
                    <a:gd name="f17" fmla="*/ f14 1 3"/>
                    <a:gd name="f18" fmla="*/ f15 1 8"/>
                    <a:gd name="f19" fmla="*/ 8 f15 1"/>
                    <a:gd name="f20" fmla="*/ 0 f14 1"/>
                    <a:gd name="f21" fmla="*/ 0 f15 1"/>
                    <a:gd name="f22" fmla="*/ 3 f14 1"/>
                    <a:gd name="f23" fmla="*/ f16 1 f2"/>
                    <a:gd name="f24" fmla="*/ f19 1 8"/>
                    <a:gd name="f25" fmla="*/ f20 1 3"/>
                    <a:gd name="f26" fmla="*/ f21 1 8"/>
                    <a:gd name="f27" fmla="*/ f22 1 3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8" h="3">
                      <a:moveTo>
                        <a:pt x="f6" y="f5"/>
                      </a:moveTo>
                      <a:lnTo>
                        <a:pt x="f6" y="f5"/>
                      </a:lnTo>
                      <a:cubicBezTo>
                        <a:pt x="f8" y="f9"/>
                        <a:pt x="f9" y="f10"/>
                        <a:pt x="f5" y="f7"/>
                      </a:cubicBezTo>
                      <a:cubicBezTo>
                        <a:pt x="f10" y="f10"/>
                        <a:pt x="f8" y="f9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50" name="Freeform 55">
                  <a:extLst>
                    <a:ext uri="{FF2B5EF4-FFF2-40B4-BE49-F238E27FC236}">
                      <a16:creationId xmlns:a16="http://schemas.microsoft.com/office/drawing/2014/main" id="{45BD3EA6-2851-4F0D-9EEC-A8D548C96358}"/>
                    </a:ext>
                  </a:extLst>
                </p:cNvPr>
                <p:cNvSpPr/>
                <p:nvPr/>
              </p:nvSpPr>
              <p:spPr>
                <a:xfrm>
                  <a:off x="5667570" y="1686007"/>
                  <a:ext cx="2386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4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1 f13 1"/>
                    <a:gd name="f17" fmla="*/ 0 f12 1"/>
                    <a:gd name="f18" fmla="*/ 0 f13 1"/>
                    <a:gd name="f19" fmla="*/ 0 1 f12"/>
                    <a:gd name="f20" fmla="*/ f7 1 f12"/>
                    <a:gd name="f21" fmla="*/ f14 1 f2"/>
                    <a:gd name="f22" fmla="*/ f16 1 5"/>
                    <a:gd name="f23" fmla="*/ f18 1 5"/>
                    <a:gd name="f24" fmla="*/ f17 1 f12"/>
                    <a:gd name="f25" fmla="*/ 0 1 f15"/>
                    <a:gd name="f26" fmla="*/ f6 1 f15"/>
                    <a:gd name="f27" fmla="*/ f20 f11 1"/>
                    <a:gd name="f28" fmla="*/ f19 f11 1"/>
                    <a:gd name="f29" fmla="+- f21 0 f1"/>
                    <a:gd name="f30" fmla="*/ f22 1 f15"/>
                    <a:gd name="f31" fmla="*/ f23 1 f15"/>
                    <a:gd name="f32" fmla="*/ f25 f10 1"/>
                    <a:gd name="f33" fmla="*/ f26 f10 1"/>
                    <a:gd name="f34" fmla="*/ f24 f11 1"/>
                    <a:gd name="f35" fmla="*/ f30 f10 1"/>
                    <a:gd name="f36" fmla="*/ f31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35" y="f34"/>
                    </a:cxn>
                    <a:cxn ang="f29">
                      <a:pos x="f35" y="f34"/>
                    </a:cxn>
                    <a:cxn ang="f29">
                      <a:pos x="f36" y="f34"/>
                    </a:cxn>
                    <a:cxn ang="f29">
                      <a:pos x="f35" y="f34"/>
                    </a:cxn>
                  </a:cxnLst>
                  <a:rect l="f32" t="f28" r="f33" b="f27"/>
                  <a:pathLst>
                    <a:path w="5" h="1">
                      <a:moveTo>
                        <a:pt x="f7" y="f5"/>
                      </a:moveTo>
                      <a:lnTo>
                        <a:pt x="f7" y="f5"/>
                      </a:lnTo>
                      <a:lnTo>
                        <a:pt x="f5" y="f5"/>
                      </a:lnTo>
                      <a:cubicBezTo>
                        <a:pt x="f6" y="f7"/>
                        <a:pt x="f8" y="f5"/>
                        <a:pt x="f7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51" name="Freeform 56">
                  <a:extLst>
                    <a:ext uri="{FF2B5EF4-FFF2-40B4-BE49-F238E27FC236}">
                      <a16:creationId xmlns:a16="http://schemas.microsoft.com/office/drawing/2014/main" id="{74E6BA44-8B66-476C-A4B7-37A572C0B447}"/>
                    </a:ext>
                  </a:extLst>
                </p:cNvPr>
                <p:cNvSpPr/>
                <p:nvPr/>
              </p:nvSpPr>
              <p:spPr>
                <a:xfrm>
                  <a:off x="6103336" y="1667015"/>
                  <a:ext cx="11923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5"/>
                    <a:gd name="f7" fmla="val 1"/>
                    <a:gd name="f8" fmla="val 18"/>
                    <a:gd name="f9" fmla="val 10"/>
                    <a:gd name="f10" fmla="val 5"/>
                    <a:gd name="f11" fmla="val 12"/>
                    <a:gd name="f12" fmla="+- 0 0 -90"/>
                    <a:gd name="f13" fmla="*/ f3 1 25"/>
                    <a:gd name="f14" fmla="*/ f4 1 1"/>
                    <a:gd name="f15" fmla="+- f7 0 f5"/>
                    <a:gd name="f16" fmla="+- f6 0 f5"/>
                    <a:gd name="f17" fmla="*/ f12 f0 1"/>
                    <a:gd name="f18" fmla="*/ f16 1 25"/>
                    <a:gd name="f19" fmla="*/ 25 f16 1"/>
                    <a:gd name="f20" fmla="*/ 1 f15 1"/>
                    <a:gd name="f21" fmla="*/ 0 f16 1"/>
                    <a:gd name="f22" fmla="*/ 0 f15 1"/>
                    <a:gd name="f23" fmla="*/ 0 1 f15"/>
                    <a:gd name="f24" fmla="*/ f7 1 f15"/>
                    <a:gd name="f25" fmla="*/ f17 1 f2"/>
                    <a:gd name="f26" fmla="*/ f19 1 25"/>
                    <a:gd name="f27" fmla="*/ f21 1 25"/>
                    <a:gd name="f28" fmla="*/ f20 1 f15"/>
                    <a:gd name="f29" fmla="*/ f22 1 f15"/>
                    <a:gd name="f30" fmla="*/ 0 1 f18"/>
                    <a:gd name="f31" fmla="*/ f6 1 f18"/>
                    <a:gd name="f32" fmla="*/ f24 f14 1"/>
                    <a:gd name="f33" fmla="*/ f23 f14 1"/>
                    <a:gd name="f34" fmla="+- f25 0 f1"/>
                    <a:gd name="f35" fmla="*/ f26 1 f18"/>
                    <a:gd name="f36" fmla="*/ f27 1 f18"/>
                    <a:gd name="f37" fmla="*/ f30 f13 1"/>
                    <a:gd name="f38" fmla="*/ f31 f13 1"/>
                    <a:gd name="f39" fmla="*/ f28 f14 1"/>
                    <a:gd name="f40" fmla="*/ f29 f14 1"/>
                    <a:gd name="f41" fmla="*/ f35 f13 1"/>
                    <a:gd name="f42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4">
                      <a:pos x="f41" y="f39"/>
                    </a:cxn>
                    <a:cxn ang="f34">
                      <a:pos x="f41" y="f39"/>
                    </a:cxn>
                    <a:cxn ang="f34">
                      <a:pos x="f42" y="f40"/>
                    </a:cxn>
                    <a:cxn ang="f34">
                      <a:pos x="f41" y="f39"/>
                    </a:cxn>
                  </a:cxnLst>
                  <a:rect l="f37" t="f33" r="f38" b="f32"/>
                  <a:pathLst>
                    <a:path w="25" h="1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5"/>
                        <a:pt x="f9" y="f5"/>
                        <a:pt x="f5" y="f5"/>
                      </a:cubicBezTo>
                      <a:cubicBezTo>
                        <a:pt x="f10" y="f5"/>
                        <a:pt x="f11" y="f5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52" name="Freeform 57">
                  <a:extLst>
                    <a:ext uri="{FF2B5EF4-FFF2-40B4-BE49-F238E27FC236}">
                      <a16:creationId xmlns:a16="http://schemas.microsoft.com/office/drawing/2014/main" id="{1FC81944-1070-440A-A75A-C055CB4BD8E6}"/>
                    </a:ext>
                  </a:extLst>
                </p:cNvPr>
                <p:cNvSpPr/>
                <p:nvPr/>
              </p:nvSpPr>
              <p:spPr>
                <a:xfrm>
                  <a:off x="6112882" y="1664902"/>
                  <a:ext cx="9546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0"/>
                    <a:gd name="f7" fmla="val 1"/>
                    <a:gd name="f8" fmla="val 18"/>
                    <a:gd name="f9" fmla="+- 0 0 -90"/>
                    <a:gd name="f10" fmla="*/ f3 1 20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20"/>
                    <a:gd name="f16" fmla="*/ 0 f13 1"/>
                    <a:gd name="f17" fmla="*/ 1 f12 1"/>
                    <a:gd name="f18" fmla="*/ 18 f13 1"/>
                    <a:gd name="f19" fmla="*/ 0 1 f12"/>
                    <a:gd name="f20" fmla="*/ f7 1 f12"/>
                    <a:gd name="f21" fmla="*/ f14 1 f2"/>
                    <a:gd name="f22" fmla="*/ f16 1 20"/>
                    <a:gd name="f23" fmla="*/ f18 1 20"/>
                    <a:gd name="f24" fmla="*/ f17 1 f12"/>
                    <a:gd name="f25" fmla="*/ 0 1 f15"/>
                    <a:gd name="f26" fmla="*/ f6 1 f15"/>
                    <a:gd name="f27" fmla="*/ f20 f11 1"/>
                    <a:gd name="f28" fmla="*/ f19 f11 1"/>
                    <a:gd name="f29" fmla="+- f21 0 f1"/>
                    <a:gd name="f30" fmla="*/ f22 1 f15"/>
                    <a:gd name="f31" fmla="*/ f23 1 f15"/>
                    <a:gd name="f32" fmla="*/ f25 f10 1"/>
                    <a:gd name="f33" fmla="*/ f26 f10 1"/>
                    <a:gd name="f34" fmla="*/ f24 f11 1"/>
                    <a:gd name="f35" fmla="*/ f30 f10 1"/>
                    <a:gd name="f36" fmla="*/ f31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35" y="f34"/>
                    </a:cxn>
                    <a:cxn ang="f29">
                      <a:pos x="f35" y="f34"/>
                    </a:cxn>
                    <a:cxn ang="f29">
                      <a:pos x="f36" y="f34"/>
                    </a:cxn>
                    <a:cxn ang="f29">
                      <a:pos x="f35" y="f34"/>
                    </a:cxn>
                  </a:cxnLst>
                  <a:rect l="f32" t="f28" r="f33" b="f27"/>
                  <a:pathLst>
                    <a:path w="20" h="1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8" y="f7"/>
                      </a:lnTo>
                      <a:cubicBezTo>
                        <a:pt x="f6" y="f7"/>
                        <a:pt x="f8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53" name="Freeform 58">
                  <a:extLst>
                    <a:ext uri="{FF2B5EF4-FFF2-40B4-BE49-F238E27FC236}">
                      <a16:creationId xmlns:a16="http://schemas.microsoft.com/office/drawing/2014/main" id="{BAB91713-DB7F-4E4B-BA25-8DCE6B41F48A}"/>
                    </a:ext>
                  </a:extLst>
                </p:cNvPr>
                <p:cNvSpPr/>
                <p:nvPr/>
              </p:nvSpPr>
              <p:spPr>
                <a:xfrm>
                  <a:off x="6088230" y="1665954"/>
                  <a:ext cx="15105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1"/>
                    <a:gd name="f7" fmla="val 1"/>
                    <a:gd name="f8" fmla="val 11"/>
                    <a:gd name="f9" fmla="val 21"/>
                    <a:gd name="f10" fmla="val 28"/>
                    <a:gd name="f11" fmla="val 26"/>
                    <a:gd name="f12" fmla="val 27"/>
                    <a:gd name="f13" fmla="+- 0 0 -90"/>
                    <a:gd name="f14" fmla="*/ f3 1 31"/>
                    <a:gd name="f15" fmla="*/ f4 1 1"/>
                    <a:gd name="f16" fmla="+- f7 0 f5"/>
                    <a:gd name="f17" fmla="+- f6 0 f5"/>
                    <a:gd name="f18" fmla="*/ f13 f0 1"/>
                    <a:gd name="f19" fmla="*/ f17 1 31"/>
                    <a:gd name="f20" fmla="*/ 0 f17 1"/>
                    <a:gd name="f21" fmla="*/ 0 f16 1"/>
                    <a:gd name="f22" fmla="*/ 31 f17 1"/>
                    <a:gd name="f23" fmla="*/ 1 f16 1"/>
                    <a:gd name="f24" fmla="*/ 27 f17 1"/>
                    <a:gd name="f25" fmla="*/ 0 1 f16"/>
                    <a:gd name="f26" fmla="*/ f7 1 f16"/>
                    <a:gd name="f27" fmla="*/ f18 1 f2"/>
                    <a:gd name="f28" fmla="*/ f20 1 31"/>
                    <a:gd name="f29" fmla="*/ f22 1 31"/>
                    <a:gd name="f30" fmla="*/ f24 1 31"/>
                    <a:gd name="f31" fmla="*/ f21 1 f16"/>
                    <a:gd name="f32" fmla="*/ f23 1 f16"/>
                    <a:gd name="f33" fmla="*/ 0 1 f19"/>
                    <a:gd name="f34" fmla="*/ f6 1 f19"/>
                    <a:gd name="f35" fmla="*/ f26 f15 1"/>
                    <a:gd name="f36" fmla="*/ f25 f15 1"/>
                    <a:gd name="f37" fmla="+- f27 0 f1"/>
                    <a:gd name="f38" fmla="*/ f28 1 f19"/>
                    <a:gd name="f39" fmla="*/ f29 1 f19"/>
                    <a:gd name="f40" fmla="*/ f30 1 f19"/>
                    <a:gd name="f41" fmla="*/ f33 f14 1"/>
                    <a:gd name="f42" fmla="*/ f34 f14 1"/>
                    <a:gd name="f43" fmla="*/ f31 f15 1"/>
                    <a:gd name="f44" fmla="*/ f32 f15 1"/>
                    <a:gd name="f45" fmla="*/ f38 f14 1"/>
                    <a:gd name="f46" fmla="*/ f39 f14 1"/>
                    <a:gd name="f47" fmla="*/ f40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5" y="f43"/>
                    </a:cxn>
                    <a:cxn ang="f37">
                      <a:pos x="f45" y="f43"/>
                    </a:cxn>
                    <a:cxn ang="f37">
                      <a:pos x="f46" y="f44"/>
                    </a:cxn>
                    <a:cxn ang="f37">
                      <a:pos x="f47" y="f43"/>
                    </a:cxn>
                    <a:cxn ang="f37">
                      <a:pos x="f45" y="f43"/>
                    </a:cxn>
                  </a:cxnLst>
                  <a:rect l="f41" t="f36" r="f42" b="f35"/>
                  <a:pathLst>
                    <a:path w="31" h="1">
                      <a:moveTo>
                        <a:pt x="f5" y="f5"/>
                      </a:moveTo>
                      <a:lnTo>
                        <a:pt x="f5" y="f5"/>
                      </a:lnTo>
                      <a:cubicBezTo>
                        <a:pt x="f8" y="f5"/>
                        <a:pt x="f9" y="f5"/>
                        <a:pt x="f6" y="f7"/>
                      </a:cubicBezTo>
                      <a:cubicBezTo>
                        <a:pt x="f10" y="f5"/>
                        <a:pt x="f11" y="f5"/>
                        <a:pt x="f12" y="f5"/>
                      </a:cubicBezTo>
                      <a:lnTo>
                        <a:pt x="f5" y="f5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54" name="Freeform 59">
                  <a:extLst>
                    <a:ext uri="{FF2B5EF4-FFF2-40B4-BE49-F238E27FC236}">
                      <a16:creationId xmlns:a16="http://schemas.microsoft.com/office/drawing/2014/main" id="{898ACAB7-7CD6-4738-B758-74F39146C236}"/>
                    </a:ext>
                  </a:extLst>
                </p:cNvPr>
                <p:cNvSpPr/>
                <p:nvPr/>
              </p:nvSpPr>
              <p:spPr>
                <a:xfrm>
                  <a:off x="2734915" y="1684946"/>
                  <a:ext cx="10332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3"/>
                    <a:gd name="f7" fmla="val 2"/>
                    <a:gd name="f8" fmla="val 19"/>
                    <a:gd name="f9" fmla="val 8"/>
                    <a:gd name="f10" fmla="val 1"/>
                    <a:gd name="f11" fmla="+- 0 0 -90"/>
                    <a:gd name="f12" fmla="*/ f3 1 23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23"/>
                    <a:gd name="f19" fmla="*/ 23 f15 1"/>
                    <a:gd name="f20" fmla="*/ 0 f14 1"/>
                    <a:gd name="f21" fmla="*/ 19 f15 1"/>
                    <a:gd name="f22" fmla="*/ f16 1 f2"/>
                    <a:gd name="f23" fmla="*/ f19 1 23"/>
                    <a:gd name="f24" fmla="*/ f20 1 2"/>
                    <a:gd name="f25" fmla="*/ f21 1 23"/>
                    <a:gd name="f26" fmla="*/ 0 1 f18"/>
                    <a:gd name="f27" fmla="*/ f6 1 f18"/>
                    <a:gd name="f28" fmla="*/ 0 1 f17"/>
                    <a:gd name="f29" fmla="*/ f7 1 f17"/>
                    <a:gd name="f30" fmla="+- f22 0 f1"/>
                    <a:gd name="f31" fmla="*/ f23 1 f18"/>
                    <a:gd name="f32" fmla="*/ f24 1 f17"/>
                    <a:gd name="f33" fmla="*/ f25 1 f18"/>
                    <a:gd name="f34" fmla="*/ f26 f12 1"/>
                    <a:gd name="f35" fmla="*/ f27 f12 1"/>
                    <a:gd name="f36" fmla="*/ f29 f13 1"/>
                    <a:gd name="f37" fmla="*/ f28 f13 1"/>
                    <a:gd name="f38" fmla="*/ f31 f12 1"/>
                    <a:gd name="f39" fmla="*/ f32 f13 1"/>
                    <a:gd name="f40" fmla="*/ f33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0">
                      <a:pos x="f38" y="f39"/>
                    </a:cxn>
                    <a:cxn ang="f30">
                      <a:pos x="f38" y="f39"/>
                    </a:cxn>
                    <a:cxn ang="f30">
                      <a:pos x="f40" y="f39"/>
                    </a:cxn>
                    <a:cxn ang="f30">
                      <a:pos x="f38" y="f39"/>
                    </a:cxn>
                  </a:cxnLst>
                  <a:rect l="f34" t="f37" r="f35" b="f36"/>
                  <a:pathLst>
                    <a:path w="23" h="2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8" y="f5"/>
                      </a:lnTo>
                      <a:cubicBezTo>
                        <a:pt x="f5" y="f7"/>
                        <a:pt x="f9" y="f10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55" name="Freeform 60">
                  <a:extLst>
                    <a:ext uri="{FF2B5EF4-FFF2-40B4-BE49-F238E27FC236}">
                      <a16:creationId xmlns:a16="http://schemas.microsoft.com/office/drawing/2014/main" id="{2AF03219-DB7B-4367-9E61-E57640328D8F}"/>
                    </a:ext>
                  </a:extLst>
                </p:cNvPr>
                <p:cNvSpPr/>
                <p:nvPr/>
              </p:nvSpPr>
              <p:spPr>
                <a:xfrm>
                  <a:off x="4956669" y="1697611"/>
                  <a:ext cx="1591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"/>
                    <a:gd name="f7" fmla="val 1"/>
                    <a:gd name="f8" fmla="+- 0 0 -90"/>
                    <a:gd name="f9" fmla="*/ f3 1 3"/>
                    <a:gd name="f10" fmla="*/ f4 1 1"/>
                    <a:gd name="f11" fmla="+- f7 0 f5"/>
                    <a:gd name="f12" fmla="+- f6 0 f5"/>
                    <a:gd name="f13" fmla="*/ f8 f0 1"/>
                    <a:gd name="f14" fmla="*/ f12 1 3"/>
                    <a:gd name="f15" fmla="*/ 1 f12 1"/>
                    <a:gd name="f16" fmla="*/ 1 f11 1"/>
                    <a:gd name="f17" fmla="*/ 3 f12 1"/>
                    <a:gd name="f18" fmla="*/ 0 f11 1"/>
                    <a:gd name="f19" fmla="*/ 0 f12 1"/>
                    <a:gd name="f20" fmla="*/ 0 1 f11"/>
                    <a:gd name="f21" fmla="*/ f7 1 f11"/>
                    <a:gd name="f22" fmla="*/ f13 1 f2"/>
                    <a:gd name="f23" fmla="*/ f15 1 3"/>
                    <a:gd name="f24" fmla="*/ f17 1 3"/>
                    <a:gd name="f25" fmla="*/ f19 1 3"/>
                    <a:gd name="f26" fmla="*/ f16 1 f11"/>
                    <a:gd name="f27" fmla="*/ f18 1 f11"/>
                    <a:gd name="f28" fmla="*/ 0 1 f14"/>
                    <a:gd name="f29" fmla="*/ f6 1 f14"/>
                    <a:gd name="f30" fmla="*/ f21 f10 1"/>
                    <a:gd name="f31" fmla="*/ f20 f10 1"/>
                    <a:gd name="f32" fmla="+- f22 0 f1"/>
                    <a:gd name="f33" fmla="*/ f23 1 f14"/>
                    <a:gd name="f34" fmla="*/ f24 1 f14"/>
                    <a:gd name="f35" fmla="*/ f25 1 f14"/>
                    <a:gd name="f36" fmla="*/ f28 f9 1"/>
                    <a:gd name="f37" fmla="*/ f29 f9 1"/>
                    <a:gd name="f38" fmla="*/ f26 f10 1"/>
                    <a:gd name="f39" fmla="*/ f27 f10 1"/>
                    <a:gd name="f40" fmla="*/ f33 f9 1"/>
                    <a:gd name="f41" fmla="*/ f34 f9 1"/>
                    <a:gd name="f42" fmla="*/ f35 f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0" y="f38"/>
                    </a:cxn>
                    <a:cxn ang="f32">
                      <a:pos x="f40" y="f38"/>
                    </a:cxn>
                    <a:cxn ang="f32">
                      <a:pos x="f41" y="f39"/>
                    </a:cxn>
                    <a:cxn ang="f32">
                      <a:pos x="f42" y="f39"/>
                    </a:cxn>
                    <a:cxn ang="f32">
                      <a:pos x="f40" y="f38"/>
                    </a:cxn>
                  </a:cxnLst>
                  <a:rect l="f36" t="f31" r="f37" b="f30"/>
                  <a:pathLst>
                    <a:path w="3" h="1">
                      <a:moveTo>
                        <a:pt x="f7" y="f7"/>
                      </a:moveTo>
                      <a:lnTo>
                        <a:pt x="f7" y="f7"/>
                      </a:lnTo>
                      <a:lnTo>
                        <a:pt x="f6" y="f5"/>
                      </a:lnTo>
                      <a:lnTo>
                        <a:pt x="f5" y="f5"/>
                      </a:lnTo>
                      <a:lnTo>
                        <a:pt x="f7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56" name="Freeform 61">
                  <a:extLst>
                    <a:ext uri="{FF2B5EF4-FFF2-40B4-BE49-F238E27FC236}">
                      <a16:creationId xmlns:a16="http://schemas.microsoft.com/office/drawing/2014/main" id="{4DB5A3ED-E008-4774-BFF6-8ED5BCBE67E4}"/>
                    </a:ext>
                  </a:extLst>
                </p:cNvPr>
                <p:cNvSpPr/>
                <p:nvPr/>
              </p:nvSpPr>
              <p:spPr>
                <a:xfrm>
                  <a:off x="4923275" y="1688119"/>
                  <a:ext cx="33393" cy="1266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9"/>
                    <a:gd name="f7" fmla="val 17"/>
                    <a:gd name="f8" fmla="val 30"/>
                    <a:gd name="f9" fmla="val 11"/>
                    <a:gd name="f10" fmla="val 47"/>
                    <a:gd name="f11" fmla="val 12"/>
                    <a:gd name="f12" fmla="val 13"/>
                    <a:gd name="f13" fmla="val 46"/>
                    <a:gd name="f14" fmla="+- 0 0 -90"/>
                    <a:gd name="f15" fmla="*/ f3 1 69"/>
                    <a:gd name="f16" fmla="*/ f4 1 17"/>
                    <a:gd name="f17" fmla="+- f7 0 f5"/>
                    <a:gd name="f18" fmla="+- f6 0 f5"/>
                    <a:gd name="f19" fmla="*/ f14 f0 1"/>
                    <a:gd name="f20" fmla="*/ f18 1 69"/>
                    <a:gd name="f21" fmla="*/ f17 1 17"/>
                    <a:gd name="f22" fmla="*/ 0 f18 1"/>
                    <a:gd name="f23" fmla="*/ 17 f17 1"/>
                    <a:gd name="f24" fmla="*/ 69 f18 1"/>
                    <a:gd name="f25" fmla="*/ 13 f17 1"/>
                    <a:gd name="f26" fmla="*/ 46 f18 1"/>
                    <a:gd name="f27" fmla="*/ 0 f17 1"/>
                    <a:gd name="f28" fmla="*/ f19 1 f2"/>
                    <a:gd name="f29" fmla="*/ f22 1 69"/>
                    <a:gd name="f30" fmla="*/ f23 1 17"/>
                    <a:gd name="f31" fmla="*/ f24 1 69"/>
                    <a:gd name="f32" fmla="*/ f25 1 17"/>
                    <a:gd name="f33" fmla="*/ f26 1 69"/>
                    <a:gd name="f34" fmla="*/ f27 1 17"/>
                    <a:gd name="f35" fmla="*/ 0 1 f20"/>
                    <a:gd name="f36" fmla="*/ f6 1 f20"/>
                    <a:gd name="f37" fmla="*/ 0 1 f21"/>
                    <a:gd name="f38" fmla="*/ f7 1 f21"/>
                    <a:gd name="f39" fmla="+- f28 0 f1"/>
                    <a:gd name="f40" fmla="*/ f29 1 f20"/>
                    <a:gd name="f41" fmla="*/ f30 1 f21"/>
                    <a:gd name="f42" fmla="*/ f31 1 f20"/>
                    <a:gd name="f43" fmla="*/ f32 1 f21"/>
                    <a:gd name="f44" fmla="*/ f33 1 f20"/>
                    <a:gd name="f45" fmla="*/ f34 1 f21"/>
                    <a:gd name="f46" fmla="*/ f35 f15 1"/>
                    <a:gd name="f47" fmla="*/ f36 f15 1"/>
                    <a:gd name="f48" fmla="*/ f38 f16 1"/>
                    <a:gd name="f49" fmla="*/ f37 f16 1"/>
                    <a:gd name="f50" fmla="*/ f40 f15 1"/>
                    <a:gd name="f51" fmla="*/ f41 f16 1"/>
                    <a:gd name="f52" fmla="*/ f42 f15 1"/>
                    <a:gd name="f53" fmla="*/ f43 f16 1"/>
                    <a:gd name="f54" fmla="*/ f44 f15 1"/>
                    <a:gd name="f55" fmla="*/ f45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50" y="f51"/>
                    </a:cxn>
                    <a:cxn ang="f39">
                      <a:pos x="f50" y="f51"/>
                    </a:cxn>
                    <a:cxn ang="f39">
                      <a:pos x="f52" y="f53"/>
                    </a:cxn>
                    <a:cxn ang="f39">
                      <a:pos x="f54" y="f55"/>
                    </a:cxn>
                    <a:cxn ang="f39">
                      <a:pos x="f50" y="f51"/>
                    </a:cxn>
                  </a:cxnLst>
                  <a:rect l="f46" t="f49" r="f47" b="f48"/>
                  <a:pathLst>
                    <a:path w="69" h="17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9"/>
                        <a:pt x="f10" y="f11"/>
                        <a:pt x="f6" y="f12"/>
                      </a:cubicBezTo>
                      <a:lnTo>
                        <a:pt x="f13" y="f5"/>
                      </a:lnTo>
                      <a:lnTo>
                        <a:pt x="f5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57" name="Freeform 62">
                  <a:extLst>
                    <a:ext uri="{FF2B5EF4-FFF2-40B4-BE49-F238E27FC236}">
                      <a16:creationId xmlns:a16="http://schemas.microsoft.com/office/drawing/2014/main" id="{308D6EAA-632C-4050-BD9E-0A560911CAC7}"/>
                    </a:ext>
                  </a:extLst>
                </p:cNvPr>
                <p:cNvSpPr/>
                <p:nvPr/>
              </p:nvSpPr>
              <p:spPr>
                <a:xfrm>
                  <a:off x="1467383" y="1652238"/>
                  <a:ext cx="4790221" cy="5486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030"/>
                    <a:gd name="f7" fmla="val 75"/>
                    <a:gd name="f8" fmla="val 2469"/>
                    <a:gd name="f9" fmla="val 12"/>
                    <a:gd name="f10" fmla="val 2482"/>
                    <a:gd name="f11" fmla="val 13"/>
                    <a:gd name="f12" fmla="val 2453"/>
                    <a:gd name="f13" fmla="val 15"/>
                    <a:gd name="f14" fmla="val 2461"/>
                    <a:gd name="f15" fmla="val 9555"/>
                    <a:gd name="f16" fmla="val 25"/>
                    <a:gd name="f17" fmla="val 9562"/>
                    <a:gd name="f18" fmla="val 24"/>
                    <a:gd name="f19" fmla="val 9561"/>
                    <a:gd name="f20" fmla="val 23"/>
                    <a:gd name="f21" fmla="val 9559"/>
                    <a:gd name="f22" fmla="val 9554"/>
                    <a:gd name="f23" fmla="val 9539"/>
                    <a:gd name="f24" fmla="val 9522"/>
                    <a:gd name="f25" fmla="val 9527"/>
                    <a:gd name="f26" fmla="val 9536"/>
                    <a:gd name="f27" fmla="val 26"/>
                    <a:gd name="f28" fmla="val 9489"/>
                    <a:gd name="f29" fmla="val 9488"/>
                    <a:gd name="f30" fmla="val 9456"/>
                    <a:gd name="f31" fmla="val 21"/>
                    <a:gd name="f32" fmla="val 9467"/>
                    <a:gd name="f33" fmla="val 22"/>
                    <a:gd name="f34" fmla="val 6376"/>
                    <a:gd name="f35" fmla="val 50"/>
                    <a:gd name="f36" fmla="val 6365"/>
                    <a:gd name="f37" fmla="val 52"/>
                    <a:gd name="f38" fmla="val 6349"/>
                    <a:gd name="f39" fmla="val 51"/>
                    <a:gd name="f40" fmla="val 6330"/>
                    <a:gd name="f41" fmla="val 49"/>
                    <a:gd name="f42" fmla="val 6344"/>
                    <a:gd name="f43" fmla="val 6359"/>
                    <a:gd name="f44" fmla="val 5258"/>
                    <a:gd name="f45" fmla="val 60"/>
                    <a:gd name="f46" fmla="val 5244"/>
                    <a:gd name="f47" fmla="val 61"/>
                    <a:gd name="f48" fmla="val 5216"/>
                    <a:gd name="f49" fmla="val 64"/>
                    <a:gd name="f50" fmla="val 5205"/>
                    <a:gd name="f51" fmla="val 5222"/>
                    <a:gd name="f52" fmla="val 55"/>
                    <a:gd name="f53" fmla="val 5234"/>
                    <a:gd name="f54" fmla="val 58"/>
                    <a:gd name="f55" fmla="val 4523"/>
                    <a:gd name="f56" fmla="val 4572"/>
                    <a:gd name="f57" fmla="val 65"/>
                    <a:gd name="f58" fmla="val 4513"/>
                    <a:gd name="f59" fmla="val 71"/>
                    <a:gd name="f60" fmla="val 4470"/>
                    <a:gd name="f61" fmla="val 69"/>
                    <a:gd name="f62" fmla="val 4516"/>
                    <a:gd name="f63" fmla="val 4707"/>
                    <a:gd name="f64" fmla="val 74"/>
                    <a:gd name="f65" fmla="val 4714"/>
                    <a:gd name="f66" fmla="val 4747"/>
                    <a:gd name="f67" fmla="val 63"/>
                    <a:gd name="f68" fmla="val 4737"/>
                    <a:gd name="f69" fmla="val 4736"/>
                    <a:gd name="f70" fmla="val 4727"/>
                    <a:gd name="f71" fmla="val 4790"/>
                    <a:gd name="f72" fmla="val 70"/>
                    <a:gd name="f73" fmla="val 4774"/>
                    <a:gd name="f74" fmla="val 54"/>
                    <a:gd name="f75" fmla="val 4855"/>
                    <a:gd name="f76" fmla="val 56"/>
                    <a:gd name="f77" fmla="val 4883"/>
                    <a:gd name="f78" fmla="val 57"/>
                    <a:gd name="f79" fmla="val 4903"/>
                    <a:gd name="f80" fmla="val 59"/>
                    <a:gd name="f81" fmla="val 4884"/>
                    <a:gd name="f82" fmla="val 4947"/>
                    <a:gd name="f83" fmla="val 4965"/>
                    <a:gd name="f84" fmla="val 4961"/>
                    <a:gd name="f85" fmla="val 4942"/>
                    <a:gd name="f86" fmla="val 5039"/>
                    <a:gd name="f87" fmla="val 5038"/>
                    <a:gd name="f88" fmla="val 5052"/>
                    <a:gd name="f89" fmla="val 5083"/>
                    <a:gd name="f90" fmla="val 5098"/>
                    <a:gd name="f91" fmla="val 5122"/>
                    <a:gd name="f92" fmla="val 5086"/>
                    <a:gd name="f93" fmla="val 5092"/>
                    <a:gd name="f94" fmla="val 5145"/>
                    <a:gd name="f95" fmla="val 5167"/>
                    <a:gd name="f96" fmla="val 5123"/>
                    <a:gd name="f97" fmla="val 5136"/>
                    <a:gd name="f98" fmla="val 73"/>
                    <a:gd name="f99" fmla="val 5130"/>
                    <a:gd name="f100" fmla="val 5238"/>
                    <a:gd name="f101" fmla="val 5187"/>
                    <a:gd name="f102" fmla="val 5220"/>
                    <a:gd name="f103" fmla="val 5259"/>
                    <a:gd name="f104" fmla="val 5316"/>
                    <a:gd name="f105" fmla="val 5302"/>
                    <a:gd name="f106" fmla="val 5202"/>
                    <a:gd name="f107" fmla="val 5260"/>
                    <a:gd name="f108" fmla="val 5276"/>
                    <a:gd name="f109" fmla="val 5298"/>
                    <a:gd name="f110" fmla="val 5329"/>
                    <a:gd name="f111" fmla="val 5359"/>
                    <a:gd name="f112" fmla="val 62"/>
                    <a:gd name="f113" fmla="val 5398"/>
                    <a:gd name="f114" fmla="val 5395"/>
                    <a:gd name="f115" fmla="val 5436"/>
                    <a:gd name="f116" fmla="val 67"/>
                    <a:gd name="f117" fmla="val 5433"/>
                    <a:gd name="f118" fmla="val 5457"/>
                    <a:gd name="f119" fmla="val 5503"/>
                    <a:gd name="f120" fmla="val 5513"/>
                    <a:gd name="f121" fmla="val 66"/>
                    <a:gd name="f122" fmla="val 5523"/>
                    <a:gd name="f123" fmla="val 5597"/>
                    <a:gd name="f124" fmla="val 72"/>
                    <a:gd name="f125" fmla="val 5473"/>
                    <a:gd name="f126" fmla="val 5560"/>
                    <a:gd name="f127" fmla="val 5621"/>
                    <a:gd name="f128" fmla="val 5664"/>
                    <a:gd name="f129" fmla="val 5737"/>
                    <a:gd name="f130" fmla="val 5780"/>
                    <a:gd name="f131" fmla="val 5730"/>
                    <a:gd name="f132" fmla="val 5745"/>
                    <a:gd name="f133" fmla="val 5783"/>
                    <a:gd name="f134" fmla="val 5792"/>
                    <a:gd name="f135" fmla="val 5789"/>
                    <a:gd name="f136" fmla="val 5788"/>
                    <a:gd name="f137" fmla="val 5820"/>
                    <a:gd name="f138" fmla="val 5790"/>
                    <a:gd name="f139" fmla="val 5841"/>
                    <a:gd name="f140" fmla="val 53"/>
                    <a:gd name="f141" fmla="val 5854"/>
                    <a:gd name="f142" fmla="val 46"/>
                    <a:gd name="f143" fmla="val 5944"/>
                    <a:gd name="f144" fmla="val 6006"/>
                    <a:gd name="f145" fmla="val 6021"/>
                    <a:gd name="f146" fmla="val 5999"/>
                    <a:gd name="f147" fmla="val 6003"/>
                    <a:gd name="f148" fmla="val 6089"/>
                    <a:gd name="f149" fmla="val 6077"/>
                    <a:gd name="f150" fmla="val 6147"/>
                    <a:gd name="f151" fmla="val 6206"/>
                    <a:gd name="f152" fmla="val 6163"/>
                    <a:gd name="f153" fmla="val 6219"/>
                    <a:gd name="f154" fmla="val 45"/>
                    <a:gd name="f155" fmla="val 6268"/>
                    <a:gd name="f156" fmla="val 41"/>
                    <a:gd name="f157" fmla="val 6252"/>
                    <a:gd name="f158" fmla="val 38"/>
                    <a:gd name="f159" fmla="val 6239"/>
                    <a:gd name="f160" fmla="val 36"/>
                    <a:gd name="f161" fmla="val 6230"/>
                    <a:gd name="f162" fmla="val 35"/>
                    <a:gd name="f163" fmla="val 6308"/>
                    <a:gd name="f164" fmla="val 32"/>
                    <a:gd name="f165" fmla="val 6318"/>
                    <a:gd name="f166" fmla="val 33"/>
                    <a:gd name="f167" fmla="val 6310"/>
                    <a:gd name="f168" fmla="val 6297"/>
                    <a:gd name="f169" fmla="val 6311"/>
                    <a:gd name="f170" fmla="val 6339"/>
                    <a:gd name="f171" fmla="val 39"/>
                    <a:gd name="f172" fmla="val 6325"/>
                    <a:gd name="f173" fmla="val 43"/>
                    <a:gd name="f174" fmla="val 6305"/>
                    <a:gd name="f175" fmla="val 6277"/>
                    <a:gd name="f176" fmla="val 42"/>
                    <a:gd name="f177" fmla="val 6257"/>
                    <a:gd name="f178" fmla="val 6243"/>
                    <a:gd name="f179" fmla="val 6248"/>
                    <a:gd name="f180" fmla="val 6258"/>
                    <a:gd name="f181" fmla="val 6269"/>
                    <a:gd name="f182" fmla="val 6264"/>
                    <a:gd name="f183" fmla="val 6261"/>
                    <a:gd name="f184" fmla="val 6263"/>
                    <a:gd name="f185" fmla="val 6266"/>
                    <a:gd name="f186" fmla="val 6274"/>
                    <a:gd name="f187" fmla="val 6287"/>
                    <a:gd name="f188" fmla="val 6304"/>
                    <a:gd name="f189" fmla="val 6309"/>
                    <a:gd name="f190" fmla="val 6411"/>
                    <a:gd name="f191" fmla="val 6485"/>
                    <a:gd name="f192" fmla="val 6548"/>
                    <a:gd name="f193" fmla="val 44"/>
                    <a:gd name="f194" fmla="val 6665"/>
                    <a:gd name="f195" fmla="val 6636"/>
                    <a:gd name="f196" fmla="val 47"/>
                    <a:gd name="f197" fmla="val 6659"/>
                    <a:gd name="f198" fmla="val 6657"/>
                    <a:gd name="f199" fmla="val 6625"/>
                    <a:gd name="f200" fmla="val 6567"/>
                    <a:gd name="f201" fmla="val 6507"/>
                    <a:gd name="f202" fmla="val 6538"/>
                    <a:gd name="f203" fmla="val 6531"/>
                    <a:gd name="f204" fmla="val 6523"/>
                    <a:gd name="f205" fmla="val 6631"/>
                    <a:gd name="f206" fmla="val 6628"/>
                    <a:gd name="f207" fmla="val 6654"/>
                    <a:gd name="f208" fmla="val 6682"/>
                    <a:gd name="f209" fmla="val 6660"/>
                    <a:gd name="f210" fmla="val 6762"/>
                    <a:gd name="f211" fmla="val 6806"/>
                    <a:gd name="f212" fmla="val 6808"/>
                    <a:gd name="f213" fmla="val 6798"/>
                    <a:gd name="f214" fmla="val 6744"/>
                    <a:gd name="f215" fmla="val 6803"/>
                    <a:gd name="f216" fmla="val 6821"/>
                    <a:gd name="f217" fmla="val 6879"/>
                    <a:gd name="f218" fmla="val 6865"/>
                    <a:gd name="f219" fmla="val 6858"/>
                    <a:gd name="f220" fmla="val 6853"/>
                    <a:gd name="f221" fmla="val 6884"/>
                    <a:gd name="f222" fmla="val 6958"/>
                    <a:gd name="f223" fmla="val 6941"/>
                    <a:gd name="f224" fmla="val 6928"/>
                    <a:gd name="f225" fmla="val 7014"/>
                    <a:gd name="f226" fmla="val 7191"/>
                    <a:gd name="f227" fmla="val 7204"/>
                    <a:gd name="f228" fmla="val 7205"/>
                    <a:gd name="f229" fmla="val 7193"/>
                    <a:gd name="f230" fmla="val 7188"/>
                    <a:gd name="f231" fmla="val 7342"/>
                    <a:gd name="f232" fmla="val 7329"/>
                    <a:gd name="f233" fmla="val 7381"/>
                    <a:gd name="f234" fmla="val 7309"/>
                    <a:gd name="f235" fmla="val 7330"/>
                    <a:gd name="f236" fmla="val 7355"/>
                    <a:gd name="f237" fmla="val 7399"/>
                    <a:gd name="f238" fmla="val 7385"/>
                    <a:gd name="f239" fmla="val 7364"/>
                    <a:gd name="f240" fmla="val 7383"/>
                    <a:gd name="f241" fmla="val 7436"/>
                    <a:gd name="f242" fmla="val 7420"/>
                    <a:gd name="f243" fmla="val 7485"/>
                    <a:gd name="f244" fmla="val 7463"/>
                    <a:gd name="f245" fmla="val 7487"/>
                    <a:gd name="f246" fmla="val 7520"/>
                    <a:gd name="f247" fmla="val 7515"/>
                    <a:gd name="f248" fmla="val 7523"/>
                    <a:gd name="f249" fmla="val 7511"/>
                    <a:gd name="f250" fmla="val 7594"/>
                    <a:gd name="f251" fmla="val 7573"/>
                    <a:gd name="f252" fmla="val 7590"/>
                    <a:gd name="f253" fmla="val 7609"/>
                    <a:gd name="f254" fmla="val 7600"/>
                    <a:gd name="f255" fmla="val 7680"/>
                    <a:gd name="f256" fmla="val 7702"/>
                    <a:gd name="f257" fmla="val 7667"/>
                    <a:gd name="f258" fmla="val 7761"/>
                    <a:gd name="f259" fmla="val 7760"/>
                    <a:gd name="f260" fmla="val 7853"/>
                    <a:gd name="f261" fmla="val 7842"/>
                    <a:gd name="f262" fmla="val 48"/>
                    <a:gd name="f263" fmla="val 7825"/>
                    <a:gd name="f264" fmla="val 7872"/>
                    <a:gd name="f265" fmla="val 7894"/>
                    <a:gd name="f266" fmla="val 7968"/>
                    <a:gd name="f267" fmla="val 34"/>
                    <a:gd name="f268" fmla="val 8050"/>
                    <a:gd name="f269" fmla="val 29"/>
                    <a:gd name="f270" fmla="val 8066"/>
                    <a:gd name="f271" fmla="val 8129"/>
                    <a:gd name="f272" fmla="val 8090"/>
                    <a:gd name="f273" fmla="val 7980"/>
                    <a:gd name="f274" fmla="val 7919"/>
                    <a:gd name="f275" fmla="val 7954"/>
                    <a:gd name="f276" fmla="val 7929"/>
                    <a:gd name="f277" fmla="val 7982"/>
                    <a:gd name="f278" fmla="val 8000"/>
                    <a:gd name="f279" fmla="val 7953"/>
                    <a:gd name="f280" fmla="val 7938"/>
                    <a:gd name="f281" fmla="val 8060"/>
                    <a:gd name="f282" fmla="val 8054"/>
                    <a:gd name="f283" fmla="val 8153"/>
                    <a:gd name="f284" fmla="val 8149"/>
                    <a:gd name="f285" fmla="val 8016"/>
                    <a:gd name="f286" fmla="val 68"/>
                    <a:gd name="f287" fmla="val 8011"/>
                    <a:gd name="f288" fmla="val 8093"/>
                    <a:gd name="f289" fmla="val 8179"/>
                    <a:gd name="f290" fmla="val 8201"/>
                    <a:gd name="f291" fmla="val 8163"/>
                    <a:gd name="f292" fmla="val 8165"/>
                    <a:gd name="f293" fmla="val 8176"/>
                    <a:gd name="f294" fmla="val 8247"/>
                    <a:gd name="f295" fmla="val 8255"/>
                    <a:gd name="f296" fmla="val 8218"/>
                    <a:gd name="f297" fmla="val 8266"/>
                    <a:gd name="f298" fmla="val 8297"/>
                    <a:gd name="f299" fmla="val 8355"/>
                    <a:gd name="f300" fmla="val 8375"/>
                    <a:gd name="f301" fmla="val 8414"/>
                    <a:gd name="f302" fmla="val 8418"/>
                    <a:gd name="f303" fmla="val 8385"/>
                    <a:gd name="f304" fmla="val 8379"/>
                    <a:gd name="f305" fmla="val 37"/>
                    <a:gd name="f306" fmla="val 8401"/>
                    <a:gd name="f307" fmla="val 31"/>
                    <a:gd name="f308" fmla="val 8408"/>
                    <a:gd name="f309" fmla="val 8505"/>
                    <a:gd name="f310" fmla="val 8528"/>
                    <a:gd name="f311" fmla="val 8561"/>
                    <a:gd name="f312" fmla="val 8479"/>
                    <a:gd name="f313" fmla="val 8507"/>
                    <a:gd name="f314" fmla="val 8508"/>
                    <a:gd name="f315" fmla="val 8526"/>
                    <a:gd name="f316" fmla="val 8534"/>
                    <a:gd name="f317" fmla="val 8555"/>
                    <a:gd name="f318" fmla="val 8525"/>
                    <a:gd name="f319" fmla="val 8571"/>
                    <a:gd name="f320" fmla="val 8578"/>
                    <a:gd name="f321" fmla="val 8664"/>
                    <a:gd name="f322" fmla="val 8592"/>
                    <a:gd name="f323" fmla="val 8637"/>
                    <a:gd name="f324" fmla="val 8640"/>
                    <a:gd name="f325" fmla="val 8692"/>
                    <a:gd name="f326" fmla="val 8675"/>
                    <a:gd name="f327" fmla="val 8739"/>
                    <a:gd name="f328" fmla="val 8784"/>
                    <a:gd name="f329" fmla="val 8781"/>
                    <a:gd name="f330" fmla="val 8791"/>
                    <a:gd name="f331" fmla="val 8796"/>
                    <a:gd name="f332" fmla="val 8888"/>
                    <a:gd name="f333" fmla="val 8937"/>
                    <a:gd name="f334" fmla="val 9022"/>
                    <a:gd name="f335" fmla="val 9030"/>
                    <a:gd name="f336" fmla="val 9071"/>
                    <a:gd name="f337" fmla="val 9054"/>
                    <a:gd name="f338" fmla="val 9066"/>
                    <a:gd name="f339" fmla="val 9077"/>
                    <a:gd name="f340" fmla="val 9103"/>
                    <a:gd name="f341" fmla="val 9154"/>
                    <a:gd name="f342" fmla="val 9045"/>
                    <a:gd name="f343" fmla="val 9084"/>
                    <a:gd name="f344" fmla="val 9087"/>
                    <a:gd name="f345" fmla="val 9152"/>
                    <a:gd name="f346" fmla="val 9189"/>
                    <a:gd name="f347" fmla="val 9178"/>
                    <a:gd name="f348" fmla="val 9065"/>
                    <a:gd name="f349" fmla="val 9130"/>
                    <a:gd name="f350" fmla="val 9219"/>
                    <a:gd name="f351" fmla="val 9290"/>
                    <a:gd name="f352" fmla="val 9250"/>
                    <a:gd name="f353" fmla="val 9262"/>
                    <a:gd name="f354" fmla="val 9395"/>
                    <a:gd name="f355" fmla="val 9376"/>
                    <a:gd name="f356" fmla="val 9486"/>
                    <a:gd name="f357" fmla="val 9530"/>
                    <a:gd name="f358" fmla="val 40"/>
                    <a:gd name="f359" fmla="val 9498"/>
                    <a:gd name="f360" fmla="val 9440"/>
                    <a:gd name="f361" fmla="val 9409"/>
                    <a:gd name="f362" fmla="val 9370"/>
                    <a:gd name="f363" fmla="val 9418"/>
                    <a:gd name="f364" fmla="val 9400"/>
                    <a:gd name="f365" fmla="val 9361"/>
                    <a:gd name="f366" fmla="val 9340"/>
                    <a:gd name="f367" fmla="val 9377"/>
                    <a:gd name="f368" fmla="val 9565"/>
                    <a:gd name="f369" fmla="val 9668"/>
                    <a:gd name="f370" fmla="val 9686"/>
                    <a:gd name="f371" fmla="val 9718"/>
                    <a:gd name="f372" fmla="val 9703"/>
                    <a:gd name="f373" fmla="val 9670"/>
                    <a:gd name="f374" fmla="val 9640"/>
                    <a:gd name="f375" fmla="val 9732"/>
                    <a:gd name="f376" fmla="val 9690"/>
                    <a:gd name="f377" fmla="val 9734"/>
                    <a:gd name="f378" fmla="val 9783"/>
                    <a:gd name="f379" fmla="val 9844"/>
                    <a:gd name="f380" fmla="val 9856"/>
                    <a:gd name="f381" fmla="val 9854"/>
                    <a:gd name="f382" fmla="val 9816"/>
                    <a:gd name="f383" fmla="val 9798"/>
                    <a:gd name="f384" fmla="val 9824"/>
                    <a:gd name="f385" fmla="val 9892"/>
                    <a:gd name="f386" fmla="val 9920"/>
                    <a:gd name="f387" fmla="val 9877"/>
                    <a:gd name="f388" fmla="val 9921"/>
                    <a:gd name="f389" fmla="val 9975"/>
                    <a:gd name="f390" fmla="val 10005"/>
                    <a:gd name="f391" fmla="val 19"/>
                    <a:gd name="f392" fmla="val 10017"/>
                    <a:gd name="f393" fmla="val 9979"/>
                    <a:gd name="f394" fmla="val 18"/>
                    <a:gd name="f395" fmla="val 10012"/>
                    <a:gd name="f396" fmla="val 27"/>
                    <a:gd name="f397" fmla="val 9839"/>
                    <a:gd name="f398" fmla="val 9893"/>
                    <a:gd name="f399" fmla="val 9825"/>
                    <a:gd name="f400" fmla="val 9773"/>
                    <a:gd name="f401" fmla="val 16"/>
                    <a:gd name="f402" fmla="val 9774"/>
                    <a:gd name="f403" fmla="val 9791"/>
                    <a:gd name="f404" fmla="val 20"/>
                    <a:gd name="f405" fmla="val 9746"/>
                    <a:gd name="f406" fmla="val 9743"/>
                    <a:gd name="f407" fmla="val 9739"/>
                    <a:gd name="f408" fmla="val 9735"/>
                    <a:gd name="f409" fmla="val 9733"/>
                    <a:gd name="f410" fmla="val 9736"/>
                    <a:gd name="f411" fmla="val 9747"/>
                    <a:gd name="f412" fmla="val 9756"/>
                    <a:gd name="f413" fmla="val 9759"/>
                    <a:gd name="f414" fmla="val 9664"/>
                    <a:gd name="f415" fmla="val 9639"/>
                    <a:gd name="f416" fmla="val 9612"/>
                    <a:gd name="f417" fmla="val 30"/>
                    <a:gd name="f418" fmla="val 9651"/>
                    <a:gd name="f419" fmla="val 9636"/>
                    <a:gd name="f420" fmla="val 9599"/>
                    <a:gd name="f421" fmla="val 9596"/>
                    <a:gd name="f422" fmla="val 9591"/>
                    <a:gd name="f423" fmla="val 9534"/>
                    <a:gd name="f424" fmla="val 9500"/>
                    <a:gd name="f425" fmla="val 17"/>
                    <a:gd name="f426" fmla="val 9453"/>
                    <a:gd name="f427" fmla="val 9425"/>
                    <a:gd name="f428" fmla="val 9398"/>
                    <a:gd name="f429" fmla="val 9356"/>
                    <a:gd name="f430" fmla="val 9380"/>
                    <a:gd name="f431" fmla="val 9289"/>
                    <a:gd name="f432" fmla="val 9200"/>
                    <a:gd name="f433" fmla="val 9106"/>
                    <a:gd name="f434" fmla="val 28"/>
                    <a:gd name="f435" fmla="val 9004"/>
                    <a:gd name="f436" fmla="val 8974"/>
                    <a:gd name="f437" fmla="val 8944"/>
                    <a:gd name="f438" fmla="val 8893"/>
                    <a:gd name="f439" fmla="val 8884"/>
                    <a:gd name="f440" fmla="val 8845"/>
                    <a:gd name="f441" fmla="val 8768"/>
                    <a:gd name="f442" fmla="val 8752"/>
                    <a:gd name="f443" fmla="val 8710"/>
                    <a:gd name="f444" fmla="val 7"/>
                    <a:gd name="f445" fmla="val 8565"/>
                    <a:gd name="f446" fmla="val 14"/>
                    <a:gd name="f447" fmla="val 8498"/>
                    <a:gd name="f448" fmla="val 8495"/>
                    <a:gd name="f449" fmla="val 8449"/>
                    <a:gd name="f450" fmla="val 8404"/>
                    <a:gd name="f451" fmla="val 8346"/>
                    <a:gd name="f452" fmla="val 8350"/>
                    <a:gd name="f453" fmla="val 8300"/>
                    <a:gd name="f454" fmla="val 8222"/>
                    <a:gd name="f455" fmla="val 8143"/>
                    <a:gd name="f456" fmla="val 8169"/>
                    <a:gd name="f457" fmla="val 8183"/>
                    <a:gd name="f458" fmla="val 8089"/>
                    <a:gd name="f459" fmla="val 11"/>
                    <a:gd name="f460" fmla="val 7984"/>
                    <a:gd name="f461" fmla="val 7899"/>
                    <a:gd name="f462" fmla="val 7878"/>
                    <a:gd name="f463" fmla="val 7862"/>
                    <a:gd name="f464" fmla="val 7848"/>
                    <a:gd name="f465" fmla="val 7850"/>
                    <a:gd name="f466" fmla="val 7851"/>
                    <a:gd name="f467" fmla="val 7844"/>
                    <a:gd name="f468" fmla="val 7815"/>
                    <a:gd name="f469" fmla="val 7823"/>
                    <a:gd name="f470" fmla="val 7832"/>
                    <a:gd name="f471" fmla="val 7839"/>
                    <a:gd name="f472" fmla="val 7798"/>
                    <a:gd name="f473" fmla="val 7774"/>
                    <a:gd name="f474" fmla="val 7763"/>
                    <a:gd name="f475" fmla="val 7758"/>
                    <a:gd name="f476" fmla="val 7734"/>
                    <a:gd name="f477" fmla="val 7739"/>
                    <a:gd name="f478" fmla="val 7751"/>
                    <a:gd name="f479" fmla="val 7728"/>
                    <a:gd name="f480" fmla="val 7719"/>
                    <a:gd name="f481" fmla="val 7700"/>
                    <a:gd name="f482" fmla="val 7655"/>
                    <a:gd name="f483" fmla="val 7629"/>
                    <a:gd name="f484" fmla="val 7612"/>
                    <a:gd name="f485" fmla="val 7506"/>
                    <a:gd name="f486" fmla="val 7493"/>
                    <a:gd name="f487" fmla="val 7492"/>
                    <a:gd name="f488" fmla="val 7498"/>
                    <a:gd name="f489" fmla="val 7471"/>
                    <a:gd name="f490" fmla="val 7444"/>
                    <a:gd name="f491" fmla="val 7408"/>
                    <a:gd name="f492" fmla="val 7349"/>
                    <a:gd name="f493" fmla="val 7313"/>
                    <a:gd name="f494" fmla="val 7298"/>
                    <a:gd name="f495" fmla="val 7334"/>
                    <a:gd name="f496" fmla="val 7247"/>
                    <a:gd name="f497" fmla="val 7263"/>
                    <a:gd name="f498" fmla="val 7190"/>
                    <a:gd name="f499" fmla="val 7194"/>
                    <a:gd name="f500" fmla="val 7167"/>
                    <a:gd name="f501" fmla="val 7125"/>
                    <a:gd name="f502" fmla="val 7109"/>
                    <a:gd name="f503" fmla="val 7051"/>
                    <a:gd name="f504" fmla="val 6819"/>
                    <a:gd name="f505" fmla="val 6668"/>
                    <a:gd name="f506" fmla="val 6697"/>
                    <a:gd name="f507" fmla="val 6598"/>
                    <a:gd name="f508" fmla="val 6592"/>
                    <a:gd name="f509" fmla="val 6583"/>
                    <a:gd name="f510" fmla="val 6562"/>
                    <a:gd name="f511" fmla="val 6586"/>
                    <a:gd name="f512" fmla="val 6509"/>
                    <a:gd name="f513" fmla="val 6471"/>
                    <a:gd name="f514" fmla="val 6418"/>
                    <a:gd name="f515" fmla="val 6409"/>
                    <a:gd name="f516" fmla="val 6434"/>
                    <a:gd name="f517" fmla="val 6426"/>
                    <a:gd name="f518" fmla="val 6420"/>
                    <a:gd name="f519" fmla="val 6402"/>
                    <a:gd name="f520" fmla="val 6394"/>
                    <a:gd name="f521" fmla="val 6386"/>
                    <a:gd name="f522" fmla="val 6405"/>
                    <a:gd name="f523" fmla="val 6417"/>
                    <a:gd name="f524" fmla="val 6331"/>
                    <a:gd name="f525" fmla="val 6285"/>
                    <a:gd name="f526" fmla="val 6265"/>
                    <a:gd name="f527" fmla="val 6236"/>
                    <a:gd name="f528" fmla="val 6223"/>
                    <a:gd name="f529" fmla="val 6199"/>
                    <a:gd name="f530" fmla="val 6221"/>
                    <a:gd name="f531" fmla="val 6080"/>
                    <a:gd name="f532" fmla="val 6078"/>
                    <a:gd name="f533" fmla="val 6069"/>
                    <a:gd name="f534" fmla="val 6039"/>
                    <a:gd name="f535" fmla="val 6032"/>
                    <a:gd name="f536" fmla="val 5970"/>
                    <a:gd name="f537" fmla="val 5965"/>
                    <a:gd name="f538" fmla="val 5904"/>
                    <a:gd name="f539" fmla="val 5921"/>
                    <a:gd name="f540" fmla="val 5897"/>
                    <a:gd name="f541" fmla="val 5871"/>
                    <a:gd name="f542" fmla="val 5822"/>
                    <a:gd name="f543" fmla="val 5823"/>
                    <a:gd name="f544" fmla="val 5711"/>
                    <a:gd name="f545" fmla="val 5775"/>
                    <a:gd name="f546" fmla="val 5665"/>
                    <a:gd name="f547" fmla="val 5671"/>
                    <a:gd name="f548" fmla="val 5660"/>
                    <a:gd name="f549" fmla="val 5573"/>
                    <a:gd name="f550" fmla="val 5509"/>
                    <a:gd name="f551" fmla="val 5532"/>
                    <a:gd name="f552" fmla="val 5497"/>
                    <a:gd name="f553" fmla="val 5434"/>
                    <a:gd name="f554" fmla="val 5399"/>
                    <a:gd name="f555" fmla="val 5391"/>
                    <a:gd name="f556" fmla="val 5411"/>
                    <a:gd name="f557" fmla="val 5422"/>
                    <a:gd name="f558" fmla="val 5330"/>
                    <a:gd name="f559" fmla="val 6"/>
                    <a:gd name="f560" fmla="val 5410"/>
                    <a:gd name="f561" fmla="val 5341"/>
                    <a:gd name="f562" fmla="val 5328"/>
                    <a:gd name="f563" fmla="val 5357"/>
                    <a:gd name="f564" fmla="val 10"/>
                    <a:gd name="f565" fmla="val 5311"/>
                    <a:gd name="f566" fmla="val 9"/>
                    <a:gd name="f567" fmla="val 5288"/>
                    <a:gd name="f568" fmla="val 5177"/>
                    <a:gd name="f569" fmla="val 5114"/>
                    <a:gd name="f570" fmla="val 5128"/>
                    <a:gd name="f571" fmla="val 5142"/>
                    <a:gd name="f572" fmla="val 5110"/>
                    <a:gd name="f573" fmla="val 5061"/>
                    <a:gd name="f574" fmla="val 4978"/>
                    <a:gd name="f575" fmla="val 4934"/>
                    <a:gd name="f576" fmla="val 4928"/>
                    <a:gd name="f577" fmla="val 4925"/>
                    <a:gd name="f578" fmla="val 4888"/>
                    <a:gd name="f579" fmla="val 4804"/>
                    <a:gd name="f580" fmla="val 4781"/>
                    <a:gd name="f581" fmla="val 8"/>
                    <a:gd name="f582" fmla="val 4549"/>
                    <a:gd name="f583" fmla="val 4550"/>
                    <a:gd name="f584" fmla="val 4435"/>
                    <a:gd name="f585" fmla="val 4438"/>
                    <a:gd name="f586" fmla="val 4365"/>
                    <a:gd name="f587" fmla="val 4339"/>
                    <a:gd name="f588" fmla="val 4313"/>
                    <a:gd name="f589" fmla="val 4296"/>
                    <a:gd name="f590" fmla="val 4309"/>
                    <a:gd name="f591" fmla="val 4310"/>
                    <a:gd name="f592" fmla="val 4203"/>
                    <a:gd name="f593" fmla="val 4192"/>
                    <a:gd name="f594" fmla="val 4102"/>
                    <a:gd name="f595" fmla="val 4093"/>
                    <a:gd name="f596" fmla="val 4068"/>
                    <a:gd name="f597" fmla="val 3938"/>
                    <a:gd name="f598" fmla="val 3833"/>
                    <a:gd name="f599" fmla="val 3834"/>
                    <a:gd name="f600" fmla="val 3836"/>
                    <a:gd name="f601" fmla="val 3844"/>
                    <a:gd name="f602" fmla="val 3726"/>
                    <a:gd name="f603" fmla="val 3561"/>
                    <a:gd name="f604" fmla="val 3518"/>
                    <a:gd name="f605" fmla="val 3439"/>
                    <a:gd name="f606" fmla="val 3540"/>
                    <a:gd name="f607" fmla="val 3424"/>
                    <a:gd name="f608" fmla="val 3466"/>
                    <a:gd name="f609" fmla="val 3426"/>
                    <a:gd name="f610" fmla="val 3363"/>
                    <a:gd name="f611" fmla="val 3412"/>
                    <a:gd name="f612" fmla="val 3420"/>
                    <a:gd name="f613" fmla="val 3438"/>
                    <a:gd name="f614" fmla="val 3294"/>
                    <a:gd name="f615" fmla="val 3297"/>
                    <a:gd name="f616" fmla="val 3098"/>
                    <a:gd name="f617" fmla="val 2904"/>
                    <a:gd name="f618" fmla="val 2718"/>
                    <a:gd name="f619" fmla="val 2740"/>
                    <a:gd name="f620" fmla="val 2675"/>
                    <a:gd name="f621" fmla="val 2658"/>
                    <a:gd name="f622" fmla="val 2652"/>
                    <a:gd name="f623" fmla="val 2698"/>
                    <a:gd name="f624" fmla="val 2674"/>
                    <a:gd name="f625" fmla="val 2620"/>
                    <a:gd name="f626" fmla="val 2619"/>
                    <a:gd name="f627" fmla="val 2528"/>
                    <a:gd name="f628" fmla="val 2655"/>
                    <a:gd name="f629" fmla="val 2627"/>
                    <a:gd name="f630" fmla="val 2589"/>
                    <a:gd name="f631" fmla="val 2597"/>
                    <a:gd name="f632" fmla="val 2567"/>
                    <a:gd name="f633" fmla="val 2564"/>
                    <a:gd name="f634" fmla="val 2508"/>
                    <a:gd name="f635" fmla="val 2473"/>
                    <a:gd name="f636" fmla="val 2490"/>
                    <a:gd name="f637" fmla="val 2476"/>
                    <a:gd name="f638" fmla="val 2477"/>
                    <a:gd name="f639" fmla="val 2472"/>
                    <a:gd name="f640" fmla="val 2455"/>
                    <a:gd name="f641" fmla="val 2373"/>
                    <a:gd name="f642" fmla="val 2406"/>
                    <a:gd name="f643" fmla="val 2370"/>
                    <a:gd name="f644" fmla="val 2329"/>
                    <a:gd name="f645" fmla="val 2367"/>
                    <a:gd name="f646" fmla="val 2311"/>
                    <a:gd name="f647" fmla="val 2062"/>
                    <a:gd name="f648" fmla="val 2028"/>
                    <a:gd name="f649" fmla="val 1977"/>
                    <a:gd name="f650" fmla="val 1927"/>
                    <a:gd name="f651" fmla="val 1864"/>
                    <a:gd name="f652" fmla="val 1880"/>
                    <a:gd name="f653" fmla="val 1889"/>
                    <a:gd name="f654" fmla="val 1836"/>
                    <a:gd name="f655" fmla="val 1855"/>
                    <a:gd name="f656" fmla="val 1737"/>
                    <a:gd name="f657" fmla="val 1694"/>
                    <a:gd name="f658" fmla="val 1733"/>
                    <a:gd name="f659" fmla="val 1542"/>
                    <a:gd name="f660" fmla="val 1603"/>
                    <a:gd name="f661" fmla="val 1558"/>
                    <a:gd name="f662" fmla="val 1600"/>
                    <a:gd name="f663" fmla="val 1566"/>
                    <a:gd name="f664" fmla="val 1460"/>
                    <a:gd name="f665" fmla="val 1331"/>
                    <a:gd name="f666" fmla="val 1200"/>
                    <a:gd name="f667" fmla="val 1198"/>
                    <a:gd name="f668" fmla="val 1220"/>
                    <a:gd name="f669" fmla="val 1192"/>
                    <a:gd name="f670" fmla="val 1122"/>
                    <a:gd name="f671" fmla="val 1096"/>
                    <a:gd name="f672" fmla="val 1098"/>
                    <a:gd name="f673" fmla="val 1051"/>
                    <a:gd name="f674" fmla="val 1058"/>
                    <a:gd name="f675" fmla="val 1068"/>
                    <a:gd name="f676" fmla="val 1050"/>
                    <a:gd name="f677" fmla="val 792"/>
                    <a:gd name="f678" fmla="val 524"/>
                    <a:gd name="f679" fmla="val 262"/>
                    <a:gd name="f680" fmla="val 297"/>
                    <a:gd name="f681" fmla="val 274"/>
                    <a:gd name="f682" fmla="val 247"/>
                    <a:gd name="f683" fmla="val 264"/>
                    <a:gd name="f684" fmla="val 246"/>
                    <a:gd name="f685" fmla="val 250"/>
                    <a:gd name="f686" fmla="val 140"/>
                    <a:gd name="f687" fmla="val 120"/>
                    <a:gd name="f688" fmla="val 111"/>
                    <a:gd name="f689" fmla="val 104"/>
                    <a:gd name="f690" fmla="val 156"/>
                    <a:gd name="f691" fmla="val 240"/>
                    <a:gd name="f692" fmla="val 325"/>
                    <a:gd name="f693" fmla="val 344"/>
                    <a:gd name="f694" fmla="val 309"/>
                    <a:gd name="f695" fmla="val 319"/>
                    <a:gd name="f696" fmla="val 340"/>
                    <a:gd name="f697" fmla="val 366"/>
                    <a:gd name="f698" fmla="val 414"/>
                    <a:gd name="f699" fmla="val 409"/>
                    <a:gd name="f700" fmla="val 544"/>
                    <a:gd name="f701" fmla="val 602"/>
                    <a:gd name="f702" fmla="val 754"/>
                    <a:gd name="f703" fmla="val 742"/>
                    <a:gd name="f704" fmla="val 775"/>
                    <a:gd name="f705" fmla="val 782"/>
                    <a:gd name="f706" fmla="val 797"/>
                    <a:gd name="f707" fmla="val 835"/>
                    <a:gd name="f708" fmla="val 706"/>
                    <a:gd name="f709" fmla="val 740"/>
                    <a:gd name="f710" fmla="val 783"/>
                    <a:gd name="f711" fmla="val 970"/>
                    <a:gd name="f712" fmla="val 999"/>
                    <a:gd name="f713" fmla="val 1049"/>
                    <a:gd name="f714" fmla="val 984"/>
                    <a:gd name="f715" fmla="val 1034"/>
                    <a:gd name="f716" fmla="val 1048"/>
                    <a:gd name="f717" fmla="val 1060"/>
                    <a:gd name="f718" fmla="val 1093"/>
                    <a:gd name="f719" fmla="val 1110"/>
                    <a:gd name="f720" fmla="val 1111"/>
                    <a:gd name="f721" fmla="val 1103"/>
                    <a:gd name="f722" fmla="val 1088"/>
                    <a:gd name="f723" fmla="val 1080"/>
                    <a:gd name="f724" fmla="val 1215"/>
                    <a:gd name="f725" fmla="val 1166"/>
                    <a:gd name="f726" fmla="val 1303"/>
                    <a:gd name="f727" fmla="val 1470"/>
                    <a:gd name="f728" fmla="val 1593"/>
                    <a:gd name="f729" fmla="val 1674"/>
                    <a:gd name="f730" fmla="val 1784"/>
                    <a:gd name="f731" fmla="val 1780"/>
                    <a:gd name="f732" fmla="val 1803"/>
                    <a:gd name="f733" fmla="val 1832"/>
                    <a:gd name="f734" fmla="val 1863"/>
                    <a:gd name="f735" fmla="val 1835"/>
                    <a:gd name="f736" fmla="val 1915"/>
                    <a:gd name="f737" fmla="val 1879"/>
                    <a:gd name="f738" fmla="val 1988"/>
                    <a:gd name="f739" fmla="val 1933"/>
                    <a:gd name="f740" fmla="val 2005"/>
                    <a:gd name="f741" fmla="val 2022"/>
                    <a:gd name="f742" fmla="val 2046"/>
                    <a:gd name="f743" fmla="val 2048"/>
                    <a:gd name="f744" fmla="val 2104"/>
                    <a:gd name="f745" fmla="val 2058"/>
                    <a:gd name="f746" fmla="val 2139"/>
                    <a:gd name="f747" fmla="val 2088"/>
                    <a:gd name="f748" fmla="val 2205"/>
                    <a:gd name="f749" fmla="val 2261"/>
                    <a:gd name="f750" fmla="val 2314"/>
                    <a:gd name="f751" fmla="val 2368"/>
                    <a:gd name="f752" fmla="val 2214"/>
                    <a:gd name="f753" fmla="val 2244"/>
                    <a:gd name="f754" fmla="val 2219"/>
                    <a:gd name="f755" fmla="val 2288"/>
                    <a:gd name="f756" fmla="val 2324"/>
                    <a:gd name="f757" fmla="val 2361"/>
                    <a:gd name="f758" fmla="val 2387"/>
                    <a:gd name="f759" fmla="val 2481"/>
                    <a:gd name="f760" fmla="val 2471"/>
                    <a:gd name="f761" fmla="val 2496"/>
                    <a:gd name="f762" fmla="val 2530"/>
                    <a:gd name="f763" fmla="val 2573"/>
                    <a:gd name="f764" fmla="val 2628"/>
                    <a:gd name="f765" fmla="val 2635"/>
                    <a:gd name="f766" fmla="val 2550"/>
                    <a:gd name="f767" fmla="val 2598"/>
                    <a:gd name="f768" fmla="val 2644"/>
                    <a:gd name="f769" fmla="val 2724"/>
                    <a:gd name="f770" fmla="val 2694"/>
                    <a:gd name="f771" fmla="val 2677"/>
                    <a:gd name="f772" fmla="val 2701"/>
                    <a:gd name="f773" fmla="val 2722"/>
                    <a:gd name="f774" fmla="val 2747"/>
                    <a:gd name="f775" fmla="val 2643"/>
                    <a:gd name="f776" fmla="val 2591"/>
                    <a:gd name="f777" fmla="val 2616"/>
                    <a:gd name="f778" fmla="val 2689"/>
                    <a:gd name="f779" fmla="val 2663"/>
                    <a:gd name="f780" fmla="val 2700"/>
                    <a:gd name="f781" fmla="val 2755"/>
                    <a:gd name="f782" fmla="val 2818"/>
                    <a:gd name="f783" fmla="val 2814"/>
                    <a:gd name="f784" fmla="val 2824"/>
                    <a:gd name="f785" fmla="val 2845"/>
                    <a:gd name="f786" fmla="val 2863"/>
                    <a:gd name="f787" fmla="val 2830"/>
                    <a:gd name="f788" fmla="val 2881"/>
                    <a:gd name="f789" fmla="val 2928"/>
                    <a:gd name="f790" fmla="val 2977"/>
                    <a:gd name="f791" fmla="val 2875"/>
                    <a:gd name="f792" fmla="val 2954"/>
                    <a:gd name="f793" fmla="val 2911"/>
                    <a:gd name="f794" fmla="val 3038"/>
                    <a:gd name="f795" fmla="val 2984"/>
                    <a:gd name="f796" fmla="val 3126"/>
                    <a:gd name="f797" fmla="val 3107"/>
                    <a:gd name="f798" fmla="val 3054"/>
                    <a:gd name="f799" fmla="val 3084"/>
                    <a:gd name="f800" fmla="val 3111"/>
                    <a:gd name="f801" fmla="val 3146"/>
                    <a:gd name="f802" fmla="val 3163"/>
                    <a:gd name="f803" fmla="val 3257"/>
                    <a:gd name="f804" fmla="val 3149"/>
                    <a:gd name="f805" fmla="val 3189"/>
                    <a:gd name="f806" fmla="val 3221"/>
                    <a:gd name="f807" fmla="val 3235"/>
                    <a:gd name="f808" fmla="val 3276"/>
                    <a:gd name="f809" fmla="val 3384"/>
                    <a:gd name="f810" fmla="val 3305"/>
                    <a:gd name="f811" fmla="val 3401"/>
                    <a:gd name="f812" fmla="val 3361"/>
                    <a:gd name="f813" fmla="val 3411"/>
                    <a:gd name="f814" fmla="val 3400"/>
                    <a:gd name="f815" fmla="val 3455"/>
                    <a:gd name="f816" fmla="val 3472"/>
                    <a:gd name="f817" fmla="val 3526"/>
                    <a:gd name="f818" fmla="val 3513"/>
                    <a:gd name="f819" fmla="val 3533"/>
                    <a:gd name="f820" fmla="val 3580"/>
                    <a:gd name="f821" fmla="val 3613"/>
                    <a:gd name="f822" fmla="val 3562"/>
                    <a:gd name="f823" fmla="val 3630"/>
                    <a:gd name="f824" fmla="val 3614"/>
                    <a:gd name="f825" fmla="val 3598"/>
                    <a:gd name="f826" fmla="val 3568"/>
                    <a:gd name="f827" fmla="val 3565"/>
                    <a:gd name="f828" fmla="val 3553"/>
                    <a:gd name="f829" fmla="val 3550"/>
                    <a:gd name="f830" fmla="val 3585"/>
                    <a:gd name="f831" fmla="val 3638"/>
                    <a:gd name="f832" fmla="val 3662"/>
                    <a:gd name="f833" fmla="val 3653"/>
                    <a:gd name="f834" fmla="val 3642"/>
                    <a:gd name="f835" fmla="val 3636"/>
                    <a:gd name="f836" fmla="val 3734"/>
                    <a:gd name="f837" fmla="val 3749"/>
                    <a:gd name="f838" fmla="val 3737"/>
                    <a:gd name="f839" fmla="val 3725"/>
                    <a:gd name="f840" fmla="val 3744"/>
                    <a:gd name="f841" fmla="val 3758"/>
                    <a:gd name="f842" fmla="val 3787"/>
                    <a:gd name="f843" fmla="val 3780"/>
                    <a:gd name="f844" fmla="val 3781"/>
                    <a:gd name="f845" fmla="val 3740"/>
                    <a:gd name="f846" fmla="val 3839"/>
                    <a:gd name="f847" fmla="val 3881"/>
                    <a:gd name="f848" fmla="val 3869"/>
                    <a:gd name="f849" fmla="val 3920"/>
                    <a:gd name="f850" fmla="val 3995"/>
                    <a:gd name="f851" fmla="val 4064"/>
                    <a:gd name="f852" fmla="val 4067"/>
                    <a:gd name="f853" fmla="val 4074"/>
                    <a:gd name="f854" fmla="val 4089"/>
                    <a:gd name="f855" fmla="val 4153"/>
                    <a:gd name="f856" fmla="val 4210"/>
                    <a:gd name="f857" fmla="val 4286"/>
                    <a:gd name="f858" fmla="val 4329"/>
                    <a:gd name="f859" fmla="val 4389"/>
                    <a:gd name="f860" fmla="val 4271"/>
                    <a:gd name="f861" fmla="val 4370"/>
                    <a:gd name="f862" fmla="val 4440"/>
                    <a:gd name="f863" fmla="val 4396"/>
                    <a:gd name="f864" fmla="val 4421"/>
                    <a:gd name="f865" fmla="val 4456"/>
                    <a:gd name="f866" fmla="val 4517"/>
                    <a:gd name="f867" fmla="val 4581"/>
                    <a:gd name="f868" fmla="val 4560"/>
                    <a:gd name="f869" fmla="val 4543"/>
                    <a:gd name="f870" fmla="+- 0 0 -90"/>
                    <a:gd name="f871" fmla="*/ f3 1 10030"/>
                    <a:gd name="f872" fmla="*/ f4 1 75"/>
                    <a:gd name="f873" fmla="+- f7 0 f5"/>
                    <a:gd name="f874" fmla="+- f6 0 f5"/>
                    <a:gd name="f875" fmla="*/ f870 f0 1"/>
                    <a:gd name="f876" fmla="*/ f874 1 10030"/>
                    <a:gd name="f877" fmla="*/ f873 1 75"/>
                    <a:gd name="f878" fmla="*/ 9555 f874 1"/>
                    <a:gd name="f879" fmla="*/ 25 f873 1"/>
                    <a:gd name="f880" fmla="*/ 9488 f874 1"/>
                    <a:gd name="f881" fmla="*/ 23 f873 1"/>
                    <a:gd name="f882" fmla="*/ 5258 f874 1"/>
                    <a:gd name="f883" fmla="*/ 60 f873 1"/>
                    <a:gd name="f884" fmla="*/ 4572 f874 1"/>
                    <a:gd name="f885" fmla="*/ 65 f873 1"/>
                    <a:gd name="f886" fmla="*/ 4884 f874 1"/>
                    <a:gd name="f887" fmla="*/ 61 f873 1"/>
                    <a:gd name="f888" fmla="*/ 5092 f874 1"/>
                    <a:gd name="f889" fmla="*/ 56 f873 1"/>
                    <a:gd name="f890" fmla="*/ 5260 f874 1"/>
                    <a:gd name="f891" fmla="*/ 5560 f874 1"/>
                    <a:gd name="f892" fmla="*/ 62 f873 1"/>
                    <a:gd name="f893" fmla="*/ 6006 f874 1"/>
                    <a:gd name="f894" fmla="*/ 6308 f874 1"/>
                    <a:gd name="f895" fmla="*/ 32 f873 1"/>
                    <a:gd name="f896" fmla="*/ 6269 f874 1"/>
                    <a:gd name="f897" fmla="*/ 52 f873 1"/>
                    <a:gd name="f898" fmla="*/ 6665 f874 1"/>
                    <a:gd name="f899" fmla="*/ 41 f873 1"/>
                    <a:gd name="f900" fmla="*/ 6806 f874 1"/>
                    <a:gd name="f901" fmla="*/ 53 f873 1"/>
                    <a:gd name="f902" fmla="*/ 7204 f874 1"/>
                    <a:gd name="f903" fmla="*/ 50 f873 1"/>
                    <a:gd name="f904" fmla="*/ 7485 f874 1"/>
                    <a:gd name="f905" fmla="*/ 7667 f874 1"/>
                    <a:gd name="f906" fmla="*/ 7919 f874 1"/>
                    <a:gd name="f907" fmla="*/ 63 f873 1"/>
                    <a:gd name="f908" fmla="*/ 8179 f874 1"/>
                    <a:gd name="f909" fmla="*/ 51 f873 1"/>
                    <a:gd name="f910" fmla="*/ 8401 f874 1"/>
                    <a:gd name="f911" fmla="*/ 31 f873 1"/>
                    <a:gd name="f912" fmla="*/ 8692 f874 1"/>
                    <a:gd name="f913" fmla="*/ 58 f873 1"/>
                    <a:gd name="f914" fmla="*/ 9084 f874 1"/>
                    <a:gd name="f915" fmla="*/ 9498 f874 1"/>
                    <a:gd name="f916" fmla="*/ 44 f873 1"/>
                    <a:gd name="f917" fmla="*/ 9670 f874 1"/>
                    <a:gd name="f918" fmla="*/ 45 f873 1"/>
                    <a:gd name="f919" fmla="*/ 9877 f874 1"/>
                    <a:gd name="f920" fmla="*/ 9735 f874 1"/>
                    <a:gd name="f921" fmla="*/ 21 f873 1"/>
                    <a:gd name="f922" fmla="*/ 9636 f874 1"/>
                    <a:gd name="f923" fmla="*/ 27 f873 1"/>
                    <a:gd name="f924" fmla="*/ 9290 f874 1"/>
                    <a:gd name="f925" fmla="*/ 22 f873 1"/>
                    <a:gd name="f926" fmla="*/ 8498 f874 1"/>
                    <a:gd name="f927" fmla="*/ 12 f873 1"/>
                    <a:gd name="f928" fmla="*/ 7899 f874 1"/>
                    <a:gd name="f929" fmla="*/ 7774 f874 1"/>
                    <a:gd name="f930" fmla="*/ 7493 f874 1"/>
                    <a:gd name="f931" fmla="*/ 7190 f874 1"/>
                    <a:gd name="f932" fmla="*/ 6418 f874 1"/>
                    <a:gd name="f933" fmla="*/ 20 f873 1"/>
                    <a:gd name="f934" fmla="*/ 6248 f874 1"/>
                    <a:gd name="f935" fmla="*/ 24 f873 1"/>
                    <a:gd name="f936" fmla="*/ 5823 f874 1"/>
                    <a:gd name="f937" fmla="*/ 28 f873 1"/>
                    <a:gd name="f938" fmla="*/ 5422 f874 1"/>
                    <a:gd name="f939" fmla="*/ 11 f873 1"/>
                    <a:gd name="f940" fmla="*/ 4925 f874 1"/>
                    <a:gd name="f941" fmla="*/ 16 f873 1"/>
                    <a:gd name="f942" fmla="*/ 4310 f874 1"/>
                    <a:gd name="f943" fmla="*/ 18 f873 1"/>
                    <a:gd name="f944" fmla="*/ 3439 f874 1"/>
                    <a:gd name="f945" fmla="*/ 2740 f874 1"/>
                    <a:gd name="f946" fmla="*/ 2597 f874 1"/>
                    <a:gd name="f947" fmla="*/ 9 f873 1"/>
                    <a:gd name="f948" fmla="*/ 2367 f874 1"/>
                    <a:gd name="f949" fmla="*/ 1566 f874 1"/>
                    <a:gd name="f950" fmla="*/ 262 f874 1"/>
                    <a:gd name="f951" fmla="*/ 7 f873 1"/>
                    <a:gd name="f952" fmla="*/ 104 f874 1"/>
                    <a:gd name="f953" fmla="*/ 42 f873 1"/>
                    <a:gd name="f954" fmla="*/ 742 f874 1"/>
                    <a:gd name="f955" fmla="*/ 47 f873 1"/>
                    <a:gd name="f956" fmla="*/ 1060 f874 1"/>
                    <a:gd name="f957" fmla="*/ 1593 f874 1"/>
                    <a:gd name="f958" fmla="*/ 46 f873 1"/>
                    <a:gd name="f959" fmla="*/ 2022 f874 1"/>
                    <a:gd name="f960" fmla="*/ 2481 f874 1"/>
                    <a:gd name="f961" fmla="*/ 2677 f874 1"/>
                    <a:gd name="f962" fmla="*/ 2863 f874 1"/>
                    <a:gd name="f963" fmla="*/ 3163 f874 1"/>
                    <a:gd name="f964" fmla="*/ 3411 f874 1"/>
                    <a:gd name="f965" fmla="*/ 54 f873 1"/>
                    <a:gd name="f966" fmla="*/ 3550 f874 1"/>
                    <a:gd name="f967" fmla="*/ 3740 f874 1"/>
                    <a:gd name="f968" fmla="*/ 4329 f874 1"/>
                    <a:gd name="f969" fmla="*/ 68 f873 1"/>
                    <a:gd name="f970" fmla="*/ f875 1 f2"/>
                    <a:gd name="f971" fmla="*/ f878 1 10030"/>
                    <a:gd name="f972" fmla="*/ f879 1 75"/>
                    <a:gd name="f973" fmla="*/ f880 1 10030"/>
                    <a:gd name="f974" fmla="*/ f881 1 75"/>
                    <a:gd name="f975" fmla="*/ f882 1 10030"/>
                    <a:gd name="f976" fmla="*/ f883 1 75"/>
                    <a:gd name="f977" fmla="*/ f884 1 10030"/>
                    <a:gd name="f978" fmla="*/ f885 1 75"/>
                    <a:gd name="f979" fmla="*/ f886 1 10030"/>
                    <a:gd name="f980" fmla="*/ f887 1 75"/>
                    <a:gd name="f981" fmla="*/ f888 1 10030"/>
                    <a:gd name="f982" fmla="*/ f889 1 75"/>
                    <a:gd name="f983" fmla="*/ f890 1 10030"/>
                    <a:gd name="f984" fmla="*/ f891 1 10030"/>
                    <a:gd name="f985" fmla="*/ f892 1 75"/>
                    <a:gd name="f986" fmla="*/ f893 1 10030"/>
                    <a:gd name="f987" fmla="*/ f894 1 10030"/>
                    <a:gd name="f988" fmla="*/ f895 1 75"/>
                    <a:gd name="f989" fmla="*/ f896 1 10030"/>
                    <a:gd name="f990" fmla="*/ f897 1 75"/>
                    <a:gd name="f991" fmla="*/ f898 1 10030"/>
                    <a:gd name="f992" fmla="*/ f899 1 75"/>
                    <a:gd name="f993" fmla="*/ f900 1 10030"/>
                    <a:gd name="f994" fmla="*/ f901 1 75"/>
                    <a:gd name="f995" fmla="*/ f902 1 10030"/>
                    <a:gd name="f996" fmla="*/ f903 1 75"/>
                    <a:gd name="f997" fmla="*/ f904 1 10030"/>
                    <a:gd name="f998" fmla="*/ f905 1 10030"/>
                    <a:gd name="f999" fmla="*/ f906 1 10030"/>
                    <a:gd name="f1000" fmla="*/ f907 1 75"/>
                    <a:gd name="f1001" fmla="*/ f908 1 10030"/>
                    <a:gd name="f1002" fmla="*/ f909 1 75"/>
                    <a:gd name="f1003" fmla="*/ f910 1 10030"/>
                    <a:gd name="f1004" fmla="*/ f911 1 75"/>
                    <a:gd name="f1005" fmla="*/ f912 1 10030"/>
                    <a:gd name="f1006" fmla="*/ f913 1 75"/>
                    <a:gd name="f1007" fmla="*/ f914 1 10030"/>
                    <a:gd name="f1008" fmla="*/ f915 1 10030"/>
                    <a:gd name="f1009" fmla="*/ f916 1 75"/>
                    <a:gd name="f1010" fmla="*/ f917 1 10030"/>
                    <a:gd name="f1011" fmla="*/ f918 1 75"/>
                    <a:gd name="f1012" fmla="*/ f919 1 10030"/>
                    <a:gd name="f1013" fmla="*/ f920 1 10030"/>
                    <a:gd name="f1014" fmla="*/ f921 1 75"/>
                    <a:gd name="f1015" fmla="*/ f922 1 10030"/>
                    <a:gd name="f1016" fmla="*/ f923 1 75"/>
                    <a:gd name="f1017" fmla="*/ f924 1 10030"/>
                    <a:gd name="f1018" fmla="*/ f925 1 75"/>
                    <a:gd name="f1019" fmla="*/ f926 1 10030"/>
                    <a:gd name="f1020" fmla="*/ f927 1 75"/>
                    <a:gd name="f1021" fmla="*/ f928 1 10030"/>
                    <a:gd name="f1022" fmla="*/ f929 1 10030"/>
                    <a:gd name="f1023" fmla="*/ f930 1 10030"/>
                    <a:gd name="f1024" fmla="*/ f931 1 10030"/>
                    <a:gd name="f1025" fmla="*/ f932 1 10030"/>
                    <a:gd name="f1026" fmla="*/ f933 1 75"/>
                    <a:gd name="f1027" fmla="*/ f934 1 10030"/>
                    <a:gd name="f1028" fmla="*/ f935 1 75"/>
                    <a:gd name="f1029" fmla="*/ f936 1 10030"/>
                    <a:gd name="f1030" fmla="*/ f937 1 75"/>
                    <a:gd name="f1031" fmla="*/ f938 1 10030"/>
                    <a:gd name="f1032" fmla="*/ f939 1 75"/>
                    <a:gd name="f1033" fmla="*/ f940 1 10030"/>
                    <a:gd name="f1034" fmla="*/ f941 1 75"/>
                    <a:gd name="f1035" fmla="*/ f942 1 10030"/>
                    <a:gd name="f1036" fmla="*/ f943 1 75"/>
                    <a:gd name="f1037" fmla="*/ f944 1 10030"/>
                    <a:gd name="f1038" fmla="*/ f945 1 10030"/>
                    <a:gd name="f1039" fmla="*/ f946 1 10030"/>
                    <a:gd name="f1040" fmla="*/ f947 1 75"/>
                    <a:gd name="f1041" fmla="*/ f948 1 10030"/>
                    <a:gd name="f1042" fmla="*/ f949 1 10030"/>
                    <a:gd name="f1043" fmla="*/ f950 1 10030"/>
                    <a:gd name="f1044" fmla="*/ f951 1 75"/>
                    <a:gd name="f1045" fmla="*/ f952 1 10030"/>
                    <a:gd name="f1046" fmla="*/ f953 1 75"/>
                    <a:gd name="f1047" fmla="*/ f954 1 10030"/>
                    <a:gd name="f1048" fmla="*/ f955 1 75"/>
                    <a:gd name="f1049" fmla="*/ f956 1 10030"/>
                    <a:gd name="f1050" fmla="*/ f957 1 10030"/>
                    <a:gd name="f1051" fmla="*/ f958 1 75"/>
                    <a:gd name="f1052" fmla="*/ f959 1 10030"/>
                    <a:gd name="f1053" fmla="*/ f960 1 10030"/>
                    <a:gd name="f1054" fmla="*/ f961 1 10030"/>
                    <a:gd name="f1055" fmla="*/ f962 1 10030"/>
                    <a:gd name="f1056" fmla="*/ f963 1 10030"/>
                    <a:gd name="f1057" fmla="*/ f964 1 10030"/>
                    <a:gd name="f1058" fmla="*/ f965 1 75"/>
                    <a:gd name="f1059" fmla="*/ f966 1 10030"/>
                    <a:gd name="f1060" fmla="*/ f967 1 10030"/>
                    <a:gd name="f1061" fmla="*/ f968 1 10030"/>
                    <a:gd name="f1062" fmla="*/ f969 1 75"/>
                    <a:gd name="f1063" fmla="*/ 0 1 f876"/>
                    <a:gd name="f1064" fmla="*/ f6 1 f876"/>
                    <a:gd name="f1065" fmla="*/ 0 1 f877"/>
                    <a:gd name="f1066" fmla="*/ f7 1 f877"/>
                    <a:gd name="f1067" fmla="+- f970 0 f1"/>
                    <a:gd name="f1068" fmla="*/ f971 1 f876"/>
                    <a:gd name="f1069" fmla="*/ f972 1 f877"/>
                    <a:gd name="f1070" fmla="*/ f973 1 f876"/>
                    <a:gd name="f1071" fmla="*/ f974 1 f877"/>
                    <a:gd name="f1072" fmla="*/ f975 1 f876"/>
                    <a:gd name="f1073" fmla="*/ f976 1 f877"/>
                    <a:gd name="f1074" fmla="*/ f977 1 f876"/>
                    <a:gd name="f1075" fmla="*/ f978 1 f877"/>
                    <a:gd name="f1076" fmla="*/ f979 1 f876"/>
                    <a:gd name="f1077" fmla="*/ f980 1 f877"/>
                    <a:gd name="f1078" fmla="*/ f981 1 f876"/>
                    <a:gd name="f1079" fmla="*/ f982 1 f877"/>
                    <a:gd name="f1080" fmla="*/ f983 1 f876"/>
                    <a:gd name="f1081" fmla="*/ f984 1 f876"/>
                    <a:gd name="f1082" fmla="*/ f985 1 f877"/>
                    <a:gd name="f1083" fmla="*/ f986 1 f876"/>
                    <a:gd name="f1084" fmla="*/ f987 1 f876"/>
                    <a:gd name="f1085" fmla="*/ f988 1 f877"/>
                    <a:gd name="f1086" fmla="*/ f989 1 f876"/>
                    <a:gd name="f1087" fmla="*/ f990 1 f877"/>
                    <a:gd name="f1088" fmla="*/ f991 1 f876"/>
                    <a:gd name="f1089" fmla="*/ f992 1 f877"/>
                    <a:gd name="f1090" fmla="*/ f993 1 f876"/>
                    <a:gd name="f1091" fmla="*/ f994 1 f877"/>
                    <a:gd name="f1092" fmla="*/ f995 1 f876"/>
                    <a:gd name="f1093" fmla="*/ f996 1 f877"/>
                    <a:gd name="f1094" fmla="*/ f997 1 f876"/>
                    <a:gd name="f1095" fmla="*/ f998 1 f876"/>
                    <a:gd name="f1096" fmla="*/ f999 1 f876"/>
                    <a:gd name="f1097" fmla="*/ f1000 1 f877"/>
                    <a:gd name="f1098" fmla="*/ f1001 1 f876"/>
                    <a:gd name="f1099" fmla="*/ f1002 1 f877"/>
                    <a:gd name="f1100" fmla="*/ f1003 1 f876"/>
                    <a:gd name="f1101" fmla="*/ f1004 1 f877"/>
                    <a:gd name="f1102" fmla="*/ f1005 1 f876"/>
                    <a:gd name="f1103" fmla="*/ f1006 1 f877"/>
                    <a:gd name="f1104" fmla="*/ f1007 1 f876"/>
                    <a:gd name="f1105" fmla="*/ f1008 1 f876"/>
                    <a:gd name="f1106" fmla="*/ f1009 1 f877"/>
                    <a:gd name="f1107" fmla="*/ f1010 1 f876"/>
                    <a:gd name="f1108" fmla="*/ f1011 1 f877"/>
                    <a:gd name="f1109" fmla="*/ f1012 1 f876"/>
                    <a:gd name="f1110" fmla="*/ f1013 1 f876"/>
                    <a:gd name="f1111" fmla="*/ f1014 1 f877"/>
                    <a:gd name="f1112" fmla="*/ f1015 1 f876"/>
                    <a:gd name="f1113" fmla="*/ f1016 1 f877"/>
                    <a:gd name="f1114" fmla="*/ f1017 1 f876"/>
                    <a:gd name="f1115" fmla="*/ f1018 1 f877"/>
                    <a:gd name="f1116" fmla="*/ f1019 1 f876"/>
                    <a:gd name="f1117" fmla="*/ f1020 1 f877"/>
                    <a:gd name="f1118" fmla="*/ f1021 1 f876"/>
                    <a:gd name="f1119" fmla="*/ f1022 1 f876"/>
                    <a:gd name="f1120" fmla="*/ f1023 1 f876"/>
                    <a:gd name="f1121" fmla="*/ f1024 1 f876"/>
                    <a:gd name="f1122" fmla="*/ f1025 1 f876"/>
                    <a:gd name="f1123" fmla="*/ f1026 1 f877"/>
                    <a:gd name="f1124" fmla="*/ f1027 1 f876"/>
                    <a:gd name="f1125" fmla="*/ f1028 1 f877"/>
                    <a:gd name="f1126" fmla="*/ f1029 1 f876"/>
                    <a:gd name="f1127" fmla="*/ f1030 1 f877"/>
                    <a:gd name="f1128" fmla="*/ f1031 1 f876"/>
                    <a:gd name="f1129" fmla="*/ f1032 1 f877"/>
                    <a:gd name="f1130" fmla="*/ f1033 1 f876"/>
                    <a:gd name="f1131" fmla="*/ f1034 1 f877"/>
                    <a:gd name="f1132" fmla="*/ f1035 1 f876"/>
                    <a:gd name="f1133" fmla="*/ f1036 1 f877"/>
                    <a:gd name="f1134" fmla="*/ f1037 1 f876"/>
                    <a:gd name="f1135" fmla="*/ f1038 1 f876"/>
                    <a:gd name="f1136" fmla="*/ f1039 1 f876"/>
                    <a:gd name="f1137" fmla="*/ f1040 1 f877"/>
                    <a:gd name="f1138" fmla="*/ f1041 1 f876"/>
                    <a:gd name="f1139" fmla="*/ f1042 1 f876"/>
                    <a:gd name="f1140" fmla="*/ f1043 1 f876"/>
                    <a:gd name="f1141" fmla="*/ f1044 1 f877"/>
                    <a:gd name="f1142" fmla="*/ f1045 1 f876"/>
                    <a:gd name="f1143" fmla="*/ f1046 1 f877"/>
                    <a:gd name="f1144" fmla="*/ f1047 1 f876"/>
                    <a:gd name="f1145" fmla="*/ f1048 1 f877"/>
                    <a:gd name="f1146" fmla="*/ f1049 1 f876"/>
                    <a:gd name="f1147" fmla="*/ f1050 1 f876"/>
                    <a:gd name="f1148" fmla="*/ f1051 1 f877"/>
                    <a:gd name="f1149" fmla="*/ f1052 1 f876"/>
                    <a:gd name="f1150" fmla="*/ f1053 1 f876"/>
                    <a:gd name="f1151" fmla="*/ f1054 1 f876"/>
                    <a:gd name="f1152" fmla="*/ f1055 1 f876"/>
                    <a:gd name="f1153" fmla="*/ f1056 1 f876"/>
                    <a:gd name="f1154" fmla="*/ f1057 1 f876"/>
                    <a:gd name="f1155" fmla="*/ f1058 1 f877"/>
                    <a:gd name="f1156" fmla="*/ f1059 1 f876"/>
                    <a:gd name="f1157" fmla="*/ f1060 1 f876"/>
                    <a:gd name="f1158" fmla="*/ f1061 1 f876"/>
                    <a:gd name="f1159" fmla="*/ f1062 1 f877"/>
                    <a:gd name="f1160" fmla="*/ f1063 f871 1"/>
                    <a:gd name="f1161" fmla="*/ f1064 f871 1"/>
                    <a:gd name="f1162" fmla="*/ f1066 f872 1"/>
                    <a:gd name="f1163" fmla="*/ f1065 f872 1"/>
                    <a:gd name="f1164" fmla="*/ f1068 f871 1"/>
                    <a:gd name="f1165" fmla="*/ f1069 f872 1"/>
                    <a:gd name="f1166" fmla="*/ f1070 f871 1"/>
                    <a:gd name="f1167" fmla="*/ f1071 f872 1"/>
                    <a:gd name="f1168" fmla="*/ f1072 f871 1"/>
                    <a:gd name="f1169" fmla="*/ f1073 f872 1"/>
                    <a:gd name="f1170" fmla="*/ f1074 f871 1"/>
                    <a:gd name="f1171" fmla="*/ f1075 f872 1"/>
                    <a:gd name="f1172" fmla="*/ f1076 f871 1"/>
                    <a:gd name="f1173" fmla="*/ f1077 f872 1"/>
                    <a:gd name="f1174" fmla="*/ f1078 f871 1"/>
                    <a:gd name="f1175" fmla="*/ f1079 f872 1"/>
                    <a:gd name="f1176" fmla="*/ f1080 f871 1"/>
                    <a:gd name="f1177" fmla="*/ f1081 f871 1"/>
                    <a:gd name="f1178" fmla="*/ f1082 f872 1"/>
                    <a:gd name="f1179" fmla="*/ f1083 f871 1"/>
                    <a:gd name="f1180" fmla="*/ f1084 f871 1"/>
                    <a:gd name="f1181" fmla="*/ f1085 f872 1"/>
                    <a:gd name="f1182" fmla="*/ f1086 f871 1"/>
                    <a:gd name="f1183" fmla="*/ f1087 f872 1"/>
                    <a:gd name="f1184" fmla="*/ f1088 f871 1"/>
                    <a:gd name="f1185" fmla="*/ f1089 f872 1"/>
                    <a:gd name="f1186" fmla="*/ f1090 f871 1"/>
                    <a:gd name="f1187" fmla="*/ f1091 f872 1"/>
                    <a:gd name="f1188" fmla="*/ f1092 f871 1"/>
                    <a:gd name="f1189" fmla="*/ f1093 f872 1"/>
                    <a:gd name="f1190" fmla="*/ f1094 f871 1"/>
                    <a:gd name="f1191" fmla="*/ f1095 f871 1"/>
                    <a:gd name="f1192" fmla="*/ f1096 f871 1"/>
                    <a:gd name="f1193" fmla="*/ f1097 f872 1"/>
                    <a:gd name="f1194" fmla="*/ f1098 f871 1"/>
                    <a:gd name="f1195" fmla="*/ f1099 f872 1"/>
                    <a:gd name="f1196" fmla="*/ f1100 f871 1"/>
                    <a:gd name="f1197" fmla="*/ f1101 f872 1"/>
                    <a:gd name="f1198" fmla="*/ f1102 f871 1"/>
                    <a:gd name="f1199" fmla="*/ f1103 f872 1"/>
                    <a:gd name="f1200" fmla="*/ f1104 f871 1"/>
                    <a:gd name="f1201" fmla="*/ f1105 f871 1"/>
                    <a:gd name="f1202" fmla="*/ f1106 f872 1"/>
                    <a:gd name="f1203" fmla="*/ f1107 f871 1"/>
                    <a:gd name="f1204" fmla="*/ f1108 f872 1"/>
                    <a:gd name="f1205" fmla="*/ f1109 f871 1"/>
                    <a:gd name="f1206" fmla="*/ f1110 f871 1"/>
                    <a:gd name="f1207" fmla="*/ f1111 f872 1"/>
                    <a:gd name="f1208" fmla="*/ f1112 f871 1"/>
                    <a:gd name="f1209" fmla="*/ f1113 f872 1"/>
                    <a:gd name="f1210" fmla="*/ f1114 f871 1"/>
                    <a:gd name="f1211" fmla="*/ f1115 f872 1"/>
                    <a:gd name="f1212" fmla="*/ f1116 f871 1"/>
                    <a:gd name="f1213" fmla="*/ f1117 f872 1"/>
                    <a:gd name="f1214" fmla="*/ f1118 f871 1"/>
                    <a:gd name="f1215" fmla="*/ f1119 f871 1"/>
                    <a:gd name="f1216" fmla="*/ f1120 f871 1"/>
                    <a:gd name="f1217" fmla="*/ f1121 f871 1"/>
                    <a:gd name="f1218" fmla="*/ f1122 f871 1"/>
                    <a:gd name="f1219" fmla="*/ f1123 f872 1"/>
                    <a:gd name="f1220" fmla="*/ f1124 f871 1"/>
                    <a:gd name="f1221" fmla="*/ f1125 f872 1"/>
                    <a:gd name="f1222" fmla="*/ f1126 f871 1"/>
                    <a:gd name="f1223" fmla="*/ f1127 f872 1"/>
                    <a:gd name="f1224" fmla="*/ f1128 f871 1"/>
                    <a:gd name="f1225" fmla="*/ f1129 f872 1"/>
                    <a:gd name="f1226" fmla="*/ f1130 f871 1"/>
                    <a:gd name="f1227" fmla="*/ f1131 f872 1"/>
                    <a:gd name="f1228" fmla="*/ f1132 f871 1"/>
                    <a:gd name="f1229" fmla="*/ f1133 f872 1"/>
                    <a:gd name="f1230" fmla="*/ f1134 f871 1"/>
                    <a:gd name="f1231" fmla="*/ f1135 f871 1"/>
                    <a:gd name="f1232" fmla="*/ f1136 f871 1"/>
                    <a:gd name="f1233" fmla="*/ f1137 f872 1"/>
                    <a:gd name="f1234" fmla="*/ f1138 f871 1"/>
                    <a:gd name="f1235" fmla="*/ f1139 f871 1"/>
                    <a:gd name="f1236" fmla="*/ f1140 f871 1"/>
                    <a:gd name="f1237" fmla="*/ f1141 f872 1"/>
                    <a:gd name="f1238" fmla="*/ f1142 f871 1"/>
                    <a:gd name="f1239" fmla="*/ f1143 f872 1"/>
                    <a:gd name="f1240" fmla="*/ f1144 f871 1"/>
                    <a:gd name="f1241" fmla="*/ f1145 f872 1"/>
                    <a:gd name="f1242" fmla="*/ f1146 f871 1"/>
                    <a:gd name="f1243" fmla="*/ f1147 f871 1"/>
                    <a:gd name="f1244" fmla="*/ f1148 f872 1"/>
                    <a:gd name="f1245" fmla="*/ f1149 f871 1"/>
                    <a:gd name="f1246" fmla="*/ f1150 f871 1"/>
                    <a:gd name="f1247" fmla="*/ f1151 f871 1"/>
                    <a:gd name="f1248" fmla="*/ f1152 f871 1"/>
                    <a:gd name="f1249" fmla="*/ f1153 f871 1"/>
                    <a:gd name="f1250" fmla="*/ f1154 f871 1"/>
                    <a:gd name="f1251" fmla="*/ f1155 f872 1"/>
                    <a:gd name="f1252" fmla="*/ f1156 f871 1"/>
                    <a:gd name="f1253" fmla="*/ f1157 f871 1"/>
                    <a:gd name="f1254" fmla="*/ f1158 f871 1"/>
                    <a:gd name="f1255" fmla="*/ f1159 f87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1067">
                      <a:pos x="f1164" y="f1165"/>
                    </a:cxn>
                    <a:cxn ang="f1067">
                      <a:pos x="f1166" y="f1167"/>
                    </a:cxn>
                    <a:cxn ang="f1067">
                      <a:pos x="f1168" y="f1169"/>
                    </a:cxn>
                    <a:cxn ang="f1067">
                      <a:pos x="f1170" y="f1171"/>
                    </a:cxn>
                    <a:cxn ang="f1067">
                      <a:pos x="f1172" y="f1173"/>
                    </a:cxn>
                    <a:cxn ang="f1067">
                      <a:pos x="f1174" y="f1175"/>
                    </a:cxn>
                    <a:cxn ang="f1067">
                      <a:pos x="f1176" y="f1169"/>
                    </a:cxn>
                    <a:cxn ang="f1067">
                      <a:pos x="f1177" y="f1178"/>
                    </a:cxn>
                    <a:cxn ang="f1067">
                      <a:pos x="f1179" y="f1175"/>
                    </a:cxn>
                    <a:cxn ang="f1067">
                      <a:pos x="f1180" y="f1181"/>
                    </a:cxn>
                    <a:cxn ang="f1067">
                      <a:pos x="f1182" y="f1183"/>
                    </a:cxn>
                    <a:cxn ang="f1067">
                      <a:pos x="f1184" y="f1185"/>
                    </a:cxn>
                    <a:cxn ang="f1067">
                      <a:pos x="f1186" y="f1187"/>
                    </a:cxn>
                    <a:cxn ang="f1067">
                      <a:pos x="f1188" y="f1189"/>
                    </a:cxn>
                    <a:cxn ang="f1067">
                      <a:pos x="f1190" y="f1178"/>
                    </a:cxn>
                    <a:cxn ang="f1067">
                      <a:pos x="f1191" y="f1173"/>
                    </a:cxn>
                    <a:cxn ang="f1067">
                      <a:pos x="f1192" y="f1193"/>
                    </a:cxn>
                    <a:cxn ang="f1067">
                      <a:pos x="f1194" y="f1195"/>
                    </a:cxn>
                    <a:cxn ang="f1067">
                      <a:pos x="f1196" y="f1197"/>
                    </a:cxn>
                    <a:cxn ang="f1067">
                      <a:pos x="f1198" y="f1199"/>
                    </a:cxn>
                    <a:cxn ang="f1067">
                      <a:pos x="f1200" y="f1173"/>
                    </a:cxn>
                    <a:cxn ang="f1067">
                      <a:pos x="f1201" y="f1202"/>
                    </a:cxn>
                    <a:cxn ang="f1067">
                      <a:pos x="f1203" y="f1204"/>
                    </a:cxn>
                    <a:cxn ang="f1067">
                      <a:pos x="f1205" y="f1181"/>
                    </a:cxn>
                    <a:cxn ang="f1067">
                      <a:pos x="f1206" y="f1207"/>
                    </a:cxn>
                    <a:cxn ang="f1067">
                      <a:pos x="f1208" y="f1209"/>
                    </a:cxn>
                    <a:cxn ang="f1067">
                      <a:pos x="f1210" y="f1211"/>
                    </a:cxn>
                    <a:cxn ang="f1067">
                      <a:pos x="f1212" y="f1213"/>
                    </a:cxn>
                    <a:cxn ang="f1067">
                      <a:pos x="f1214" y="f1207"/>
                    </a:cxn>
                    <a:cxn ang="f1067">
                      <a:pos x="f1215" y="f1211"/>
                    </a:cxn>
                    <a:cxn ang="f1067">
                      <a:pos x="f1216" y="f1181"/>
                    </a:cxn>
                    <a:cxn ang="f1067">
                      <a:pos x="f1217" y="f1197"/>
                    </a:cxn>
                    <a:cxn ang="f1067">
                      <a:pos x="f1218" y="f1219"/>
                    </a:cxn>
                    <a:cxn ang="f1067">
                      <a:pos x="f1220" y="f1221"/>
                    </a:cxn>
                    <a:cxn ang="f1067">
                      <a:pos x="f1222" y="f1223"/>
                    </a:cxn>
                    <a:cxn ang="f1067">
                      <a:pos x="f1224" y="f1225"/>
                    </a:cxn>
                    <a:cxn ang="f1067">
                      <a:pos x="f1226" y="f1227"/>
                    </a:cxn>
                    <a:cxn ang="f1067">
                      <a:pos x="f1228" y="f1229"/>
                    </a:cxn>
                    <a:cxn ang="f1067">
                      <a:pos x="f1230" y="f1207"/>
                    </a:cxn>
                    <a:cxn ang="f1067">
                      <a:pos x="f1231" y="f1229"/>
                    </a:cxn>
                    <a:cxn ang="f1067">
                      <a:pos x="f1232" y="f1233"/>
                    </a:cxn>
                    <a:cxn ang="f1067">
                      <a:pos x="f1234" y="f1207"/>
                    </a:cxn>
                    <a:cxn ang="f1067">
                      <a:pos x="f1235" y="f1225"/>
                    </a:cxn>
                    <a:cxn ang="f1067">
                      <a:pos x="f1236" y="f1237"/>
                    </a:cxn>
                    <a:cxn ang="f1067">
                      <a:pos x="f1238" y="f1239"/>
                    </a:cxn>
                    <a:cxn ang="f1067">
                      <a:pos x="f1240" y="f1241"/>
                    </a:cxn>
                    <a:cxn ang="f1067">
                      <a:pos x="f1242" y="f1241"/>
                    </a:cxn>
                    <a:cxn ang="f1067">
                      <a:pos x="f1243" y="f1244"/>
                    </a:cxn>
                    <a:cxn ang="f1067">
                      <a:pos x="f1245" y="f1204"/>
                    </a:cxn>
                    <a:cxn ang="f1067">
                      <a:pos x="f1246" y="f1195"/>
                    </a:cxn>
                    <a:cxn ang="f1067">
                      <a:pos x="f1247" y="f1204"/>
                    </a:cxn>
                    <a:cxn ang="f1067">
                      <a:pos x="f1248" y="f1183"/>
                    </a:cxn>
                    <a:cxn ang="f1067">
                      <a:pos x="f1249" y="f1178"/>
                    </a:cxn>
                    <a:cxn ang="f1067">
                      <a:pos x="f1250" y="f1251"/>
                    </a:cxn>
                    <a:cxn ang="f1067">
                      <a:pos x="f1252" y="f1169"/>
                    </a:cxn>
                    <a:cxn ang="f1067">
                      <a:pos x="f1253" y="f1171"/>
                    </a:cxn>
                    <a:cxn ang="f1067">
                      <a:pos x="f1254" y="f1255"/>
                    </a:cxn>
                  </a:cxnLst>
                  <a:rect l="f1160" t="f1163" r="f1161" b="f1162"/>
                  <a:pathLst>
                    <a:path w="10030" h="75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10" y="f11"/>
                      </a:lnTo>
                      <a:cubicBezTo>
                        <a:pt x="f12" y="f13"/>
                        <a:pt x="f14" y="f11"/>
                        <a:pt x="f8" y="f9"/>
                      </a:cubicBezTo>
                      <a:close/>
                      <a:moveTo>
                        <a:pt x="f15" y="f16"/>
                      </a:moveTo>
                      <a:lnTo>
                        <a:pt x="f15" y="f16"/>
                      </a:lnTo>
                      <a:cubicBezTo>
                        <a:pt x="f17" y="f18"/>
                        <a:pt x="f19" y="f20"/>
                        <a:pt x="f21" y="f20"/>
                      </a:cubicBezTo>
                      <a:cubicBezTo>
                        <a:pt x="f22" y="f18"/>
                        <a:pt x="f23" y="f18"/>
                        <a:pt x="f24" y="f18"/>
                      </a:cubicBezTo>
                      <a:cubicBezTo>
                        <a:pt x="f25" y="f16"/>
                        <a:pt x="f26" y="f27"/>
                        <a:pt x="f15" y="f16"/>
                      </a:cubicBezTo>
                      <a:close/>
                      <a:moveTo>
                        <a:pt x="f28" y="f20"/>
                      </a:moveTo>
                      <a:lnTo>
                        <a:pt x="f28" y="f20"/>
                      </a:lnTo>
                      <a:lnTo>
                        <a:pt x="f29" y="f20"/>
                      </a:lnTo>
                      <a:cubicBezTo>
                        <a:pt x="f30" y="f31"/>
                        <a:pt x="f32" y="f33"/>
                        <a:pt x="f28" y="f20"/>
                      </a:cubicBezTo>
                      <a:close/>
                      <a:moveTo>
                        <a:pt x="f34" y="f35"/>
                      </a:moveTo>
                      <a:lnTo>
                        <a:pt x="f34" y="f35"/>
                      </a:lnTo>
                      <a:cubicBezTo>
                        <a:pt x="f36" y="f37"/>
                        <a:pt x="f38" y="f39"/>
                        <a:pt x="f40" y="f41"/>
                      </a:cubicBezTo>
                      <a:cubicBezTo>
                        <a:pt x="f42" y="f41"/>
                        <a:pt x="f43" y="f41"/>
                        <a:pt x="f34" y="f35"/>
                      </a:cubicBezTo>
                      <a:close/>
                      <a:moveTo>
                        <a:pt x="f44" y="f45"/>
                      </a:moveTo>
                      <a:lnTo>
                        <a:pt x="f44" y="f45"/>
                      </a:lnTo>
                      <a:cubicBezTo>
                        <a:pt x="f46" y="f47"/>
                        <a:pt x="f48" y="f49"/>
                        <a:pt x="f50" y="f47"/>
                      </a:cubicBezTo>
                      <a:cubicBezTo>
                        <a:pt x="f51" y="f52"/>
                        <a:pt x="f53" y="f54"/>
                        <a:pt x="f44" y="f45"/>
                      </a:cubicBezTo>
                      <a:close/>
                      <a:moveTo>
                        <a:pt x="f55" y="f47"/>
                      </a:moveTo>
                      <a:lnTo>
                        <a:pt x="f55" y="f47"/>
                      </a:lnTo>
                      <a:lnTo>
                        <a:pt x="f56" y="f57"/>
                      </a:lnTo>
                      <a:cubicBezTo>
                        <a:pt x="f58" y="f59"/>
                        <a:pt x="f60" y="f61"/>
                        <a:pt x="f62" y="f7"/>
                      </a:cubicBezTo>
                      <a:cubicBezTo>
                        <a:pt x="f55" y="f47"/>
                        <a:pt x="f63" y="f64"/>
                        <a:pt x="f65" y="f45"/>
                      </a:cubicBezTo>
                      <a:lnTo>
                        <a:pt x="f66" y="f67"/>
                      </a:lnTo>
                      <a:cubicBezTo>
                        <a:pt x="f68" y="f67"/>
                        <a:pt x="f69" y="f49"/>
                        <a:pt x="f70" y="f49"/>
                      </a:cubicBezTo>
                      <a:cubicBezTo>
                        <a:pt x="f71" y="f72"/>
                        <a:pt x="f73" y="f74"/>
                        <a:pt x="f75" y="f76"/>
                      </a:cubicBezTo>
                      <a:cubicBezTo>
                        <a:pt x="f77" y="f78"/>
                        <a:pt x="f79" y="f80"/>
                        <a:pt x="f81" y="f47"/>
                      </a:cubicBezTo>
                      <a:lnTo>
                        <a:pt x="f82" y="f78"/>
                      </a:lnTo>
                      <a:cubicBezTo>
                        <a:pt x="f83" y="f54"/>
                        <a:pt x="f84" y="f45"/>
                        <a:pt x="f85" y="f45"/>
                      </a:cubicBezTo>
                      <a:lnTo>
                        <a:pt x="f86" y="f80"/>
                      </a:lnTo>
                      <a:lnTo>
                        <a:pt x="f87" y="f80"/>
                      </a:lnTo>
                      <a:cubicBezTo>
                        <a:pt x="f88" y="f78"/>
                        <a:pt x="f89" y="f74"/>
                        <a:pt x="f90" y="f37"/>
                      </a:cubicBezTo>
                      <a:cubicBezTo>
                        <a:pt x="f91" y="f74"/>
                        <a:pt x="f92" y="f74"/>
                        <a:pt x="f93" y="f76"/>
                      </a:cubicBezTo>
                      <a:lnTo>
                        <a:pt x="f94" y="f37"/>
                      </a:lnTo>
                      <a:cubicBezTo>
                        <a:pt x="f95" y="f76"/>
                        <a:pt x="f96" y="f80"/>
                        <a:pt x="f92" y="f80"/>
                      </a:cubicBezTo>
                      <a:cubicBezTo>
                        <a:pt x="f97" y="f98"/>
                        <a:pt x="f99" y="f52"/>
                        <a:pt x="f100" y="f49"/>
                      </a:cubicBezTo>
                      <a:lnTo>
                        <a:pt x="f101" y="f57"/>
                      </a:lnTo>
                      <a:cubicBezTo>
                        <a:pt x="f102" y="f98"/>
                        <a:pt x="f103" y="f72"/>
                        <a:pt x="f104" y="f7"/>
                      </a:cubicBezTo>
                      <a:cubicBezTo>
                        <a:pt x="f105" y="f98"/>
                        <a:pt x="f106" y="f67"/>
                        <a:pt x="f107" y="f45"/>
                      </a:cubicBezTo>
                      <a:cubicBezTo>
                        <a:pt x="f108" y="f47"/>
                        <a:pt x="f109" y="f47"/>
                        <a:pt x="f110" y="f80"/>
                      </a:cubicBezTo>
                      <a:cubicBezTo>
                        <a:pt x="f110" y="f67"/>
                        <a:pt x="f111" y="f112"/>
                        <a:pt x="f113" y="f112"/>
                      </a:cubicBezTo>
                      <a:lnTo>
                        <a:pt x="f114" y="f61"/>
                      </a:lnTo>
                      <a:cubicBezTo>
                        <a:pt x="f115" y="f116"/>
                        <a:pt x="f117" y="f49"/>
                        <a:pt x="f118" y="f47"/>
                      </a:cubicBezTo>
                      <a:cubicBezTo>
                        <a:pt x="f119" y="f47"/>
                        <a:pt x="f120" y="f121"/>
                        <a:pt x="f122" y="f59"/>
                      </a:cubicBezTo>
                      <a:cubicBezTo>
                        <a:pt x="f123" y="f124"/>
                        <a:pt x="f125" y="f67"/>
                        <a:pt x="f126" y="f112"/>
                      </a:cubicBezTo>
                      <a:cubicBezTo>
                        <a:pt x="f127" y="f49"/>
                        <a:pt x="f128" y="f112"/>
                        <a:pt x="f129" y="f54"/>
                      </a:cubicBezTo>
                      <a:cubicBezTo>
                        <a:pt x="f130" y="f45"/>
                        <a:pt x="f131" y="f112"/>
                        <a:pt x="f132" y="f49"/>
                      </a:cubicBezTo>
                      <a:lnTo>
                        <a:pt x="f133" y="f80"/>
                      </a:lnTo>
                      <a:cubicBezTo>
                        <a:pt x="f134" y="f80"/>
                        <a:pt x="f135" y="f45"/>
                        <a:pt x="f136" y="f47"/>
                      </a:cubicBezTo>
                      <a:cubicBezTo>
                        <a:pt x="f137" y="f80"/>
                        <a:pt x="f138" y="f52"/>
                        <a:pt x="f139" y="f140"/>
                      </a:cubicBezTo>
                      <a:cubicBezTo>
                        <a:pt x="f141" y="f142"/>
                        <a:pt x="f143" y="f49"/>
                        <a:pt x="f144" y="f76"/>
                      </a:cubicBezTo>
                      <a:cubicBezTo>
                        <a:pt x="f145" y="f54"/>
                        <a:pt x="f146" y="f45"/>
                        <a:pt x="f147" y="f112"/>
                      </a:cubicBezTo>
                      <a:cubicBezTo>
                        <a:pt x="f148" y="f78"/>
                        <a:pt x="f149" y="f80"/>
                        <a:pt x="f150" y="f37"/>
                      </a:cubicBezTo>
                      <a:lnTo>
                        <a:pt x="f151" y="f76"/>
                      </a:lnTo>
                      <a:cubicBezTo>
                        <a:pt x="f152" y="f39"/>
                        <a:pt x="f153" y="f154"/>
                        <a:pt x="f155" y="f156"/>
                      </a:cubicBezTo>
                      <a:cubicBezTo>
                        <a:pt x="f157" y="f158"/>
                        <a:pt x="f159" y="f160"/>
                        <a:pt x="f161" y="f162"/>
                      </a:cubicBezTo>
                      <a:lnTo>
                        <a:pt x="f163" y="f164"/>
                      </a:lnTo>
                      <a:cubicBezTo>
                        <a:pt x="f165" y="f166"/>
                        <a:pt x="f167" y="f162"/>
                        <a:pt x="f168" y="f158"/>
                      </a:cubicBezTo>
                      <a:lnTo>
                        <a:pt x="f169" y="f160"/>
                      </a:lnTo>
                      <a:cubicBezTo>
                        <a:pt x="f170" y="f171"/>
                        <a:pt x="f172" y="f173"/>
                        <a:pt x="f174" y="f142"/>
                      </a:cubicBezTo>
                      <a:lnTo>
                        <a:pt x="f175" y="f176"/>
                      </a:lnTo>
                      <a:cubicBezTo>
                        <a:pt x="f177" y="f142"/>
                        <a:pt x="f159" y="f35"/>
                        <a:pt x="f178" y="f74"/>
                      </a:cubicBezTo>
                      <a:cubicBezTo>
                        <a:pt x="f179" y="f140"/>
                        <a:pt x="f180" y="f140"/>
                        <a:pt x="f181" y="f37"/>
                      </a:cubicBezTo>
                      <a:cubicBezTo>
                        <a:pt x="f182" y="f140"/>
                        <a:pt x="f183" y="f74"/>
                        <a:pt x="f184" y="f52"/>
                      </a:cubicBezTo>
                      <a:cubicBezTo>
                        <a:pt x="f185" y="f76"/>
                        <a:pt x="f186" y="f74"/>
                        <a:pt x="f187" y="f140"/>
                      </a:cubicBezTo>
                      <a:lnTo>
                        <a:pt x="f188" y="f45"/>
                      </a:lnTo>
                      <a:lnTo>
                        <a:pt x="f189" y="f78"/>
                      </a:lnTo>
                      <a:lnTo>
                        <a:pt x="f190" y="f112"/>
                      </a:lnTo>
                      <a:cubicBezTo>
                        <a:pt x="f191" y="f52"/>
                        <a:pt x="f192" y="f193"/>
                        <a:pt x="f194" y="f156"/>
                      </a:cubicBezTo>
                      <a:cubicBezTo>
                        <a:pt x="f195" y="f196"/>
                        <a:pt x="f197" y="f35"/>
                        <a:pt x="f198" y="f76"/>
                      </a:cubicBezTo>
                      <a:cubicBezTo>
                        <a:pt x="f199" y="f35"/>
                        <a:pt x="f200" y="f80"/>
                        <a:pt x="f201" y="f54"/>
                      </a:cubicBezTo>
                      <a:cubicBezTo>
                        <a:pt x="f202" y="f54"/>
                        <a:pt x="f203" y="f47"/>
                        <a:pt x="f204" y="f112"/>
                      </a:cubicBezTo>
                      <a:lnTo>
                        <a:pt x="f205" y="f78"/>
                      </a:lnTo>
                      <a:cubicBezTo>
                        <a:pt x="f206" y="f112"/>
                        <a:pt x="f207" y="f45"/>
                        <a:pt x="f208" y="f67"/>
                      </a:cubicBezTo>
                      <a:cubicBezTo>
                        <a:pt x="f209" y="f37"/>
                        <a:pt x="f210" y="f76"/>
                        <a:pt x="f211" y="f140"/>
                      </a:cubicBezTo>
                      <a:cubicBezTo>
                        <a:pt x="f212" y="f76"/>
                        <a:pt x="f213" y="f45"/>
                        <a:pt x="f214" y="f80"/>
                      </a:cubicBezTo>
                      <a:cubicBezTo>
                        <a:pt x="f215" y="f116"/>
                        <a:pt x="f216" y="f196"/>
                        <a:pt x="f217" y="f74"/>
                      </a:cubicBezTo>
                      <a:cubicBezTo>
                        <a:pt x="f218" y="f74"/>
                        <a:pt x="f219" y="f140"/>
                        <a:pt x="f220" y="f52"/>
                      </a:cubicBezTo>
                      <a:cubicBezTo>
                        <a:pt x="f221" y="f37"/>
                        <a:pt x="f222" y="f52"/>
                        <a:pt x="f223" y="f54"/>
                      </a:cubicBezTo>
                      <a:lnTo>
                        <a:pt x="f224" y="f54"/>
                      </a:lnTo>
                      <a:cubicBezTo>
                        <a:pt x="f225" y="f80"/>
                        <a:pt x="f226" y="f54"/>
                        <a:pt x="f227" y="f35"/>
                      </a:cubicBezTo>
                      <a:cubicBezTo>
                        <a:pt x="f228" y="f39"/>
                        <a:pt x="f229" y="f45"/>
                        <a:pt x="f230" y="f112"/>
                      </a:cubicBezTo>
                      <a:lnTo>
                        <a:pt x="f231" y="f166"/>
                      </a:lnTo>
                      <a:cubicBezTo>
                        <a:pt x="f232" y="f156"/>
                        <a:pt x="f233" y="f54"/>
                        <a:pt x="f234" y="f112"/>
                      </a:cubicBezTo>
                      <a:cubicBezTo>
                        <a:pt x="f235" y="f67"/>
                        <a:pt x="f236" y="f57"/>
                        <a:pt x="f237" y="f112"/>
                      </a:cubicBezTo>
                      <a:cubicBezTo>
                        <a:pt x="f238" y="f47"/>
                        <a:pt x="f239" y="f39"/>
                        <a:pt x="f240" y="f39"/>
                      </a:cubicBezTo>
                      <a:cubicBezTo>
                        <a:pt x="f241" y="f80"/>
                        <a:pt x="f242" y="f52"/>
                        <a:pt x="f243" y="f112"/>
                      </a:cubicBezTo>
                      <a:cubicBezTo>
                        <a:pt x="f244" y="f47"/>
                        <a:pt x="f245" y="f41"/>
                        <a:pt x="f246" y="f35"/>
                      </a:cubicBezTo>
                      <a:cubicBezTo>
                        <a:pt x="f247" y="f39"/>
                        <a:pt x="f248" y="f47"/>
                        <a:pt x="f249" y="f112"/>
                      </a:cubicBezTo>
                      <a:lnTo>
                        <a:pt x="f250" y="f39"/>
                      </a:lnTo>
                      <a:cubicBezTo>
                        <a:pt x="f251" y="f140"/>
                        <a:pt x="f252" y="f47"/>
                        <a:pt x="f253" y="f49"/>
                      </a:cubicBezTo>
                      <a:cubicBezTo>
                        <a:pt x="f254" y="f112"/>
                        <a:pt x="f255" y="f49"/>
                        <a:pt x="f256" y="f67"/>
                      </a:cubicBezTo>
                      <a:lnTo>
                        <a:pt x="f257" y="f47"/>
                      </a:lnTo>
                      <a:cubicBezTo>
                        <a:pt x="f258" y="f67"/>
                        <a:pt x="f259" y="f154"/>
                        <a:pt x="f260" y="f142"/>
                      </a:cubicBezTo>
                      <a:cubicBezTo>
                        <a:pt x="f261" y="f262"/>
                        <a:pt x="f263" y="f45"/>
                        <a:pt x="f264" y="f112"/>
                      </a:cubicBezTo>
                      <a:cubicBezTo>
                        <a:pt x="f265" y="f76"/>
                        <a:pt x="f266" y="f267"/>
                        <a:pt x="f268" y="f269"/>
                      </a:cubicBezTo>
                      <a:lnTo>
                        <a:pt x="f270" y="f166"/>
                      </a:lnTo>
                      <a:lnTo>
                        <a:pt x="f271" y="f269"/>
                      </a:lnTo>
                      <a:cubicBezTo>
                        <a:pt x="f272" y="f158"/>
                        <a:pt x="f273" y="f76"/>
                        <a:pt x="f274" y="f67"/>
                      </a:cubicBezTo>
                      <a:cubicBezTo>
                        <a:pt x="f275" y="f121"/>
                        <a:pt x="f276" y="f116"/>
                        <a:pt x="f277" y="f116"/>
                      </a:cubicBezTo>
                      <a:cubicBezTo>
                        <a:pt x="f278" y="f72"/>
                        <a:pt x="f279" y="f124"/>
                        <a:pt x="f280" y="f124"/>
                      </a:cubicBezTo>
                      <a:lnTo>
                        <a:pt x="f281" y="f64"/>
                      </a:lnTo>
                      <a:cubicBezTo>
                        <a:pt x="f282" y="f116"/>
                        <a:pt x="f283" y="f116"/>
                        <a:pt x="f284" y="f112"/>
                      </a:cubicBezTo>
                      <a:lnTo>
                        <a:pt x="f285" y="f286"/>
                      </a:lnTo>
                      <a:cubicBezTo>
                        <a:pt x="f287" y="f112"/>
                        <a:pt x="f288" y="f41"/>
                        <a:pt x="f289" y="f39"/>
                      </a:cubicBezTo>
                      <a:cubicBezTo>
                        <a:pt x="f290" y="f140"/>
                        <a:pt x="f291" y="f67"/>
                        <a:pt x="f292" y="f57"/>
                      </a:cubicBezTo>
                      <a:cubicBezTo>
                        <a:pt x="f293" y="f67"/>
                        <a:pt x="f294" y="f47"/>
                        <a:pt x="f295" y="f112"/>
                      </a:cubicBezTo>
                      <a:lnTo>
                        <a:pt x="f296" y="f121"/>
                      </a:lnTo>
                      <a:cubicBezTo>
                        <a:pt x="f297" y="f61"/>
                        <a:pt x="f298" y="f78"/>
                        <a:pt x="f299" y="f49"/>
                      </a:cubicBezTo>
                      <a:cubicBezTo>
                        <a:pt x="f300" y="f49"/>
                        <a:pt x="f301" y="f98"/>
                        <a:pt x="f302" y="f61"/>
                      </a:cubicBezTo>
                      <a:cubicBezTo>
                        <a:pt x="f303" y="f47"/>
                        <a:pt x="f304" y="f305"/>
                        <a:pt x="f306" y="f307"/>
                      </a:cubicBezTo>
                      <a:cubicBezTo>
                        <a:pt x="f308" y="f307"/>
                        <a:pt x="f309" y="f158"/>
                        <a:pt x="f310" y="f176"/>
                      </a:cubicBezTo>
                      <a:cubicBezTo>
                        <a:pt x="f311" y="f262"/>
                        <a:pt x="f312" y="f78"/>
                        <a:pt x="f313" y="f112"/>
                      </a:cubicBezTo>
                      <a:cubicBezTo>
                        <a:pt x="f314" y="f45"/>
                        <a:pt x="f315" y="f54"/>
                        <a:pt x="f316" y="f78"/>
                      </a:cubicBezTo>
                      <a:cubicBezTo>
                        <a:pt x="f317" y="f80"/>
                        <a:pt x="f318" y="f67"/>
                        <a:pt x="f319" y="f112"/>
                      </a:cubicBezTo>
                      <a:cubicBezTo>
                        <a:pt x="f320" y="f52"/>
                        <a:pt x="f321" y="f67"/>
                        <a:pt x="f322" y="f76"/>
                      </a:cubicBezTo>
                      <a:cubicBezTo>
                        <a:pt x="f323" y="f52"/>
                        <a:pt x="f324" y="f54"/>
                        <a:pt x="f325" y="f54"/>
                      </a:cubicBezTo>
                      <a:cubicBezTo>
                        <a:pt x="f326" y="f140"/>
                        <a:pt x="f327" y="f173"/>
                        <a:pt x="f328" y="f156"/>
                      </a:cubicBezTo>
                      <a:cubicBezTo>
                        <a:pt x="f329" y="f176"/>
                        <a:pt x="f330" y="f154"/>
                        <a:pt x="f331" y="f142"/>
                      </a:cubicBezTo>
                      <a:cubicBezTo>
                        <a:pt x="f332" y="f196"/>
                        <a:pt x="f333" y="f35"/>
                        <a:pt x="f334" y="f35"/>
                      </a:cubicBezTo>
                      <a:cubicBezTo>
                        <a:pt x="f335" y="f37"/>
                        <a:pt x="f336" y="f74"/>
                        <a:pt x="f337" y="f78"/>
                      </a:cubicBezTo>
                      <a:cubicBezTo>
                        <a:pt x="f338" y="f76"/>
                        <a:pt x="f339" y="f140"/>
                        <a:pt x="f340" y="f140"/>
                      </a:cubicBezTo>
                      <a:cubicBezTo>
                        <a:pt x="f341" y="f80"/>
                        <a:pt x="f342" y="f74"/>
                        <a:pt x="f343" y="f47"/>
                      </a:cubicBezTo>
                      <a:cubicBezTo>
                        <a:pt x="f344" y="f78"/>
                        <a:pt x="f345" y="f76"/>
                        <a:pt x="f346" y="f140"/>
                      </a:cubicBezTo>
                      <a:cubicBezTo>
                        <a:pt x="f347" y="f196"/>
                        <a:pt x="f340" y="f37"/>
                        <a:pt x="f348" y="f74"/>
                      </a:cubicBezTo>
                      <a:cubicBezTo>
                        <a:pt x="f348" y="f142"/>
                        <a:pt x="f349" y="f305"/>
                        <a:pt x="f350" y="f166"/>
                      </a:cubicBezTo>
                      <a:cubicBezTo>
                        <a:pt x="f351" y="f307"/>
                        <a:pt x="f352" y="f171"/>
                        <a:pt x="f353" y="f158"/>
                      </a:cubicBezTo>
                      <a:cubicBezTo>
                        <a:pt x="f354" y="f171"/>
                        <a:pt x="f355" y="f20"/>
                        <a:pt x="f356" y="f269"/>
                      </a:cubicBezTo>
                      <a:cubicBezTo>
                        <a:pt x="f357" y="f162"/>
                        <a:pt x="f29" y="f358"/>
                        <a:pt x="f359" y="f193"/>
                      </a:cubicBezTo>
                      <a:cubicBezTo>
                        <a:pt x="f360" y="f142"/>
                        <a:pt x="f361" y="f358"/>
                        <a:pt x="f362" y="f358"/>
                      </a:cubicBezTo>
                      <a:lnTo>
                        <a:pt x="f363" y="f173"/>
                      </a:lnTo>
                      <a:cubicBezTo>
                        <a:pt x="f364" y="f154"/>
                        <a:pt x="f365" y="f142"/>
                        <a:pt x="f366" y="f154"/>
                      </a:cubicBezTo>
                      <a:cubicBezTo>
                        <a:pt x="f367" y="f35"/>
                        <a:pt x="f368" y="f142"/>
                        <a:pt x="f369" y="f39"/>
                      </a:cubicBezTo>
                      <a:cubicBezTo>
                        <a:pt x="f370" y="f41"/>
                        <a:pt x="f371" y="f196"/>
                        <a:pt x="f372" y="f154"/>
                      </a:cubicBezTo>
                      <a:lnTo>
                        <a:pt x="f373" y="f154"/>
                      </a:lnTo>
                      <a:cubicBezTo>
                        <a:pt x="f374" y="f156"/>
                        <a:pt x="f375" y="f171"/>
                        <a:pt x="f376" y="f305"/>
                      </a:cubicBezTo>
                      <a:cubicBezTo>
                        <a:pt x="f377" y="f267"/>
                        <a:pt x="f378" y="f269"/>
                        <a:pt x="f379" y="f164"/>
                      </a:cubicBezTo>
                      <a:lnTo>
                        <a:pt x="f380" y="f158"/>
                      </a:lnTo>
                      <a:cubicBezTo>
                        <a:pt x="f381" y="f160"/>
                        <a:pt x="f382" y="f162"/>
                        <a:pt x="f383" y="f160"/>
                      </a:cubicBezTo>
                      <a:cubicBezTo>
                        <a:pt x="f384" y="f267"/>
                        <a:pt x="f385" y="f154"/>
                        <a:pt x="f386" y="f305"/>
                      </a:cubicBezTo>
                      <a:lnTo>
                        <a:pt x="f387" y="f164"/>
                      </a:lnTo>
                      <a:cubicBezTo>
                        <a:pt x="f388" y="f269"/>
                        <a:pt x="f389" y="f20"/>
                        <a:pt x="f6" y="f16"/>
                      </a:cubicBezTo>
                      <a:cubicBezTo>
                        <a:pt x="f390" y="f391"/>
                        <a:pt x="f392" y="f27"/>
                        <a:pt x="f393" y="f394"/>
                      </a:cubicBezTo>
                      <a:cubicBezTo>
                        <a:pt x="f395" y="f396"/>
                        <a:pt x="f397" y="f394"/>
                        <a:pt x="f398" y="f396"/>
                      </a:cubicBezTo>
                      <a:cubicBezTo>
                        <a:pt x="f381" y="f391"/>
                        <a:pt x="f399" y="f18"/>
                        <a:pt x="f400" y="f401"/>
                      </a:cubicBezTo>
                      <a:cubicBezTo>
                        <a:pt x="f402" y="f394"/>
                        <a:pt x="f403" y="f404"/>
                        <a:pt x="f405" y="f391"/>
                      </a:cubicBezTo>
                      <a:cubicBezTo>
                        <a:pt x="f406" y="f404"/>
                        <a:pt x="f407" y="f31"/>
                        <a:pt x="f408" y="f31"/>
                      </a:cubicBezTo>
                      <a:lnTo>
                        <a:pt x="f375" y="f31"/>
                      </a:lnTo>
                      <a:lnTo>
                        <a:pt x="f408" y="f31"/>
                      </a:lnTo>
                      <a:cubicBezTo>
                        <a:pt x="f409" y="f31"/>
                        <a:pt x="f409" y="f33"/>
                        <a:pt x="f410" y="f31"/>
                      </a:cubicBezTo>
                      <a:cubicBezTo>
                        <a:pt x="f411" y="f33"/>
                        <a:pt x="f412" y="f20"/>
                        <a:pt x="f413" y="f18"/>
                      </a:cubicBezTo>
                      <a:cubicBezTo>
                        <a:pt x="f410" y="f269"/>
                        <a:pt x="f414" y="f269"/>
                        <a:pt x="f415" y="f307"/>
                      </a:cubicBezTo>
                      <a:cubicBezTo>
                        <a:pt x="f416" y="f417"/>
                        <a:pt x="f418" y="f269"/>
                        <a:pt x="f419" y="f396"/>
                      </a:cubicBezTo>
                      <a:lnTo>
                        <a:pt x="f420" y="f417"/>
                      </a:lnTo>
                      <a:cubicBezTo>
                        <a:pt x="f421" y="f27"/>
                        <a:pt x="f25" y="f20"/>
                        <a:pt x="f422" y="f404"/>
                      </a:cubicBezTo>
                      <a:lnTo>
                        <a:pt x="f423" y="f404"/>
                      </a:lnTo>
                      <a:cubicBezTo>
                        <a:pt x="f424" y="f425"/>
                        <a:pt x="f426" y="f401"/>
                        <a:pt x="f427" y="f394"/>
                      </a:cubicBezTo>
                      <a:cubicBezTo>
                        <a:pt x="f428" y="f425"/>
                        <a:pt x="f429" y="f20"/>
                        <a:pt x="f430" y="f391"/>
                      </a:cubicBezTo>
                      <a:lnTo>
                        <a:pt x="f351" y="f33"/>
                      </a:lnTo>
                      <a:lnTo>
                        <a:pt x="f431" y="f31"/>
                      </a:lnTo>
                      <a:cubicBezTo>
                        <a:pt x="f432" y="f404"/>
                        <a:pt x="f433" y="f434"/>
                        <a:pt x="f435" y="f404"/>
                      </a:cubicBezTo>
                      <a:cubicBezTo>
                        <a:pt x="f436" y="f31"/>
                        <a:pt x="f437" y="f33"/>
                        <a:pt x="f438" y="f31"/>
                      </a:cubicBezTo>
                      <a:lnTo>
                        <a:pt x="f439" y="f425"/>
                      </a:lnTo>
                      <a:cubicBezTo>
                        <a:pt x="f440" y="f394"/>
                        <a:pt x="f441" y="f11"/>
                        <a:pt x="f442" y="f425"/>
                      </a:cubicBezTo>
                      <a:cubicBezTo>
                        <a:pt x="f443" y="f444"/>
                        <a:pt x="f445" y="f446"/>
                        <a:pt x="f447" y="f9"/>
                      </a:cubicBezTo>
                      <a:lnTo>
                        <a:pt x="f448" y="f425"/>
                      </a:lnTo>
                      <a:cubicBezTo>
                        <a:pt x="f449" y="f425"/>
                        <a:pt x="f450" y="f394"/>
                        <a:pt x="f451" y="f404"/>
                      </a:cubicBezTo>
                      <a:lnTo>
                        <a:pt x="f452" y="f16"/>
                      </a:lnTo>
                      <a:cubicBezTo>
                        <a:pt x="f453" y="f434"/>
                        <a:pt x="f454" y="f31"/>
                        <a:pt x="f455" y="f33"/>
                      </a:cubicBezTo>
                      <a:cubicBezTo>
                        <a:pt x="f284" y="f404"/>
                        <a:pt x="f456" y="f404"/>
                        <a:pt x="f457" y="f31"/>
                      </a:cubicBezTo>
                      <a:cubicBezTo>
                        <a:pt x="f458" y="f459"/>
                        <a:pt x="f460" y="f434"/>
                        <a:pt x="f461" y="f31"/>
                      </a:cubicBezTo>
                      <a:cubicBezTo>
                        <a:pt x="f462" y="f33"/>
                        <a:pt x="f463" y="f33"/>
                        <a:pt x="f464" y="f31"/>
                      </a:cubicBezTo>
                      <a:cubicBezTo>
                        <a:pt x="f465" y="f31"/>
                        <a:pt x="f466" y="f31"/>
                        <a:pt x="f260" y="f404"/>
                      </a:cubicBezTo>
                      <a:lnTo>
                        <a:pt x="f467" y="f404"/>
                      </a:lnTo>
                      <a:lnTo>
                        <a:pt x="f468" y="f394"/>
                      </a:lnTo>
                      <a:cubicBezTo>
                        <a:pt x="f469" y="f391"/>
                        <a:pt x="f470" y="f404"/>
                        <a:pt x="f471" y="f404"/>
                      </a:cubicBezTo>
                      <a:cubicBezTo>
                        <a:pt x="f469" y="f404"/>
                        <a:pt x="f472" y="f31"/>
                        <a:pt x="f473" y="f33"/>
                      </a:cubicBezTo>
                      <a:lnTo>
                        <a:pt x="f474" y="f425"/>
                      </a:lnTo>
                      <a:lnTo>
                        <a:pt x="f475" y="f425"/>
                      </a:lnTo>
                      <a:cubicBezTo>
                        <a:pt x="f476" y="f13"/>
                        <a:pt x="f477" y="f391"/>
                        <a:pt x="f478" y="f20"/>
                      </a:cubicBezTo>
                      <a:cubicBezTo>
                        <a:pt x="f477" y="f18"/>
                        <a:pt x="f479" y="f16"/>
                        <a:pt x="f480" y="f27"/>
                      </a:cubicBezTo>
                      <a:cubicBezTo>
                        <a:pt x="f481" y="f394"/>
                        <a:pt x="f482" y="f269"/>
                        <a:pt x="f483" y="f404"/>
                      </a:cubicBezTo>
                      <a:cubicBezTo>
                        <a:pt x="f484" y="f18"/>
                        <a:pt x="f485" y="f20"/>
                        <a:pt x="f486" y="f164"/>
                      </a:cubicBezTo>
                      <a:cubicBezTo>
                        <a:pt x="f487" y="f417"/>
                        <a:pt x="f243" y="f417"/>
                        <a:pt x="f488" y="f417"/>
                      </a:cubicBezTo>
                      <a:cubicBezTo>
                        <a:pt x="f489" y="f269"/>
                        <a:pt x="f490" y="f434"/>
                        <a:pt x="f242" y="f417"/>
                      </a:cubicBezTo>
                      <a:lnTo>
                        <a:pt x="f491" y="f18"/>
                      </a:lnTo>
                      <a:lnTo>
                        <a:pt x="f492" y="f164"/>
                      </a:lnTo>
                      <a:cubicBezTo>
                        <a:pt x="f493" y="f434"/>
                        <a:pt x="f494" y="f27"/>
                        <a:pt x="f495" y="f31"/>
                      </a:cubicBezTo>
                      <a:cubicBezTo>
                        <a:pt x="f496" y="f434"/>
                        <a:pt x="f497" y="f18"/>
                        <a:pt x="f498" y="f307"/>
                      </a:cubicBezTo>
                      <a:lnTo>
                        <a:pt x="f499" y="f396"/>
                      </a:lnTo>
                      <a:cubicBezTo>
                        <a:pt x="f500" y="f396"/>
                        <a:pt x="f501" y="f164"/>
                        <a:pt x="f502" y="f269"/>
                      </a:cubicBezTo>
                      <a:cubicBezTo>
                        <a:pt x="f503" y="f31"/>
                        <a:pt x="f504" y="f396"/>
                        <a:pt x="f505" y="f404"/>
                      </a:cubicBezTo>
                      <a:cubicBezTo>
                        <a:pt x="f506" y="f164"/>
                        <a:pt x="f507" y="f446"/>
                        <a:pt x="f508" y="f18"/>
                      </a:cubicBezTo>
                      <a:cubicBezTo>
                        <a:pt x="f509" y="f31"/>
                        <a:pt x="f510" y="f391"/>
                        <a:pt x="f511" y="f425"/>
                      </a:cubicBezTo>
                      <a:cubicBezTo>
                        <a:pt x="f512" y="f391"/>
                        <a:pt x="f513" y="f9"/>
                        <a:pt x="f514" y="f404"/>
                      </a:cubicBezTo>
                      <a:cubicBezTo>
                        <a:pt x="f515" y="f425"/>
                        <a:pt x="f516" y="f401"/>
                        <a:pt x="f517" y="f446"/>
                      </a:cubicBezTo>
                      <a:cubicBezTo>
                        <a:pt x="f518" y="f446"/>
                        <a:pt x="f519" y="f401"/>
                        <a:pt x="f520" y="f13"/>
                      </a:cubicBezTo>
                      <a:cubicBezTo>
                        <a:pt x="f521" y="f11"/>
                        <a:pt x="f522" y="f9"/>
                        <a:pt x="f523" y="f459"/>
                      </a:cubicBezTo>
                      <a:cubicBezTo>
                        <a:pt x="f170" y="f459"/>
                        <a:pt x="f524" y="f404"/>
                        <a:pt x="f172" y="f434"/>
                      </a:cubicBezTo>
                      <a:cubicBezTo>
                        <a:pt x="f525" y="f18"/>
                        <a:pt x="f526" y="f16"/>
                        <a:pt x="f527" y="f417"/>
                      </a:cubicBezTo>
                      <a:cubicBezTo>
                        <a:pt x="f528" y="f396"/>
                        <a:pt x="f529" y="f18"/>
                        <a:pt x="f179" y="f18"/>
                      </a:cubicBezTo>
                      <a:cubicBezTo>
                        <a:pt x="f530" y="f20"/>
                        <a:pt x="f531" y="f391"/>
                        <a:pt x="f532" y="f27"/>
                      </a:cubicBezTo>
                      <a:cubicBezTo>
                        <a:pt x="f533" y="f18"/>
                        <a:pt x="f534" y="f16"/>
                        <a:pt x="f535" y="f27"/>
                      </a:cubicBezTo>
                      <a:cubicBezTo>
                        <a:pt x="f536" y="f16"/>
                        <a:pt x="f537" y="f16"/>
                        <a:pt x="f538" y="f16"/>
                      </a:cubicBezTo>
                      <a:lnTo>
                        <a:pt x="f539" y="f27"/>
                      </a:lnTo>
                      <a:cubicBezTo>
                        <a:pt x="f540" y="f267"/>
                        <a:pt x="f541" y="f434"/>
                        <a:pt x="f542" y="f269"/>
                      </a:cubicBezTo>
                      <a:lnTo>
                        <a:pt x="f543" y="f434"/>
                      </a:lnTo>
                      <a:cubicBezTo>
                        <a:pt x="f544" y="f33"/>
                        <a:pt x="f545" y="f307"/>
                        <a:pt x="f546" y="f18"/>
                      </a:cubicBezTo>
                      <a:lnTo>
                        <a:pt x="f547" y="f269"/>
                      </a:lnTo>
                      <a:cubicBezTo>
                        <a:pt x="f548" y="f171"/>
                        <a:pt x="f549" y="f33"/>
                        <a:pt x="f550" y="f27"/>
                      </a:cubicBezTo>
                      <a:lnTo>
                        <a:pt x="f551" y="f269"/>
                      </a:lnTo>
                      <a:cubicBezTo>
                        <a:pt x="f552" y="f166"/>
                        <a:pt x="f553" y="f13"/>
                        <a:pt x="f554" y="f11"/>
                      </a:cubicBezTo>
                      <a:cubicBezTo>
                        <a:pt x="f555" y="f9"/>
                        <a:pt x="f556" y="f9"/>
                        <a:pt x="f557" y="f459"/>
                      </a:cubicBezTo>
                      <a:cubicBezTo>
                        <a:pt x="f558" y="f559"/>
                        <a:pt x="f560" y="f425"/>
                        <a:pt x="f561" y="f391"/>
                      </a:cubicBezTo>
                      <a:cubicBezTo>
                        <a:pt x="f562" y="f13"/>
                        <a:pt x="f563" y="f564"/>
                        <a:pt x="f565" y="f566"/>
                      </a:cubicBezTo>
                      <a:cubicBezTo>
                        <a:pt x="f567" y="f444"/>
                        <a:pt x="f568" y="f404"/>
                        <a:pt x="f569" y="f11"/>
                      </a:cubicBezTo>
                      <a:cubicBezTo>
                        <a:pt x="f570" y="f401"/>
                        <a:pt x="f571" y="f391"/>
                        <a:pt x="f572" y="f31"/>
                      </a:cubicBezTo>
                      <a:cubicBezTo>
                        <a:pt x="f573" y="f31"/>
                        <a:pt x="f574" y="f564"/>
                        <a:pt x="f575" y="f391"/>
                      </a:cubicBezTo>
                      <a:cubicBezTo>
                        <a:pt x="f576" y="f394"/>
                        <a:pt x="f577" y="f425"/>
                        <a:pt x="f577" y="f401"/>
                      </a:cubicBezTo>
                      <a:cubicBezTo>
                        <a:pt x="f578" y="f391"/>
                        <a:pt x="f579" y="f404"/>
                        <a:pt x="f580" y="f18"/>
                      </a:cubicBezTo>
                      <a:cubicBezTo>
                        <a:pt x="f66" y="f581"/>
                        <a:pt x="f582" y="f164"/>
                        <a:pt x="f583" y="f401"/>
                      </a:cubicBezTo>
                      <a:lnTo>
                        <a:pt x="f584" y="f425"/>
                      </a:lnTo>
                      <a:lnTo>
                        <a:pt x="f585" y="f13"/>
                      </a:lnTo>
                      <a:cubicBezTo>
                        <a:pt x="f586" y="f446"/>
                        <a:pt x="f587" y="f394"/>
                        <a:pt x="f588" y="f33"/>
                      </a:cubicBezTo>
                      <a:cubicBezTo>
                        <a:pt x="f589" y="f404"/>
                        <a:pt x="f590" y="f391"/>
                        <a:pt x="f591" y="f394"/>
                      </a:cubicBezTo>
                      <a:cubicBezTo>
                        <a:pt x="f592" y="f13"/>
                        <a:pt x="f593" y="f13"/>
                        <a:pt x="f594" y="f20"/>
                      </a:cubicBezTo>
                      <a:lnTo>
                        <a:pt x="f595" y="f394"/>
                      </a:lnTo>
                      <a:cubicBezTo>
                        <a:pt x="f596" y="f31"/>
                        <a:pt x="f597" y="f564"/>
                        <a:pt x="f598" y="f13"/>
                      </a:cubicBezTo>
                      <a:cubicBezTo>
                        <a:pt x="f599" y="f13"/>
                        <a:pt x="f600" y="f446"/>
                        <a:pt x="f601" y="f11"/>
                      </a:cubicBezTo>
                      <a:cubicBezTo>
                        <a:pt x="f602" y="f391"/>
                        <a:pt x="f603" y="f5"/>
                        <a:pt x="f604" y="f425"/>
                      </a:cubicBezTo>
                      <a:lnTo>
                        <a:pt x="f605" y="f31"/>
                      </a:lnTo>
                      <a:cubicBezTo>
                        <a:pt x="f606" y="f20"/>
                        <a:pt x="f607" y="f269"/>
                        <a:pt x="f608" y="f164"/>
                      </a:cubicBezTo>
                      <a:cubicBezTo>
                        <a:pt x="f609" y="f166"/>
                        <a:pt x="f610" y="f396"/>
                        <a:pt x="f611" y="f27"/>
                      </a:cubicBezTo>
                      <a:lnTo>
                        <a:pt x="f612" y="f396"/>
                      </a:lnTo>
                      <a:cubicBezTo>
                        <a:pt x="f613" y="f425"/>
                        <a:pt x="f614" y="f20"/>
                        <a:pt x="f615" y="f401"/>
                      </a:cubicBezTo>
                      <a:cubicBezTo>
                        <a:pt x="f616" y="f425"/>
                        <a:pt x="f617" y="f459"/>
                        <a:pt x="f618" y="f564"/>
                      </a:cubicBezTo>
                      <a:lnTo>
                        <a:pt x="f619" y="f394"/>
                      </a:lnTo>
                      <a:lnTo>
                        <a:pt x="f620" y="f425"/>
                      </a:lnTo>
                      <a:cubicBezTo>
                        <a:pt x="f621" y="f13"/>
                        <a:pt x="f622" y="f459"/>
                        <a:pt x="f623" y="f9"/>
                      </a:cubicBezTo>
                      <a:cubicBezTo>
                        <a:pt x="f624" y="f581"/>
                        <a:pt x="f625" y="f13"/>
                        <a:pt x="f626" y="f425"/>
                      </a:cubicBezTo>
                      <a:cubicBezTo>
                        <a:pt x="f627" y="f446"/>
                        <a:pt x="f628" y="f566"/>
                        <a:pt x="f629" y="f566"/>
                      </a:cubicBezTo>
                      <a:lnTo>
                        <a:pt x="f630" y="f566"/>
                      </a:lnTo>
                      <a:lnTo>
                        <a:pt x="f631" y="f566"/>
                      </a:lnTo>
                      <a:cubicBezTo>
                        <a:pt x="f632" y="f9"/>
                        <a:pt x="f633" y="f13"/>
                        <a:pt x="f634" y="f13"/>
                      </a:cubicBezTo>
                      <a:cubicBezTo>
                        <a:pt x="f635" y="f11"/>
                        <a:pt x="f636" y="f564"/>
                        <a:pt x="f637" y="f564"/>
                      </a:cubicBezTo>
                      <a:cubicBezTo>
                        <a:pt x="f638" y="f564"/>
                        <a:pt x="f639" y="f566"/>
                        <a:pt x="f640" y="f564"/>
                      </a:cubicBezTo>
                      <a:lnTo>
                        <a:pt x="f641" y="f566"/>
                      </a:lnTo>
                      <a:lnTo>
                        <a:pt x="f642" y="f13"/>
                      </a:lnTo>
                      <a:cubicBezTo>
                        <a:pt x="f643" y="f394"/>
                        <a:pt x="f644" y="f13"/>
                        <a:pt x="f645" y="f31"/>
                      </a:cubicBezTo>
                      <a:cubicBezTo>
                        <a:pt x="f646" y="f459"/>
                        <a:pt x="f647" y="f425"/>
                        <a:pt x="f648" y="f446"/>
                      </a:cubicBezTo>
                      <a:cubicBezTo>
                        <a:pt x="f649" y="f394"/>
                        <a:pt x="f650" y="f394"/>
                        <a:pt x="f651" y="f425"/>
                      </a:cubicBezTo>
                      <a:cubicBezTo>
                        <a:pt x="f652" y="f391"/>
                        <a:pt x="f653" y="f16"/>
                        <a:pt x="f654" y="f18"/>
                      </a:cubicBezTo>
                      <a:cubicBezTo>
                        <a:pt x="f655" y="f459"/>
                        <a:pt x="f656" y="f394"/>
                        <a:pt x="f657" y="f566"/>
                      </a:cubicBezTo>
                      <a:cubicBezTo>
                        <a:pt x="f658" y="f13"/>
                        <a:pt x="f659" y="f564"/>
                        <a:pt x="f660" y="f391"/>
                      </a:cubicBezTo>
                      <a:cubicBezTo>
                        <a:pt x="f661" y="f394"/>
                        <a:pt x="f662" y="f446"/>
                        <a:pt x="f663" y="f459"/>
                      </a:cubicBezTo>
                      <a:cubicBezTo>
                        <a:pt x="f664" y="f401"/>
                        <a:pt x="f665" y="f581"/>
                        <a:pt x="f666" y="f566"/>
                      </a:cubicBezTo>
                      <a:cubicBezTo>
                        <a:pt x="f667" y="f459"/>
                        <a:pt x="f668" y="f11"/>
                        <a:pt x="f669" y="f401"/>
                      </a:cubicBezTo>
                      <a:lnTo>
                        <a:pt x="f670" y="f581"/>
                      </a:lnTo>
                      <a:cubicBezTo>
                        <a:pt x="f671" y="f566"/>
                        <a:pt x="f672" y="f425"/>
                        <a:pt x="f673" y="f459"/>
                      </a:cubicBezTo>
                      <a:cubicBezTo>
                        <a:pt x="f674" y="f11"/>
                        <a:pt x="f675" y="f13"/>
                        <a:pt x="f676" y="f13"/>
                      </a:cubicBezTo>
                      <a:cubicBezTo>
                        <a:pt x="f677" y="f444"/>
                        <a:pt x="f678" y="f33"/>
                        <a:pt x="f679" y="f444"/>
                      </a:cubicBezTo>
                      <a:cubicBezTo>
                        <a:pt x="f680" y="f566"/>
                        <a:pt x="f681" y="f564"/>
                        <a:pt x="f682" y="f564"/>
                      </a:cubicBezTo>
                      <a:cubicBezTo>
                        <a:pt x="f683" y="f459"/>
                        <a:pt x="f684" y="f446"/>
                        <a:pt x="f685" y="f425"/>
                      </a:cubicBezTo>
                      <a:lnTo>
                        <a:pt x="f686" y="f564"/>
                      </a:lnTo>
                      <a:cubicBezTo>
                        <a:pt x="f687" y="f425"/>
                        <a:pt x="f20" y="f564"/>
                        <a:pt x="f459" y="f425"/>
                      </a:cubicBezTo>
                      <a:lnTo>
                        <a:pt x="f142" y="f13"/>
                      </a:lnTo>
                      <a:cubicBezTo>
                        <a:pt x="f5" y="f20"/>
                        <a:pt x="f688" y="f164"/>
                        <a:pt x="f689" y="f176"/>
                      </a:cubicBezTo>
                      <a:cubicBezTo>
                        <a:pt x="f690" y="f166"/>
                        <a:pt x="f691" y="f52"/>
                        <a:pt x="f692" y="f173"/>
                      </a:cubicBezTo>
                      <a:cubicBezTo>
                        <a:pt x="f693" y="f154"/>
                        <a:pt x="f694" y="f142"/>
                        <a:pt x="f695" y="f262"/>
                      </a:cubicBezTo>
                      <a:cubicBezTo>
                        <a:pt x="f696" y="f193"/>
                        <a:pt x="f697" y="f173"/>
                        <a:pt x="f698" y="f154"/>
                      </a:cubicBezTo>
                      <a:lnTo>
                        <a:pt x="f699" y="f142"/>
                      </a:lnTo>
                      <a:cubicBezTo>
                        <a:pt x="f700" y="f154"/>
                        <a:pt x="f701" y="f41"/>
                        <a:pt x="f702" y="f37"/>
                      </a:cubicBezTo>
                      <a:lnTo>
                        <a:pt x="f703" y="f196"/>
                      </a:lnTo>
                      <a:cubicBezTo>
                        <a:pt x="f704" y="f262"/>
                        <a:pt x="f705" y="f41"/>
                        <a:pt x="f706" y="f35"/>
                      </a:cubicBezTo>
                      <a:cubicBezTo>
                        <a:pt x="f707" y="f173"/>
                        <a:pt x="f708" y="f35"/>
                        <a:pt x="f709" y="f176"/>
                      </a:cubicBezTo>
                      <a:cubicBezTo>
                        <a:pt x="f710" y="f37"/>
                        <a:pt x="f711" y="f176"/>
                        <a:pt x="f712" y="f140"/>
                      </a:cubicBezTo>
                      <a:cubicBezTo>
                        <a:pt x="f713" y="f74"/>
                        <a:pt x="f714" y="f262"/>
                        <a:pt x="f715" y="f262"/>
                      </a:cubicBezTo>
                      <a:lnTo>
                        <a:pt x="f716" y="f39"/>
                      </a:lnTo>
                      <a:lnTo>
                        <a:pt x="f717" y="f196"/>
                      </a:lnTo>
                      <a:cubicBezTo>
                        <a:pt x="f718" y="f262"/>
                        <a:pt x="f719" y="f37"/>
                        <a:pt x="f720" y="f74"/>
                      </a:cubicBezTo>
                      <a:cubicBezTo>
                        <a:pt x="f721" y="f74"/>
                        <a:pt x="f722" y="f52"/>
                        <a:pt x="f723" y="f52"/>
                      </a:cubicBezTo>
                      <a:cubicBezTo>
                        <a:pt x="f670" y="f80"/>
                        <a:pt x="f666" y="f74"/>
                        <a:pt x="f724" y="f52"/>
                      </a:cubicBezTo>
                      <a:lnTo>
                        <a:pt x="f725" y="f140"/>
                      </a:lnTo>
                      <a:cubicBezTo>
                        <a:pt x="f726" y="f35"/>
                        <a:pt x="f727" y="f52"/>
                        <a:pt x="f660" y="f41"/>
                      </a:cubicBezTo>
                      <a:lnTo>
                        <a:pt x="f728" y="f142"/>
                      </a:lnTo>
                      <a:cubicBezTo>
                        <a:pt x="f657" y="f176"/>
                        <a:pt x="f729" y="f41"/>
                        <a:pt x="f730" y="f196"/>
                      </a:cubicBezTo>
                      <a:lnTo>
                        <a:pt x="f731" y="f262"/>
                      </a:lnTo>
                      <a:cubicBezTo>
                        <a:pt x="f732" y="f154"/>
                        <a:pt x="f733" y="f193"/>
                        <a:pt x="f734" y="f154"/>
                      </a:cubicBezTo>
                      <a:cubicBezTo>
                        <a:pt x="f735" y="f196"/>
                        <a:pt x="f736" y="f35"/>
                        <a:pt x="f737" y="f140"/>
                      </a:cubicBezTo>
                      <a:cubicBezTo>
                        <a:pt x="f738" y="f262"/>
                        <a:pt x="f739" y="f41"/>
                        <a:pt x="f740" y="f156"/>
                      </a:cubicBezTo>
                      <a:lnTo>
                        <a:pt x="f741" y="f154"/>
                      </a:lnTo>
                      <a:cubicBezTo>
                        <a:pt x="f742" y="f156"/>
                        <a:pt x="f743" y="f358"/>
                        <a:pt x="f744" y="f171"/>
                      </a:cubicBezTo>
                      <a:cubicBezTo>
                        <a:pt x="f745" y="f176"/>
                        <a:pt x="f746" y="f193"/>
                        <a:pt x="f747" y="f41"/>
                      </a:cubicBezTo>
                      <a:cubicBezTo>
                        <a:pt x="f748" y="f78"/>
                        <a:pt x="f749" y="f156"/>
                        <a:pt x="f750" y="f140"/>
                      </a:cubicBezTo>
                      <a:cubicBezTo>
                        <a:pt x="f751" y="f176"/>
                        <a:pt x="f752" y="f196"/>
                        <a:pt x="f753" y="f154"/>
                      </a:cubicBezTo>
                      <a:cubicBezTo>
                        <a:pt x="f754" y="f156"/>
                        <a:pt x="f755" y="f305"/>
                        <a:pt x="f756" y="f158"/>
                      </a:cubicBezTo>
                      <a:cubicBezTo>
                        <a:pt x="f757" y="f158"/>
                        <a:pt x="f758" y="f39"/>
                        <a:pt x="f759" y="f39"/>
                      </a:cubicBezTo>
                      <a:cubicBezTo>
                        <a:pt x="f760" y="f39"/>
                        <a:pt x="f760" y="f37"/>
                        <a:pt x="f14" y="f37"/>
                      </a:cubicBezTo>
                      <a:cubicBezTo>
                        <a:pt x="f761" y="f52"/>
                        <a:pt x="f762" y="f262"/>
                        <a:pt x="f763" y="f140"/>
                      </a:cubicBezTo>
                      <a:cubicBezTo>
                        <a:pt x="f631" y="f196"/>
                        <a:pt x="f764" y="f140"/>
                        <a:pt x="f765" y="f154"/>
                      </a:cubicBezTo>
                      <a:lnTo>
                        <a:pt x="f766" y="f196"/>
                      </a:lnTo>
                      <a:cubicBezTo>
                        <a:pt x="f767" y="f154"/>
                        <a:pt x="f768" y="f160"/>
                        <a:pt x="f769" y="f358"/>
                      </a:cubicBezTo>
                      <a:cubicBezTo>
                        <a:pt x="f618" y="f176"/>
                        <a:pt x="f770" y="f193"/>
                        <a:pt x="f771" y="f154"/>
                      </a:cubicBezTo>
                      <a:cubicBezTo>
                        <a:pt x="f772" y="f262"/>
                        <a:pt x="f773" y="f193"/>
                        <a:pt x="f774" y="f142"/>
                      </a:cubicBezTo>
                      <a:cubicBezTo>
                        <a:pt x="f619" y="f74"/>
                        <a:pt x="f775" y="f262"/>
                        <a:pt x="f776" y="f74"/>
                      </a:cubicBezTo>
                      <a:cubicBezTo>
                        <a:pt x="f777" y="f78"/>
                        <a:pt x="f778" y="f262"/>
                        <a:pt x="f779" y="f78"/>
                      </a:cubicBezTo>
                      <a:cubicBezTo>
                        <a:pt x="f780" y="f142"/>
                        <a:pt x="f781" y="f54"/>
                        <a:pt x="f782" y="f35"/>
                      </a:cubicBezTo>
                      <a:lnTo>
                        <a:pt x="f783" y="f52"/>
                      </a:lnTo>
                      <a:cubicBezTo>
                        <a:pt x="f784" y="f74"/>
                        <a:pt x="f785" y="f37"/>
                        <a:pt x="f786" y="f37"/>
                      </a:cubicBezTo>
                      <a:lnTo>
                        <a:pt x="f787" y="f54"/>
                      </a:lnTo>
                      <a:cubicBezTo>
                        <a:pt x="f788" y="f140"/>
                        <a:pt x="f789" y="f67"/>
                        <a:pt x="f790" y="f45"/>
                      </a:cubicBezTo>
                      <a:cubicBezTo>
                        <a:pt x="f791" y="f45"/>
                        <a:pt x="f792" y="f74"/>
                        <a:pt x="f793" y="f39"/>
                      </a:cubicBezTo>
                      <a:cubicBezTo>
                        <a:pt x="f794" y="f154"/>
                        <a:pt x="f795" y="f49"/>
                        <a:pt x="f796" y="f112"/>
                      </a:cubicBezTo>
                      <a:cubicBezTo>
                        <a:pt x="f797" y="f112"/>
                        <a:pt x="f798" y="f54"/>
                        <a:pt x="f799" y="f76"/>
                      </a:cubicBezTo>
                      <a:cubicBezTo>
                        <a:pt x="f800" y="f78"/>
                        <a:pt x="f801" y="f80"/>
                        <a:pt x="f802" y="f112"/>
                      </a:cubicBezTo>
                      <a:cubicBezTo>
                        <a:pt x="f803" y="f47"/>
                        <a:pt x="f804" y="f78"/>
                        <a:pt x="f805" y="f74"/>
                      </a:cubicBezTo>
                      <a:cubicBezTo>
                        <a:pt x="f806" y="f45"/>
                        <a:pt x="f807" y="f37"/>
                        <a:pt x="f808" y="f35"/>
                      </a:cubicBezTo>
                      <a:lnTo>
                        <a:pt x="f808" y="f52"/>
                      </a:lnTo>
                      <a:cubicBezTo>
                        <a:pt x="f809" y="f54"/>
                        <a:pt x="f810" y="f154"/>
                        <a:pt x="f811" y="f41"/>
                      </a:cubicBezTo>
                      <a:lnTo>
                        <a:pt x="f812" y="f52"/>
                      </a:lnTo>
                      <a:lnTo>
                        <a:pt x="f813" y="f74"/>
                      </a:lnTo>
                      <a:lnTo>
                        <a:pt x="f814" y="f80"/>
                      </a:lnTo>
                      <a:cubicBezTo>
                        <a:pt x="f815" y="f52"/>
                        <a:pt x="f816" y="f76"/>
                        <a:pt x="f817" y="f54"/>
                      </a:cubicBezTo>
                      <a:cubicBezTo>
                        <a:pt x="f818" y="f74"/>
                        <a:pt x="f819" y="f41"/>
                        <a:pt x="f820" y="f41"/>
                      </a:cubicBezTo>
                      <a:cubicBezTo>
                        <a:pt x="f821" y="f37"/>
                        <a:pt x="f822" y="f74"/>
                        <a:pt x="f823" y="f140"/>
                      </a:cubicBezTo>
                      <a:cubicBezTo>
                        <a:pt x="f824" y="f76"/>
                        <a:pt x="f825" y="f45"/>
                        <a:pt x="f826" y="f52"/>
                      </a:cubicBezTo>
                      <a:cubicBezTo>
                        <a:pt x="f827" y="f78"/>
                        <a:pt x="f828" y="f54"/>
                        <a:pt x="f829" y="f45"/>
                      </a:cubicBezTo>
                      <a:cubicBezTo>
                        <a:pt x="f830" y="f67"/>
                        <a:pt x="f831" y="f47"/>
                        <a:pt x="f832" y="f47"/>
                      </a:cubicBezTo>
                      <a:cubicBezTo>
                        <a:pt x="f833" y="f47"/>
                        <a:pt x="f834" y="f45"/>
                        <a:pt x="f835" y="f45"/>
                      </a:cubicBezTo>
                      <a:lnTo>
                        <a:pt x="f836" y="f140"/>
                      </a:lnTo>
                      <a:cubicBezTo>
                        <a:pt x="f837" y="f52"/>
                        <a:pt x="f838" y="f76"/>
                        <a:pt x="f839" y="f54"/>
                      </a:cubicBezTo>
                      <a:cubicBezTo>
                        <a:pt x="f840" y="f78"/>
                        <a:pt x="f841" y="f52"/>
                        <a:pt x="f842" y="f52"/>
                      </a:cubicBezTo>
                      <a:cubicBezTo>
                        <a:pt x="f843" y="f80"/>
                        <a:pt x="f844" y="f67"/>
                        <a:pt x="f845" y="f57"/>
                      </a:cubicBezTo>
                      <a:lnTo>
                        <a:pt x="f598" y="f45"/>
                      </a:lnTo>
                      <a:cubicBezTo>
                        <a:pt x="f846" y="f112"/>
                        <a:pt x="f847" y="f57"/>
                        <a:pt x="f848" y="f116"/>
                      </a:cubicBezTo>
                      <a:cubicBezTo>
                        <a:pt x="f849" y="f61"/>
                        <a:pt x="f850" y="f80"/>
                        <a:pt x="f851" y="f112"/>
                      </a:cubicBezTo>
                      <a:cubicBezTo>
                        <a:pt x="f852" y="f112"/>
                        <a:pt x="f853" y="f47"/>
                        <a:pt x="f854" y="f45"/>
                      </a:cubicBezTo>
                      <a:cubicBezTo>
                        <a:pt x="f855" y="f112"/>
                        <a:pt x="f856" y="f116"/>
                        <a:pt x="f857" y="f47"/>
                      </a:cubicBezTo>
                      <a:lnTo>
                        <a:pt x="f858" y="f286"/>
                      </a:lnTo>
                      <a:cubicBezTo>
                        <a:pt x="f859" y="f116"/>
                        <a:pt x="f860" y="f80"/>
                        <a:pt x="f861" y="f78"/>
                      </a:cubicBezTo>
                      <a:cubicBezTo>
                        <a:pt x="f862" y="f52"/>
                        <a:pt x="f863" y="f67"/>
                        <a:pt x="f864" y="f57"/>
                      </a:cubicBezTo>
                      <a:cubicBezTo>
                        <a:pt x="f865" y="f112"/>
                        <a:pt x="f866" y="f74"/>
                        <a:pt x="f867" y="f45"/>
                      </a:cubicBezTo>
                      <a:cubicBezTo>
                        <a:pt x="f868" y="f112"/>
                        <a:pt x="f869" y="f45"/>
                        <a:pt x="f55" y="f4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58" name="Freeform 63">
                  <a:extLst>
                    <a:ext uri="{FF2B5EF4-FFF2-40B4-BE49-F238E27FC236}">
                      <a16:creationId xmlns:a16="http://schemas.microsoft.com/office/drawing/2014/main" id="{8A191461-3D62-451C-8EA9-AC96195A6AB7}"/>
                    </a:ext>
                  </a:extLst>
                </p:cNvPr>
                <p:cNvSpPr/>
                <p:nvPr/>
              </p:nvSpPr>
              <p:spPr>
                <a:xfrm>
                  <a:off x="4446160" y="1691283"/>
                  <a:ext cx="5568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2"/>
                    <a:gd name="f7" fmla="val 3"/>
                    <a:gd name="f8" fmla="val 8"/>
                    <a:gd name="f9" fmla="val 2"/>
                    <a:gd name="f10" fmla="val 7"/>
                    <a:gd name="f11" fmla="val 1"/>
                    <a:gd name="f12" fmla="val 6"/>
                    <a:gd name="f13" fmla="+- 0 0 -90"/>
                    <a:gd name="f14" fmla="*/ f3 1 12"/>
                    <a:gd name="f15" fmla="*/ f4 1 3"/>
                    <a:gd name="f16" fmla="+- f7 0 f5"/>
                    <a:gd name="f17" fmla="+- f6 0 f5"/>
                    <a:gd name="f18" fmla="*/ f13 f0 1"/>
                    <a:gd name="f19" fmla="*/ f16 1 3"/>
                    <a:gd name="f20" fmla="*/ f17 1 12"/>
                    <a:gd name="f21" fmla="*/ 12 f17 1"/>
                    <a:gd name="f22" fmla="*/ 3 f16 1"/>
                    <a:gd name="f23" fmla="*/ 6 f17 1"/>
                    <a:gd name="f24" fmla="*/ 0 f16 1"/>
                    <a:gd name="f25" fmla="*/ f18 1 f2"/>
                    <a:gd name="f26" fmla="*/ f21 1 12"/>
                    <a:gd name="f27" fmla="*/ f22 1 3"/>
                    <a:gd name="f28" fmla="*/ f23 1 12"/>
                    <a:gd name="f29" fmla="*/ f24 1 3"/>
                    <a:gd name="f30" fmla="*/ 0 1 f20"/>
                    <a:gd name="f31" fmla="*/ f6 1 f20"/>
                    <a:gd name="f32" fmla="*/ 0 1 f19"/>
                    <a:gd name="f33" fmla="*/ f7 1 f19"/>
                    <a:gd name="f34" fmla="+- f25 0 f1"/>
                    <a:gd name="f35" fmla="*/ f26 1 f20"/>
                    <a:gd name="f36" fmla="*/ f27 1 f19"/>
                    <a:gd name="f37" fmla="*/ f28 1 f20"/>
                    <a:gd name="f38" fmla="*/ f29 1 f19"/>
                    <a:gd name="f39" fmla="*/ f30 f14 1"/>
                    <a:gd name="f40" fmla="*/ f31 f14 1"/>
                    <a:gd name="f41" fmla="*/ f33 f15 1"/>
                    <a:gd name="f42" fmla="*/ f32 f15 1"/>
                    <a:gd name="f43" fmla="*/ f35 f14 1"/>
                    <a:gd name="f44" fmla="*/ f36 f15 1"/>
                    <a:gd name="f45" fmla="*/ f37 f14 1"/>
                    <a:gd name="f46" fmla="*/ f38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4">
                      <a:pos x="f43" y="f44"/>
                    </a:cxn>
                    <a:cxn ang="f34">
                      <a:pos x="f43" y="f44"/>
                    </a:cxn>
                    <a:cxn ang="f34">
                      <a:pos x="f45" y="f46"/>
                    </a:cxn>
                    <a:cxn ang="f34">
                      <a:pos x="f43" y="f44"/>
                    </a:cxn>
                  </a:cxnLst>
                  <a:rect l="f39" t="f42" r="f40" b="f41"/>
                  <a:pathLst>
                    <a:path w="12" h="3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10" y="f11"/>
                        <a:pt x="f12" y="f5"/>
                      </a:cubicBezTo>
                      <a:cubicBezTo>
                        <a:pt x="f11" y="f11"/>
                        <a:pt x="f5" y="f9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59" name="Freeform 64">
                  <a:extLst>
                    <a:ext uri="{FF2B5EF4-FFF2-40B4-BE49-F238E27FC236}">
                      <a16:creationId xmlns:a16="http://schemas.microsoft.com/office/drawing/2014/main" id="{C2D2C439-DE14-40C6-B004-F2612A914E6F}"/>
                    </a:ext>
                  </a:extLst>
                </p:cNvPr>
                <p:cNvSpPr/>
                <p:nvPr/>
              </p:nvSpPr>
              <p:spPr>
                <a:xfrm>
                  <a:off x="3406853" y="1697611"/>
                  <a:ext cx="2386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3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5 f13 1"/>
                    <a:gd name="f17" fmla="*/ 1 f12 1"/>
                    <a:gd name="f18" fmla="*/ 3 f13 1"/>
                    <a:gd name="f19" fmla="*/ 0 f12 1"/>
                    <a:gd name="f20" fmla="*/ 0 f13 1"/>
                    <a:gd name="f21" fmla="*/ 0 1 f12"/>
                    <a:gd name="f22" fmla="*/ f7 1 f12"/>
                    <a:gd name="f23" fmla="*/ f14 1 f2"/>
                    <a:gd name="f24" fmla="*/ f16 1 5"/>
                    <a:gd name="f25" fmla="*/ f18 1 5"/>
                    <a:gd name="f26" fmla="*/ f20 1 5"/>
                    <a:gd name="f27" fmla="*/ f17 1 f12"/>
                    <a:gd name="f28" fmla="*/ f19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40"/>
                    </a:cxn>
                    <a:cxn ang="f33">
                      <a:pos x="f43" y="f39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5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cubicBezTo>
                        <a:pt x="f7" y="f7"/>
                        <a:pt x="f7" y="f7"/>
                        <a:pt x="f5" y="f7"/>
                      </a:cubicBez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60" name="Freeform 65">
                  <a:extLst>
                    <a:ext uri="{FF2B5EF4-FFF2-40B4-BE49-F238E27FC236}">
                      <a16:creationId xmlns:a16="http://schemas.microsoft.com/office/drawing/2014/main" id="{5C34F4D0-2B53-4769-A2DC-0B5D047F2403}"/>
                    </a:ext>
                  </a:extLst>
                </p:cNvPr>
                <p:cNvSpPr/>
                <p:nvPr/>
              </p:nvSpPr>
              <p:spPr>
                <a:xfrm>
                  <a:off x="5530007" y="1697611"/>
                  <a:ext cx="12719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7"/>
                    <a:gd name="f7" fmla="val 3"/>
                    <a:gd name="f8" fmla="val 13"/>
                    <a:gd name="f9" fmla="val 2"/>
                    <a:gd name="f10" fmla="val 6"/>
                    <a:gd name="f11" fmla="val 1"/>
                    <a:gd name="f12" fmla="+- 0 0 -90"/>
                    <a:gd name="f13" fmla="*/ f3 1 27"/>
                    <a:gd name="f14" fmla="*/ f4 1 3"/>
                    <a:gd name="f15" fmla="+- f7 0 f5"/>
                    <a:gd name="f16" fmla="+- f6 0 f5"/>
                    <a:gd name="f17" fmla="*/ f12 f0 1"/>
                    <a:gd name="f18" fmla="*/ f15 1 3"/>
                    <a:gd name="f19" fmla="*/ f16 1 27"/>
                    <a:gd name="f20" fmla="*/ 27 f16 1"/>
                    <a:gd name="f21" fmla="*/ 3 f15 1"/>
                    <a:gd name="f22" fmla="*/ 1 f16 1"/>
                    <a:gd name="f23" fmla="*/ 0 f15 1"/>
                    <a:gd name="f24" fmla="*/ f17 1 f2"/>
                    <a:gd name="f25" fmla="*/ f20 1 27"/>
                    <a:gd name="f26" fmla="*/ f21 1 3"/>
                    <a:gd name="f27" fmla="*/ f22 1 27"/>
                    <a:gd name="f28" fmla="*/ f23 1 3"/>
                    <a:gd name="f29" fmla="*/ 0 1 f19"/>
                    <a:gd name="f30" fmla="*/ f6 1 f19"/>
                    <a:gd name="f31" fmla="*/ 0 1 f18"/>
                    <a:gd name="f32" fmla="*/ f7 1 f18"/>
                    <a:gd name="f33" fmla="+- f24 0 f1"/>
                    <a:gd name="f34" fmla="*/ f25 1 f19"/>
                    <a:gd name="f35" fmla="*/ f26 1 f18"/>
                    <a:gd name="f36" fmla="*/ f27 1 f19"/>
                    <a:gd name="f37" fmla="*/ f28 1 f18"/>
                    <a:gd name="f38" fmla="*/ f29 f13 1"/>
                    <a:gd name="f39" fmla="*/ f30 f13 1"/>
                    <a:gd name="f40" fmla="*/ f32 f14 1"/>
                    <a:gd name="f41" fmla="*/ f31 f14 1"/>
                    <a:gd name="f42" fmla="*/ f34 f13 1"/>
                    <a:gd name="f43" fmla="*/ f35 f14 1"/>
                    <a:gd name="f44" fmla="*/ f36 f13 1"/>
                    <a:gd name="f45" fmla="*/ f37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2" y="f43"/>
                    </a:cxn>
                    <a:cxn ang="f33">
                      <a:pos x="f42" y="f43"/>
                    </a:cxn>
                    <a:cxn ang="f33">
                      <a:pos x="f44" y="f45"/>
                    </a:cxn>
                    <a:cxn ang="f33">
                      <a:pos x="f42" y="f43"/>
                    </a:cxn>
                  </a:cxnLst>
                  <a:rect l="f38" t="f41" r="f39" b="f40"/>
                  <a:pathLst>
                    <a:path w="27" h="3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10" y="f11"/>
                        <a:pt x="f11" y="f5"/>
                      </a:cubicBezTo>
                      <a:cubicBezTo>
                        <a:pt x="f5" y="f11"/>
                        <a:pt x="f10" y="f9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61" name="Freeform 66">
                  <a:extLst>
                    <a:ext uri="{FF2B5EF4-FFF2-40B4-BE49-F238E27FC236}">
                      <a16:creationId xmlns:a16="http://schemas.microsoft.com/office/drawing/2014/main" id="{8108F9E2-B4A9-464D-BBFE-75C8A9CD2805}"/>
                    </a:ext>
                  </a:extLst>
                </p:cNvPr>
                <p:cNvSpPr/>
                <p:nvPr/>
              </p:nvSpPr>
              <p:spPr>
                <a:xfrm>
                  <a:off x="6178088" y="1664902"/>
                  <a:ext cx="19879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2"/>
                    <a:gd name="f7" fmla="val 3"/>
                    <a:gd name="f8" fmla="val 1"/>
                    <a:gd name="f9" fmla="val 20"/>
                    <a:gd name="f10" fmla="val 27"/>
                    <a:gd name="f11" fmla="val 2"/>
                    <a:gd name="f12" fmla="val 38"/>
                    <a:gd name="f13" fmla="val 37"/>
                    <a:gd name="f14" fmla="val 29"/>
                    <a:gd name="f15" fmla="+- 0 0 -90"/>
                    <a:gd name="f16" fmla="*/ f3 1 42"/>
                    <a:gd name="f17" fmla="*/ f4 1 3"/>
                    <a:gd name="f18" fmla="+- f7 0 f5"/>
                    <a:gd name="f19" fmla="+- f6 0 f5"/>
                    <a:gd name="f20" fmla="*/ f15 f0 1"/>
                    <a:gd name="f21" fmla="*/ f18 1 3"/>
                    <a:gd name="f22" fmla="*/ f19 1 42"/>
                    <a:gd name="f23" fmla="*/ 42 f19 1"/>
                    <a:gd name="f24" fmla="*/ 0 f18 1"/>
                    <a:gd name="f25" fmla="*/ 0 f19 1"/>
                    <a:gd name="f26" fmla="*/ 1 f18 1"/>
                    <a:gd name="f27" fmla="*/ 38 f19 1"/>
                    <a:gd name="f28" fmla="*/ 3 f18 1"/>
                    <a:gd name="f29" fmla="*/ f20 1 f2"/>
                    <a:gd name="f30" fmla="*/ f23 1 42"/>
                    <a:gd name="f31" fmla="*/ f24 1 3"/>
                    <a:gd name="f32" fmla="*/ f25 1 42"/>
                    <a:gd name="f33" fmla="*/ f26 1 3"/>
                    <a:gd name="f34" fmla="*/ f27 1 42"/>
                    <a:gd name="f35" fmla="*/ f28 1 3"/>
                    <a:gd name="f36" fmla="*/ 0 1 f22"/>
                    <a:gd name="f37" fmla="*/ f6 1 f22"/>
                    <a:gd name="f38" fmla="*/ 0 1 f21"/>
                    <a:gd name="f39" fmla="*/ f7 1 f21"/>
                    <a:gd name="f40" fmla="+- f29 0 f1"/>
                    <a:gd name="f41" fmla="*/ f30 1 f22"/>
                    <a:gd name="f42" fmla="*/ f31 1 f21"/>
                    <a:gd name="f43" fmla="*/ f32 1 f22"/>
                    <a:gd name="f44" fmla="*/ f33 1 f21"/>
                    <a:gd name="f45" fmla="*/ f34 1 f22"/>
                    <a:gd name="f46" fmla="*/ f35 1 f21"/>
                    <a:gd name="f47" fmla="*/ f36 f16 1"/>
                    <a:gd name="f48" fmla="*/ f37 f16 1"/>
                    <a:gd name="f49" fmla="*/ f39 f17 1"/>
                    <a:gd name="f50" fmla="*/ f38 f17 1"/>
                    <a:gd name="f51" fmla="*/ f41 f16 1"/>
                    <a:gd name="f52" fmla="*/ f42 f17 1"/>
                    <a:gd name="f53" fmla="*/ f43 f16 1"/>
                    <a:gd name="f54" fmla="*/ f44 f17 1"/>
                    <a:gd name="f55" fmla="*/ f45 f16 1"/>
                    <a:gd name="f56" fmla="*/ f46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0">
                      <a:pos x="f51" y="f52"/>
                    </a:cxn>
                    <a:cxn ang="f40">
                      <a:pos x="f51" y="f52"/>
                    </a:cxn>
                    <a:cxn ang="f40">
                      <a:pos x="f53" y="f54"/>
                    </a:cxn>
                    <a:cxn ang="f40">
                      <a:pos x="f55" y="f56"/>
                    </a:cxn>
                    <a:cxn ang="f40">
                      <a:pos x="f51" y="f52"/>
                    </a:cxn>
                  </a:cxnLst>
                  <a:rect l="f47" t="f50" r="f48" b="f49"/>
                  <a:pathLst>
                    <a:path w="42" h="3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8"/>
                      </a:lnTo>
                      <a:cubicBezTo>
                        <a:pt x="f9" y="f8"/>
                        <a:pt x="f10" y="f11"/>
                        <a:pt x="f12" y="f7"/>
                      </a:cubicBezTo>
                      <a:cubicBezTo>
                        <a:pt x="f13" y="f11"/>
                        <a:pt x="f14" y="f5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62" name="Freeform 67">
                  <a:extLst>
                    <a:ext uri="{FF2B5EF4-FFF2-40B4-BE49-F238E27FC236}">
                      <a16:creationId xmlns:a16="http://schemas.microsoft.com/office/drawing/2014/main" id="{A432D31D-CC4F-4FC9-A983-074704018D97}"/>
                    </a:ext>
                  </a:extLst>
                </p:cNvPr>
                <p:cNvSpPr/>
                <p:nvPr/>
              </p:nvSpPr>
              <p:spPr>
                <a:xfrm>
                  <a:off x="6360182" y="1684946"/>
                  <a:ext cx="22265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6"/>
                    <a:gd name="f7" fmla="val 3"/>
                    <a:gd name="f8" fmla="val 27"/>
                    <a:gd name="f9" fmla="val 33"/>
                    <a:gd name="f10" fmla="val 2"/>
                    <a:gd name="f11" fmla="val 40"/>
                    <a:gd name="f12" fmla="val 44"/>
                    <a:gd name="f13" fmla="val 18"/>
                    <a:gd name="f14" fmla="+- 0 0 -90"/>
                    <a:gd name="f15" fmla="*/ f3 1 46"/>
                    <a:gd name="f16" fmla="*/ f4 1 3"/>
                    <a:gd name="f17" fmla="+- f7 0 f5"/>
                    <a:gd name="f18" fmla="+- f6 0 f5"/>
                    <a:gd name="f19" fmla="*/ f14 f0 1"/>
                    <a:gd name="f20" fmla="*/ f17 1 3"/>
                    <a:gd name="f21" fmla="*/ f18 1 46"/>
                    <a:gd name="f22" fmla="*/ 27 f18 1"/>
                    <a:gd name="f23" fmla="*/ 3 f17 1"/>
                    <a:gd name="f24" fmla="*/ 46 f18 1"/>
                    <a:gd name="f25" fmla="*/ 2 f17 1"/>
                    <a:gd name="f26" fmla="*/ 44 f18 1"/>
                    <a:gd name="f27" fmla="*/ 0 f17 1"/>
                    <a:gd name="f28" fmla="*/ f19 1 f2"/>
                    <a:gd name="f29" fmla="*/ f22 1 46"/>
                    <a:gd name="f30" fmla="*/ f23 1 3"/>
                    <a:gd name="f31" fmla="*/ f24 1 46"/>
                    <a:gd name="f32" fmla="*/ f25 1 3"/>
                    <a:gd name="f33" fmla="*/ f26 1 46"/>
                    <a:gd name="f34" fmla="*/ f27 1 3"/>
                    <a:gd name="f35" fmla="*/ 0 1 f21"/>
                    <a:gd name="f36" fmla="*/ f6 1 f21"/>
                    <a:gd name="f37" fmla="*/ 0 1 f20"/>
                    <a:gd name="f38" fmla="*/ f7 1 f20"/>
                    <a:gd name="f39" fmla="+- f28 0 f1"/>
                    <a:gd name="f40" fmla="*/ f29 1 f21"/>
                    <a:gd name="f41" fmla="*/ f30 1 f20"/>
                    <a:gd name="f42" fmla="*/ f31 1 f21"/>
                    <a:gd name="f43" fmla="*/ f32 1 f20"/>
                    <a:gd name="f44" fmla="*/ f33 1 f21"/>
                    <a:gd name="f45" fmla="*/ f34 1 f20"/>
                    <a:gd name="f46" fmla="*/ f35 f15 1"/>
                    <a:gd name="f47" fmla="*/ f36 f15 1"/>
                    <a:gd name="f48" fmla="*/ f38 f16 1"/>
                    <a:gd name="f49" fmla="*/ f37 f16 1"/>
                    <a:gd name="f50" fmla="*/ f40 f15 1"/>
                    <a:gd name="f51" fmla="*/ f41 f16 1"/>
                    <a:gd name="f52" fmla="*/ f42 f15 1"/>
                    <a:gd name="f53" fmla="*/ f43 f16 1"/>
                    <a:gd name="f54" fmla="*/ f44 f15 1"/>
                    <a:gd name="f55" fmla="*/ f45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50" y="f51"/>
                    </a:cxn>
                    <a:cxn ang="f39">
                      <a:pos x="f50" y="f51"/>
                    </a:cxn>
                    <a:cxn ang="f39">
                      <a:pos x="f52" y="f53"/>
                    </a:cxn>
                    <a:cxn ang="f39">
                      <a:pos x="f54" y="f55"/>
                    </a:cxn>
                    <a:cxn ang="f39">
                      <a:pos x="f50" y="f51"/>
                    </a:cxn>
                  </a:cxnLst>
                  <a:rect l="f46" t="f49" r="f47" b="f48"/>
                  <a:pathLst>
                    <a:path w="46" h="3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9" y="f10"/>
                        <a:pt x="f11" y="f7"/>
                        <a:pt x="f6" y="f10"/>
                      </a:cubicBezTo>
                      <a:lnTo>
                        <a:pt x="f12" y="f5"/>
                      </a:lnTo>
                      <a:cubicBezTo>
                        <a:pt x="f13" y="f5"/>
                        <a:pt x="f5" y="f10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63" name="Freeform 68">
                  <a:extLst>
                    <a:ext uri="{FF2B5EF4-FFF2-40B4-BE49-F238E27FC236}">
                      <a16:creationId xmlns:a16="http://schemas.microsoft.com/office/drawing/2014/main" id="{E156A304-22DC-456B-B4EF-485EE69F7F6A}"/>
                    </a:ext>
                  </a:extLst>
                </p:cNvPr>
                <p:cNvSpPr/>
                <p:nvPr/>
              </p:nvSpPr>
              <p:spPr>
                <a:xfrm>
                  <a:off x="6216255" y="1674403"/>
                  <a:ext cx="30220" cy="527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3"/>
                    <a:gd name="f7" fmla="val 7"/>
                    <a:gd name="f8" fmla="val 3"/>
                    <a:gd name="f9" fmla="val 30"/>
                    <a:gd name="f10" fmla="val 6"/>
                    <a:gd name="f11" fmla="val 60"/>
                    <a:gd name="f12" fmla="val 5"/>
                    <a:gd name="f13" fmla="val 54"/>
                    <a:gd name="f14" fmla="val 31"/>
                    <a:gd name="f15" fmla="val 1"/>
                    <a:gd name="f16" fmla="+- 0 0 -90"/>
                    <a:gd name="f17" fmla="*/ f3 1 63"/>
                    <a:gd name="f18" fmla="*/ f4 1 7"/>
                    <a:gd name="f19" fmla="+- f7 0 f5"/>
                    <a:gd name="f20" fmla="+- f6 0 f5"/>
                    <a:gd name="f21" fmla="*/ f16 f0 1"/>
                    <a:gd name="f22" fmla="*/ f20 1 63"/>
                    <a:gd name="f23" fmla="*/ f19 1 7"/>
                    <a:gd name="f24" fmla="*/ 0 f20 1"/>
                    <a:gd name="f25" fmla="*/ 3 f19 1"/>
                    <a:gd name="f26" fmla="*/ 60 f20 1"/>
                    <a:gd name="f27" fmla="*/ 5 f19 1"/>
                    <a:gd name="f28" fmla="*/ 54 f20 1"/>
                    <a:gd name="f29" fmla="*/ f21 1 f2"/>
                    <a:gd name="f30" fmla="*/ f24 1 63"/>
                    <a:gd name="f31" fmla="*/ f25 1 7"/>
                    <a:gd name="f32" fmla="*/ f26 1 63"/>
                    <a:gd name="f33" fmla="*/ f27 1 7"/>
                    <a:gd name="f34" fmla="*/ f28 1 63"/>
                    <a:gd name="f35" fmla="*/ 0 1 f22"/>
                    <a:gd name="f36" fmla="*/ f6 1 f22"/>
                    <a:gd name="f37" fmla="*/ 0 1 f23"/>
                    <a:gd name="f38" fmla="*/ f7 1 f23"/>
                    <a:gd name="f39" fmla="+- f29 0 f1"/>
                    <a:gd name="f40" fmla="*/ f30 1 f22"/>
                    <a:gd name="f41" fmla="*/ f31 1 f23"/>
                    <a:gd name="f42" fmla="*/ f32 1 f22"/>
                    <a:gd name="f43" fmla="*/ f33 1 f23"/>
                    <a:gd name="f44" fmla="*/ f34 1 f22"/>
                    <a:gd name="f45" fmla="*/ f35 f17 1"/>
                    <a:gd name="f46" fmla="*/ f36 f17 1"/>
                    <a:gd name="f47" fmla="*/ f38 f18 1"/>
                    <a:gd name="f48" fmla="*/ f37 f18 1"/>
                    <a:gd name="f49" fmla="*/ f40 f17 1"/>
                    <a:gd name="f50" fmla="*/ f41 f18 1"/>
                    <a:gd name="f51" fmla="*/ f42 f17 1"/>
                    <a:gd name="f52" fmla="*/ f43 f18 1"/>
                    <a:gd name="f53" fmla="*/ f44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49" y="f50"/>
                    </a:cxn>
                    <a:cxn ang="f39">
                      <a:pos x="f49" y="f50"/>
                    </a:cxn>
                    <a:cxn ang="f39">
                      <a:pos x="f51" y="f52"/>
                    </a:cxn>
                    <a:cxn ang="f39">
                      <a:pos x="f53" y="f52"/>
                    </a:cxn>
                    <a:cxn ang="f39">
                      <a:pos x="f49" y="f50"/>
                    </a:cxn>
                  </a:cxnLst>
                  <a:rect l="f45" t="f48" r="f46" b="f47"/>
                  <a:pathLst>
                    <a:path w="63" h="7">
                      <a:moveTo>
                        <a:pt x="f5" y="f8"/>
                      </a:moveTo>
                      <a:lnTo>
                        <a:pt x="f5" y="f8"/>
                      </a:lnTo>
                      <a:cubicBezTo>
                        <a:pt x="f8" y="f7"/>
                        <a:pt x="f9" y="f10"/>
                        <a:pt x="f11" y="f12"/>
                      </a:cubicBezTo>
                      <a:lnTo>
                        <a:pt x="f13" y="f12"/>
                      </a:lnTo>
                      <a:cubicBezTo>
                        <a:pt x="f6" y="f5"/>
                        <a:pt x="f14" y="f15"/>
                        <a:pt x="f5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64" name="Freeform 69">
                  <a:extLst>
                    <a:ext uri="{FF2B5EF4-FFF2-40B4-BE49-F238E27FC236}">
                      <a16:creationId xmlns:a16="http://schemas.microsoft.com/office/drawing/2014/main" id="{63C8D40B-1C7E-43AE-A353-C4240D168604}"/>
                    </a:ext>
                  </a:extLst>
                </p:cNvPr>
                <p:cNvSpPr/>
                <p:nvPr/>
              </p:nvSpPr>
              <p:spPr>
                <a:xfrm>
                  <a:off x="6248058" y="1676506"/>
                  <a:ext cx="14310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1"/>
                    <a:gd name="f7" fmla="val 2"/>
                    <a:gd name="f8" fmla="val 10"/>
                    <a:gd name="f9" fmla="val 19"/>
                    <a:gd name="f10" fmla="val 28"/>
                    <a:gd name="f11" fmla="val 17"/>
                    <a:gd name="f12" fmla="+- 0 0 -90"/>
                    <a:gd name="f13" fmla="*/ f3 1 31"/>
                    <a:gd name="f14" fmla="*/ f4 1 2"/>
                    <a:gd name="f15" fmla="+- f7 0 f5"/>
                    <a:gd name="f16" fmla="+- f6 0 f5"/>
                    <a:gd name="f17" fmla="*/ f12 f0 1"/>
                    <a:gd name="f18" fmla="*/ f15 1 2"/>
                    <a:gd name="f19" fmla="*/ f16 1 31"/>
                    <a:gd name="f20" fmla="*/ 0 f16 1"/>
                    <a:gd name="f21" fmla="*/ 2 f15 1"/>
                    <a:gd name="f22" fmla="*/ 28 f16 1"/>
                    <a:gd name="f23" fmla="*/ f17 1 f2"/>
                    <a:gd name="f24" fmla="*/ f20 1 31"/>
                    <a:gd name="f25" fmla="*/ f21 1 2"/>
                    <a:gd name="f26" fmla="*/ f22 1 31"/>
                    <a:gd name="f27" fmla="*/ 0 1 f19"/>
                    <a:gd name="f28" fmla="*/ f6 1 f19"/>
                    <a:gd name="f29" fmla="*/ 0 1 f18"/>
                    <a:gd name="f30" fmla="*/ f7 1 f18"/>
                    <a:gd name="f31" fmla="+- f23 0 f1"/>
                    <a:gd name="f32" fmla="*/ f24 1 f19"/>
                    <a:gd name="f33" fmla="*/ f25 1 f18"/>
                    <a:gd name="f34" fmla="*/ f26 1 f19"/>
                    <a:gd name="f35" fmla="*/ f27 f13 1"/>
                    <a:gd name="f36" fmla="*/ f28 f13 1"/>
                    <a:gd name="f37" fmla="*/ f30 f14 1"/>
                    <a:gd name="f38" fmla="*/ f29 f14 1"/>
                    <a:gd name="f39" fmla="*/ f32 f13 1"/>
                    <a:gd name="f40" fmla="*/ f33 f14 1"/>
                    <a:gd name="f41" fmla="*/ f34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9" y="f40"/>
                    </a:cxn>
                    <a:cxn ang="f31">
                      <a:pos x="f39" y="f40"/>
                    </a:cxn>
                    <a:cxn ang="f31">
                      <a:pos x="f41" y="f40"/>
                    </a:cxn>
                    <a:cxn ang="f31">
                      <a:pos x="f39" y="f40"/>
                    </a:cxn>
                  </a:cxnLst>
                  <a:rect l="f35" t="f38" r="f36" b="f37"/>
                  <a:pathLst>
                    <a:path w="31" h="2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7"/>
                        <a:pt x="f9" y="f7"/>
                        <a:pt x="f10" y="f7"/>
                      </a:cubicBezTo>
                      <a:cubicBezTo>
                        <a:pt x="f6" y="f5"/>
                        <a:pt x="f11" y="f7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65" name="Freeform 70">
                  <a:extLst>
                    <a:ext uri="{FF2B5EF4-FFF2-40B4-BE49-F238E27FC236}">
                      <a16:creationId xmlns:a16="http://schemas.microsoft.com/office/drawing/2014/main" id="{6E7C6D08-A80A-4531-BF05-D92965DE9468}"/>
                    </a:ext>
                  </a:extLst>
                </p:cNvPr>
                <p:cNvSpPr/>
                <p:nvPr/>
              </p:nvSpPr>
              <p:spPr>
                <a:xfrm>
                  <a:off x="6034153" y="1661739"/>
                  <a:ext cx="51691" cy="843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9"/>
                    <a:gd name="f7" fmla="val 12"/>
                    <a:gd name="f8" fmla="val 77"/>
                    <a:gd name="f9" fmla="val 9"/>
                    <a:gd name="f10" fmla="val 91"/>
                    <a:gd name="f11" fmla="val 10"/>
                    <a:gd name="f12" fmla="val 86"/>
                    <a:gd name="f13" fmla="val 4"/>
                    <a:gd name="f14" fmla="val 94"/>
                    <a:gd name="f15" fmla="val 6"/>
                    <a:gd name="f16" fmla="+- 0 0 -90"/>
                    <a:gd name="f17" fmla="*/ f3 1 109"/>
                    <a:gd name="f18" fmla="*/ f4 1 12"/>
                    <a:gd name="f19" fmla="+- f7 0 f5"/>
                    <a:gd name="f20" fmla="+- f6 0 f5"/>
                    <a:gd name="f21" fmla="*/ f16 f0 1"/>
                    <a:gd name="f22" fmla="*/ f20 1 109"/>
                    <a:gd name="f23" fmla="*/ f19 1 12"/>
                    <a:gd name="f24" fmla="*/ 77 f20 1"/>
                    <a:gd name="f25" fmla="*/ 9 f19 1"/>
                    <a:gd name="f26" fmla="*/ 94 f20 1"/>
                    <a:gd name="f27" fmla="*/ 6 f19 1"/>
                    <a:gd name="f28" fmla="*/ f21 1 f2"/>
                    <a:gd name="f29" fmla="*/ f24 1 109"/>
                    <a:gd name="f30" fmla="*/ f25 1 12"/>
                    <a:gd name="f31" fmla="*/ f26 1 109"/>
                    <a:gd name="f32" fmla="*/ f27 1 12"/>
                    <a:gd name="f33" fmla="*/ 0 1 f22"/>
                    <a:gd name="f34" fmla="*/ f6 1 f22"/>
                    <a:gd name="f35" fmla="*/ 0 1 f23"/>
                    <a:gd name="f36" fmla="*/ f7 1 f23"/>
                    <a:gd name="f37" fmla="+- f28 0 f1"/>
                    <a:gd name="f38" fmla="*/ f29 1 f22"/>
                    <a:gd name="f39" fmla="*/ f30 1 f23"/>
                    <a:gd name="f40" fmla="*/ f31 1 f22"/>
                    <a:gd name="f41" fmla="*/ f32 1 f23"/>
                    <a:gd name="f42" fmla="*/ f33 f17 1"/>
                    <a:gd name="f43" fmla="*/ f34 f17 1"/>
                    <a:gd name="f44" fmla="*/ f36 f18 1"/>
                    <a:gd name="f45" fmla="*/ f35 f18 1"/>
                    <a:gd name="f46" fmla="*/ f38 f17 1"/>
                    <a:gd name="f47" fmla="*/ f39 f18 1"/>
                    <a:gd name="f48" fmla="*/ f40 f17 1"/>
                    <a:gd name="f49" fmla="*/ f41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6" y="f47"/>
                    </a:cxn>
                    <a:cxn ang="f37">
                      <a:pos x="f46" y="f47"/>
                    </a:cxn>
                    <a:cxn ang="f37">
                      <a:pos x="f48" y="f49"/>
                    </a:cxn>
                    <a:cxn ang="f37">
                      <a:pos x="f46" y="f47"/>
                    </a:cxn>
                  </a:cxnLst>
                  <a:rect l="f42" t="f45" r="f43" b="f44"/>
                  <a:pathLst>
                    <a:path w="109" h="12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11"/>
                        <a:pt x="f12" y="f13"/>
                        <a:pt x="f14" y="f15"/>
                      </a:cubicBezTo>
                      <a:cubicBezTo>
                        <a:pt x="f6" y="f5"/>
                        <a:pt x="f5" y="f7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66" name="Freeform 71">
                  <a:extLst>
                    <a:ext uri="{FF2B5EF4-FFF2-40B4-BE49-F238E27FC236}">
                      <a16:creationId xmlns:a16="http://schemas.microsoft.com/office/drawing/2014/main" id="{B2DB05F2-E48F-476C-80AD-8362ED9FA555}"/>
                    </a:ext>
                  </a:extLst>
                </p:cNvPr>
                <p:cNvSpPr/>
                <p:nvPr/>
              </p:nvSpPr>
              <p:spPr>
                <a:xfrm>
                  <a:off x="6214664" y="1682843"/>
                  <a:ext cx="13514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7"/>
                    <a:gd name="f7" fmla="val 5"/>
                    <a:gd name="f8" fmla="val 16"/>
                    <a:gd name="f9" fmla="val 4"/>
                    <a:gd name="f10" fmla="+- 0 0 -90"/>
                    <a:gd name="f11" fmla="*/ f3 1 27"/>
                    <a:gd name="f12" fmla="*/ f4 1 5"/>
                    <a:gd name="f13" fmla="+- f7 0 f5"/>
                    <a:gd name="f14" fmla="+- f6 0 f5"/>
                    <a:gd name="f15" fmla="*/ f10 f0 1"/>
                    <a:gd name="f16" fmla="*/ f13 1 5"/>
                    <a:gd name="f17" fmla="*/ f14 1 27"/>
                    <a:gd name="f18" fmla="*/ 27 f14 1"/>
                    <a:gd name="f19" fmla="*/ 5 f13 1"/>
                    <a:gd name="f20" fmla="*/ 16 f14 1"/>
                    <a:gd name="f21" fmla="*/ 0 f13 1"/>
                    <a:gd name="f22" fmla="*/ 0 f14 1"/>
                    <a:gd name="f23" fmla="*/ 4 f13 1"/>
                    <a:gd name="f24" fmla="*/ f15 1 f2"/>
                    <a:gd name="f25" fmla="*/ f18 1 27"/>
                    <a:gd name="f26" fmla="*/ f19 1 5"/>
                    <a:gd name="f27" fmla="*/ f20 1 27"/>
                    <a:gd name="f28" fmla="*/ f21 1 5"/>
                    <a:gd name="f29" fmla="*/ f22 1 27"/>
                    <a:gd name="f30" fmla="*/ f23 1 5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27" h="5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9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67" name="Freeform 72">
                  <a:extLst>
                    <a:ext uri="{FF2B5EF4-FFF2-40B4-BE49-F238E27FC236}">
                      <a16:creationId xmlns:a16="http://schemas.microsoft.com/office/drawing/2014/main" id="{653700EC-C267-481F-9FAF-316D54150721}"/>
                    </a:ext>
                  </a:extLst>
                </p:cNvPr>
                <p:cNvSpPr/>
                <p:nvPr/>
              </p:nvSpPr>
              <p:spPr>
                <a:xfrm>
                  <a:off x="6115269" y="1681782"/>
                  <a:ext cx="29425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1"/>
                    <a:gd name="f7" fmla="val 3"/>
                    <a:gd name="f8" fmla="val 1"/>
                    <a:gd name="f9" fmla="val 2"/>
                    <a:gd name="f10" fmla="val 49"/>
                    <a:gd name="f11" fmla="val 48"/>
                    <a:gd name="f12" fmla="val 54"/>
                    <a:gd name="f13" fmla="val 32"/>
                    <a:gd name="f14" fmla="+- 0 0 -90"/>
                    <a:gd name="f15" fmla="*/ f3 1 61"/>
                    <a:gd name="f16" fmla="*/ f4 1 3"/>
                    <a:gd name="f17" fmla="+- f7 0 f5"/>
                    <a:gd name="f18" fmla="+- f6 0 f5"/>
                    <a:gd name="f19" fmla="*/ f14 f0 1"/>
                    <a:gd name="f20" fmla="*/ f17 1 3"/>
                    <a:gd name="f21" fmla="*/ f18 1 61"/>
                    <a:gd name="f22" fmla="*/ 1 f18 1"/>
                    <a:gd name="f23" fmla="*/ 2 f17 1"/>
                    <a:gd name="f24" fmla="*/ 49 f18 1"/>
                    <a:gd name="f25" fmla="*/ 3 f17 1"/>
                    <a:gd name="f26" fmla="*/ 61 f18 1"/>
                    <a:gd name="f27" fmla="*/ f19 1 f2"/>
                    <a:gd name="f28" fmla="*/ f22 1 61"/>
                    <a:gd name="f29" fmla="*/ f23 1 3"/>
                    <a:gd name="f30" fmla="*/ f24 1 61"/>
                    <a:gd name="f31" fmla="*/ f25 1 3"/>
                    <a:gd name="f32" fmla="*/ f26 1 61"/>
                    <a:gd name="f33" fmla="*/ 0 1 f21"/>
                    <a:gd name="f34" fmla="*/ f6 1 f21"/>
                    <a:gd name="f35" fmla="*/ 0 1 f20"/>
                    <a:gd name="f36" fmla="*/ f7 1 f20"/>
                    <a:gd name="f37" fmla="+- f27 0 f1"/>
                    <a:gd name="f38" fmla="*/ f28 1 f21"/>
                    <a:gd name="f39" fmla="*/ f29 1 f20"/>
                    <a:gd name="f40" fmla="*/ f30 1 f21"/>
                    <a:gd name="f41" fmla="*/ f31 1 f20"/>
                    <a:gd name="f42" fmla="*/ f32 1 f21"/>
                    <a:gd name="f43" fmla="*/ f33 f15 1"/>
                    <a:gd name="f44" fmla="*/ f34 f15 1"/>
                    <a:gd name="f45" fmla="*/ f36 f16 1"/>
                    <a:gd name="f46" fmla="*/ f35 f16 1"/>
                    <a:gd name="f47" fmla="*/ f38 f15 1"/>
                    <a:gd name="f48" fmla="*/ f39 f16 1"/>
                    <a:gd name="f49" fmla="*/ f40 f15 1"/>
                    <a:gd name="f50" fmla="*/ f41 f16 1"/>
                    <a:gd name="f51" fmla="*/ f42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7" y="f48"/>
                    </a:cxn>
                    <a:cxn ang="f37">
                      <a:pos x="f47" y="f48"/>
                    </a:cxn>
                    <a:cxn ang="f37">
                      <a:pos x="f49" y="f50"/>
                    </a:cxn>
                    <a:cxn ang="f37">
                      <a:pos x="f51" y="f48"/>
                    </a:cxn>
                    <a:cxn ang="f37">
                      <a:pos x="f47" y="f48"/>
                    </a:cxn>
                  </a:cxnLst>
                  <a:rect l="f43" t="f46" r="f44" b="f45"/>
                  <a:pathLst>
                    <a:path w="61" h="3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10" y="f7"/>
                      </a:lnTo>
                      <a:cubicBezTo>
                        <a:pt x="f11" y="f9"/>
                        <a:pt x="f12" y="f9"/>
                        <a:pt x="f6" y="f9"/>
                      </a:cubicBezTo>
                      <a:cubicBezTo>
                        <a:pt x="f13" y="f8"/>
                        <a:pt x="f5" y="f5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68" name="Freeform 73">
                  <a:extLst>
                    <a:ext uri="{FF2B5EF4-FFF2-40B4-BE49-F238E27FC236}">
                      <a16:creationId xmlns:a16="http://schemas.microsoft.com/office/drawing/2014/main" id="{4E5E5AF5-20C4-4570-BBA9-A3632ADD5D2C}"/>
                    </a:ext>
                  </a:extLst>
                </p:cNvPr>
                <p:cNvSpPr/>
                <p:nvPr/>
              </p:nvSpPr>
              <p:spPr>
                <a:xfrm>
                  <a:off x="6144685" y="1682843"/>
                  <a:ext cx="18288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8"/>
                    <a:gd name="f7" fmla="val 1"/>
                    <a:gd name="f8" fmla="val 15"/>
                    <a:gd name="f9" fmla="val 30"/>
                    <a:gd name="f10" fmla="val 12"/>
                    <a:gd name="f11" fmla="+- 0 0 -90"/>
                    <a:gd name="f12" fmla="*/ f3 1 38"/>
                    <a:gd name="f13" fmla="*/ f4 1 1"/>
                    <a:gd name="f14" fmla="+- f7 0 f5"/>
                    <a:gd name="f15" fmla="+- f6 0 f5"/>
                    <a:gd name="f16" fmla="*/ f11 f0 1"/>
                    <a:gd name="f17" fmla="*/ f15 1 38"/>
                    <a:gd name="f18" fmla="*/ 0 f15 1"/>
                    <a:gd name="f19" fmla="*/ 1 f14 1"/>
                    <a:gd name="f20" fmla="*/ 38 f15 1"/>
                    <a:gd name="f21" fmla="*/ 0 f14 1"/>
                    <a:gd name="f22" fmla="*/ 0 1 f14"/>
                    <a:gd name="f23" fmla="*/ f7 1 f14"/>
                    <a:gd name="f24" fmla="*/ f16 1 f2"/>
                    <a:gd name="f25" fmla="*/ f18 1 38"/>
                    <a:gd name="f26" fmla="*/ f20 1 38"/>
                    <a:gd name="f27" fmla="*/ f19 1 f14"/>
                    <a:gd name="f28" fmla="*/ f21 1 f14"/>
                    <a:gd name="f29" fmla="*/ 0 1 f17"/>
                    <a:gd name="f30" fmla="*/ f6 1 f17"/>
                    <a:gd name="f31" fmla="*/ f23 f13 1"/>
                    <a:gd name="f32" fmla="*/ f22 f13 1"/>
                    <a:gd name="f33" fmla="+- f24 0 f1"/>
                    <a:gd name="f34" fmla="*/ f25 1 f17"/>
                    <a:gd name="f35" fmla="*/ f26 1 f17"/>
                    <a:gd name="f36" fmla="*/ f29 f12 1"/>
                    <a:gd name="f37" fmla="*/ f30 f12 1"/>
                    <a:gd name="f38" fmla="*/ f27 f13 1"/>
                    <a:gd name="f39" fmla="*/ f28 f13 1"/>
                    <a:gd name="f40" fmla="*/ f34 f12 1"/>
                    <a:gd name="f41" fmla="*/ f35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0" y="f38"/>
                    </a:cxn>
                    <a:cxn ang="f33">
                      <a:pos x="f40" y="f38"/>
                    </a:cxn>
                    <a:cxn ang="f33">
                      <a:pos x="f41" y="f39"/>
                    </a:cxn>
                    <a:cxn ang="f33">
                      <a:pos x="f40" y="f38"/>
                    </a:cxn>
                  </a:cxnLst>
                  <a:rect l="f36" t="f32" r="f37" b="f31"/>
                  <a:pathLst>
                    <a:path w="38" h="1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7"/>
                        <a:pt x="f9" y="f7"/>
                        <a:pt x="f6" y="f5"/>
                      </a:cubicBezTo>
                      <a:cubicBezTo>
                        <a:pt x="f9" y="f5"/>
                        <a:pt x="f10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69" name="Freeform 74">
                  <a:extLst>
                    <a:ext uri="{FF2B5EF4-FFF2-40B4-BE49-F238E27FC236}">
                      <a16:creationId xmlns:a16="http://schemas.microsoft.com/office/drawing/2014/main" id="{71520F41-F622-47A1-9DE7-0BB1E0FA7353}"/>
                    </a:ext>
                  </a:extLst>
                </p:cNvPr>
                <p:cNvSpPr/>
                <p:nvPr/>
              </p:nvSpPr>
              <p:spPr>
                <a:xfrm>
                  <a:off x="6174111" y="1687058"/>
                  <a:ext cx="23061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7"/>
                    <a:gd name="f7" fmla="val 1"/>
                    <a:gd name="f8" fmla="val 33"/>
                    <a:gd name="f9" fmla="+- 0 0 -90"/>
                    <a:gd name="f10" fmla="*/ f3 1 47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47"/>
                    <a:gd name="f16" fmla="*/ 47 f13 1"/>
                    <a:gd name="f17" fmla="*/ 1 f12 1"/>
                    <a:gd name="f18" fmla="*/ 33 f13 1"/>
                    <a:gd name="f19" fmla="*/ 0 f12 1"/>
                    <a:gd name="f20" fmla="*/ 0 f13 1"/>
                    <a:gd name="f21" fmla="*/ 0 1 f12"/>
                    <a:gd name="f22" fmla="*/ f7 1 f12"/>
                    <a:gd name="f23" fmla="*/ f14 1 f2"/>
                    <a:gd name="f24" fmla="*/ f16 1 47"/>
                    <a:gd name="f25" fmla="*/ f18 1 47"/>
                    <a:gd name="f26" fmla="*/ f20 1 47"/>
                    <a:gd name="f27" fmla="*/ f17 1 f12"/>
                    <a:gd name="f28" fmla="*/ f19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40"/>
                    </a:cxn>
                    <a:cxn ang="f33">
                      <a:pos x="f43" y="f40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47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5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70" name="Freeform 75">
                  <a:extLst>
                    <a:ext uri="{FF2B5EF4-FFF2-40B4-BE49-F238E27FC236}">
                      <a16:creationId xmlns:a16="http://schemas.microsoft.com/office/drawing/2014/main" id="{3418B3AB-7995-49D4-84BB-C6C48B7461DF}"/>
                    </a:ext>
                  </a:extLst>
                </p:cNvPr>
                <p:cNvSpPr/>
                <p:nvPr/>
              </p:nvSpPr>
              <p:spPr>
                <a:xfrm>
                  <a:off x="5846490" y="1681782"/>
                  <a:ext cx="31016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5"/>
                    <a:gd name="f7" fmla="val 4"/>
                    <a:gd name="f8" fmla="val 57"/>
                    <a:gd name="f9" fmla="val 5"/>
                    <a:gd name="f10" fmla="val 1"/>
                    <a:gd name="f11" fmla="val 3"/>
                    <a:gd name="f12" fmla="val 14"/>
                    <a:gd name="f13" fmla="val 33"/>
                    <a:gd name="f14" fmla="val 45"/>
                    <a:gd name="f15" fmla="val 2"/>
                    <a:gd name="f16" fmla="+- 0 0 -90"/>
                    <a:gd name="f17" fmla="*/ f3 1 65"/>
                    <a:gd name="f18" fmla="*/ f4 1 4"/>
                    <a:gd name="f19" fmla="+- f7 0 f5"/>
                    <a:gd name="f20" fmla="+- f6 0 f5"/>
                    <a:gd name="f21" fmla="*/ f16 f0 1"/>
                    <a:gd name="f22" fmla="*/ f19 1 4"/>
                    <a:gd name="f23" fmla="*/ f20 1 65"/>
                    <a:gd name="f24" fmla="*/ 57 f20 1"/>
                    <a:gd name="f25" fmla="*/ 0 f19 1"/>
                    <a:gd name="f26" fmla="*/ 5 f20 1"/>
                    <a:gd name="f27" fmla="*/ 1 f19 1"/>
                    <a:gd name="f28" fmla="*/ 33 f20 1"/>
                    <a:gd name="f29" fmla="*/ 4 f19 1"/>
                    <a:gd name="f30" fmla="*/ f21 1 f2"/>
                    <a:gd name="f31" fmla="*/ f24 1 65"/>
                    <a:gd name="f32" fmla="*/ f25 1 4"/>
                    <a:gd name="f33" fmla="*/ f26 1 65"/>
                    <a:gd name="f34" fmla="*/ f27 1 4"/>
                    <a:gd name="f35" fmla="*/ f28 1 65"/>
                    <a:gd name="f36" fmla="*/ f29 1 4"/>
                    <a:gd name="f37" fmla="*/ 0 1 f23"/>
                    <a:gd name="f38" fmla="*/ f6 1 f23"/>
                    <a:gd name="f39" fmla="*/ 0 1 f22"/>
                    <a:gd name="f40" fmla="*/ f7 1 f22"/>
                    <a:gd name="f41" fmla="+- f30 0 f1"/>
                    <a:gd name="f42" fmla="*/ f31 1 f23"/>
                    <a:gd name="f43" fmla="*/ f32 1 f22"/>
                    <a:gd name="f44" fmla="*/ f33 1 f23"/>
                    <a:gd name="f45" fmla="*/ f34 1 f22"/>
                    <a:gd name="f46" fmla="*/ f35 1 f23"/>
                    <a:gd name="f47" fmla="*/ f36 1 f22"/>
                    <a:gd name="f48" fmla="*/ f37 f17 1"/>
                    <a:gd name="f49" fmla="*/ f38 f17 1"/>
                    <a:gd name="f50" fmla="*/ f40 f18 1"/>
                    <a:gd name="f51" fmla="*/ f39 f18 1"/>
                    <a:gd name="f52" fmla="*/ f42 f17 1"/>
                    <a:gd name="f53" fmla="*/ f43 f18 1"/>
                    <a:gd name="f54" fmla="*/ f44 f17 1"/>
                    <a:gd name="f55" fmla="*/ f45 f18 1"/>
                    <a:gd name="f56" fmla="*/ f46 f17 1"/>
                    <a:gd name="f57" fmla="*/ f47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1">
                      <a:pos x="f52" y="f53"/>
                    </a:cxn>
                    <a:cxn ang="f41">
                      <a:pos x="f52" y="f53"/>
                    </a:cxn>
                    <a:cxn ang="f41">
                      <a:pos x="f54" y="f55"/>
                    </a:cxn>
                    <a:cxn ang="f41">
                      <a:pos x="f56" y="f57"/>
                    </a:cxn>
                    <a:cxn ang="f41">
                      <a:pos x="f52" y="f53"/>
                    </a:cxn>
                  </a:cxnLst>
                  <a:rect l="f48" t="f51" r="f49" b="f50"/>
                  <a:pathLst>
                    <a:path w="65" h="4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9" y="f10"/>
                      </a:lnTo>
                      <a:cubicBezTo>
                        <a:pt x="f5" y="f11"/>
                        <a:pt x="f12" y="f7"/>
                        <a:pt x="f13" y="f7"/>
                      </a:cubicBezTo>
                      <a:cubicBezTo>
                        <a:pt x="f14" y="f15"/>
                        <a:pt x="f6" y="f15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71" name="Freeform 76">
                  <a:extLst>
                    <a:ext uri="{FF2B5EF4-FFF2-40B4-BE49-F238E27FC236}">
                      <a16:creationId xmlns:a16="http://schemas.microsoft.com/office/drawing/2014/main" id="{2CADA22C-AA39-4317-BEAD-A695D63E0C61}"/>
                    </a:ext>
                  </a:extLst>
                </p:cNvPr>
                <p:cNvSpPr/>
                <p:nvPr/>
              </p:nvSpPr>
              <p:spPr>
                <a:xfrm>
                  <a:off x="5936348" y="1689171"/>
                  <a:ext cx="11923" cy="527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5"/>
                    <a:gd name="f7" fmla="val 7"/>
                    <a:gd name="f8" fmla="val 4"/>
                    <a:gd name="f9" fmla="val 11"/>
                    <a:gd name="f10" fmla="val 3"/>
                    <a:gd name="f11" fmla="val 10"/>
                    <a:gd name="f12" fmla="val 2"/>
                    <a:gd name="f13" fmla="+- 0 0 -90"/>
                    <a:gd name="f14" fmla="*/ f3 1 25"/>
                    <a:gd name="f15" fmla="*/ f4 1 7"/>
                    <a:gd name="f16" fmla="+- f7 0 f5"/>
                    <a:gd name="f17" fmla="+- f6 0 f5"/>
                    <a:gd name="f18" fmla="*/ f13 f0 1"/>
                    <a:gd name="f19" fmla="*/ f17 1 25"/>
                    <a:gd name="f20" fmla="*/ f16 1 7"/>
                    <a:gd name="f21" fmla="*/ 25 f17 1"/>
                    <a:gd name="f22" fmla="*/ 4 f16 1"/>
                    <a:gd name="f23" fmla="*/ 2 f17 1"/>
                    <a:gd name="f24" fmla="*/ 0 f16 1"/>
                    <a:gd name="f25" fmla="*/ 0 f17 1"/>
                    <a:gd name="f26" fmla="*/ 7 f16 1"/>
                    <a:gd name="f27" fmla="*/ f18 1 f2"/>
                    <a:gd name="f28" fmla="*/ f21 1 25"/>
                    <a:gd name="f29" fmla="*/ f22 1 7"/>
                    <a:gd name="f30" fmla="*/ f23 1 25"/>
                    <a:gd name="f31" fmla="*/ f24 1 7"/>
                    <a:gd name="f32" fmla="*/ f25 1 25"/>
                    <a:gd name="f33" fmla="*/ f26 1 7"/>
                    <a:gd name="f34" fmla="*/ 0 1 f19"/>
                    <a:gd name="f35" fmla="*/ f6 1 f19"/>
                    <a:gd name="f36" fmla="*/ 0 1 f20"/>
                    <a:gd name="f37" fmla="*/ f7 1 f20"/>
                    <a:gd name="f38" fmla="+- f27 0 f1"/>
                    <a:gd name="f39" fmla="*/ f28 1 f19"/>
                    <a:gd name="f40" fmla="*/ f29 1 f20"/>
                    <a:gd name="f41" fmla="*/ f30 1 f19"/>
                    <a:gd name="f42" fmla="*/ f31 1 f20"/>
                    <a:gd name="f43" fmla="*/ f32 1 f19"/>
                    <a:gd name="f44" fmla="*/ f33 1 f20"/>
                    <a:gd name="f45" fmla="*/ f34 f14 1"/>
                    <a:gd name="f46" fmla="*/ f35 f14 1"/>
                    <a:gd name="f47" fmla="*/ f37 f15 1"/>
                    <a:gd name="f48" fmla="*/ f36 f15 1"/>
                    <a:gd name="f49" fmla="*/ f39 f14 1"/>
                    <a:gd name="f50" fmla="*/ f40 f15 1"/>
                    <a:gd name="f51" fmla="*/ f41 f14 1"/>
                    <a:gd name="f52" fmla="*/ f42 f15 1"/>
                    <a:gd name="f53" fmla="*/ f43 f14 1"/>
                    <a:gd name="f54" fmla="*/ f44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9" y="f50"/>
                    </a:cxn>
                    <a:cxn ang="f38">
                      <a:pos x="f49" y="f50"/>
                    </a:cxn>
                    <a:cxn ang="f38">
                      <a:pos x="f51" y="f52"/>
                    </a:cxn>
                    <a:cxn ang="f38">
                      <a:pos x="f53" y="f54"/>
                    </a:cxn>
                    <a:cxn ang="f38">
                      <a:pos x="f49" y="f50"/>
                    </a:cxn>
                  </a:cxnLst>
                  <a:rect l="f45" t="f48" r="f46" b="f47"/>
                  <a:pathLst>
                    <a:path w="25" h="7">
                      <a:moveTo>
                        <a:pt x="f6" y="f8"/>
                      </a:moveTo>
                      <a:lnTo>
                        <a:pt x="f6" y="f8"/>
                      </a:lnTo>
                      <a:cubicBezTo>
                        <a:pt x="f9" y="f10"/>
                        <a:pt x="f11" y="f12"/>
                        <a:pt x="f12" y="f5"/>
                      </a:cubicBezTo>
                      <a:lnTo>
                        <a:pt x="f5" y="f7"/>
                      </a:lnTo>
                      <a:lnTo>
                        <a:pt x="f6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72" name="Freeform 77">
                  <a:extLst>
                    <a:ext uri="{FF2B5EF4-FFF2-40B4-BE49-F238E27FC236}">
                      <a16:creationId xmlns:a16="http://schemas.microsoft.com/office/drawing/2014/main" id="{96D6A16F-56B6-431D-91FF-6729B167DCEE}"/>
                    </a:ext>
                  </a:extLst>
                </p:cNvPr>
                <p:cNvSpPr/>
                <p:nvPr/>
              </p:nvSpPr>
              <p:spPr>
                <a:xfrm>
                  <a:off x="5840126" y="1694447"/>
                  <a:ext cx="58841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23"/>
                    <a:gd name="f7" fmla="val 4"/>
                    <a:gd name="f8" fmla="val 75"/>
                    <a:gd name="f9" fmla="val 70"/>
                    <a:gd name="f10" fmla="val 1"/>
                    <a:gd name="f11" fmla="val 66"/>
                    <a:gd name="f12" fmla="val 71"/>
                    <a:gd name="f13" fmla="val 2"/>
                    <a:gd name="f14" fmla="+- 0 0 -90"/>
                    <a:gd name="f15" fmla="*/ f3 1 123"/>
                    <a:gd name="f16" fmla="*/ f4 1 4"/>
                    <a:gd name="f17" fmla="+- f7 0 f5"/>
                    <a:gd name="f18" fmla="+- f6 0 f5"/>
                    <a:gd name="f19" fmla="*/ f14 f0 1"/>
                    <a:gd name="f20" fmla="*/ f17 1 4"/>
                    <a:gd name="f21" fmla="*/ f18 1 123"/>
                    <a:gd name="f22" fmla="*/ 75 f18 1"/>
                    <a:gd name="f23" fmla="*/ 0 f17 1"/>
                    <a:gd name="f24" fmla="*/ 66 f18 1"/>
                    <a:gd name="f25" fmla="*/ 4 f17 1"/>
                    <a:gd name="f26" fmla="*/ f19 1 f2"/>
                    <a:gd name="f27" fmla="*/ f22 1 123"/>
                    <a:gd name="f28" fmla="*/ f23 1 4"/>
                    <a:gd name="f29" fmla="*/ f24 1 123"/>
                    <a:gd name="f30" fmla="*/ f25 1 4"/>
                    <a:gd name="f31" fmla="*/ 0 1 f21"/>
                    <a:gd name="f32" fmla="*/ f6 1 f21"/>
                    <a:gd name="f33" fmla="*/ 0 1 f20"/>
                    <a:gd name="f34" fmla="*/ f7 1 f20"/>
                    <a:gd name="f35" fmla="+- f26 0 f1"/>
                    <a:gd name="f36" fmla="*/ f27 1 f21"/>
                    <a:gd name="f37" fmla="*/ f28 1 f20"/>
                    <a:gd name="f38" fmla="*/ f29 1 f21"/>
                    <a:gd name="f39" fmla="*/ f30 1 f20"/>
                    <a:gd name="f40" fmla="*/ f31 f15 1"/>
                    <a:gd name="f41" fmla="*/ f32 f15 1"/>
                    <a:gd name="f42" fmla="*/ f34 f16 1"/>
                    <a:gd name="f43" fmla="*/ f33 f16 1"/>
                    <a:gd name="f44" fmla="*/ f36 f15 1"/>
                    <a:gd name="f45" fmla="*/ f37 f16 1"/>
                    <a:gd name="f46" fmla="*/ f38 f15 1"/>
                    <a:gd name="f47" fmla="*/ f39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4" y="f45"/>
                    </a:cxn>
                    <a:cxn ang="f35">
                      <a:pos x="f44" y="f45"/>
                    </a:cxn>
                    <a:cxn ang="f35">
                      <a:pos x="f46" y="f47"/>
                    </a:cxn>
                    <a:cxn ang="f35">
                      <a:pos x="f44" y="f45"/>
                    </a:cxn>
                  </a:cxnLst>
                  <a:rect l="f40" t="f43" r="f41" b="f42"/>
                  <a:pathLst>
                    <a:path w="123" h="4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5" y="f7"/>
                        <a:pt x="f11" y="f7"/>
                      </a:cubicBezTo>
                      <a:cubicBezTo>
                        <a:pt x="f12" y="f13"/>
                        <a:pt x="f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73" name="Freeform 78">
                  <a:extLst>
                    <a:ext uri="{FF2B5EF4-FFF2-40B4-BE49-F238E27FC236}">
                      <a16:creationId xmlns:a16="http://schemas.microsoft.com/office/drawing/2014/main" id="{026F3ADE-2810-4E17-8BB3-0C110811E2A2}"/>
                    </a:ext>
                  </a:extLst>
                </p:cNvPr>
                <p:cNvSpPr/>
                <p:nvPr/>
              </p:nvSpPr>
              <p:spPr>
                <a:xfrm>
                  <a:off x="5504559" y="1679670"/>
                  <a:ext cx="5568" cy="738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3"/>
                    <a:gd name="f7" fmla="val 10"/>
                    <a:gd name="f8" fmla="val 12"/>
                    <a:gd name="f9" fmla="+- 0 0 -90"/>
                    <a:gd name="f10" fmla="*/ f3 1 13"/>
                    <a:gd name="f11" fmla="*/ f4 1 10"/>
                    <a:gd name="f12" fmla="+- f7 0 f5"/>
                    <a:gd name="f13" fmla="+- f6 0 f5"/>
                    <a:gd name="f14" fmla="*/ f9 f0 1"/>
                    <a:gd name="f15" fmla="*/ f12 1 10"/>
                    <a:gd name="f16" fmla="*/ f13 1 13"/>
                    <a:gd name="f17" fmla="*/ 0 f13 1"/>
                    <a:gd name="f18" fmla="*/ 10 f12 1"/>
                    <a:gd name="f19" fmla="*/ 13 f13 1"/>
                    <a:gd name="f20" fmla="*/ 12 f13 1"/>
                    <a:gd name="f21" fmla="*/ 0 f12 1"/>
                    <a:gd name="f22" fmla="*/ f14 1 f2"/>
                    <a:gd name="f23" fmla="*/ f17 1 13"/>
                    <a:gd name="f24" fmla="*/ f18 1 10"/>
                    <a:gd name="f25" fmla="*/ f19 1 13"/>
                    <a:gd name="f26" fmla="*/ f20 1 13"/>
                    <a:gd name="f27" fmla="*/ f21 1 10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6"/>
                    <a:gd name="f37" fmla="*/ f27 1 f15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0 1"/>
                    <a:gd name="f46" fmla="*/ f37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3"/>
                    </a:cxn>
                    <a:cxn ang="f32">
                      <a:pos x="f45" y="f46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13" h="10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74" name="Freeform 79">
                  <a:extLst>
                    <a:ext uri="{FF2B5EF4-FFF2-40B4-BE49-F238E27FC236}">
                      <a16:creationId xmlns:a16="http://schemas.microsoft.com/office/drawing/2014/main" id="{9F2D3447-A60F-46D3-9D88-04144FE9A903}"/>
                    </a:ext>
                  </a:extLst>
                </p:cNvPr>
                <p:cNvSpPr/>
                <p:nvPr/>
              </p:nvSpPr>
              <p:spPr>
                <a:xfrm>
                  <a:off x="5168993" y="1698662"/>
                  <a:ext cx="48508" cy="738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1"/>
                    <a:gd name="f7" fmla="val 10"/>
                    <a:gd name="f8" fmla="val 16"/>
                    <a:gd name="f9" fmla="val 8"/>
                    <a:gd name="f10" fmla="val 78"/>
                    <a:gd name="f11" fmla="val 31"/>
                    <a:gd name="f12" fmla="val 1"/>
                    <a:gd name="f13" fmla="val 86"/>
                    <a:gd name="f14" fmla="val 4"/>
                    <a:gd name="f15" fmla="val 2"/>
                    <a:gd name="f16" fmla="val 41"/>
                    <a:gd name="f17" fmla="val 56"/>
                    <a:gd name="f18" fmla="val 19"/>
                    <a:gd name="f19" fmla="+- 0 0 -90"/>
                    <a:gd name="f20" fmla="*/ f3 1 101"/>
                    <a:gd name="f21" fmla="*/ f4 1 10"/>
                    <a:gd name="f22" fmla="+- f7 0 f5"/>
                    <a:gd name="f23" fmla="+- f6 0 f5"/>
                    <a:gd name="f24" fmla="*/ f19 f0 1"/>
                    <a:gd name="f25" fmla="*/ f22 1 10"/>
                    <a:gd name="f26" fmla="*/ f23 1 101"/>
                    <a:gd name="f27" fmla="*/ 16 f23 1"/>
                    <a:gd name="f28" fmla="*/ 8 f22 1"/>
                    <a:gd name="f29" fmla="*/ 86 f23 1"/>
                    <a:gd name="f30" fmla="*/ 4 f22 1"/>
                    <a:gd name="f31" fmla="*/ 56 f23 1"/>
                    <a:gd name="f32" fmla="*/ 0 f22 1"/>
                    <a:gd name="f33" fmla="*/ f24 1 f2"/>
                    <a:gd name="f34" fmla="*/ f27 1 101"/>
                    <a:gd name="f35" fmla="*/ f28 1 10"/>
                    <a:gd name="f36" fmla="*/ f29 1 101"/>
                    <a:gd name="f37" fmla="*/ f30 1 10"/>
                    <a:gd name="f38" fmla="*/ f31 1 101"/>
                    <a:gd name="f39" fmla="*/ f32 1 10"/>
                    <a:gd name="f40" fmla="*/ 0 1 f26"/>
                    <a:gd name="f41" fmla="*/ f6 1 f26"/>
                    <a:gd name="f42" fmla="*/ 0 1 f25"/>
                    <a:gd name="f43" fmla="*/ f7 1 f25"/>
                    <a:gd name="f44" fmla="+- f33 0 f1"/>
                    <a:gd name="f45" fmla="*/ f34 1 f26"/>
                    <a:gd name="f46" fmla="*/ f35 1 f25"/>
                    <a:gd name="f47" fmla="*/ f36 1 f26"/>
                    <a:gd name="f48" fmla="*/ f37 1 f25"/>
                    <a:gd name="f49" fmla="*/ f38 1 f26"/>
                    <a:gd name="f50" fmla="*/ f39 1 f25"/>
                    <a:gd name="f51" fmla="*/ f40 f20 1"/>
                    <a:gd name="f52" fmla="*/ f41 f20 1"/>
                    <a:gd name="f53" fmla="*/ f43 f21 1"/>
                    <a:gd name="f54" fmla="*/ f42 f21 1"/>
                    <a:gd name="f55" fmla="*/ f45 f20 1"/>
                    <a:gd name="f56" fmla="*/ f46 f21 1"/>
                    <a:gd name="f57" fmla="*/ f47 f20 1"/>
                    <a:gd name="f58" fmla="*/ f48 f21 1"/>
                    <a:gd name="f59" fmla="*/ f49 f20 1"/>
                    <a:gd name="f60" fmla="*/ f50 f2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4">
                      <a:pos x="f55" y="f56"/>
                    </a:cxn>
                    <a:cxn ang="f44">
                      <a:pos x="f55" y="f56"/>
                    </a:cxn>
                    <a:cxn ang="f44">
                      <a:pos x="f57" y="f58"/>
                    </a:cxn>
                    <a:cxn ang="f44">
                      <a:pos x="f59" y="f60"/>
                    </a:cxn>
                    <a:cxn ang="f44">
                      <a:pos x="f55" y="f56"/>
                    </a:cxn>
                  </a:cxnLst>
                  <a:rect l="f51" t="f54" r="f52" b="f53"/>
                  <a:pathLst>
                    <a:path w="101" h="10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7"/>
                        <a:pt x="f11" y="f12"/>
                        <a:pt x="f13" y="f14"/>
                      </a:cubicBezTo>
                      <a:cubicBezTo>
                        <a:pt x="f6" y="f15"/>
                        <a:pt x="f16" y="f15"/>
                        <a:pt x="f17" y="f5"/>
                      </a:cubicBezTo>
                      <a:cubicBezTo>
                        <a:pt x="f18" y="f15"/>
                        <a:pt x="f5" y="f12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75" name="Freeform 80">
                  <a:extLst>
                    <a:ext uri="{FF2B5EF4-FFF2-40B4-BE49-F238E27FC236}">
                      <a16:creationId xmlns:a16="http://schemas.microsoft.com/office/drawing/2014/main" id="{D55C89CC-06C8-4BF6-86D5-E43E9BCB2F6C}"/>
                    </a:ext>
                  </a:extLst>
                </p:cNvPr>
                <p:cNvSpPr/>
                <p:nvPr/>
              </p:nvSpPr>
              <p:spPr>
                <a:xfrm>
                  <a:off x="5196023" y="1696559"/>
                  <a:ext cx="8750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9"/>
                    <a:gd name="f7" fmla="val 2"/>
                    <a:gd name="f8" fmla="val 8"/>
                    <a:gd name="f9" fmla="val 1"/>
                    <a:gd name="f10" fmla="val 3"/>
                    <a:gd name="f11" fmla="+- 0 0 -90"/>
                    <a:gd name="f12" fmla="*/ f3 1 19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19"/>
                    <a:gd name="f19" fmla="*/ 0 f15 1"/>
                    <a:gd name="f20" fmla="*/ 2 f14 1"/>
                    <a:gd name="f21" fmla="*/ 19 f15 1"/>
                    <a:gd name="f22" fmla="*/ 0 f14 1"/>
                    <a:gd name="f23" fmla="*/ f16 1 f2"/>
                    <a:gd name="f24" fmla="*/ f19 1 19"/>
                    <a:gd name="f25" fmla="*/ f20 1 2"/>
                    <a:gd name="f26" fmla="*/ f21 1 19"/>
                    <a:gd name="f27" fmla="*/ f22 1 2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19" h="2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5"/>
                      </a:lnTo>
                      <a:cubicBezTo>
                        <a:pt x="f8" y="f9"/>
                        <a:pt x="f10" y="f9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76" name="Freeform 81">
                  <a:extLst>
                    <a:ext uri="{FF2B5EF4-FFF2-40B4-BE49-F238E27FC236}">
                      <a16:creationId xmlns:a16="http://schemas.microsoft.com/office/drawing/2014/main" id="{4A1DEAC9-61BF-4830-AD46-B5653AC8FD15}"/>
                    </a:ext>
                  </a:extLst>
                </p:cNvPr>
                <p:cNvSpPr/>
                <p:nvPr/>
              </p:nvSpPr>
              <p:spPr>
                <a:xfrm>
                  <a:off x="1480102" y="1654350"/>
                  <a:ext cx="19083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9"/>
                    <a:gd name="f7" fmla="val 4"/>
                    <a:gd name="f8" fmla="val 2"/>
                    <a:gd name="f9" fmla="val 25"/>
                    <a:gd name="f10" fmla="+- 0 0 -90"/>
                    <a:gd name="f11" fmla="*/ f3 1 39"/>
                    <a:gd name="f12" fmla="*/ f4 1 4"/>
                    <a:gd name="f13" fmla="+- f7 0 f5"/>
                    <a:gd name="f14" fmla="+- f6 0 f5"/>
                    <a:gd name="f15" fmla="*/ f10 f0 1"/>
                    <a:gd name="f16" fmla="*/ f13 1 4"/>
                    <a:gd name="f17" fmla="*/ f14 1 39"/>
                    <a:gd name="f18" fmla="*/ 39 f14 1"/>
                    <a:gd name="f19" fmla="*/ 2 f13 1"/>
                    <a:gd name="f20" fmla="*/ 0 f14 1"/>
                    <a:gd name="f21" fmla="*/ 0 f13 1"/>
                    <a:gd name="f22" fmla="*/ 25 f14 1"/>
                    <a:gd name="f23" fmla="*/ 4 f13 1"/>
                    <a:gd name="f24" fmla="*/ f15 1 f2"/>
                    <a:gd name="f25" fmla="*/ f18 1 39"/>
                    <a:gd name="f26" fmla="*/ f19 1 4"/>
                    <a:gd name="f27" fmla="*/ f20 1 39"/>
                    <a:gd name="f28" fmla="*/ f21 1 4"/>
                    <a:gd name="f29" fmla="*/ f22 1 39"/>
                    <a:gd name="f30" fmla="*/ f23 1 4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39" h="4">
                      <a:moveTo>
                        <a:pt x="f6" y="f8"/>
                      </a:moveTo>
                      <a:lnTo>
                        <a:pt x="f6" y="f8"/>
                      </a:lnTo>
                      <a:lnTo>
                        <a:pt x="f5" y="f5"/>
                      </a:lnTo>
                      <a:lnTo>
                        <a:pt x="f9" y="f7"/>
                      </a:lnTo>
                      <a:lnTo>
                        <a:pt x="f6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77" name="Freeform 82">
                  <a:extLst>
                    <a:ext uri="{FF2B5EF4-FFF2-40B4-BE49-F238E27FC236}">
                      <a16:creationId xmlns:a16="http://schemas.microsoft.com/office/drawing/2014/main" id="{5D8048E0-36AB-4279-B455-97FEAE09AFF9}"/>
                    </a:ext>
                  </a:extLst>
                </p:cNvPr>
                <p:cNvSpPr/>
                <p:nvPr/>
              </p:nvSpPr>
              <p:spPr>
                <a:xfrm>
                  <a:off x="1447504" y="1656463"/>
                  <a:ext cx="15105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2"/>
                    <a:gd name="f7" fmla="val 6"/>
                    <a:gd name="f8" fmla="val 23"/>
                    <a:gd name="f9" fmla="val 5"/>
                    <a:gd name="f10" fmla="val 8"/>
                    <a:gd name="f11" fmla="val 26"/>
                    <a:gd name="f12" fmla="+- 0 0 -90"/>
                    <a:gd name="f13" fmla="*/ f3 1 32"/>
                    <a:gd name="f14" fmla="*/ f4 1 6"/>
                    <a:gd name="f15" fmla="+- f7 0 f5"/>
                    <a:gd name="f16" fmla="+- f6 0 f5"/>
                    <a:gd name="f17" fmla="*/ f12 f0 1"/>
                    <a:gd name="f18" fmla="*/ f15 1 6"/>
                    <a:gd name="f19" fmla="*/ f16 1 32"/>
                    <a:gd name="f20" fmla="*/ 32 f16 1"/>
                    <a:gd name="f21" fmla="*/ 6 f15 1"/>
                    <a:gd name="f22" fmla="*/ 23 f16 1"/>
                    <a:gd name="f23" fmla="*/ 0 f15 1"/>
                    <a:gd name="f24" fmla="*/ 0 f16 1"/>
                    <a:gd name="f25" fmla="*/ 5 f15 1"/>
                    <a:gd name="f26" fmla="*/ f17 1 f2"/>
                    <a:gd name="f27" fmla="*/ f20 1 32"/>
                    <a:gd name="f28" fmla="*/ f21 1 6"/>
                    <a:gd name="f29" fmla="*/ f22 1 32"/>
                    <a:gd name="f30" fmla="*/ f23 1 6"/>
                    <a:gd name="f31" fmla="*/ f24 1 32"/>
                    <a:gd name="f32" fmla="*/ f25 1 6"/>
                    <a:gd name="f33" fmla="*/ 0 1 f19"/>
                    <a:gd name="f34" fmla="*/ f6 1 f19"/>
                    <a:gd name="f35" fmla="*/ 0 1 f18"/>
                    <a:gd name="f36" fmla="*/ f7 1 f18"/>
                    <a:gd name="f37" fmla="+- f26 0 f1"/>
                    <a:gd name="f38" fmla="*/ f27 1 f19"/>
                    <a:gd name="f39" fmla="*/ f28 1 f18"/>
                    <a:gd name="f40" fmla="*/ f29 1 f19"/>
                    <a:gd name="f41" fmla="*/ f30 1 f18"/>
                    <a:gd name="f42" fmla="*/ f31 1 f19"/>
                    <a:gd name="f43" fmla="*/ f32 1 f18"/>
                    <a:gd name="f44" fmla="*/ f33 f13 1"/>
                    <a:gd name="f45" fmla="*/ f34 f13 1"/>
                    <a:gd name="f46" fmla="*/ f36 f14 1"/>
                    <a:gd name="f47" fmla="*/ f35 f14 1"/>
                    <a:gd name="f48" fmla="*/ f38 f13 1"/>
                    <a:gd name="f49" fmla="*/ f39 f14 1"/>
                    <a:gd name="f50" fmla="*/ f40 f13 1"/>
                    <a:gd name="f51" fmla="*/ f41 f14 1"/>
                    <a:gd name="f52" fmla="*/ f42 f13 1"/>
                    <a:gd name="f53" fmla="*/ f43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8" y="f49"/>
                    </a:cxn>
                    <a:cxn ang="f37">
                      <a:pos x="f48" y="f49"/>
                    </a:cxn>
                    <a:cxn ang="f37">
                      <a:pos x="f50" y="f51"/>
                    </a:cxn>
                    <a:cxn ang="f37">
                      <a:pos x="f52" y="f53"/>
                    </a:cxn>
                    <a:cxn ang="f37">
                      <a:pos x="f48" y="f49"/>
                    </a:cxn>
                  </a:cxnLst>
                  <a:rect l="f44" t="f47" r="f45" b="f46"/>
                  <a:pathLst>
                    <a:path w="32" h="6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9"/>
                      </a:lnTo>
                      <a:cubicBezTo>
                        <a:pt x="f10" y="f9"/>
                        <a:pt x="f11" y="f9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78" name="Freeform 83">
                  <a:extLst>
                    <a:ext uri="{FF2B5EF4-FFF2-40B4-BE49-F238E27FC236}">
                      <a16:creationId xmlns:a16="http://schemas.microsoft.com/office/drawing/2014/main" id="{6A53CD13-DF9C-47FF-A4EC-4A7EBC3CDF47}"/>
                    </a:ext>
                  </a:extLst>
                </p:cNvPr>
                <p:cNvSpPr/>
                <p:nvPr/>
              </p:nvSpPr>
              <p:spPr>
                <a:xfrm>
                  <a:off x="4015962" y="1702887"/>
                  <a:ext cx="16696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4"/>
                    <a:gd name="f7" fmla="val 4"/>
                    <a:gd name="f8" fmla="val 31"/>
                    <a:gd name="f9" fmla="val 2"/>
                    <a:gd name="f10" fmla="val 28"/>
                    <a:gd name="f11" fmla="val 1"/>
                    <a:gd name="f12" fmla="val 18"/>
                    <a:gd name="f13" fmla="+- 0 0 -90"/>
                    <a:gd name="f14" fmla="*/ f3 1 34"/>
                    <a:gd name="f15" fmla="*/ f4 1 4"/>
                    <a:gd name="f16" fmla="+- f7 0 f5"/>
                    <a:gd name="f17" fmla="+- f6 0 f5"/>
                    <a:gd name="f18" fmla="*/ f13 f0 1"/>
                    <a:gd name="f19" fmla="*/ f16 1 4"/>
                    <a:gd name="f20" fmla="*/ f17 1 34"/>
                    <a:gd name="f21" fmla="*/ 31 f17 1"/>
                    <a:gd name="f22" fmla="*/ 4 f16 1"/>
                    <a:gd name="f23" fmla="*/ 34 f17 1"/>
                    <a:gd name="f24" fmla="*/ 2 f16 1"/>
                    <a:gd name="f25" fmla="*/ 0 f17 1"/>
                    <a:gd name="f26" fmla="*/ 0 f16 1"/>
                    <a:gd name="f27" fmla="*/ f18 1 f2"/>
                    <a:gd name="f28" fmla="*/ f21 1 34"/>
                    <a:gd name="f29" fmla="*/ f22 1 4"/>
                    <a:gd name="f30" fmla="*/ f23 1 34"/>
                    <a:gd name="f31" fmla="*/ f24 1 4"/>
                    <a:gd name="f32" fmla="*/ f25 1 34"/>
                    <a:gd name="f33" fmla="*/ f26 1 4"/>
                    <a:gd name="f34" fmla="*/ 0 1 f20"/>
                    <a:gd name="f35" fmla="*/ f6 1 f20"/>
                    <a:gd name="f36" fmla="*/ 0 1 f19"/>
                    <a:gd name="f37" fmla="*/ f7 1 f19"/>
                    <a:gd name="f38" fmla="+- f27 0 f1"/>
                    <a:gd name="f39" fmla="*/ f28 1 f20"/>
                    <a:gd name="f40" fmla="*/ f29 1 f19"/>
                    <a:gd name="f41" fmla="*/ f30 1 f20"/>
                    <a:gd name="f42" fmla="*/ f31 1 f19"/>
                    <a:gd name="f43" fmla="*/ f32 1 f20"/>
                    <a:gd name="f44" fmla="*/ f33 1 f19"/>
                    <a:gd name="f45" fmla="*/ f34 f14 1"/>
                    <a:gd name="f46" fmla="*/ f35 f14 1"/>
                    <a:gd name="f47" fmla="*/ f37 f15 1"/>
                    <a:gd name="f48" fmla="*/ f36 f15 1"/>
                    <a:gd name="f49" fmla="*/ f39 f14 1"/>
                    <a:gd name="f50" fmla="*/ f40 f15 1"/>
                    <a:gd name="f51" fmla="*/ f41 f14 1"/>
                    <a:gd name="f52" fmla="*/ f42 f15 1"/>
                    <a:gd name="f53" fmla="*/ f43 f14 1"/>
                    <a:gd name="f54" fmla="*/ f44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9" y="f50"/>
                    </a:cxn>
                    <a:cxn ang="f38">
                      <a:pos x="f49" y="f50"/>
                    </a:cxn>
                    <a:cxn ang="f38">
                      <a:pos x="f51" y="f52"/>
                    </a:cxn>
                    <a:cxn ang="f38">
                      <a:pos x="f53" y="f54"/>
                    </a:cxn>
                    <a:cxn ang="f38">
                      <a:pos x="f49" y="f50"/>
                    </a:cxn>
                  </a:cxnLst>
                  <a:rect l="f45" t="f48" r="f46" b="f47"/>
                  <a:pathLst>
                    <a:path w="34" h="4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9"/>
                      </a:lnTo>
                      <a:cubicBezTo>
                        <a:pt x="f10" y="f11"/>
                        <a:pt x="f12" y="f11"/>
                        <a:pt x="f5" y="f5"/>
                      </a:cubicBez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79" name="Freeform 84">
                  <a:extLst>
                    <a:ext uri="{FF2B5EF4-FFF2-40B4-BE49-F238E27FC236}">
                      <a16:creationId xmlns:a16="http://schemas.microsoft.com/office/drawing/2014/main" id="{10558C53-2082-47D5-A1FD-B9FF506E5C0F}"/>
                    </a:ext>
                  </a:extLst>
                </p:cNvPr>
                <p:cNvSpPr/>
                <p:nvPr/>
              </p:nvSpPr>
              <p:spPr>
                <a:xfrm>
                  <a:off x="3771845" y="1696559"/>
                  <a:ext cx="7955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7"/>
                    <a:gd name="f7" fmla="val 6"/>
                    <a:gd name="f8" fmla="val 8"/>
                    <a:gd name="f9" fmla="+- 0 0 -90"/>
                    <a:gd name="f10" fmla="*/ f3 1 17"/>
                    <a:gd name="f11" fmla="*/ f4 1 6"/>
                    <a:gd name="f12" fmla="+- f7 0 f5"/>
                    <a:gd name="f13" fmla="+- f6 0 f5"/>
                    <a:gd name="f14" fmla="*/ f9 f0 1"/>
                    <a:gd name="f15" fmla="*/ f12 1 6"/>
                    <a:gd name="f16" fmla="*/ f13 1 17"/>
                    <a:gd name="f17" fmla="*/ 8 f13 1"/>
                    <a:gd name="f18" fmla="*/ 6 f12 1"/>
                    <a:gd name="f19" fmla="*/ 17 f13 1"/>
                    <a:gd name="f20" fmla="*/ 0 f13 1"/>
                    <a:gd name="f21" fmla="*/ 0 f12 1"/>
                    <a:gd name="f22" fmla="*/ f14 1 f2"/>
                    <a:gd name="f23" fmla="*/ f17 1 17"/>
                    <a:gd name="f24" fmla="*/ f18 1 6"/>
                    <a:gd name="f25" fmla="*/ f19 1 17"/>
                    <a:gd name="f26" fmla="*/ f20 1 17"/>
                    <a:gd name="f27" fmla="*/ f21 1 6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6"/>
                    <a:gd name="f37" fmla="*/ f27 1 f15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0 1"/>
                    <a:gd name="f46" fmla="*/ f37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3"/>
                    </a:cxn>
                    <a:cxn ang="f32">
                      <a:pos x="f45" y="f46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17" h="6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7"/>
                      </a:lnTo>
                      <a:lnTo>
                        <a:pt x="f5" y="f5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80" name="Freeform 85">
                  <a:extLst>
                    <a:ext uri="{FF2B5EF4-FFF2-40B4-BE49-F238E27FC236}">
                      <a16:creationId xmlns:a16="http://schemas.microsoft.com/office/drawing/2014/main" id="{BFABBFC8-AC12-427B-A961-9966DE9225A1}"/>
                    </a:ext>
                  </a:extLst>
                </p:cNvPr>
                <p:cNvSpPr/>
                <p:nvPr/>
              </p:nvSpPr>
              <p:spPr>
                <a:xfrm>
                  <a:off x="3559521" y="1700774"/>
                  <a:ext cx="30220" cy="527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3"/>
                    <a:gd name="f7" fmla="val 8"/>
                    <a:gd name="f8" fmla="val 5"/>
                    <a:gd name="f9" fmla="val 7"/>
                    <a:gd name="f10" fmla="val 23"/>
                    <a:gd name="f11" fmla="val 45"/>
                    <a:gd name="f12" fmla="val 6"/>
                    <a:gd name="f13" fmla="+- 0 0 -90"/>
                    <a:gd name="f14" fmla="*/ f3 1 63"/>
                    <a:gd name="f15" fmla="*/ f4 1 8"/>
                    <a:gd name="f16" fmla="+- f7 0 f5"/>
                    <a:gd name="f17" fmla="+- f6 0 f5"/>
                    <a:gd name="f18" fmla="*/ f13 f0 1"/>
                    <a:gd name="f19" fmla="*/ f16 1 8"/>
                    <a:gd name="f20" fmla="*/ f17 1 63"/>
                    <a:gd name="f21" fmla="*/ 5 f17 1"/>
                    <a:gd name="f22" fmla="*/ 7 f16 1"/>
                    <a:gd name="f23" fmla="*/ 63 f17 1"/>
                    <a:gd name="f24" fmla="*/ f18 1 f2"/>
                    <a:gd name="f25" fmla="*/ f21 1 63"/>
                    <a:gd name="f26" fmla="*/ f22 1 8"/>
                    <a:gd name="f27" fmla="*/ f23 1 63"/>
                    <a:gd name="f28" fmla="*/ 0 1 f20"/>
                    <a:gd name="f29" fmla="*/ f6 1 f20"/>
                    <a:gd name="f30" fmla="*/ 0 1 f19"/>
                    <a:gd name="f31" fmla="*/ f7 1 f19"/>
                    <a:gd name="f32" fmla="+- f24 0 f1"/>
                    <a:gd name="f33" fmla="*/ f25 1 f20"/>
                    <a:gd name="f34" fmla="*/ f26 1 f19"/>
                    <a:gd name="f35" fmla="*/ f27 1 f20"/>
                    <a:gd name="f36" fmla="*/ f28 f14 1"/>
                    <a:gd name="f37" fmla="*/ f29 f14 1"/>
                    <a:gd name="f38" fmla="*/ f31 f15 1"/>
                    <a:gd name="f39" fmla="*/ f30 f15 1"/>
                    <a:gd name="f40" fmla="*/ f33 f14 1"/>
                    <a:gd name="f41" fmla="*/ f34 f15 1"/>
                    <a:gd name="f42" fmla="*/ f35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0" y="f41"/>
                    </a:cxn>
                    <a:cxn ang="f32">
                      <a:pos x="f40" y="f41"/>
                    </a:cxn>
                    <a:cxn ang="f32">
                      <a:pos x="f42" y="f41"/>
                    </a:cxn>
                    <a:cxn ang="f32">
                      <a:pos x="f40" y="f41"/>
                    </a:cxn>
                  </a:cxnLst>
                  <a:rect l="f36" t="f39" r="f37" b="f38"/>
                  <a:pathLst>
                    <a:path w="63" h="8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7"/>
                        <a:pt x="f11" y="f12"/>
                        <a:pt x="f6" y="f9"/>
                      </a:cubicBezTo>
                      <a:cubicBezTo>
                        <a:pt x="f10" y="f7"/>
                        <a:pt x="f5" y="f5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</p:grpSp>
          <p:grpSp>
            <p:nvGrpSpPr>
              <p:cNvPr id="81" name="Group 767">
                <a:extLst>
                  <a:ext uri="{FF2B5EF4-FFF2-40B4-BE49-F238E27FC236}">
                    <a16:creationId xmlns:a16="http://schemas.microsoft.com/office/drawing/2014/main" id="{AF272B6D-9E56-4ECD-B2CC-48FD82E1FECD}"/>
                  </a:ext>
                </a:extLst>
              </p:cNvPr>
              <p:cNvGrpSpPr/>
              <p:nvPr/>
            </p:nvGrpSpPr>
            <p:grpSpPr>
              <a:xfrm>
                <a:off x="1484510" y="1630823"/>
                <a:ext cx="36576" cy="4114799"/>
                <a:chOff x="1484510" y="1630823"/>
                <a:chExt cx="36576" cy="4114799"/>
              </a:xfrm>
            </p:grpSpPr>
            <p:sp>
              <p:nvSpPr>
                <p:cNvPr id="82" name="Freeform 768">
                  <a:extLst>
                    <a:ext uri="{FF2B5EF4-FFF2-40B4-BE49-F238E27FC236}">
                      <a16:creationId xmlns:a16="http://schemas.microsoft.com/office/drawing/2014/main" id="{7F2A56AB-E905-4515-AABA-46381D5EB744}"/>
                    </a:ext>
                  </a:extLst>
                </p:cNvPr>
                <p:cNvSpPr/>
                <p:nvPr/>
              </p:nvSpPr>
              <p:spPr>
                <a:xfrm rot="5400013">
                  <a:off x="1500987" y="5731852"/>
                  <a:ext cx="24725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7"/>
                    <a:gd name="f7" fmla="val 6"/>
                    <a:gd name="f8" fmla="val 30"/>
                    <a:gd name="f9" fmla="val 3"/>
                    <a:gd name="f10" fmla="val 60"/>
                    <a:gd name="f11" fmla="val 2"/>
                    <a:gd name="f12" fmla="val 26"/>
                    <a:gd name="f13" fmla="val 1"/>
                    <a:gd name="f14" fmla="val 39"/>
                    <a:gd name="f15" fmla="val 8"/>
                    <a:gd name="f16" fmla="+- 0 0 -90"/>
                    <a:gd name="f17" fmla="*/ f3 1 67"/>
                    <a:gd name="f18" fmla="*/ f4 1 6"/>
                    <a:gd name="f19" fmla="+- f7 0 f5"/>
                    <a:gd name="f20" fmla="+- f6 0 f5"/>
                    <a:gd name="f21" fmla="*/ f16 f0 1"/>
                    <a:gd name="f22" fmla="*/ f19 1 6"/>
                    <a:gd name="f23" fmla="*/ f20 1 67"/>
                    <a:gd name="f24" fmla="*/ 30 f20 1"/>
                    <a:gd name="f25" fmla="*/ 6 f19 1"/>
                    <a:gd name="f26" fmla="*/ 67 f20 1"/>
                    <a:gd name="f27" fmla="*/ 3 f19 1"/>
                    <a:gd name="f28" fmla="*/ 39 f20 1"/>
                    <a:gd name="f29" fmla="*/ 0 f19 1"/>
                    <a:gd name="f30" fmla="*/ f21 1 f2"/>
                    <a:gd name="f31" fmla="*/ f24 1 67"/>
                    <a:gd name="f32" fmla="*/ f25 1 6"/>
                    <a:gd name="f33" fmla="*/ f26 1 67"/>
                    <a:gd name="f34" fmla="*/ f27 1 6"/>
                    <a:gd name="f35" fmla="*/ f28 1 67"/>
                    <a:gd name="f36" fmla="*/ f29 1 6"/>
                    <a:gd name="f37" fmla="*/ 0 1 f23"/>
                    <a:gd name="f38" fmla="*/ f6 1 f23"/>
                    <a:gd name="f39" fmla="*/ 0 1 f22"/>
                    <a:gd name="f40" fmla="*/ f7 1 f22"/>
                    <a:gd name="f41" fmla="+- f30 0 f1"/>
                    <a:gd name="f42" fmla="*/ f31 1 f23"/>
                    <a:gd name="f43" fmla="*/ f32 1 f22"/>
                    <a:gd name="f44" fmla="*/ f33 1 f23"/>
                    <a:gd name="f45" fmla="*/ f34 1 f22"/>
                    <a:gd name="f46" fmla="*/ f35 1 f23"/>
                    <a:gd name="f47" fmla="*/ f36 1 f22"/>
                    <a:gd name="f48" fmla="*/ f37 f17 1"/>
                    <a:gd name="f49" fmla="*/ f38 f17 1"/>
                    <a:gd name="f50" fmla="*/ f40 f18 1"/>
                    <a:gd name="f51" fmla="*/ f39 f18 1"/>
                    <a:gd name="f52" fmla="*/ f42 f17 1"/>
                    <a:gd name="f53" fmla="*/ f43 f18 1"/>
                    <a:gd name="f54" fmla="*/ f44 f17 1"/>
                    <a:gd name="f55" fmla="*/ f45 f18 1"/>
                    <a:gd name="f56" fmla="*/ f46 f17 1"/>
                    <a:gd name="f57" fmla="*/ f47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1">
                      <a:pos x="f52" y="f53"/>
                    </a:cxn>
                    <a:cxn ang="f41">
                      <a:pos x="f52" y="f53"/>
                    </a:cxn>
                    <a:cxn ang="f41">
                      <a:pos x="f54" y="f55"/>
                    </a:cxn>
                    <a:cxn ang="f41">
                      <a:pos x="f56" y="f57"/>
                    </a:cxn>
                    <a:cxn ang="f41">
                      <a:pos x="f52" y="f53"/>
                    </a:cxn>
                  </a:cxnLst>
                  <a:rect l="f48" t="f51" r="f49" b="f50"/>
                  <a:pathLst>
                    <a:path w="67" h="6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9"/>
                      </a:lnTo>
                      <a:cubicBezTo>
                        <a:pt x="f10" y="f11"/>
                        <a:pt x="f12" y="f13"/>
                        <a:pt x="f14" y="f5"/>
                      </a:cubicBezTo>
                      <a:cubicBezTo>
                        <a:pt x="f5" y="f13"/>
                        <a:pt x="f15" y="f9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83" name="Freeform 769">
                  <a:extLst>
                    <a:ext uri="{FF2B5EF4-FFF2-40B4-BE49-F238E27FC236}">
                      <a16:creationId xmlns:a16="http://schemas.microsoft.com/office/drawing/2014/main" id="{EC392D67-CA4B-4B68-B97D-CC4B5B6452F8}"/>
                    </a:ext>
                  </a:extLst>
                </p:cNvPr>
                <p:cNvSpPr/>
                <p:nvPr/>
              </p:nvSpPr>
              <p:spPr>
                <a:xfrm rot="5400013">
                  <a:off x="1506464" y="5721775"/>
                  <a:ext cx="7415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0"/>
                    <a:gd name="f7" fmla="val 2"/>
                    <a:gd name="f8" fmla="val 1"/>
                    <a:gd name="f9" fmla="val 16"/>
                    <a:gd name="f10" fmla="val 11"/>
                    <a:gd name="f11" fmla="+- 0 0 -90"/>
                    <a:gd name="f12" fmla="*/ f3 1 20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20"/>
                    <a:gd name="f19" fmla="*/ 0 f15 1"/>
                    <a:gd name="f20" fmla="*/ 2 f14 1"/>
                    <a:gd name="f21" fmla="*/ 20 f15 1"/>
                    <a:gd name="f22" fmla="*/ 1 f14 1"/>
                    <a:gd name="f23" fmla="*/ f16 1 f2"/>
                    <a:gd name="f24" fmla="*/ f19 1 20"/>
                    <a:gd name="f25" fmla="*/ f20 1 2"/>
                    <a:gd name="f26" fmla="*/ f21 1 20"/>
                    <a:gd name="f27" fmla="*/ f22 1 2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20" h="2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8"/>
                      </a:lnTo>
                      <a:cubicBezTo>
                        <a:pt x="f9" y="f5"/>
                        <a:pt x="f10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84" name="Freeform 770">
                  <a:extLst>
                    <a:ext uri="{FF2B5EF4-FFF2-40B4-BE49-F238E27FC236}">
                      <a16:creationId xmlns:a16="http://schemas.microsoft.com/office/drawing/2014/main" id="{D1E6D04D-7E6E-45CB-B36D-19E02590EEDA}"/>
                    </a:ext>
                  </a:extLst>
                </p:cNvPr>
                <p:cNvSpPr/>
                <p:nvPr/>
              </p:nvSpPr>
              <p:spPr>
                <a:xfrm rot="5400013">
                  <a:off x="1501741" y="5731811"/>
                  <a:ext cx="15453" cy="352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1"/>
                    <a:gd name="f7" fmla="val 6"/>
                    <a:gd name="f8" fmla="val 2"/>
                    <a:gd name="f9" fmla="val 5"/>
                    <a:gd name="f10" fmla="val 3"/>
                    <a:gd name="f11" fmla="val 19"/>
                    <a:gd name="f12" fmla="val 1"/>
                    <a:gd name="f13" fmla="val 15"/>
                    <a:gd name="f14" fmla="val 23"/>
                    <a:gd name="f15" fmla="+- 0 0 -90"/>
                    <a:gd name="f16" fmla="*/ f3 1 41"/>
                    <a:gd name="f17" fmla="*/ f4 1 6"/>
                    <a:gd name="f18" fmla="+- f7 0 f5"/>
                    <a:gd name="f19" fmla="+- f6 0 f5"/>
                    <a:gd name="f20" fmla="*/ f15 f0 1"/>
                    <a:gd name="f21" fmla="*/ f18 1 6"/>
                    <a:gd name="f22" fmla="*/ f19 1 41"/>
                    <a:gd name="f23" fmla="*/ 41 f19 1"/>
                    <a:gd name="f24" fmla="*/ 0 f18 1"/>
                    <a:gd name="f25" fmla="*/ 0 f19 1"/>
                    <a:gd name="f26" fmla="*/ 2 f18 1"/>
                    <a:gd name="f27" fmla="*/ 19 f19 1"/>
                    <a:gd name="f28" fmla="*/ 1 f18 1"/>
                    <a:gd name="f29" fmla="*/ f20 1 f2"/>
                    <a:gd name="f30" fmla="*/ f23 1 41"/>
                    <a:gd name="f31" fmla="*/ f24 1 6"/>
                    <a:gd name="f32" fmla="*/ f25 1 41"/>
                    <a:gd name="f33" fmla="*/ f26 1 6"/>
                    <a:gd name="f34" fmla="*/ f27 1 41"/>
                    <a:gd name="f35" fmla="*/ f28 1 6"/>
                    <a:gd name="f36" fmla="*/ 0 1 f22"/>
                    <a:gd name="f37" fmla="*/ f6 1 f22"/>
                    <a:gd name="f38" fmla="*/ 0 1 f21"/>
                    <a:gd name="f39" fmla="*/ f7 1 f21"/>
                    <a:gd name="f40" fmla="+- f29 0 f1"/>
                    <a:gd name="f41" fmla="*/ f30 1 f22"/>
                    <a:gd name="f42" fmla="*/ f31 1 f21"/>
                    <a:gd name="f43" fmla="*/ f32 1 f22"/>
                    <a:gd name="f44" fmla="*/ f33 1 f21"/>
                    <a:gd name="f45" fmla="*/ f34 1 f22"/>
                    <a:gd name="f46" fmla="*/ f35 1 f21"/>
                    <a:gd name="f47" fmla="*/ f36 f16 1"/>
                    <a:gd name="f48" fmla="*/ f37 f16 1"/>
                    <a:gd name="f49" fmla="*/ f39 f17 1"/>
                    <a:gd name="f50" fmla="*/ f38 f17 1"/>
                    <a:gd name="f51" fmla="*/ f41 f16 1"/>
                    <a:gd name="f52" fmla="*/ f42 f17 1"/>
                    <a:gd name="f53" fmla="*/ f43 f16 1"/>
                    <a:gd name="f54" fmla="*/ f44 f17 1"/>
                    <a:gd name="f55" fmla="*/ f45 f16 1"/>
                    <a:gd name="f56" fmla="*/ f46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0">
                      <a:pos x="f51" y="f52"/>
                    </a:cxn>
                    <a:cxn ang="f40">
                      <a:pos x="f51" y="f52"/>
                    </a:cxn>
                    <a:cxn ang="f40">
                      <a:pos x="f53" y="f54"/>
                    </a:cxn>
                    <a:cxn ang="f40">
                      <a:pos x="f55" y="f56"/>
                    </a:cxn>
                    <a:cxn ang="f40">
                      <a:pos x="f51" y="f52"/>
                    </a:cxn>
                  </a:cxnLst>
                  <a:rect l="f47" t="f50" r="f48" b="f49"/>
                  <a:pathLst>
                    <a:path w="41" h="6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8"/>
                      </a:lnTo>
                      <a:cubicBezTo>
                        <a:pt x="f9" y="f10"/>
                        <a:pt x="f7" y="f7"/>
                        <a:pt x="f11" y="f12"/>
                      </a:cubicBezTo>
                      <a:cubicBezTo>
                        <a:pt x="f13" y="f10"/>
                        <a:pt x="f14" y="f12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85" name="Freeform 15">
                  <a:extLst>
                    <a:ext uri="{FF2B5EF4-FFF2-40B4-BE49-F238E27FC236}">
                      <a16:creationId xmlns:a16="http://schemas.microsoft.com/office/drawing/2014/main" id="{276398C5-36A9-42BB-95B9-DF1469032D11}"/>
                    </a:ext>
                  </a:extLst>
                </p:cNvPr>
                <p:cNvSpPr/>
                <p:nvPr/>
              </p:nvSpPr>
              <p:spPr>
                <a:xfrm rot="5400013">
                  <a:off x="1504302" y="5651206"/>
                  <a:ext cx="16687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5"/>
                    <a:gd name="f7" fmla="val 6"/>
                    <a:gd name="f8" fmla="val 2"/>
                    <a:gd name="f9" fmla="val 1"/>
                    <a:gd name="f10" fmla="val 15"/>
                    <a:gd name="f11" fmla="val 4"/>
                    <a:gd name="f12" fmla="val 18"/>
                    <a:gd name="f13" fmla="val 31"/>
                    <a:gd name="f14" fmla="val 3"/>
                    <a:gd name="f15" fmla="+- 0 0 -90"/>
                    <a:gd name="f16" fmla="*/ f3 1 45"/>
                    <a:gd name="f17" fmla="*/ f4 1 6"/>
                    <a:gd name="f18" fmla="+- f7 0 f5"/>
                    <a:gd name="f19" fmla="+- f6 0 f5"/>
                    <a:gd name="f20" fmla="*/ f15 f0 1"/>
                    <a:gd name="f21" fmla="*/ f18 1 6"/>
                    <a:gd name="f22" fmla="*/ f19 1 45"/>
                    <a:gd name="f23" fmla="*/ 2 f19 1"/>
                    <a:gd name="f24" fmla="*/ 0 f18 1"/>
                    <a:gd name="f25" fmla="*/ 18 f19 1"/>
                    <a:gd name="f26" fmla="*/ 6 f18 1"/>
                    <a:gd name="f27" fmla="*/ 45 f19 1"/>
                    <a:gd name="f28" fmla="*/ 4 f18 1"/>
                    <a:gd name="f29" fmla="*/ f20 1 f2"/>
                    <a:gd name="f30" fmla="*/ f23 1 45"/>
                    <a:gd name="f31" fmla="*/ f24 1 6"/>
                    <a:gd name="f32" fmla="*/ f25 1 45"/>
                    <a:gd name="f33" fmla="*/ f26 1 6"/>
                    <a:gd name="f34" fmla="*/ f27 1 45"/>
                    <a:gd name="f35" fmla="*/ f28 1 6"/>
                    <a:gd name="f36" fmla="*/ 0 1 f22"/>
                    <a:gd name="f37" fmla="*/ f6 1 f22"/>
                    <a:gd name="f38" fmla="*/ 0 1 f21"/>
                    <a:gd name="f39" fmla="*/ f7 1 f21"/>
                    <a:gd name="f40" fmla="+- f29 0 f1"/>
                    <a:gd name="f41" fmla="*/ f30 1 f22"/>
                    <a:gd name="f42" fmla="*/ f31 1 f21"/>
                    <a:gd name="f43" fmla="*/ f32 1 f22"/>
                    <a:gd name="f44" fmla="*/ f33 1 f21"/>
                    <a:gd name="f45" fmla="*/ f34 1 f22"/>
                    <a:gd name="f46" fmla="*/ f35 1 f21"/>
                    <a:gd name="f47" fmla="*/ f36 f16 1"/>
                    <a:gd name="f48" fmla="*/ f37 f16 1"/>
                    <a:gd name="f49" fmla="*/ f39 f17 1"/>
                    <a:gd name="f50" fmla="*/ f38 f17 1"/>
                    <a:gd name="f51" fmla="*/ f41 f16 1"/>
                    <a:gd name="f52" fmla="*/ f42 f17 1"/>
                    <a:gd name="f53" fmla="*/ f43 f16 1"/>
                    <a:gd name="f54" fmla="*/ f44 f17 1"/>
                    <a:gd name="f55" fmla="*/ f45 f16 1"/>
                    <a:gd name="f56" fmla="*/ f46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0">
                      <a:pos x="f51" y="f52"/>
                    </a:cxn>
                    <a:cxn ang="f40">
                      <a:pos x="f51" y="f52"/>
                    </a:cxn>
                    <a:cxn ang="f40">
                      <a:pos x="f53" y="f54"/>
                    </a:cxn>
                    <a:cxn ang="f40">
                      <a:pos x="f55" y="f56"/>
                    </a:cxn>
                    <a:cxn ang="f40">
                      <a:pos x="f51" y="f52"/>
                    </a:cxn>
                  </a:cxnLst>
                  <a:rect l="f47" t="f50" r="f48" b="f49"/>
                  <a:pathLst>
                    <a:path w="45" h="6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5" y="f9"/>
                        <a:pt x="f10" y="f11"/>
                        <a:pt x="f12" y="f7"/>
                      </a:cubicBezTo>
                      <a:lnTo>
                        <a:pt x="f6" y="f11"/>
                      </a:lnTo>
                      <a:cubicBezTo>
                        <a:pt x="f13" y="f14"/>
                        <a:pt x="f11" y="f8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86" name="Freeform 16">
                  <a:extLst>
                    <a:ext uri="{FF2B5EF4-FFF2-40B4-BE49-F238E27FC236}">
                      <a16:creationId xmlns:a16="http://schemas.microsoft.com/office/drawing/2014/main" id="{4334681E-7D25-46C8-B80A-844E7BAE2F8F}"/>
                    </a:ext>
                  </a:extLst>
                </p:cNvPr>
                <p:cNvSpPr/>
                <p:nvPr/>
              </p:nvSpPr>
              <p:spPr>
                <a:xfrm rot="5400013">
                  <a:off x="1502510" y="5642950"/>
                  <a:ext cx="16066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4"/>
                    <a:gd name="f7" fmla="val 3"/>
                    <a:gd name="f8" fmla="val 42"/>
                    <a:gd name="f9" fmla="val 37"/>
                    <a:gd name="f10" fmla="val 2"/>
                    <a:gd name="f11" fmla="+- 0 0 -90"/>
                    <a:gd name="f12" fmla="*/ f3 1 44"/>
                    <a:gd name="f13" fmla="*/ f4 1 3"/>
                    <a:gd name="f14" fmla="+- f7 0 f5"/>
                    <a:gd name="f15" fmla="+- f6 0 f5"/>
                    <a:gd name="f16" fmla="*/ f11 f0 1"/>
                    <a:gd name="f17" fmla="*/ f14 1 3"/>
                    <a:gd name="f18" fmla="*/ f15 1 44"/>
                    <a:gd name="f19" fmla="*/ 42 f15 1"/>
                    <a:gd name="f20" fmla="*/ 0 f14 1"/>
                    <a:gd name="f21" fmla="*/ 0 f15 1"/>
                    <a:gd name="f22" fmla="*/ 3 f14 1"/>
                    <a:gd name="f23" fmla="*/ f16 1 f2"/>
                    <a:gd name="f24" fmla="*/ f19 1 44"/>
                    <a:gd name="f25" fmla="*/ f20 1 3"/>
                    <a:gd name="f26" fmla="*/ f21 1 44"/>
                    <a:gd name="f27" fmla="*/ f22 1 3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44" h="3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5" y="f7"/>
                      </a:lnTo>
                      <a:cubicBezTo>
                        <a:pt x="f9" y="f7"/>
                        <a:pt x="f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87" name="Freeform 17">
                  <a:extLst>
                    <a:ext uri="{FF2B5EF4-FFF2-40B4-BE49-F238E27FC236}">
                      <a16:creationId xmlns:a16="http://schemas.microsoft.com/office/drawing/2014/main" id="{D98B7110-D551-4D2A-9F2D-427927281381}"/>
                    </a:ext>
                  </a:extLst>
                </p:cNvPr>
                <p:cNvSpPr/>
                <p:nvPr/>
              </p:nvSpPr>
              <p:spPr>
                <a:xfrm rot="5400013">
                  <a:off x="1491509" y="5725099"/>
                  <a:ext cx="30284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2"/>
                    <a:gd name="f7" fmla="val 5"/>
                    <a:gd name="f8" fmla="val 14"/>
                    <a:gd name="f9" fmla="+- 0 0 -90"/>
                    <a:gd name="f10" fmla="*/ f3 1 82"/>
                    <a:gd name="f11" fmla="*/ f4 1 5"/>
                    <a:gd name="f12" fmla="+- f7 0 f5"/>
                    <a:gd name="f13" fmla="+- f6 0 f5"/>
                    <a:gd name="f14" fmla="*/ f9 f0 1"/>
                    <a:gd name="f15" fmla="*/ f12 1 5"/>
                    <a:gd name="f16" fmla="*/ f13 1 82"/>
                    <a:gd name="f17" fmla="*/ 14 f13 1"/>
                    <a:gd name="f18" fmla="*/ 5 f12 1"/>
                    <a:gd name="f19" fmla="*/ 82 f13 1"/>
                    <a:gd name="f20" fmla="*/ 0 f12 1"/>
                    <a:gd name="f21" fmla="*/ 0 f13 1"/>
                    <a:gd name="f22" fmla="*/ f14 1 f2"/>
                    <a:gd name="f23" fmla="*/ f17 1 82"/>
                    <a:gd name="f24" fmla="*/ f18 1 5"/>
                    <a:gd name="f25" fmla="*/ f19 1 82"/>
                    <a:gd name="f26" fmla="*/ f20 1 5"/>
                    <a:gd name="f27" fmla="*/ f21 1 82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5"/>
                    <a:gd name="f37" fmla="*/ f27 1 f16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1 1"/>
                    <a:gd name="f46" fmla="*/ f37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5"/>
                    </a:cxn>
                    <a:cxn ang="f32">
                      <a:pos x="f46" y="f43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82" h="5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5"/>
                      </a:lnTo>
                      <a:lnTo>
                        <a:pt x="f5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88" name="Freeform 18">
                  <a:extLst>
                    <a:ext uri="{FF2B5EF4-FFF2-40B4-BE49-F238E27FC236}">
                      <a16:creationId xmlns:a16="http://schemas.microsoft.com/office/drawing/2014/main" id="{30BDB0B6-1B69-4FE4-8385-07C4183915DB}"/>
                    </a:ext>
                  </a:extLst>
                </p:cNvPr>
                <p:cNvSpPr/>
                <p:nvPr/>
              </p:nvSpPr>
              <p:spPr>
                <a:xfrm rot="5400013">
                  <a:off x="1507031" y="5585685"/>
                  <a:ext cx="15453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2"/>
                    <a:gd name="f7" fmla="val 5"/>
                    <a:gd name="f8" fmla="val 19"/>
                    <a:gd name="f9" fmla="val 4"/>
                    <a:gd name="f10" fmla="+- 0 0 -90"/>
                    <a:gd name="f11" fmla="*/ f3 1 42"/>
                    <a:gd name="f12" fmla="*/ f4 1 5"/>
                    <a:gd name="f13" fmla="+- f7 0 f5"/>
                    <a:gd name="f14" fmla="+- f6 0 f5"/>
                    <a:gd name="f15" fmla="*/ f10 f0 1"/>
                    <a:gd name="f16" fmla="*/ f13 1 5"/>
                    <a:gd name="f17" fmla="*/ f14 1 42"/>
                    <a:gd name="f18" fmla="*/ 19 f14 1"/>
                    <a:gd name="f19" fmla="*/ 4 f13 1"/>
                    <a:gd name="f20" fmla="*/ 42 f14 1"/>
                    <a:gd name="f21" fmla="*/ 0 f13 1"/>
                    <a:gd name="f22" fmla="*/ 0 f14 1"/>
                    <a:gd name="f23" fmla="*/ 5 f13 1"/>
                    <a:gd name="f24" fmla="*/ f15 1 f2"/>
                    <a:gd name="f25" fmla="*/ f18 1 42"/>
                    <a:gd name="f26" fmla="*/ f19 1 5"/>
                    <a:gd name="f27" fmla="*/ f20 1 42"/>
                    <a:gd name="f28" fmla="*/ f21 1 5"/>
                    <a:gd name="f29" fmla="*/ f22 1 42"/>
                    <a:gd name="f30" fmla="*/ f23 1 5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42" h="5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6" y="f5"/>
                      </a:lnTo>
                      <a:lnTo>
                        <a:pt x="f5" y="f7"/>
                      </a:lnTo>
                      <a:lnTo>
                        <a:pt x="f8" y="f9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89" name="Freeform 19">
                  <a:extLst>
                    <a:ext uri="{FF2B5EF4-FFF2-40B4-BE49-F238E27FC236}">
                      <a16:creationId xmlns:a16="http://schemas.microsoft.com/office/drawing/2014/main" id="{8C8DDC62-848E-484B-89C4-7F88B50E5896}"/>
                    </a:ext>
                  </a:extLst>
                </p:cNvPr>
                <p:cNvSpPr/>
                <p:nvPr/>
              </p:nvSpPr>
              <p:spPr>
                <a:xfrm rot="5400013">
                  <a:off x="1497540" y="5534086"/>
                  <a:ext cx="35844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98"/>
                    <a:gd name="f7" fmla="val 6"/>
                    <a:gd name="f8" fmla="val 81"/>
                    <a:gd name="f9" fmla="val 3"/>
                    <a:gd name="f10" fmla="val 57"/>
                    <a:gd name="f11" fmla="val 1"/>
                    <a:gd name="f12" fmla="val 75"/>
                    <a:gd name="f13" fmla="val 47"/>
                    <a:gd name="f14" fmla="val 22"/>
                    <a:gd name="f15" fmla="val 2"/>
                    <a:gd name="f16" fmla="val 5"/>
                    <a:gd name="f17" fmla="val 24"/>
                    <a:gd name="f18" fmla="val 49"/>
                    <a:gd name="f19" fmla="val 4"/>
                    <a:gd name="f20" fmla="+- 0 0 -90"/>
                    <a:gd name="f21" fmla="*/ f3 1 98"/>
                    <a:gd name="f22" fmla="*/ f4 1 6"/>
                    <a:gd name="f23" fmla="+- f7 0 f5"/>
                    <a:gd name="f24" fmla="+- f6 0 f5"/>
                    <a:gd name="f25" fmla="*/ f20 f0 1"/>
                    <a:gd name="f26" fmla="*/ f23 1 6"/>
                    <a:gd name="f27" fmla="*/ f24 1 98"/>
                    <a:gd name="f28" fmla="*/ 81 f24 1"/>
                    <a:gd name="f29" fmla="*/ 6 f23 1"/>
                    <a:gd name="f30" fmla="*/ 75 f24 1"/>
                    <a:gd name="f31" fmla="*/ 0 f23 1"/>
                    <a:gd name="f32" fmla="*/ 0 f24 1"/>
                    <a:gd name="f33" fmla="*/ 5 f23 1"/>
                    <a:gd name="f34" fmla="*/ f25 1 f2"/>
                    <a:gd name="f35" fmla="*/ f28 1 98"/>
                    <a:gd name="f36" fmla="*/ f29 1 6"/>
                    <a:gd name="f37" fmla="*/ f30 1 98"/>
                    <a:gd name="f38" fmla="*/ f31 1 6"/>
                    <a:gd name="f39" fmla="*/ f32 1 98"/>
                    <a:gd name="f40" fmla="*/ f33 1 6"/>
                    <a:gd name="f41" fmla="*/ 0 1 f27"/>
                    <a:gd name="f42" fmla="*/ f6 1 f27"/>
                    <a:gd name="f43" fmla="*/ 0 1 f26"/>
                    <a:gd name="f44" fmla="*/ f7 1 f26"/>
                    <a:gd name="f45" fmla="+- f34 0 f1"/>
                    <a:gd name="f46" fmla="*/ f35 1 f27"/>
                    <a:gd name="f47" fmla="*/ f36 1 f26"/>
                    <a:gd name="f48" fmla="*/ f37 1 f27"/>
                    <a:gd name="f49" fmla="*/ f38 1 f26"/>
                    <a:gd name="f50" fmla="*/ f39 1 f27"/>
                    <a:gd name="f51" fmla="*/ f40 1 f26"/>
                    <a:gd name="f52" fmla="*/ f41 f21 1"/>
                    <a:gd name="f53" fmla="*/ f42 f21 1"/>
                    <a:gd name="f54" fmla="*/ f44 f22 1"/>
                    <a:gd name="f55" fmla="*/ f43 f22 1"/>
                    <a:gd name="f56" fmla="*/ f46 f21 1"/>
                    <a:gd name="f57" fmla="*/ f47 f22 1"/>
                    <a:gd name="f58" fmla="*/ f48 f21 1"/>
                    <a:gd name="f59" fmla="*/ f49 f22 1"/>
                    <a:gd name="f60" fmla="*/ f50 f21 1"/>
                    <a:gd name="f61" fmla="*/ f51 f2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5">
                      <a:pos x="f56" y="f57"/>
                    </a:cxn>
                    <a:cxn ang="f45">
                      <a:pos x="f56" y="f57"/>
                    </a:cxn>
                    <a:cxn ang="f45">
                      <a:pos x="f58" y="f59"/>
                    </a:cxn>
                    <a:cxn ang="f45">
                      <a:pos x="f60" y="f61"/>
                    </a:cxn>
                    <a:cxn ang="f45">
                      <a:pos x="f56" y="f57"/>
                    </a:cxn>
                  </a:cxnLst>
                  <a:rect l="f52" t="f55" r="f53" b="f54"/>
                  <a:pathLst>
                    <a:path w="98" h="6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6" y="f9"/>
                        <a:pt x="f10" y="f11"/>
                        <a:pt x="f12" y="f5"/>
                      </a:cubicBezTo>
                      <a:cubicBezTo>
                        <a:pt x="f13" y="f5"/>
                        <a:pt x="f14" y="f15"/>
                        <a:pt x="f5" y="f16"/>
                      </a:cubicBezTo>
                      <a:cubicBezTo>
                        <a:pt x="f17" y="f9"/>
                        <a:pt x="f18" y="f19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90" name="Freeform 20">
                  <a:extLst>
                    <a:ext uri="{FF2B5EF4-FFF2-40B4-BE49-F238E27FC236}">
                      <a16:creationId xmlns:a16="http://schemas.microsoft.com/office/drawing/2014/main" id="{ED77930A-8B9D-4111-80D1-01AAD69A86EC}"/>
                    </a:ext>
                  </a:extLst>
                </p:cNvPr>
                <p:cNvSpPr/>
                <p:nvPr/>
              </p:nvSpPr>
              <p:spPr>
                <a:xfrm rot="5400013">
                  <a:off x="1506893" y="5509717"/>
                  <a:ext cx="13597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6"/>
                    <a:gd name="f7" fmla="val 3"/>
                    <a:gd name="f8" fmla="val 11"/>
                    <a:gd name="f9" fmla="val 2"/>
                    <a:gd name="f10" fmla="val 23"/>
                    <a:gd name="f11" fmla="val 1"/>
                    <a:gd name="f12" fmla="val 24"/>
                    <a:gd name="f13" fmla="val 12"/>
                    <a:gd name="f14" fmla="+- 0 0 -90"/>
                    <a:gd name="f15" fmla="*/ f3 1 36"/>
                    <a:gd name="f16" fmla="*/ f4 1 3"/>
                    <a:gd name="f17" fmla="+- f7 0 f5"/>
                    <a:gd name="f18" fmla="+- f6 0 f5"/>
                    <a:gd name="f19" fmla="*/ f14 f0 1"/>
                    <a:gd name="f20" fmla="*/ f17 1 3"/>
                    <a:gd name="f21" fmla="*/ f18 1 36"/>
                    <a:gd name="f22" fmla="*/ 0 f18 1"/>
                    <a:gd name="f23" fmla="*/ 3 f17 1"/>
                    <a:gd name="f24" fmla="*/ 36 f18 1"/>
                    <a:gd name="f25" fmla="*/ 0 f17 1"/>
                    <a:gd name="f26" fmla="*/ f19 1 f2"/>
                    <a:gd name="f27" fmla="*/ f22 1 36"/>
                    <a:gd name="f28" fmla="*/ f23 1 3"/>
                    <a:gd name="f29" fmla="*/ f24 1 36"/>
                    <a:gd name="f30" fmla="*/ f25 1 3"/>
                    <a:gd name="f31" fmla="*/ 0 1 f21"/>
                    <a:gd name="f32" fmla="*/ f6 1 f21"/>
                    <a:gd name="f33" fmla="*/ 0 1 f20"/>
                    <a:gd name="f34" fmla="*/ f7 1 f20"/>
                    <a:gd name="f35" fmla="+- f26 0 f1"/>
                    <a:gd name="f36" fmla="*/ f27 1 f21"/>
                    <a:gd name="f37" fmla="*/ f28 1 f20"/>
                    <a:gd name="f38" fmla="*/ f29 1 f21"/>
                    <a:gd name="f39" fmla="*/ f30 1 f20"/>
                    <a:gd name="f40" fmla="*/ f31 f15 1"/>
                    <a:gd name="f41" fmla="*/ f32 f15 1"/>
                    <a:gd name="f42" fmla="*/ f34 f16 1"/>
                    <a:gd name="f43" fmla="*/ f33 f16 1"/>
                    <a:gd name="f44" fmla="*/ f36 f15 1"/>
                    <a:gd name="f45" fmla="*/ f37 f16 1"/>
                    <a:gd name="f46" fmla="*/ f38 f15 1"/>
                    <a:gd name="f47" fmla="*/ f39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4" y="f45"/>
                    </a:cxn>
                    <a:cxn ang="f35">
                      <a:pos x="f44" y="f45"/>
                    </a:cxn>
                    <a:cxn ang="f35">
                      <a:pos x="f46" y="f47"/>
                    </a:cxn>
                    <a:cxn ang="f35">
                      <a:pos x="f44" y="f45"/>
                    </a:cxn>
                  </a:cxnLst>
                  <a:rect l="f40" t="f43" r="f41" b="f42"/>
                  <a:pathLst>
                    <a:path w="36" h="3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9"/>
                        <a:pt x="f10" y="f11"/>
                        <a:pt x="f6" y="f5"/>
                      </a:cubicBezTo>
                      <a:cubicBezTo>
                        <a:pt x="f12" y="f5"/>
                        <a:pt x="f13" y="f11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91" name="Freeform 21">
                  <a:extLst>
                    <a:ext uri="{FF2B5EF4-FFF2-40B4-BE49-F238E27FC236}">
                      <a16:creationId xmlns:a16="http://schemas.microsoft.com/office/drawing/2014/main" id="{05150AB8-48F4-4651-B481-089CD477AD22}"/>
                    </a:ext>
                  </a:extLst>
                </p:cNvPr>
                <p:cNvSpPr/>
                <p:nvPr/>
              </p:nvSpPr>
              <p:spPr>
                <a:xfrm rot="5400013">
                  <a:off x="1505368" y="5601760"/>
                  <a:ext cx="11740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2"/>
                    <a:gd name="f7" fmla="val 5"/>
                    <a:gd name="f8" fmla="val 29"/>
                    <a:gd name="f9" fmla="val 4"/>
                    <a:gd name="f10" fmla="val 23"/>
                    <a:gd name="f11" fmla="val 1"/>
                    <a:gd name="f12" fmla="val 16"/>
                    <a:gd name="f13" fmla="+- 0 0 -90"/>
                    <a:gd name="f14" fmla="*/ f3 1 32"/>
                    <a:gd name="f15" fmla="*/ f4 1 5"/>
                    <a:gd name="f16" fmla="+- f7 0 f5"/>
                    <a:gd name="f17" fmla="+- f6 0 f5"/>
                    <a:gd name="f18" fmla="*/ f13 f0 1"/>
                    <a:gd name="f19" fmla="*/ f16 1 5"/>
                    <a:gd name="f20" fmla="*/ f17 1 32"/>
                    <a:gd name="f21" fmla="*/ 32 f17 1"/>
                    <a:gd name="f22" fmla="*/ 5 f16 1"/>
                    <a:gd name="f23" fmla="*/ 0 f17 1"/>
                    <a:gd name="f24" fmla="*/ 0 f16 1"/>
                    <a:gd name="f25" fmla="*/ 16 f17 1"/>
                    <a:gd name="f26" fmla="*/ f18 1 f2"/>
                    <a:gd name="f27" fmla="*/ f21 1 32"/>
                    <a:gd name="f28" fmla="*/ f22 1 5"/>
                    <a:gd name="f29" fmla="*/ f23 1 32"/>
                    <a:gd name="f30" fmla="*/ f24 1 5"/>
                    <a:gd name="f31" fmla="*/ f25 1 32"/>
                    <a:gd name="f32" fmla="*/ 0 1 f20"/>
                    <a:gd name="f33" fmla="*/ f6 1 f20"/>
                    <a:gd name="f34" fmla="*/ 0 1 f19"/>
                    <a:gd name="f35" fmla="*/ f7 1 f19"/>
                    <a:gd name="f36" fmla="+- f26 0 f1"/>
                    <a:gd name="f37" fmla="*/ f27 1 f20"/>
                    <a:gd name="f38" fmla="*/ f28 1 f19"/>
                    <a:gd name="f39" fmla="*/ f29 1 f20"/>
                    <a:gd name="f40" fmla="*/ f30 1 f19"/>
                    <a:gd name="f41" fmla="*/ f31 1 f20"/>
                    <a:gd name="f42" fmla="*/ f32 f14 1"/>
                    <a:gd name="f43" fmla="*/ f33 f14 1"/>
                    <a:gd name="f44" fmla="*/ f35 f15 1"/>
                    <a:gd name="f45" fmla="*/ f34 f15 1"/>
                    <a:gd name="f46" fmla="*/ f37 f14 1"/>
                    <a:gd name="f47" fmla="*/ f38 f15 1"/>
                    <a:gd name="f48" fmla="*/ f39 f14 1"/>
                    <a:gd name="f49" fmla="*/ f40 f15 1"/>
                    <a:gd name="f50" fmla="*/ f41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6">
                      <a:pos x="f46" y="f47"/>
                    </a:cxn>
                    <a:cxn ang="f36">
                      <a:pos x="f46" y="f47"/>
                    </a:cxn>
                    <a:cxn ang="f36">
                      <a:pos x="f48" y="f49"/>
                    </a:cxn>
                    <a:cxn ang="f36">
                      <a:pos x="f50" y="f47"/>
                    </a:cxn>
                    <a:cxn ang="f36">
                      <a:pos x="f46" y="f47"/>
                    </a:cxn>
                  </a:cxnLst>
                  <a:rect l="f42" t="f45" r="f43" b="f44"/>
                  <a:pathLst>
                    <a:path w="32" h="5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10" y="f11"/>
                        <a:pt x="f5" y="f5"/>
                      </a:cubicBezTo>
                      <a:lnTo>
                        <a:pt x="f12" y="f7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92" name="Freeform 22">
                  <a:extLst>
                    <a:ext uri="{FF2B5EF4-FFF2-40B4-BE49-F238E27FC236}">
                      <a16:creationId xmlns:a16="http://schemas.microsoft.com/office/drawing/2014/main" id="{DCBC6C37-85D1-4CCF-8C3B-ABF20D24E98D}"/>
                    </a:ext>
                  </a:extLst>
                </p:cNvPr>
                <p:cNvSpPr/>
                <p:nvPr/>
              </p:nvSpPr>
              <p:spPr>
                <a:xfrm rot="5400013">
                  <a:off x="1503373" y="5596329"/>
                  <a:ext cx="13597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6"/>
                    <a:gd name="f7" fmla="val 1"/>
                    <a:gd name="f8" fmla="val 35"/>
                    <a:gd name="f9" fmla="+- 0 0 -90"/>
                    <a:gd name="f10" fmla="*/ f3 1 36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36"/>
                    <a:gd name="f16" fmla="*/ 36 f13 1"/>
                    <a:gd name="f17" fmla="*/ 1 f12 1"/>
                    <a:gd name="f18" fmla="*/ 35 f13 1"/>
                    <a:gd name="f19" fmla="*/ 0 f13 1"/>
                    <a:gd name="f20" fmla="*/ 0 f12 1"/>
                    <a:gd name="f21" fmla="*/ 0 1 f12"/>
                    <a:gd name="f22" fmla="*/ f7 1 f12"/>
                    <a:gd name="f23" fmla="*/ f14 1 f2"/>
                    <a:gd name="f24" fmla="*/ f16 1 36"/>
                    <a:gd name="f25" fmla="*/ f18 1 36"/>
                    <a:gd name="f26" fmla="*/ f19 1 36"/>
                    <a:gd name="f27" fmla="*/ f17 1 f12"/>
                    <a:gd name="f28" fmla="*/ f20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39"/>
                    </a:cxn>
                    <a:cxn ang="f33">
                      <a:pos x="f43" y="f40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36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7"/>
                      </a:lnTo>
                      <a:lnTo>
                        <a:pt x="f5" y="f5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93" name="Freeform 23">
                  <a:extLst>
                    <a:ext uri="{FF2B5EF4-FFF2-40B4-BE49-F238E27FC236}">
                      <a16:creationId xmlns:a16="http://schemas.microsoft.com/office/drawing/2014/main" id="{155DBBF3-6831-4471-94FA-24BB139461CD}"/>
                    </a:ext>
                  </a:extLst>
                </p:cNvPr>
                <p:cNvSpPr/>
                <p:nvPr/>
              </p:nvSpPr>
              <p:spPr>
                <a:xfrm rot="5400013">
                  <a:off x="1508910" y="5609967"/>
                  <a:ext cx="1856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val 1854"/>
                    <a:gd name="f8" fmla="val 742"/>
                    <a:gd name="f9" fmla="val 1112"/>
                    <a:gd name="f10" fmla="+- 0 0 -90"/>
                    <a:gd name="f11" fmla="abs f3"/>
                    <a:gd name="f12" fmla="abs f4"/>
                    <a:gd name="f13" fmla="abs f5"/>
                    <a:gd name="f14" fmla="*/ f3 1 1854"/>
                    <a:gd name="f15" fmla="val f6"/>
                    <a:gd name="f16" fmla="+- f6 0 f6"/>
                    <a:gd name="f17" fmla="+- f7 0 f6"/>
                    <a:gd name="f18" fmla="*/ f10 f0 1"/>
                    <a:gd name="f19" fmla="?: f11 f3 1"/>
                    <a:gd name="f20" fmla="?: f12 f4 1"/>
                    <a:gd name="f21" fmla="?: f13 f5 1"/>
                    <a:gd name="f22" fmla="*/ f17 1 1854"/>
                    <a:gd name="f23" fmla="*/ f16 1 0"/>
                    <a:gd name="f24" fmla="*/ f18 1 f2"/>
                    <a:gd name="f25" fmla="*/ f19 1 1854"/>
                    <a:gd name="f26" fmla="*/ f20 1 21600"/>
                    <a:gd name="f27" fmla="*/ 21600 f20 1"/>
                    <a:gd name="f28" fmla="*/ 1854 1 f22"/>
                    <a:gd name="f29" fmla="*/ 0 1 f23"/>
                    <a:gd name="f30" fmla="*/ 0 1 f22"/>
                    <a:gd name="f31" fmla="*/ 1 1 f23"/>
                    <a:gd name="f32" fmla="+- f24 0 f1"/>
                    <a:gd name="f33" fmla="min f26 f25"/>
                    <a:gd name="f34" fmla="*/ f27 1 f21"/>
                    <a:gd name="f35" fmla="*/ f30 f14 1"/>
                    <a:gd name="f36" fmla="*/ f28 f14 1"/>
                    <a:gd name="f37" fmla="val f34"/>
                    <a:gd name="f38" fmla="*/ f6 f33 1"/>
                    <a:gd name="f39" fmla="+- f37 0 f15"/>
                    <a:gd name="f40" fmla="*/ f39 1 0"/>
                    <a:gd name="f41" fmla="*/ f31 f40 1"/>
                    <a:gd name="f42" fmla="*/ f29 f40 1"/>
                    <a:gd name="f43" fmla="*/ f42 f33 1"/>
                    <a:gd name="f44" fmla="*/ f41 f3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6" y="f43"/>
                    </a:cxn>
                    <a:cxn ang="f32">
                      <a:pos x="f36" y="f43"/>
                    </a:cxn>
                    <a:cxn ang="f32">
                      <a:pos x="f35" y="f43"/>
                    </a:cxn>
                    <a:cxn ang="f32">
                      <a:pos x="f36" y="f43"/>
                    </a:cxn>
                  </a:cxnLst>
                  <a:rect l="f35" t="f43" r="f36" b="f44"/>
                  <a:pathLst>
                    <a:path w="1854">
                      <a:moveTo>
                        <a:pt x="f7" y="f38"/>
                      </a:moveTo>
                      <a:lnTo>
                        <a:pt x="f7" y="f38"/>
                      </a:lnTo>
                      <a:lnTo>
                        <a:pt x="f6" y="f38"/>
                      </a:lnTo>
                      <a:cubicBezTo>
                        <a:pt x="f8" y="f38"/>
                        <a:pt x="f9" y="f38"/>
                        <a:pt x="f7" y="f3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94" name="Freeform 24">
                  <a:extLst>
                    <a:ext uri="{FF2B5EF4-FFF2-40B4-BE49-F238E27FC236}">
                      <a16:creationId xmlns:a16="http://schemas.microsoft.com/office/drawing/2014/main" id="{E0FDD801-2FC2-48F9-85DA-1394125846D5}"/>
                    </a:ext>
                  </a:extLst>
                </p:cNvPr>
                <p:cNvSpPr/>
                <p:nvPr/>
              </p:nvSpPr>
              <p:spPr>
                <a:xfrm rot="5400013">
                  <a:off x="1491362" y="5659418"/>
                  <a:ext cx="27806" cy="491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75"/>
                    <a:gd name="f7" fmla="val 9"/>
                    <a:gd name="f8" fmla="val 51"/>
                    <a:gd name="f9" fmla="val 3"/>
                    <a:gd name="f10" fmla="val 5"/>
                    <a:gd name="f11" fmla="val 49"/>
                    <a:gd name="f12" fmla="val 66"/>
                    <a:gd name="f13" fmla="val 6"/>
                    <a:gd name="f14" fmla="val 38"/>
                    <a:gd name="f15" fmla="val 4"/>
                    <a:gd name="f16" fmla="+- 0 0 -90"/>
                    <a:gd name="f17" fmla="*/ f3 1 75"/>
                    <a:gd name="f18" fmla="*/ f4 1 9"/>
                    <a:gd name="f19" fmla="+- f7 0 f5"/>
                    <a:gd name="f20" fmla="+- f6 0 f5"/>
                    <a:gd name="f21" fmla="*/ f16 f0 1"/>
                    <a:gd name="f22" fmla="*/ f20 1 75"/>
                    <a:gd name="f23" fmla="*/ f19 1 9"/>
                    <a:gd name="f24" fmla="*/ 75 f20 1"/>
                    <a:gd name="f25" fmla="*/ 0 f19 1"/>
                    <a:gd name="f26" fmla="*/ 49 f20 1"/>
                    <a:gd name="f27" fmla="*/ 9 f19 1"/>
                    <a:gd name="f28" fmla="*/ f21 1 f2"/>
                    <a:gd name="f29" fmla="*/ f24 1 75"/>
                    <a:gd name="f30" fmla="*/ f25 1 9"/>
                    <a:gd name="f31" fmla="*/ f26 1 75"/>
                    <a:gd name="f32" fmla="*/ f27 1 9"/>
                    <a:gd name="f33" fmla="*/ 0 1 f22"/>
                    <a:gd name="f34" fmla="*/ f6 1 f22"/>
                    <a:gd name="f35" fmla="*/ 0 1 f23"/>
                    <a:gd name="f36" fmla="*/ f7 1 f23"/>
                    <a:gd name="f37" fmla="+- f28 0 f1"/>
                    <a:gd name="f38" fmla="*/ f29 1 f22"/>
                    <a:gd name="f39" fmla="*/ f30 1 f23"/>
                    <a:gd name="f40" fmla="*/ f31 1 f22"/>
                    <a:gd name="f41" fmla="*/ f32 1 f23"/>
                    <a:gd name="f42" fmla="*/ f33 f17 1"/>
                    <a:gd name="f43" fmla="*/ f34 f17 1"/>
                    <a:gd name="f44" fmla="*/ f36 f18 1"/>
                    <a:gd name="f45" fmla="*/ f35 f18 1"/>
                    <a:gd name="f46" fmla="*/ f38 f17 1"/>
                    <a:gd name="f47" fmla="*/ f39 f18 1"/>
                    <a:gd name="f48" fmla="*/ f40 f17 1"/>
                    <a:gd name="f49" fmla="*/ f41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6" y="f47"/>
                    </a:cxn>
                    <a:cxn ang="f37">
                      <a:pos x="f46" y="f47"/>
                    </a:cxn>
                    <a:cxn ang="f37">
                      <a:pos x="f48" y="f49"/>
                    </a:cxn>
                    <a:cxn ang="f37">
                      <a:pos x="f46" y="f47"/>
                    </a:cxn>
                  </a:cxnLst>
                  <a:rect l="f42" t="f45" r="f43" b="f44"/>
                  <a:pathLst>
                    <a:path w="75" h="9">
                      <a:moveTo>
                        <a:pt x="f6" y="f5"/>
                      </a:moveTo>
                      <a:lnTo>
                        <a:pt x="f6" y="f5"/>
                      </a:lnTo>
                      <a:cubicBezTo>
                        <a:pt x="f8" y="f9"/>
                        <a:pt x="f5" y="f10"/>
                        <a:pt x="f11" y="f7"/>
                      </a:cubicBezTo>
                      <a:cubicBezTo>
                        <a:pt x="f12" y="f13"/>
                        <a:pt x="f14" y="f15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95" name="Freeform 25">
                  <a:extLst>
                    <a:ext uri="{FF2B5EF4-FFF2-40B4-BE49-F238E27FC236}">
                      <a16:creationId xmlns:a16="http://schemas.microsoft.com/office/drawing/2014/main" id="{1D7FA0F0-D3AF-499B-A1CB-7575BB7F54A2}"/>
                    </a:ext>
                  </a:extLst>
                </p:cNvPr>
                <p:cNvSpPr/>
                <p:nvPr/>
              </p:nvSpPr>
              <p:spPr>
                <a:xfrm rot="5400013">
                  <a:off x="1499410" y="5625905"/>
                  <a:ext cx="17300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7"/>
                    <a:gd name="f7" fmla="val 4"/>
                    <a:gd name="f8" fmla="val 3"/>
                    <a:gd name="f9" fmla="val 44"/>
                    <a:gd name="f10" fmla="val 43"/>
                    <a:gd name="f11" fmla="val 35"/>
                    <a:gd name="f12" fmla="val 1"/>
                    <a:gd name="f13" fmla="+- 0 0 -90"/>
                    <a:gd name="f14" fmla="*/ f3 1 47"/>
                    <a:gd name="f15" fmla="*/ f4 1 4"/>
                    <a:gd name="f16" fmla="+- f7 0 f5"/>
                    <a:gd name="f17" fmla="+- f6 0 f5"/>
                    <a:gd name="f18" fmla="*/ f13 f0 1"/>
                    <a:gd name="f19" fmla="*/ f16 1 4"/>
                    <a:gd name="f20" fmla="*/ f17 1 47"/>
                    <a:gd name="f21" fmla="*/ 0 f17 1"/>
                    <a:gd name="f22" fmla="*/ 3 f16 1"/>
                    <a:gd name="f23" fmla="*/ 44 f17 1"/>
                    <a:gd name="f24" fmla="*/ 4 f16 1"/>
                    <a:gd name="f25" fmla="*/ 47 f17 1"/>
                    <a:gd name="f26" fmla="*/ 0 f16 1"/>
                    <a:gd name="f27" fmla="*/ f18 1 f2"/>
                    <a:gd name="f28" fmla="*/ f21 1 47"/>
                    <a:gd name="f29" fmla="*/ f22 1 4"/>
                    <a:gd name="f30" fmla="*/ f23 1 47"/>
                    <a:gd name="f31" fmla="*/ f24 1 4"/>
                    <a:gd name="f32" fmla="*/ f25 1 47"/>
                    <a:gd name="f33" fmla="*/ f26 1 4"/>
                    <a:gd name="f34" fmla="*/ 0 1 f20"/>
                    <a:gd name="f35" fmla="*/ f6 1 f20"/>
                    <a:gd name="f36" fmla="*/ 0 1 f19"/>
                    <a:gd name="f37" fmla="*/ f7 1 f19"/>
                    <a:gd name="f38" fmla="+- f27 0 f1"/>
                    <a:gd name="f39" fmla="*/ f28 1 f20"/>
                    <a:gd name="f40" fmla="*/ f29 1 f19"/>
                    <a:gd name="f41" fmla="*/ f30 1 f20"/>
                    <a:gd name="f42" fmla="*/ f31 1 f19"/>
                    <a:gd name="f43" fmla="*/ f32 1 f20"/>
                    <a:gd name="f44" fmla="*/ f33 1 f19"/>
                    <a:gd name="f45" fmla="*/ f34 f14 1"/>
                    <a:gd name="f46" fmla="*/ f35 f14 1"/>
                    <a:gd name="f47" fmla="*/ f37 f15 1"/>
                    <a:gd name="f48" fmla="*/ f36 f15 1"/>
                    <a:gd name="f49" fmla="*/ f39 f14 1"/>
                    <a:gd name="f50" fmla="*/ f40 f15 1"/>
                    <a:gd name="f51" fmla="*/ f41 f14 1"/>
                    <a:gd name="f52" fmla="*/ f42 f15 1"/>
                    <a:gd name="f53" fmla="*/ f43 f14 1"/>
                    <a:gd name="f54" fmla="*/ f44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9" y="f50"/>
                    </a:cxn>
                    <a:cxn ang="f38">
                      <a:pos x="f49" y="f50"/>
                    </a:cxn>
                    <a:cxn ang="f38">
                      <a:pos x="f51" y="f52"/>
                    </a:cxn>
                    <a:cxn ang="f38">
                      <a:pos x="f53" y="f54"/>
                    </a:cxn>
                    <a:cxn ang="f38">
                      <a:pos x="f49" y="f50"/>
                    </a:cxn>
                  </a:cxnLst>
                  <a:rect l="f45" t="f48" r="f46" b="f47"/>
                  <a:pathLst>
                    <a:path w="47" h="4">
                      <a:moveTo>
                        <a:pt x="f5" y="f8"/>
                      </a:moveTo>
                      <a:lnTo>
                        <a:pt x="f5" y="f8"/>
                      </a:lnTo>
                      <a:lnTo>
                        <a:pt x="f9" y="f7"/>
                      </a:lnTo>
                      <a:cubicBezTo>
                        <a:pt x="f10" y="f8"/>
                        <a:pt x="f11" y="f12"/>
                        <a:pt x="f6" y="f5"/>
                      </a:cubicBezTo>
                      <a:lnTo>
                        <a:pt x="f5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96" name="Freeform 26">
                  <a:extLst>
                    <a:ext uri="{FF2B5EF4-FFF2-40B4-BE49-F238E27FC236}">
                      <a16:creationId xmlns:a16="http://schemas.microsoft.com/office/drawing/2014/main" id="{E8A83AD1-76FC-4AA2-99F0-F91106A78338}"/>
                    </a:ext>
                  </a:extLst>
                </p:cNvPr>
                <p:cNvSpPr/>
                <p:nvPr/>
              </p:nvSpPr>
              <p:spPr>
                <a:xfrm rot="5400013">
                  <a:off x="1503003" y="5613587"/>
                  <a:ext cx="8037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2"/>
                    <a:gd name="f7" fmla="val 2"/>
                    <a:gd name="f8" fmla="val 5"/>
                    <a:gd name="f9" fmla="+- 0 0 -90"/>
                    <a:gd name="f10" fmla="*/ f3 1 22"/>
                    <a:gd name="f11" fmla="*/ f4 1 2"/>
                    <a:gd name="f12" fmla="+- f7 0 f5"/>
                    <a:gd name="f13" fmla="+- f6 0 f5"/>
                    <a:gd name="f14" fmla="*/ f9 f0 1"/>
                    <a:gd name="f15" fmla="*/ f12 1 2"/>
                    <a:gd name="f16" fmla="*/ f13 1 22"/>
                    <a:gd name="f17" fmla="*/ 0 f13 1"/>
                    <a:gd name="f18" fmla="*/ 2 f12 1"/>
                    <a:gd name="f19" fmla="*/ 22 f13 1"/>
                    <a:gd name="f20" fmla="*/ 0 f12 1"/>
                    <a:gd name="f21" fmla="*/ 5 f13 1"/>
                    <a:gd name="f22" fmla="*/ f14 1 f2"/>
                    <a:gd name="f23" fmla="*/ f17 1 22"/>
                    <a:gd name="f24" fmla="*/ f18 1 2"/>
                    <a:gd name="f25" fmla="*/ f19 1 22"/>
                    <a:gd name="f26" fmla="*/ f20 1 2"/>
                    <a:gd name="f27" fmla="*/ f21 1 22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5"/>
                    <a:gd name="f37" fmla="*/ f27 1 f16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1 1"/>
                    <a:gd name="f46" fmla="*/ f37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5"/>
                    </a:cxn>
                    <a:cxn ang="f32">
                      <a:pos x="f46" y="f45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22" h="2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5"/>
                      </a:lnTo>
                      <a:lnTo>
                        <a:pt x="f8" y="f5"/>
                      </a:lnTo>
                      <a:lnTo>
                        <a:pt x="f5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97" name="Freeform 27">
                  <a:extLst>
                    <a:ext uri="{FF2B5EF4-FFF2-40B4-BE49-F238E27FC236}">
                      <a16:creationId xmlns:a16="http://schemas.microsoft.com/office/drawing/2014/main" id="{FC4ECE04-546B-4EEB-95AC-C72B9B05BDA6}"/>
                    </a:ext>
                  </a:extLst>
                </p:cNvPr>
                <p:cNvSpPr/>
                <p:nvPr/>
              </p:nvSpPr>
              <p:spPr>
                <a:xfrm rot="5400013">
                  <a:off x="1493484" y="5523931"/>
                  <a:ext cx="33375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90"/>
                    <a:gd name="f7" fmla="val 4"/>
                    <a:gd name="f8" fmla="val 63"/>
                    <a:gd name="f9" fmla="val 44"/>
                    <a:gd name="f10" fmla="val 2"/>
                    <a:gd name="f11" fmla="val 23"/>
                    <a:gd name="f12" fmla="val 25"/>
                    <a:gd name="f13" fmla="val 3"/>
                    <a:gd name="f14" fmla="val 51"/>
                    <a:gd name="f15" fmla="val 76"/>
                    <a:gd name="f16" fmla="val 79"/>
                    <a:gd name="f17" fmla="+- 0 0 -90"/>
                    <a:gd name="f18" fmla="*/ f3 1 90"/>
                    <a:gd name="f19" fmla="*/ f4 1 4"/>
                    <a:gd name="f20" fmla="+- f7 0 f5"/>
                    <a:gd name="f21" fmla="+- f6 0 f5"/>
                    <a:gd name="f22" fmla="*/ f17 f0 1"/>
                    <a:gd name="f23" fmla="*/ f20 1 4"/>
                    <a:gd name="f24" fmla="*/ f21 1 90"/>
                    <a:gd name="f25" fmla="*/ 63 f21 1"/>
                    <a:gd name="f26" fmla="*/ 0 f20 1"/>
                    <a:gd name="f27" fmla="*/ 0 f21 1"/>
                    <a:gd name="f28" fmla="*/ 2 f20 1"/>
                    <a:gd name="f29" fmla="*/ 76 f21 1"/>
                    <a:gd name="f30" fmla="*/ 4 f20 1"/>
                    <a:gd name="f31" fmla="*/ f22 1 f2"/>
                    <a:gd name="f32" fmla="*/ f25 1 90"/>
                    <a:gd name="f33" fmla="*/ f26 1 4"/>
                    <a:gd name="f34" fmla="*/ f27 1 90"/>
                    <a:gd name="f35" fmla="*/ f28 1 4"/>
                    <a:gd name="f36" fmla="*/ f29 1 90"/>
                    <a:gd name="f37" fmla="*/ f30 1 4"/>
                    <a:gd name="f38" fmla="*/ 0 1 f24"/>
                    <a:gd name="f39" fmla="*/ f6 1 f24"/>
                    <a:gd name="f40" fmla="*/ 0 1 f23"/>
                    <a:gd name="f41" fmla="*/ f7 1 f23"/>
                    <a:gd name="f42" fmla="+- f31 0 f1"/>
                    <a:gd name="f43" fmla="*/ f32 1 f24"/>
                    <a:gd name="f44" fmla="*/ f33 1 f23"/>
                    <a:gd name="f45" fmla="*/ f34 1 f24"/>
                    <a:gd name="f46" fmla="*/ f35 1 f23"/>
                    <a:gd name="f47" fmla="*/ f36 1 f24"/>
                    <a:gd name="f48" fmla="*/ f37 1 f23"/>
                    <a:gd name="f49" fmla="*/ f38 f18 1"/>
                    <a:gd name="f50" fmla="*/ f39 f18 1"/>
                    <a:gd name="f51" fmla="*/ f41 f19 1"/>
                    <a:gd name="f52" fmla="*/ f40 f19 1"/>
                    <a:gd name="f53" fmla="*/ f43 f18 1"/>
                    <a:gd name="f54" fmla="*/ f44 f19 1"/>
                    <a:gd name="f55" fmla="*/ f45 f18 1"/>
                    <a:gd name="f56" fmla="*/ f46 f19 1"/>
                    <a:gd name="f57" fmla="*/ f47 f18 1"/>
                    <a:gd name="f58" fmla="*/ f48 f1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2">
                      <a:pos x="f53" y="f54"/>
                    </a:cxn>
                    <a:cxn ang="f42">
                      <a:pos x="f53" y="f54"/>
                    </a:cxn>
                    <a:cxn ang="f42">
                      <a:pos x="f55" y="f56"/>
                    </a:cxn>
                    <a:cxn ang="f42">
                      <a:pos x="f57" y="f58"/>
                    </a:cxn>
                    <a:cxn ang="f42">
                      <a:pos x="f53" y="f54"/>
                    </a:cxn>
                  </a:cxnLst>
                  <a:rect l="f49" t="f52" r="f50" b="f51"/>
                  <a:pathLst>
                    <a:path w="90" h="4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11" y="f10"/>
                        <a:pt x="f5" y="f10"/>
                      </a:cubicBezTo>
                      <a:cubicBezTo>
                        <a:pt x="f12" y="f13"/>
                        <a:pt x="f14" y="f7"/>
                        <a:pt x="f15" y="f7"/>
                      </a:cubicBezTo>
                      <a:cubicBezTo>
                        <a:pt x="f16" y="f10"/>
                        <a:pt x="f6" y="f5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98" name="Freeform 28">
                  <a:extLst>
                    <a:ext uri="{FF2B5EF4-FFF2-40B4-BE49-F238E27FC236}">
                      <a16:creationId xmlns:a16="http://schemas.microsoft.com/office/drawing/2014/main" id="{612AEFA5-EB72-4FDA-88C3-DAE9CC5F0FEF}"/>
                    </a:ext>
                  </a:extLst>
                </p:cNvPr>
                <p:cNvSpPr/>
                <p:nvPr/>
              </p:nvSpPr>
              <p:spPr>
                <a:xfrm rot="5400013">
                  <a:off x="1509244" y="5565130"/>
                  <a:ext cx="1856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3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5 f13 1"/>
                    <a:gd name="f17" fmla="*/ 0 f12 1"/>
                    <a:gd name="f18" fmla="*/ 0 f13 1"/>
                    <a:gd name="f19" fmla="*/ 1 f12 1"/>
                    <a:gd name="f20" fmla="*/ 0 1 f12"/>
                    <a:gd name="f21" fmla="*/ f7 1 f12"/>
                    <a:gd name="f22" fmla="*/ f14 1 f2"/>
                    <a:gd name="f23" fmla="*/ f16 1 5"/>
                    <a:gd name="f24" fmla="*/ f18 1 5"/>
                    <a:gd name="f25" fmla="*/ f17 1 f12"/>
                    <a:gd name="f26" fmla="*/ f19 1 f12"/>
                    <a:gd name="f27" fmla="*/ 0 1 f15"/>
                    <a:gd name="f28" fmla="*/ f6 1 f15"/>
                    <a:gd name="f29" fmla="*/ f21 f11 1"/>
                    <a:gd name="f30" fmla="*/ f20 f11 1"/>
                    <a:gd name="f31" fmla="+- f22 0 f1"/>
                    <a:gd name="f32" fmla="*/ f23 1 f15"/>
                    <a:gd name="f33" fmla="*/ f24 1 f15"/>
                    <a:gd name="f34" fmla="*/ f27 f10 1"/>
                    <a:gd name="f35" fmla="*/ f28 f10 1"/>
                    <a:gd name="f36" fmla="*/ f25 f11 1"/>
                    <a:gd name="f37" fmla="*/ f26 f11 1"/>
                    <a:gd name="f38" fmla="*/ f32 f10 1"/>
                    <a:gd name="f39" fmla="*/ f33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8" y="f36"/>
                    </a:cxn>
                    <a:cxn ang="f31">
                      <a:pos x="f38" y="f36"/>
                    </a:cxn>
                    <a:cxn ang="f31">
                      <a:pos x="f39" y="f37"/>
                    </a:cxn>
                    <a:cxn ang="f31">
                      <a:pos x="f38" y="f36"/>
                    </a:cxn>
                  </a:cxnLst>
                  <a:rect l="f34" t="f30" r="f35" b="f29"/>
                  <a:pathLst>
                    <a:path w="5" h="1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7"/>
                      </a:lnTo>
                      <a:cubicBezTo>
                        <a:pt x="f8" y="f7"/>
                        <a:pt x="f6" y="f7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99" name="Freeform 29">
                  <a:extLst>
                    <a:ext uri="{FF2B5EF4-FFF2-40B4-BE49-F238E27FC236}">
                      <a16:creationId xmlns:a16="http://schemas.microsoft.com/office/drawing/2014/main" id="{D9CAA5D0-43EC-4D4E-8DD4-C101FFCEC077}"/>
                    </a:ext>
                  </a:extLst>
                </p:cNvPr>
                <p:cNvSpPr/>
                <p:nvPr/>
              </p:nvSpPr>
              <p:spPr>
                <a:xfrm rot="5400013">
                  <a:off x="1508910" y="5423329"/>
                  <a:ext cx="1856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4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0 f13 1"/>
                    <a:gd name="f17" fmla="*/ 0 f12 1"/>
                    <a:gd name="f18" fmla="*/ 4 f13 1"/>
                    <a:gd name="f19" fmla="*/ 1 f12 1"/>
                    <a:gd name="f20" fmla="*/ 5 f13 1"/>
                    <a:gd name="f21" fmla="*/ 0 1 f12"/>
                    <a:gd name="f22" fmla="*/ f7 1 f12"/>
                    <a:gd name="f23" fmla="*/ f14 1 f2"/>
                    <a:gd name="f24" fmla="*/ f16 1 5"/>
                    <a:gd name="f25" fmla="*/ f18 1 5"/>
                    <a:gd name="f26" fmla="*/ f20 1 5"/>
                    <a:gd name="f27" fmla="*/ f17 1 f12"/>
                    <a:gd name="f28" fmla="*/ f19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40"/>
                    </a:cxn>
                    <a:cxn ang="f33">
                      <a:pos x="f43" y="f39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5" h="1">
                      <a:moveTo>
                        <a:pt x="f5" y="f5"/>
                      </a:moveTo>
                      <a:lnTo>
                        <a:pt x="f5" y="f5"/>
                      </a:lnTo>
                      <a:lnTo>
                        <a:pt x="f8" y="f7"/>
                      </a:lnTo>
                      <a:cubicBezTo>
                        <a:pt x="f8" y="f7"/>
                        <a:pt x="f8" y="f5"/>
                        <a:pt x="f6" y="f5"/>
                      </a:cubicBezTo>
                      <a:lnTo>
                        <a:pt x="f5" y="f5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00" name="Freeform 30">
                  <a:extLst>
                    <a:ext uri="{FF2B5EF4-FFF2-40B4-BE49-F238E27FC236}">
                      <a16:creationId xmlns:a16="http://schemas.microsoft.com/office/drawing/2014/main" id="{E552E59A-91FD-4203-BCDE-A2DE550376A4}"/>
                    </a:ext>
                  </a:extLst>
                </p:cNvPr>
                <p:cNvSpPr/>
                <p:nvPr/>
              </p:nvSpPr>
              <p:spPr>
                <a:xfrm rot="5400013">
                  <a:off x="1500484" y="5544062"/>
                  <a:ext cx="17300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7"/>
                    <a:gd name="f7" fmla="val 2"/>
                    <a:gd name="f8" fmla="val 6"/>
                    <a:gd name="f9" fmla="val 25"/>
                    <a:gd name="f10" fmla="val 36"/>
                    <a:gd name="f11" fmla="val 1"/>
                    <a:gd name="f12" fmla="val 33"/>
                    <a:gd name="f13" fmla="val 18"/>
                    <a:gd name="f14" fmla="+- 0 0 -90"/>
                    <a:gd name="f15" fmla="*/ f3 1 47"/>
                    <a:gd name="f16" fmla="*/ f4 1 2"/>
                    <a:gd name="f17" fmla="+- f7 0 f5"/>
                    <a:gd name="f18" fmla="+- f6 0 f5"/>
                    <a:gd name="f19" fmla="*/ f14 f0 1"/>
                    <a:gd name="f20" fmla="*/ f17 1 2"/>
                    <a:gd name="f21" fmla="*/ f18 1 47"/>
                    <a:gd name="f22" fmla="*/ 6 f18 1"/>
                    <a:gd name="f23" fmla="*/ 2 f17 1"/>
                    <a:gd name="f24" fmla="*/ 47 f18 1"/>
                    <a:gd name="f25" fmla="*/ 0 f17 1"/>
                    <a:gd name="f26" fmla="*/ 2 f18 1"/>
                    <a:gd name="f27" fmla="*/ 1 f17 1"/>
                    <a:gd name="f28" fmla="*/ f19 1 f2"/>
                    <a:gd name="f29" fmla="*/ f22 1 47"/>
                    <a:gd name="f30" fmla="*/ f23 1 2"/>
                    <a:gd name="f31" fmla="*/ f24 1 47"/>
                    <a:gd name="f32" fmla="*/ f25 1 2"/>
                    <a:gd name="f33" fmla="*/ f26 1 47"/>
                    <a:gd name="f34" fmla="*/ f27 1 2"/>
                    <a:gd name="f35" fmla="*/ 0 1 f21"/>
                    <a:gd name="f36" fmla="*/ f6 1 f21"/>
                    <a:gd name="f37" fmla="*/ 0 1 f20"/>
                    <a:gd name="f38" fmla="*/ f7 1 f20"/>
                    <a:gd name="f39" fmla="+- f28 0 f1"/>
                    <a:gd name="f40" fmla="*/ f29 1 f21"/>
                    <a:gd name="f41" fmla="*/ f30 1 f20"/>
                    <a:gd name="f42" fmla="*/ f31 1 f21"/>
                    <a:gd name="f43" fmla="*/ f32 1 f20"/>
                    <a:gd name="f44" fmla="*/ f33 1 f21"/>
                    <a:gd name="f45" fmla="*/ f34 1 f20"/>
                    <a:gd name="f46" fmla="*/ f35 f15 1"/>
                    <a:gd name="f47" fmla="*/ f36 f15 1"/>
                    <a:gd name="f48" fmla="*/ f38 f16 1"/>
                    <a:gd name="f49" fmla="*/ f37 f16 1"/>
                    <a:gd name="f50" fmla="*/ f40 f15 1"/>
                    <a:gd name="f51" fmla="*/ f41 f16 1"/>
                    <a:gd name="f52" fmla="*/ f42 f15 1"/>
                    <a:gd name="f53" fmla="*/ f43 f16 1"/>
                    <a:gd name="f54" fmla="*/ f44 f15 1"/>
                    <a:gd name="f55" fmla="*/ f45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50" y="f51"/>
                    </a:cxn>
                    <a:cxn ang="f39">
                      <a:pos x="f50" y="f51"/>
                    </a:cxn>
                    <a:cxn ang="f39">
                      <a:pos x="f52" y="f53"/>
                    </a:cxn>
                    <a:cxn ang="f39">
                      <a:pos x="f54" y="f55"/>
                    </a:cxn>
                    <a:cxn ang="f39">
                      <a:pos x="f50" y="f51"/>
                    </a:cxn>
                  </a:cxnLst>
                  <a:rect l="f46" t="f49" r="f47" b="f48"/>
                  <a:pathLst>
                    <a:path w="47" h="2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9" y="f7"/>
                        <a:pt x="f10" y="f11"/>
                        <a:pt x="f6" y="f5"/>
                      </a:cubicBezTo>
                      <a:cubicBezTo>
                        <a:pt x="f12" y="f5"/>
                        <a:pt x="f13" y="f11"/>
                        <a:pt x="f7" y="f11"/>
                      </a:cubicBezTo>
                      <a:cubicBezTo>
                        <a:pt x="f5" y="f11"/>
                        <a:pt x="f5" y="f7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01" name="Freeform 31">
                  <a:extLst>
                    <a:ext uri="{FF2B5EF4-FFF2-40B4-BE49-F238E27FC236}">
                      <a16:creationId xmlns:a16="http://schemas.microsoft.com/office/drawing/2014/main" id="{4858558B-E0E4-4698-8474-75DA784395A5}"/>
                    </a:ext>
                  </a:extLst>
                </p:cNvPr>
                <p:cNvSpPr/>
                <p:nvPr/>
              </p:nvSpPr>
              <p:spPr>
                <a:xfrm rot="5400013">
                  <a:off x="1505761" y="5485348"/>
                  <a:ext cx="12362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3"/>
                    <a:gd name="f7" fmla="val 3"/>
                    <a:gd name="f8" fmla="val 1"/>
                    <a:gd name="f9" fmla="val 10"/>
                    <a:gd name="f10" fmla="val 2"/>
                    <a:gd name="f11" fmla="val 21"/>
                    <a:gd name="f12" fmla="val 23"/>
                    <a:gd name="f13" fmla="+- 0 0 -90"/>
                    <a:gd name="f14" fmla="*/ f3 1 33"/>
                    <a:gd name="f15" fmla="*/ f4 1 3"/>
                    <a:gd name="f16" fmla="+- f7 0 f5"/>
                    <a:gd name="f17" fmla="+- f6 0 f5"/>
                    <a:gd name="f18" fmla="*/ f13 f0 1"/>
                    <a:gd name="f19" fmla="*/ f16 1 3"/>
                    <a:gd name="f20" fmla="*/ f17 1 33"/>
                    <a:gd name="f21" fmla="*/ 0 f17 1"/>
                    <a:gd name="f22" fmla="*/ 1 f16 1"/>
                    <a:gd name="f23" fmla="*/ 33 f17 1"/>
                    <a:gd name="f24" fmla="*/ 3 f16 1"/>
                    <a:gd name="f25" fmla="*/ f18 1 f2"/>
                    <a:gd name="f26" fmla="*/ f21 1 33"/>
                    <a:gd name="f27" fmla="*/ f22 1 3"/>
                    <a:gd name="f28" fmla="*/ f23 1 33"/>
                    <a:gd name="f29" fmla="*/ f24 1 3"/>
                    <a:gd name="f30" fmla="*/ 0 1 f20"/>
                    <a:gd name="f31" fmla="*/ f6 1 f20"/>
                    <a:gd name="f32" fmla="*/ 0 1 f19"/>
                    <a:gd name="f33" fmla="*/ f7 1 f19"/>
                    <a:gd name="f34" fmla="+- f25 0 f1"/>
                    <a:gd name="f35" fmla="*/ f26 1 f20"/>
                    <a:gd name="f36" fmla="*/ f27 1 f19"/>
                    <a:gd name="f37" fmla="*/ f28 1 f20"/>
                    <a:gd name="f38" fmla="*/ f29 1 f19"/>
                    <a:gd name="f39" fmla="*/ f30 f14 1"/>
                    <a:gd name="f40" fmla="*/ f31 f14 1"/>
                    <a:gd name="f41" fmla="*/ f33 f15 1"/>
                    <a:gd name="f42" fmla="*/ f32 f15 1"/>
                    <a:gd name="f43" fmla="*/ f35 f14 1"/>
                    <a:gd name="f44" fmla="*/ f36 f15 1"/>
                    <a:gd name="f45" fmla="*/ f37 f14 1"/>
                    <a:gd name="f46" fmla="*/ f38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4">
                      <a:pos x="f43" y="f44"/>
                    </a:cxn>
                    <a:cxn ang="f34">
                      <a:pos x="f43" y="f44"/>
                    </a:cxn>
                    <a:cxn ang="f34">
                      <a:pos x="f45" y="f46"/>
                    </a:cxn>
                    <a:cxn ang="f34">
                      <a:pos x="f43" y="f44"/>
                    </a:cxn>
                  </a:cxnLst>
                  <a:rect l="f39" t="f42" r="f40" b="f41"/>
                  <a:pathLst>
                    <a:path w="33" h="3">
                      <a:moveTo>
                        <a:pt x="f5" y="f8"/>
                      </a:moveTo>
                      <a:lnTo>
                        <a:pt x="f5" y="f8"/>
                      </a:lnTo>
                      <a:cubicBezTo>
                        <a:pt x="f9" y="f10"/>
                        <a:pt x="f11" y="f7"/>
                        <a:pt x="f6" y="f7"/>
                      </a:cubicBezTo>
                      <a:cubicBezTo>
                        <a:pt x="f12" y="f10"/>
                        <a:pt x="f7" y="f5"/>
                        <a:pt x="f5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02" name="Freeform 32">
                  <a:extLst>
                    <a:ext uri="{FF2B5EF4-FFF2-40B4-BE49-F238E27FC236}">
                      <a16:creationId xmlns:a16="http://schemas.microsoft.com/office/drawing/2014/main" id="{D83A13B3-12D8-4254-9129-2AA68921DE3F}"/>
                    </a:ext>
                  </a:extLst>
                </p:cNvPr>
                <p:cNvSpPr/>
                <p:nvPr/>
              </p:nvSpPr>
              <p:spPr>
                <a:xfrm rot="5400013">
                  <a:off x="1510013" y="5562688"/>
                  <a:ext cx="2468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"/>
                    <a:gd name="f7" fmla="val 1"/>
                    <a:gd name="f8" fmla="val 3"/>
                    <a:gd name="f9" fmla="+- 0 0 -90"/>
                    <a:gd name="f10" fmla="*/ f3 1 6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6"/>
                    <a:gd name="f16" fmla="*/ 3 f13 1"/>
                    <a:gd name="f17" fmla="*/ 1 f12 1"/>
                    <a:gd name="f18" fmla="*/ 6 f13 1"/>
                    <a:gd name="f19" fmla="*/ 0 1 f12"/>
                    <a:gd name="f20" fmla="*/ f7 1 f12"/>
                    <a:gd name="f21" fmla="*/ f14 1 f2"/>
                    <a:gd name="f22" fmla="*/ f16 1 6"/>
                    <a:gd name="f23" fmla="*/ f18 1 6"/>
                    <a:gd name="f24" fmla="*/ f17 1 f12"/>
                    <a:gd name="f25" fmla="*/ 0 1 f15"/>
                    <a:gd name="f26" fmla="*/ f6 1 f15"/>
                    <a:gd name="f27" fmla="*/ f20 f11 1"/>
                    <a:gd name="f28" fmla="*/ f19 f11 1"/>
                    <a:gd name="f29" fmla="+- f21 0 f1"/>
                    <a:gd name="f30" fmla="*/ f22 1 f15"/>
                    <a:gd name="f31" fmla="*/ f23 1 f15"/>
                    <a:gd name="f32" fmla="*/ f25 f10 1"/>
                    <a:gd name="f33" fmla="*/ f26 f10 1"/>
                    <a:gd name="f34" fmla="*/ f24 f11 1"/>
                    <a:gd name="f35" fmla="*/ f30 f10 1"/>
                    <a:gd name="f36" fmla="*/ f31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35" y="f34"/>
                    </a:cxn>
                    <a:cxn ang="f29">
                      <a:pos x="f35" y="f34"/>
                    </a:cxn>
                    <a:cxn ang="f29">
                      <a:pos x="f36" y="f34"/>
                    </a:cxn>
                    <a:cxn ang="f29">
                      <a:pos x="f35" y="f34"/>
                    </a:cxn>
                  </a:cxnLst>
                  <a:rect l="f32" t="f28" r="f33" b="f27"/>
                  <a:pathLst>
                    <a:path w="6" h="1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7"/>
                      </a:lnTo>
                      <a:cubicBezTo>
                        <a:pt x="f5" y="f5"/>
                        <a:pt x="f5" y="f7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03" name="Freeform 33">
                  <a:extLst>
                    <a:ext uri="{FF2B5EF4-FFF2-40B4-BE49-F238E27FC236}">
                      <a16:creationId xmlns:a16="http://schemas.microsoft.com/office/drawing/2014/main" id="{93BCFA8E-9F85-43E6-8E6E-92D1CE6B8E4C}"/>
                    </a:ext>
                  </a:extLst>
                </p:cNvPr>
                <p:cNvSpPr/>
                <p:nvPr/>
              </p:nvSpPr>
              <p:spPr>
                <a:xfrm rot="5400013">
                  <a:off x="1504979" y="5558276"/>
                  <a:ext cx="11128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1"/>
                    <a:gd name="f7" fmla="val 3"/>
                    <a:gd name="f8" fmla="val 25"/>
                    <a:gd name="f9" fmla="val 15"/>
                    <a:gd name="f10" fmla="val 1"/>
                    <a:gd name="f11" fmla="val 8"/>
                    <a:gd name="f12" fmla="val 2"/>
                    <a:gd name="f13" fmla="val 11"/>
                    <a:gd name="f14" fmla="val 22"/>
                    <a:gd name="f15" fmla="val 29"/>
                    <a:gd name="f16" fmla="val 27"/>
                    <a:gd name="f17" fmla="+- 0 0 -90"/>
                    <a:gd name="f18" fmla="*/ f3 1 31"/>
                    <a:gd name="f19" fmla="*/ f4 1 3"/>
                    <a:gd name="f20" fmla="+- f7 0 f5"/>
                    <a:gd name="f21" fmla="+- f6 0 f5"/>
                    <a:gd name="f22" fmla="*/ f17 f0 1"/>
                    <a:gd name="f23" fmla="*/ f20 1 3"/>
                    <a:gd name="f24" fmla="*/ f21 1 31"/>
                    <a:gd name="f25" fmla="*/ 25 f21 1"/>
                    <a:gd name="f26" fmla="*/ 0 f20 1"/>
                    <a:gd name="f27" fmla="*/ 0 f21 1"/>
                    <a:gd name="f28" fmla="*/ 3 f20 1"/>
                    <a:gd name="f29" fmla="*/ 31 f21 1"/>
                    <a:gd name="f30" fmla="*/ 2 f20 1"/>
                    <a:gd name="f31" fmla="*/ f22 1 f2"/>
                    <a:gd name="f32" fmla="*/ f25 1 31"/>
                    <a:gd name="f33" fmla="*/ f26 1 3"/>
                    <a:gd name="f34" fmla="*/ f27 1 31"/>
                    <a:gd name="f35" fmla="*/ f28 1 3"/>
                    <a:gd name="f36" fmla="*/ f29 1 31"/>
                    <a:gd name="f37" fmla="*/ f30 1 3"/>
                    <a:gd name="f38" fmla="*/ 0 1 f24"/>
                    <a:gd name="f39" fmla="*/ f6 1 f24"/>
                    <a:gd name="f40" fmla="*/ 0 1 f23"/>
                    <a:gd name="f41" fmla="*/ f7 1 f23"/>
                    <a:gd name="f42" fmla="+- f31 0 f1"/>
                    <a:gd name="f43" fmla="*/ f32 1 f24"/>
                    <a:gd name="f44" fmla="*/ f33 1 f23"/>
                    <a:gd name="f45" fmla="*/ f34 1 f24"/>
                    <a:gd name="f46" fmla="*/ f35 1 f23"/>
                    <a:gd name="f47" fmla="*/ f36 1 f24"/>
                    <a:gd name="f48" fmla="*/ f37 1 f23"/>
                    <a:gd name="f49" fmla="*/ f38 f18 1"/>
                    <a:gd name="f50" fmla="*/ f39 f18 1"/>
                    <a:gd name="f51" fmla="*/ f41 f19 1"/>
                    <a:gd name="f52" fmla="*/ f40 f19 1"/>
                    <a:gd name="f53" fmla="*/ f43 f18 1"/>
                    <a:gd name="f54" fmla="*/ f44 f19 1"/>
                    <a:gd name="f55" fmla="*/ f45 f18 1"/>
                    <a:gd name="f56" fmla="*/ f46 f19 1"/>
                    <a:gd name="f57" fmla="*/ f47 f18 1"/>
                    <a:gd name="f58" fmla="*/ f48 f1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2">
                      <a:pos x="f53" y="f54"/>
                    </a:cxn>
                    <a:cxn ang="f42">
                      <a:pos x="f53" y="f54"/>
                    </a:cxn>
                    <a:cxn ang="f42">
                      <a:pos x="f55" y="f56"/>
                    </a:cxn>
                    <a:cxn ang="f42">
                      <a:pos x="f57" y="f58"/>
                    </a:cxn>
                    <a:cxn ang="f42">
                      <a:pos x="f53" y="f54"/>
                    </a:cxn>
                  </a:cxnLst>
                  <a:rect l="f49" t="f52" r="f50" b="f51"/>
                  <a:pathLst>
                    <a:path w="31" h="3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11" y="f12"/>
                        <a:pt x="f5" y="f7"/>
                      </a:cubicBezTo>
                      <a:cubicBezTo>
                        <a:pt x="f13" y="f7"/>
                        <a:pt x="f14" y="f12"/>
                        <a:pt x="f6" y="f12"/>
                      </a:cubicBezTo>
                      <a:cubicBezTo>
                        <a:pt x="f15" y="f10"/>
                        <a:pt x="f1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04" name="Freeform 34">
                  <a:extLst>
                    <a:ext uri="{FF2B5EF4-FFF2-40B4-BE49-F238E27FC236}">
                      <a16:creationId xmlns:a16="http://schemas.microsoft.com/office/drawing/2014/main" id="{628057F1-283F-4133-9C7F-4AC2934B432E}"/>
                    </a:ext>
                  </a:extLst>
                </p:cNvPr>
                <p:cNvSpPr/>
                <p:nvPr/>
              </p:nvSpPr>
              <p:spPr>
                <a:xfrm rot="5400013">
                  <a:off x="1466381" y="5404282"/>
                  <a:ext cx="73545" cy="1336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98"/>
                    <a:gd name="f7" fmla="val 27"/>
                    <a:gd name="f8" fmla="val 60"/>
                    <a:gd name="f9" fmla="val 63"/>
                    <a:gd name="f10" fmla="val 23"/>
                    <a:gd name="f11" fmla="val 113"/>
                    <a:gd name="f12" fmla="val 19"/>
                    <a:gd name="f13" fmla="val 156"/>
                    <a:gd name="f14" fmla="val 24"/>
                    <a:gd name="f15" fmla="val 21"/>
                    <a:gd name="f16" fmla="val 171"/>
                    <a:gd name="f17" fmla="val 7"/>
                    <a:gd name="f18" fmla="val 134"/>
                    <a:gd name="f19" fmla="val 133"/>
                    <a:gd name="f20" fmla="val 2"/>
                    <a:gd name="f21" fmla="val 3"/>
                    <a:gd name="f22" fmla="val 89"/>
                    <a:gd name="f23" fmla="val 6"/>
                    <a:gd name="f24" fmla="val 104"/>
                    <a:gd name="f25" fmla="val 8"/>
                    <a:gd name="f26" fmla="val 186"/>
                    <a:gd name="f27" fmla="val 11"/>
                    <a:gd name="f28" fmla="val 149"/>
                    <a:gd name="f29" fmla="val 14"/>
                    <a:gd name="f30" fmla="val 91"/>
                    <a:gd name="f31" fmla="val 16"/>
                    <a:gd name="f32" fmla="val 102"/>
                    <a:gd name="f33" fmla="val 13"/>
                    <a:gd name="f34" fmla="val 74"/>
                    <a:gd name="f35" fmla="val 97"/>
                    <a:gd name="f36" fmla="val 18"/>
                    <a:gd name="f37" fmla="val 25"/>
                    <a:gd name="f38" fmla="val 64"/>
                    <a:gd name="f39" fmla="val 46"/>
                    <a:gd name="f40" fmla="val 26"/>
                    <a:gd name="f41" fmla="+- 0 0 -90"/>
                    <a:gd name="f42" fmla="*/ f3 1 198"/>
                    <a:gd name="f43" fmla="*/ f4 1 27"/>
                    <a:gd name="f44" fmla="+- f7 0 f5"/>
                    <a:gd name="f45" fmla="+- f6 0 f5"/>
                    <a:gd name="f46" fmla="*/ f41 f0 1"/>
                    <a:gd name="f47" fmla="*/ f45 1 198"/>
                    <a:gd name="f48" fmla="*/ f44 1 27"/>
                    <a:gd name="f49" fmla="*/ 60 f45 1"/>
                    <a:gd name="f50" fmla="*/ 27 f44 1"/>
                    <a:gd name="f51" fmla="*/ 156 f45 1"/>
                    <a:gd name="f52" fmla="*/ 24 f44 1"/>
                    <a:gd name="f53" fmla="*/ 134 f45 1"/>
                    <a:gd name="f54" fmla="*/ 0 f44 1"/>
                    <a:gd name="f55" fmla="*/ 89 f45 1"/>
                    <a:gd name="f56" fmla="*/ 6 f44 1"/>
                    <a:gd name="f57" fmla="*/ 149 f45 1"/>
                    <a:gd name="f58" fmla="*/ 14 f44 1"/>
                    <a:gd name="f59" fmla="*/ 74 f45 1"/>
                    <a:gd name="f60" fmla="*/ 11 f44 1"/>
                    <a:gd name="f61" fmla="*/ 13 f45 1"/>
                    <a:gd name="f62" fmla="*/ 25 f44 1"/>
                    <a:gd name="f63" fmla="*/ 63 f45 1"/>
                    <a:gd name="f64" fmla="*/ 23 f44 1"/>
                    <a:gd name="f65" fmla="*/ f46 1 f2"/>
                    <a:gd name="f66" fmla="*/ f49 1 198"/>
                    <a:gd name="f67" fmla="*/ f50 1 27"/>
                    <a:gd name="f68" fmla="*/ f51 1 198"/>
                    <a:gd name="f69" fmla="*/ f52 1 27"/>
                    <a:gd name="f70" fmla="*/ f53 1 198"/>
                    <a:gd name="f71" fmla="*/ f54 1 27"/>
                    <a:gd name="f72" fmla="*/ f55 1 198"/>
                    <a:gd name="f73" fmla="*/ f56 1 27"/>
                    <a:gd name="f74" fmla="*/ f57 1 198"/>
                    <a:gd name="f75" fmla="*/ f58 1 27"/>
                    <a:gd name="f76" fmla="*/ f59 1 198"/>
                    <a:gd name="f77" fmla="*/ f60 1 27"/>
                    <a:gd name="f78" fmla="*/ f61 1 198"/>
                    <a:gd name="f79" fmla="*/ f62 1 27"/>
                    <a:gd name="f80" fmla="*/ f63 1 198"/>
                    <a:gd name="f81" fmla="*/ f64 1 27"/>
                    <a:gd name="f82" fmla="*/ 0 1 f47"/>
                    <a:gd name="f83" fmla="*/ f6 1 f47"/>
                    <a:gd name="f84" fmla="*/ 0 1 f48"/>
                    <a:gd name="f85" fmla="*/ f7 1 f48"/>
                    <a:gd name="f86" fmla="+- f65 0 f1"/>
                    <a:gd name="f87" fmla="*/ f66 1 f47"/>
                    <a:gd name="f88" fmla="*/ f67 1 f48"/>
                    <a:gd name="f89" fmla="*/ f68 1 f47"/>
                    <a:gd name="f90" fmla="*/ f69 1 f48"/>
                    <a:gd name="f91" fmla="*/ f70 1 f47"/>
                    <a:gd name="f92" fmla="*/ f71 1 f48"/>
                    <a:gd name="f93" fmla="*/ f72 1 f47"/>
                    <a:gd name="f94" fmla="*/ f73 1 f48"/>
                    <a:gd name="f95" fmla="*/ f74 1 f47"/>
                    <a:gd name="f96" fmla="*/ f75 1 f48"/>
                    <a:gd name="f97" fmla="*/ f76 1 f47"/>
                    <a:gd name="f98" fmla="*/ f77 1 f48"/>
                    <a:gd name="f99" fmla="*/ f78 1 f47"/>
                    <a:gd name="f100" fmla="*/ f79 1 f48"/>
                    <a:gd name="f101" fmla="*/ f80 1 f47"/>
                    <a:gd name="f102" fmla="*/ f81 1 f48"/>
                    <a:gd name="f103" fmla="*/ f82 f42 1"/>
                    <a:gd name="f104" fmla="*/ f83 f42 1"/>
                    <a:gd name="f105" fmla="*/ f85 f43 1"/>
                    <a:gd name="f106" fmla="*/ f84 f43 1"/>
                    <a:gd name="f107" fmla="*/ f87 f42 1"/>
                    <a:gd name="f108" fmla="*/ f88 f43 1"/>
                    <a:gd name="f109" fmla="*/ f89 f42 1"/>
                    <a:gd name="f110" fmla="*/ f90 f43 1"/>
                    <a:gd name="f111" fmla="*/ f91 f42 1"/>
                    <a:gd name="f112" fmla="*/ f92 f43 1"/>
                    <a:gd name="f113" fmla="*/ f93 f42 1"/>
                    <a:gd name="f114" fmla="*/ f94 f43 1"/>
                    <a:gd name="f115" fmla="*/ f95 f42 1"/>
                    <a:gd name="f116" fmla="*/ f96 f43 1"/>
                    <a:gd name="f117" fmla="*/ f97 f42 1"/>
                    <a:gd name="f118" fmla="*/ f98 f43 1"/>
                    <a:gd name="f119" fmla="*/ f99 f42 1"/>
                    <a:gd name="f120" fmla="*/ f100 f43 1"/>
                    <a:gd name="f121" fmla="*/ f101 f42 1"/>
                    <a:gd name="f122" fmla="*/ f102 f4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86">
                      <a:pos x="f107" y="f108"/>
                    </a:cxn>
                    <a:cxn ang="f86">
                      <a:pos x="f107" y="f108"/>
                    </a:cxn>
                    <a:cxn ang="f86">
                      <a:pos x="f109" y="f110"/>
                    </a:cxn>
                    <a:cxn ang="f86">
                      <a:pos x="f111" y="f112"/>
                    </a:cxn>
                    <a:cxn ang="f86">
                      <a:pos x="f113" y="f114"/>
                    </a:cxn>
                    <a:cxn ang="f86">
                      <a:pos x="f115" y="f116"/>
                    </a:cxn>
                    <a:cxn ang="f86">
                      <a:pos x="f117" y="f118"/>
                    </a:cxn>
                    <a:cxn ang="f86">
                      <a:pos x="f119" y="f120"/>
                    </a:cxn>
                    <a:cxn ang="f86">
                      <a:pos x="f121" y="f122"/>
                    </a:cxn>
                    <a:cxn ang="f86">
                      <a:pos x="f107" y="f108"/>
                    </a:cxn>
                  </a:cxnLst>
                  <a:rect l="f103" t="f106" r="f104" b="f105"/>
                  <a:pathLst>
                    <a:path w="198" h="27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9" y="f10"/>
                        <a:pt x="f11" y="f12"/>
                        <a:pt x="f13" y="f14"/>
                      </a:cubicBezTo>
                      <a:cubicBezTo>
                        <a:pt x="f6" y="f15"/>
                        <a:pt x="f16" y="f17"/>
                        <a:pt x="f18" y="f5"/>
                      </a:cubicBezTo>
                      <a:cubicBezTo>
                        <a:pt x="f19" y="f20"/>
                        <a:pt x="f19" y="f21"/>
                        <a:pt x="f22" y="f23"/>
                      </a:cubicBezTo>
                      <a:cubicBezTo>
                        <a:pt x="f24" y="f25"/>
                        <a:pt x="f26" y="f27"/>
                        <a:pt x="f28" y="f29"/>
                      </a:cubicBezTo>
                      <a:cubicBezTo>
                        <a:pt x="f30" y="f31"/>
                        <a:pt x="f32" y="f33"/>
                        <a:pt x="f34" y="f27"/>
                      </a:cubicBezTo>
                      <a:cubicBezTo>
                        <a:pt x="f35" y="f31"/>
                        <a:pt x="f5" y="f36"/>
                        <a:pt x="f33" y="f37"/>
                      </a:cubicBezTo>
                      <a:lnTo>
                        <a:pt x="f9" y="f10"/>
                      </a:lnTo>
                      <a:cubicBezTo>
                        <a:pt x="f38" y="f14"/>
                        <a:pt x="f39" y="f40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05" name="Freeform 35">
                  <a:extLst>
                    <a:ext uri="{FF2B5EF4-FFF2-40B4-BE49-F238E27FC236}">
                      <a16:creationId xmlns:a16="http://schemas.microsoft.com/office/drawing/2014/main" id="{D93A9D86-0063-4222-A159-13C5FACDBA86}"/>
                    </a:ext>
                  </a:extLst>
                </p:cNvPr>
                <p:cNvSpPr/>
                <p:nvPr/>
              </p:nvSpPr>
              <p:spPr>
                <a:xfrm rot="5400013">
                  <a:off x="1492699" y="5441380"/>
                  <a:ext cx="37078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0"/>
                    <a:gd name="f7" fmla="val 6"/>
                    <a:gd name="f8" fmla="val 82"/>
                    <a:gd name="f9" fmla="val 79"/>
                    <a:gd name="f10" fmla="val 5"/>
                    <a:gd name="f11" fmla="val 65"/>
                    <a:gd name="f12" fmla="val 4"/>
                    <a:gd name="f13" fmla="val 38"/>
                    <a:gd name="f14" fmla="val 8"/>
                    <a:gd name="f15" fmla="val 2"/>
                    <a:gd name="f16" fmla="val 88"/>
                    <a:gd name="f17" fmla="+- 0 0 -90"/>
                    <a:gd name="f18" fmla="*/ f3 1 100"/>
                    <a:gd name="f19" fmla="*/ f4 1 6"/>
                    <a:gd name="f20" fmla="+- f7 0 f5"/>
                    <a:gd name="f21" fmla="+- f6 0 f5"/>
                    <a:gd name="f22" fmla="*/ f17 f0 1"/>
                    <a:gd name="f23" fmla="*/ f20 1 6"/>
                    <a:gd name="f24" fmla="*/ f21 1 100"/>
                    <a:gd name="f25" fmla="*/ 82 f21 1"/>
                    <a:gd name="f26" fmla="*/ 6 f20 1"/>
                    <a:gd name="f27" fmla="*/ 100 f21 1"/>
                    <a:gd name="f28" fmla="*/ 38 f21 1"/>
                    <a:gd name="f29" fmla="*/ 0 f20 1"/>
                    <a:gd name="f30" fmla="*/ 0 f21 1"/>
                    <a:gd name="f31" fmla="*/ 5 f20 1"/>
                    <a:gd name="f32" fmla="*/ 88 f21 1"/>
                    <a:gd name="f33" fmla="*/ f22 1 f2"/>
                    <a:gd name="f34" fmla="*/ f25 1 100"/>
                    <a:gd name="f35" fmla="*/ f26 1 6"/>
                    <a:gd name="f36" fmla="*/ f27 1 100"/>
                    <a:gd name="f37" fmla="*/ f28 1 100"/>
                    <a:gd name="f38" fmla="*/ f29 1 6"/>
                    <a:gd name="f39" fmla="*/ f30 1 100"/>
                    <a:gd name="f40" fmla="*/ f31 1 6"/>
                    <a:gd name="f41" fmla="*/ f32 1 100"/>
                    <a:gd name="f42" fmla="*/ 0 1 f24"/>
                    <a:gd name="f43" fmla="*/ f6 1 f24"/>
                    <a:gd name="f44" fmla="*/ 0 1 f23"/>
                    <a:gd name="f45" fmla="*/ f7 1 f23"/>
                    <a:gd name="f46" fmla="+- f33 0 f1"/>
                    <a:gd name="f47" fmla="*/ f34 1 f24"/>
                    <a:gd name="f48" fmla="*/ f35 1 f23"/>
                    <a:gd name="f49" fmla="*/ f36 1 f24"/>
                    <a:gd name="f50" fmla="*/ f37 1 f24"/>
                    <a:gd name="f51" fmla="*/ f38 1 f23"/>
                    <a:gd name="f52" fmla="*/ f39 1 f24"/>
                    <a:gd name="f53" fmla="*/ f40 1 f23"/>
                    <a:gd name="f54" fmla="*/ f41 1 f24"/>
                    <a:gd name="f55" fmla="*/ f42 f18 1"/>
                    <a:gd name="f56" fmla="*/ f43 f18 1"/>
                    <a:gd name="f57" fmla="*/ f45 f19 1"/>
                    <a:gd name="f58" fmla="*/ f44 f19 1"/>
                    <a:gd name="f59" fmla="*/ f47 f18 1"/>
                    <a:gd name="f60" fmla="*/ f48 f19 1"/>
                    <a:gd name="f61" fmla="*/ f49 f18 1"/>
                    <a:gd name="f62" fmla="*/ f50 f18 1"/>
                    <a:gd name="f63" fmla="*/ f51 f19 1"/>
                    <a:gd name="f64" fmla="*/ f52 f18 1"/>
                    <a:gd name="f65" fmla="*/ f53 f19 1"/>
                    <a:gd name="f66" fmla="*/ f54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6">
                      <a:pos x="f59" y="f60"/>
                    </a:cxn>
                    <a:cxn ang="f46">
                      <a:pos x="f59" y="f60"/>
                    </a:cxn>
                    <a:cxn ang="f46">
                      <a:pos x="f61" y="f60"/>
                    </a:cxn>
                    <a:cxn ang="f46">
                      <a:pos x="f62" y="f63"/>
                    </a:cxn>
                    <a:cxn ang="f46">
                      <a:pos x="f64" y="f65"/>
                    </a:cxn>
                    <a:cxn ang="f46">
                      <a:pos x="f66" y="f60"/>
                    </a:cxn>
                    <a:cxn ang="f46">
                      <a:pos x="f59" y="f60"/>
                    </a:cxn>
                  </a:cxnLst>
                  <a:rect l="f55" t="f58" r="f56" b="f57"/>
                  <a:pathLst>
                    <a:path w="100" h="6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7"/>
                      </a:lnTo>
                      <a:cubicBezTo>
                        <a:pt x="f9" y="f10"/>
                        <a:pt x="f11" y="f12"/>
                        <a:pt x="f13" y="f5"/>
                      </a:cubicBezTo>
                      <a:cubicBezTo>
                        <a:pt x="f14" y="f15"/>
                        <a:pt x="f15" y="f12"/>
                        <a:pt x="f5" y="f10"/>
                      </a:cubicBezTo>
                      <a:lnTo>
                        <a:pt x="f16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06" name="Freeform 36">
                  <a:extLst>
                    <a:ext uri="{FF2B5EF4-FFF2-40B4-BE49-F238E27FC236}">
                      <a16:creationId xmlns:a16="http://schemas.microsoft.com/office/drawing/2014/main" id="{C3725398-EA43-4D8C-9E44-CC1581853D0A}"/>
                    </a:ext>
                  </a:extLst>
                </p:cNvPr>
                <p:cNvSpPr/>
                <p:nvPr/>
              </p:nvSpPr>
              <p:spPr>
                <a:xfrm rot="5400013">
                  <a:off x="1481455" y="5484086"/>
                  <a:ext cx="52532" cy="703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42"/>
                    <a:gd name="f7" fmla="val 14"/>
                    <a:gd name="f8" fmla="val 80"/>
                    <a:gd name="f9" fmla="val 3"/>
                    <a:gd name="f10" fmla="val 66"/>
                    <a:gd name="f11" fmla="val 7"/>
                    <a:gd name="f12" fmla="val 23"/>
                    <a:gd name="f13" fmla="val 9"/>
                    <a:gd name="f14" fmla="val 49"/>
                    <a:gd name="f15" fmla="val 102"/>
                    <a:gd name="f16" fmla="val 86"/>
                    <a:gd name="f17" fmla="val 10"/>
                    <a:gd name="f18" fmla="val 118"/>
                    <a:gd name="f19" fmla="val 8"/>
                    <a:gd name="f20" fmla="val 33"/>
                    <a:gd name="f21" fmla="val 6"/>
                    <a:gd name="f22" fmla="val 81"/>
                    <a:gd name="f23" fmla="val 97"/>
                    <a:gd name="f24" fmla="val 112"/>
                    <a:gd name="f25" fmla="val 2"/>
                    <a:gd name="f26" fmla="val 127"/>
                    <a:gd name="f27" fmla="val 111"/>
                    <a:gd name="f28" fmla="val 1"/>
                    <a:gd name="f29" fmla="val 83"/>
                    <a:gd name="f30" fmla="val 85"/>
                    <a:gd name="f31" fmla="val 89"/>
                    <a:gd name="f32" fmla="val 90"/>
                    <a:gd name="f33" fmla="val 84"/>
                    <a:gd name="f34" fmla="val 82"/>
                    <a:gd name="f35" fmla="val 56"/>
                    <a:gd name="f36" fmla="val 76"/>
                    <a:gd name="f37" fmla="val 18"/>
                    <a:gd name="f38" fmla="val 40"/>
                    <a:gd name="f39" fmla="+- 0 0 -90"/>
                    <a:gd name="f40" fmla="*/ f3 1 142"/>
                    <a:gd name="f41" fmla="*/ f4 1 14"/>
                    <a:gd name="f42" fmla="+- f7 0 f5"/>
                    <a:gd name="f43" fmla="+- f6 0 f5"/>
                    <a:gd name="f44" fmla="*/ f39 f0 1"/>
                    <a:gd name="f45" fmla="*/ f43 1 142"/>
                    <a:gd name="f46" fmla="*/ f42 1 14"/>
                    <a:gd name="f47" fmla="*/ 80 f43 1"/>
                    <a:gd name="f48" fmla="*/ 3 f42 1"/>
                    <a:gd name="f49" fmla="*/ 49 f43 1"/>
                    <a:gd name="f50" fmla="*/ 14 f42 1"/>
                    <a:gd name="f51" fmla="*/ 118 f43 1"/>
                    <a:gd name="f52" fmla="*/ 8 f42 1"/>
                    <a:gd name="f53" fmla="*/ 81 f43 1"/>
                    <a:gd name="f54" fmla="*/ 127 f43 1"/>
                    <a:gd name="f55" fmla="*/ 2 f42 1"/>
                    <a:gd name="f56" fmla="*/ 83 f43 1"/>
                    <a:gd name="f57" fmla="*/ 0 f42 1"/>
                    <a:gd name="f58" fmla="*/ 85 f43 1"/>
                    <a:gd name="f59" fmla="*/ 1 f42 1"/>
                    <a:gd name="f60" fmla="*/ 86 f43 1"/>
                    <a:gd name="f61" fmla="*/ 84 f43 1"/>
                    <a:gd name="f62" fmla="*/ 0 f43 1"/>
                    <a:gd name="f63" fmla="*/ f44 1 f2"/>
                    <a:gd name="f64" fmla="*/ f47 1 142"/>
                    <a:gd name="f65" fmla="*/ f48 1 14"/>
                    <a:gd name="f66" fmla="*/ f49 1 142"/>
                    <a:gd name="f67" fmla="*/ f50 1 14"/>
                    <a:gd name="f68" fmla="*/ f51 1 142"/>
                    <a:gd name="f69" fmla="*/ f52 1 14"/>
                    <a:gd name="f70" fmla="*/ f53 1 142"/>
                    <a:gd name="f71" fmla="*/ f54 1 142"/>
                    <a:gd name="f72" fmla="*/ f55 1 14"/>
                    <a:gd name="f73" fmla="*/ f56 1 142"/>
                    <a:gd name="f74" fmla="*/ f57 1 14"/>
                    <a:gd name="f75" fmla="*/ f58 1 142"/>
                    <a:gd name="f76" fmla="*/ f59 1 14"/>
                    <a:gd name="f77" fmla="*/ f60 1 142"/>
                    <a:gd name="f78" fmla="*/ f61 1 142"/>
                    <a:gd name="f79" fmla="*/ f62 1 142"/>
                    <a:gd name="f80" fmla="*/ 0 1 f45"/>
                    <a:gd name="f81" fmla="*/ f6 1 f45"/>
                    <a:gd name="f82" fmla="*/ 0 1 f46"/>
                    <a:gd name="f83" fmla="*/ f7 1 f46"/>
                    <a:gd name="f84" fmla="+- f63 0 f1"/>
                    <a:gd name="f85" fmla="*/ f64 1 f45"/>
                    <a:gd name="f86" fmla="*/ f65 1 f46"/>
                    <a:gd name="f87" fmla="*/ f66 1 f45"/>
                    <a:gd name="f88" fmla="*/ f67 1 f46"/>
                    <a:gd name="f89" fmla="*/ f68 1 f45"/>
                    <a:gd name="f90" fmla="*/ f69 1 f46"/>
                    <a:gd name="f91" fmla="*/ f70 1 f45"/>
                    <a:gd name="f92" fmla="*/ f71 1 f45"/>
                    <a:gd name="f93" fmla="*/ f72 1 f46"/>
                    <a:gd name="f94" fmla="*/ f73 1 f45"/>
                    <a:gd name="f95" fmla="*/ f74 1 f46"/>
                    <a:gd name="f96" fmla="*/ f75 1 f45"/>
                    <a:gd name="f97" fmla="*/ f76 1 f46"/>
                    <a:gd name="f98" fmla="*/ f77 1 f45"/>
                    <a:gd name="f99" fmla="*/ f78 1 f45"/>
                    <a:gd name="f100" fmla="*/ f79 1 f45"/>
                    <a:gd name="f101" fmla="*/ f80 f40 1"/>
                    <a:gd name="f102" fmla="*/ f81 f40 1"/>
                    <a:gd name="f103" fmla="*/ f83 f41 1"/>
                    <a:gd name="f104" fmla="*/ f82 f41 1"/>
                    <a:gd name="f105" fmla="*/ f85 f40 1"/>
                    <a:gd name="f106" fmla="*/ f86 f41 1"/>
                    <a:gd name="f107" fmla="*/ f87 f40 1"/>
                    <a:gd name="f108" fmla="*/ f88 f41 1"/>
                    <a:gd name="f109" fmla="*/ f89 f40 1"/>
                    <a:gd name="f110" fmla="*/ f90 f41 1"/>
                    <a:gd name="f111" fmla="*/ f91 f40 1"/>
                    <a:gd name="f112" fmla="*/ f92 f40 1"/>
                    <a:gd name="f113" fmla="*/ f93 f41 1"/>
                    <a:gd name="f114" fmla="*/ f94 f40 1"/>
                    <a:gd name="f115" fmla="*/ f95 f41 1"/>
                    <a:gd name="f116" fmla="*/ f96 f40 1"/>
                    <a:gd name="f117" fmla="*/ f97 f41 1"/>
                    <a:gd name="f118" fmla="*/ f98 f40 1"/>
                    <a:gd name="f119" fmla="*/ f99 f40 1"/>
                    <a:gd name="f120" fmla="*/ f100 f4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84">
                      <a:pos x="f105" y="f106"/>
                    </a:cxn>
                    <a:cxn ang="f84">
                      <a:pos x="f105" y="f106"/>
                    </a:cxn>
                    <a:cxn ang="f84">
                      <a:pos x="f107" y="f108"/>
                    </a:cxn>
                    <a:cxn ang="f84">
                      <a:pos x="f109" y="f110"/>
                    </a:cxn>
                    <a:cxn ang="f84">
                      <a:pos x="f111" y="f106"/>
                    </a:cxn>
                    <a:cxn ang="f84">
                      <a:pos x="f112" y="f113"/>
                    </a:cxn>
                    <a:cxn ang="f84">
                      <a:pos x="f114" y="f115"/>
                    </a:cxn>
                    <a:cxn ang="f84">
                      <a:pos x="f116" y="f117"/>
                    </a:cxn>
                    <a:cxn ang="f84">
                      <a:pos x="f116" y="f117"/>
                    </a:cxn>
                    <a:cxn ang="f84">
                      <a:pos x="f116" y="f117"/>
                    </a:cxn>
                    <a:cxn ang="f84">
                      <a:pos x="f118" y="f117"/>
                    </a:cxn>
                    <a:cxn ang="f84">
                      <a:pos x="f119" y="f117"/>
                    </a:cxn>
                    <a:cxn ang="f84">
                      <a:pos x="f105" y="f106"/>
                    </a:cxn>
                    <a:cxn ang="f84">
                      <a:pos x="f119" y="f117"/>
                    </a:cxn>
                    <a:cxn ang="f84">
                      <a:pos x="f116" y="f117"/>
                    </a:cxn>
                    <a:cxn ang="f84">
                      <a:pos x="f116" y="f117"/>
                    </a:cxn>
                    <a:cxn ang="f84">
                      <a:pos x="f120" y="f106"/>
                    </a:cxn>
                    <a:cxn ang="f84">
                      <a:pos x="f105" y="f106"/>
                    </a:cxn>
                  </a:cxnLst>
                  <a:rect l="f101" t="f104" r="f102" b="f103"/>
                  <a:pathLst>
                    <a:path w="142" h="14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11"/>
                        <a:pt x="f12" y="f13"/>
                        <a:pt x="f14" y="f7"/>
                      </a:cubicBezTo>
                      <a:cubicBezTo>
                        <a:pt x="f15" y="f7"/>
                        <a:pt x="f16" y="f17"/>
                        <a:pt x="f18" y="f19"/>
                      </a:cubicBezTo>
                      <a:cubicBezTo>
                        <a:pt x="f20" y="f13"/>
                        <a:pt x="f6" y="f21"/>
                        <a:pt x="f22" y="f9"/>
                      </a:cubicBezTo>
                      <a:cubicBezTo>
                        <a:pt x="f23" y="f9"/>
                        <a:pt x="f24" y="f25"/>
                        <a:pt x="f26" y="f25"/>
                      </a:cubicBezTo>
                      <a:cubicBezTo>
                        <a:pt x="f27" y="f25"/>
                        <a:pt x="f23" y="f28"/>
                        <a:pt x="f29" y="f5"/>
                      </a:cubicBezTo>
                      <a:lnTo>
                        <a:pt x="f30" y="f28"/>
                      </a:lnTo>
                      <a:lnTo>
                        <a:pt x="f30" y="f28"/>
                      </a:lnTo>
                      <a:cubicBezTo>
                        <a:pt x="f30" y="f28"/>
                        <a:pt x="f30" y="f28"/>
                        <a:pt x="f30" y="f28"/>
                      </a:cubicBezTo>
                      <a:cubicBezTo>
                        <a:pt x="f31" y="f28"/>
                        <a:pt x="f32" y="f28"/>
                        <a:pt x="f16" y="f28"/>
                      </a:cubicBezTo>
                      <a:lnTo>
                        <a:pt x="f33" y="f28"/>
                      </a:lnTo>
                      <a:cubicBezTo>
                        <a:pt x="f29" y="f25"/>
                        <a:pt x="f34" y="f25"/>
                        <a:pt x="f8" y="f9"/>
                      </a:cubicBezTo>
                      <a:cubicBezTo>
                        <a:pt x="f35" y="f25"/>
                        <a:pt x="f36" y="f25"/>
                        <a:pt x="f33" y="f28"/>
                      </a:cubicBezTo>
                      <a:cubicBezTo>
                        <a:pt x="f33" y="f28"/>
                        <a:pt x="f30" y="f28"/>
                        <a:pt x="f30" y="f28"/>
                      </a:cubicBezTo>
                      <a:lnTo>
                        <a:pt x="f30" y="f28"/>
                      </a:lnTo>
                      <a:lnTo>
                        <a:pt x="f5" y="f9"/>
                      </a:lnTo>
                      <a:cubicBezTo>
                        <a:pt x="f37" y="f9"/>
                        <a:pt x="f38" y="f9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07" name="Freeform 37">
                  <a:extLst>
                    <a:ext uri="{FF2B5EF4-FFF2-40B4-BE49-F238E27FC236}">
                      <a16:creationId xmlns:a16="http://schemas.microsoft.com/office/drawing/2014/main" id="{186EEBD5-C468-4007-BAAE-67125A9526E8}"/>
                    </a:ext>
                  </a:extLst>
                </p:cNvPr>
                <p:cNvSpPr/>
                <p:nvPr/>
              </p:nvSpPr>
              <p:spPr>
                <a:xfrm rot="5400013">
                  <a:off x="1497060" y="5647000"/>
                  <a:ext cx="3712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1"/>
                    <a:gd name="f7" fmla="val 1"/>
                    <a:gd name="f8" fmla="val 8"/>
                    <a:gd name="f9" fmla="val 2"/>
                    <a:gd name="f10" fmla="+- 0 0 -90"/>
                    <a:gd name="f11" fmla="*/ f3 1 11"/>
                    <a:gd name="f12" fmla="*/ f4 1 1"/>
                    <a:gd name="f13" fmla="+- f7 0 f5"/>
                    <a:gd name="f14" fmla="+- f6 0 f5"/>
                    <a:gd name="f15" fmla="*/ f10 f0 1"/>
                    <a:gd name="f16" fmla="*/ f14 1 11"/>
                    <a:gd name="f17" fmla="*/ 11 f14 1"/>
                    <a:gd name="f18" fmla="*/ 1 f13 1"/>
                    <a:gd name="f19" fmla="*/ 8 f14 1"/>
                    <a:gd name="f20" fmla="*/ 0 f13 1"/>
                    <a:gd name="f21" fmla="*/ 0 1 f13"/>
                    <a:gd name="f22" fmla="*/ f7 1 f13"/>
                    <a:gd name="f23" fmla="*/ f15 1 f2"/>
                    <a:gd name="f24" fmla="*/ f17 1 11"/>
                    <a:gd name="f25" fmla="*/ f19 1 11"/>
                    <a:gd name="f26" fmla="*/ f18 1 f13"/>
                    <a:gd name="f27" fmla="*/ f20 1 f13"/>
                    <a:gd name="f28" fmla="*/ 0 1 f16"/>
                    <a:gd name="f29" fmla="*/ f6 1 f16"/>
                    <a:gd name="f30" fmla="*/ f22 f12 1"/>
                    <a:gd name="f31" fmla="*/ f21 f12 1"/>
                    <a:gd name="f32" fmla="+- f23 0 f1"/>
                    <a:gd name="f33" fmla="*/ f24 1 f16"/>
                    <a:gd name="f34" fmla="*/ f25 1 f16"/>
                    <a:gd name="f35" fmla="*/ f28 f11 1"/>
                    <a:gd name="f36" fmla="*/ f29 f11 1"/>
                    <a:gd name="f37" fmla="*/ f26 f12 1"/>
                    <a:gd name="f38" fmla="*/ f27 f12 1"/>
                    <a:gd name="f39" fmla="*/ f33 f11 1"/>
                    <a:gd name="f40" fmla="*/ f34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9" y="f37"/>
                    </a:cxn>
                    <a:cxn ang="f32">
                      <a:pos x="f39" y="f37"/>
                    </a:cxn>
                    <a:cxn ang="f32">
                      <a:pos x="f40" y="f38"/>
                    </a:cxn>
                    <a:cxn ang="f32">
                      <a:pos x="f39" y="f37"/>
                    </a:cxn>
                  </a:cxnLst>
                  <a:rect l="f35" t="f31" r="f36" b="f30"/>
                  <a:pathLst>
                    <a:path w="11" h="1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7"/>
                        <a:pt x="f8" y="f7"/>
                        <a:pt x="f8" y="f5"/>
                      </a:cubicBezTo>
                      <a:cubicBezTo>
                        <a:pt x="f9" y="f7"/>
                        <a:pt x="f5" y="f7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08" name="Freeform 38">
                  <a:extLst>
                    <a:ext uri="{FF2B5EF4-FFF2-40B4-BE49-F238E27FC236}">
                      <a16:creationId xmlns:a16="http://schemas.microsoft.com/office/drawing/2014/main" id="{E5FCBAA2-E530-41CA-BBAB-970B879D4810}"/>
                    </a:ext>
                  </a:extLst>
                </p:cNvPr>
                <p:cNvSpPr/>
                <p:nvPr/>
              </p:nvSpPr>
              <p:spPr>
                <a:xfrm rot="5400013">
                  <a:off x="1479220" y="5638359"/>
                  <a:ext cx="45738" cy="562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22"/>
                    <a:gd name="f7" fmla="val 12"/>
                    <a:gd name="f8" fmla="val 48"/>
                    <a:gd name="f9" fmla="val 11"/>
                    <a:gd name="f10" fmla="val 54"/>
                    <a:gd name="f11" fmla="val 10"/>
                    <a:gd name="f12" fmla="val 59"/>
                    <a:gd name="f13" fmla="val 8"/>
                    <a:gd name="f14" fmla="val 79"/>
                    <a:gd name="f15" fmla="val 9"/>
                    <a:gd name="f16" fmla="val 96"/>
                    <a:gd name="f17" fmla="val 80"/>
                    <a:gd name="f18" fmla="val 92"/>
                    <a:gd name="f19" fmla="val 84"/>
                    <a:gd name="f20" fmla="val 7"/>
                    <a:gd name="f21" fmla="val 78"/>
                    <a:gd name="f22" fmla="val 44"/>
                    <a:gd name="f23" fmla="val 6"/>
                    <a:gd name="f24" fmla="val 1"/>
                    <a:gd name="f25" fmla="val 16"/>
                    <a:gd name="f26" fmla="val 4"/>
                    <a:gd name="f27" fmla="val 25"/>
                    <a:gd name="f28" fmla="+- 0 0 -90"/>
                    <a:gd name="f29" fmla="*/ f3 1 122"/>
                    <a:gd name="f30" fmla="*/ f4 1 12"/>
                    <a:gd name="f31" fmla="+- f7 0 f5"/>
                    <a:gd name="f32" fmla="+- f6 0 f5"/>
                    <a:gd name="f33" fmla="*/ f28 f0 1"/>
                    <a:gd name="f34" fmla="*/ f32 1 122"/>
                    <a:gd name="f35" fmla="*/ f31 1 12"/>
                    <a:gd name="f36" fmla="*/ 48 f32 1"/>
                    <a:gd name="f37" fmla="*/ 11 f31 1"/>
                    <a:gd name="f38" fmla="*/ 79 f32 1"/>
                    <a:gd name="f39" fmla="*/ 9 f31 1"/>
                    <a:gd name="f40" fmla="*/ 80 f32 1"/>
                    <a:gd name="f41" fmla="*/ 12 f31 1"/>
                    <a:gd name="f42" fmla="*/ 84 f32 1"/>
                    <a:gd name="f43" fmla="*/ 7 f31 1"/>
                    <a:gd name="f44" fmla="*/ 78 f32 1"/>
                    <a:gd name="f45" fmla="*/ 8 f31 1"/>
                    <a:gd name="f46" fmla="*/ 6 f32 1"/>
                    <a:gd name="f47" fmla="*/ 0 f31 1"/>
                    <a:gd name="f48" fmla="*/ f33 1 f2"/>
                    <a:gd name="f49" fmla="*/ f36 1 122"/>
                    <a:gd name="f50" fmla="*/ f37 1 12"/>
                    <a:gd name="f51" fmla="*/ f38 1 122"/>
                    <a:gd name="f52" fmla="*/ f39 1 12"/>
                    <a:gd name="f53" fmla="*/ f40 1 122"/>
                    <a:gd name="f54" fmla="*/ f41 1 12"/>
                    <a:gd name="f55" fmla="*/ f42 1 122"/>
                    <a:gd name="f56" fmla="*/ f43 1 12"/>
                    <a:gd name="f57" fmla="*/ f44 1 122"/>
                    <a:gd name="f58" fmla="*/ f45 1 12"/>
                    <a:gd name="f59" fmla="*/ f46 1 122"/>
                    <a:gd name="f60" fmla="*/ f47 1 12"/>
                    <a:gd name="f61" fmla="*/ 0 1 f34"/>
                    <a:gd name="f62" fmla="*/ f6 1 f34"/>
                    <a:gd name="f63" fmla="*/ 0 1 f35"/>
                    <a:gd name="f64" fmla="*/ f7 1 f35"/>
                    <a:gd name="f65" fmla="+- f48 0 f1"/>
                    <a:gd name="f66" fmla="*/ f49 1 f34"/>
                    <a:gd name="f67" fmla="*/ f50 1 f35"/>
                    <a:gd name="f68" fmla="*/ f51 1 f34"/>
                    <a:gd name="f69" fmla="*/ f52 1 f35"/>
                    <a:gd name="f70" fmla="*/ f53 1 f34"/>
                    <a:gd name="f71" fmla="*/ f54 1 f35"/>
                    <a:gd name="f72" fmla="*/ f55 1 f34"/>
                    <a:gd name="f73" fmla="*/ f56 1 f35"/>
                    <a:gd name="f74" fmla="*/ f57 1 f34"/>
                    <a:gd name="f75" fmla="*/ f58 1 f35"/>
                    <a:gd name="f76" fmla="*/ f59 1 f34"/>
                    <a:gd name="f77" fmla="*/ f60 1 f35"/>
                    <a:gd name="f78" fmla="*/ f61 f29 1"/>
                    <a:gd name="f79" fmla="*/ f62 f29 1"/>
                    <a:gd name="f80" fmla="*/ f64 f30 1"/>
                    <a:gd name="f81" fmla="*/ f63 f30 1"/>
                    <a:gd name="f82" fmla="*/ f66 f29 1"/>
                    <a:gd name="f83" fmla="*/ f67 f30 1"/>
                    <a:gd name="f84" fmla="*/ f68 f29 1"/>
                    <a:gd name="f85" fmla="*/ f69 f30 1"/>
                    <a:gd name="f86" fmla="*/ f70 f29 1"/>
                    <a:gd name="f87" fmla="*/ f71 f30 1"/>
                    <a:gd name="f88" fmla="*/ f72 f29 1"/>
                    <a:gd name="f89" fmla="*/ f73 f30 1"/>
                    <a:gd name="f90" fmla="*/ f74 f29 1"/>
                    <a:gd name="f91" fmla="*/ f75 f30 1"/>
                    <a:gd name="f92" fmla="*/ f76 f29 1"/>
                    <a:gd name="f93" fmla="*/ f77 f3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65">
                      <a:pos x="f82" y="f83"/>
                    </a:cxn>
                    <a:cxn ang="f65">
                      <a:pos x="f82" y="f83"/>
                    </a:cxn>
                    <a:cxn ang="f65">
                      <a:pos x="f84" y="f85"/>
                    </a:cxn>
                    <a:cxn ang="f65">
                      <a:pos x="f86" y="f87"/>
                    </a:cxn>
                    <a:cxn ang="f65">
                      <a:pos x="f88" y="f89"/>
                    </a:cxn>
                    <a:cxn ang="f65">
                      <a:pos x="f90" y="f91"/>
                    </a:cxn>
                    <a:cxn ang="f65">
                      <a:pos x="f92" y="f93"/>
                    </a:cxn>
                    <a:cxn ang="f65">
                      <a:pos x="f82" y="f83"/>
                    </a:cxn>
                  </a:cxnLst>
                  <a:rect l="f78" t="f81" r="f79" b="f80"/>
                  <a:pathLst>
                    <a:path w="122" h="12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11"/>
                        <a:pt x="f12" y="f13"/>
                        <a:pt x="f14" y="f15"/>
                      </a:cubicBezTo>
                      <a:cubicBezTo>
                        <a:pt x="f16" y="f11"/>
                        <a:pt x="f14" y="f9"/>
                        <a:pt x="f17" y="f7"/>
                      </a:cubicBezTo>
                      <a:cubicBezTo>
                        <a:pt x="f18" y="f9"/>
                        <a:pt x="f6" y="f15"/>
                        <a:pt x="f19" y="f20"/>
                      </a:cubicBezTo>
                      <a:lnTo>
                        <a:pt x="f21" y="f13"/>
                      </a:lnTo>
                      <a:cubicBezTo>
                        <a:pt x="f22" y="f23"/>
                        <a:pt x="f5" y="f24"/>
                        <a:pt x="f23" y="f5"/>
                      </a:cubicBezTo>
                      <a:cubicBezTo>
                        <a:pt x="f25" y="f26"/>
                        <a:pt x="f27" y="f20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09" name="Freeform 39">
                  <a:extLst>
                    <a:ext uri="{FF2B5EF4-FFF2-40B4-BE49-F238E27FC236}">
                      <a16:creationId xmlns:a16="http://schemas.microsoft.com/office/drawing/2014/main" id="{E76F4488-5105-4AC9-92F8-D4402D87ABB4}"/>
                    </a:ext>
                  </a:extLst>
                </p:cNvPr>
                <p:cNvSpPr/>
                <p:nvPr/>
              </p:nvSpPr>
              <p:spPr>
                <a:xfrm rot="5400013">
                  <a:off x="1489201" y="5548917"/>
                  <a:ext cx="27194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74"/>
                    <a:gd name="f7" fmla="val 6"/>
                    <a:gd name="f8" fmla="val 70"/>
                    <a:gd name="f9" fmla="val 2"/>
                    <a:gd name="f10" fmla="val 36"/>
                    <a:gd name="f11" fmla="val 34"/>
                    <a:gd name="f12" fmla="val 4"/>
                    <a:gd name="f13" fmla="val 65"/>
                    <a:gd name="f14" fmla="+- 0 0 -90"/>
                    <a:gd name="f15" fmla="*/ f3 1 74"/>
                    <a:gd name="f16" fmla="*/ f4 1 6"/>
                    <a:gd name="f17" fmla="+- f7 0 f5"/>
                    <a:gd name="f18" fmla="+- f6 0 f5"/>
                    <a:gd name="f19" fmla="*/ f14 f0 1"/>
                    <a:gd name="f20" fmla="*/ f17 1 6"/>
                    <a:gd name="f21" fmla="*/ f18 1 74"/>
                    <a:gd name="f22" fmla="*/ 70 f18 1"/>
                    <a:gd name="f23" fmla="*/ 0 f17 1"/>
                    <a:gd name="f24" fmla="*/ 0 f18 1"/>
                    <a:gd name="f25" fmla="*/ 2 f17 1"/>
                    <a:gd name="f26" fmla="*/ 36 f18 1"/>
                    <a:gd name="f27" fmla="*/ 6 f17 1"/>
                    <a:gd name="f28" fmla="*/ 34 f18 1"/>
                    <a:gd name="f29" fmla="*/ 4 f17 1"/>
                    <a:gd name="f30" fmla="*/ f19 1 f2"/>
                    <a:gd name="f31" fmla="*/ f22 1 74"/>
                    <a:gd name="f32" fmla="*/ f23 1 6"/>
                    <a:gd name="f33" fmla="*/ f24 1 74"/>
                    <a:gd name="f34" fmla="*/ f25 1 6"/>
                    <a:gd name="f35" fmla="*/ f26 1 74"/>
                    <a:gd name="f36" fmla="*/ f27 1 6"/>
                    <a:gd name="f37" fmla="*/ f28 1 74"/>
                    <a:gd name="f38" fmla="*/ f29 1 6"/>
                    <a:gd name="f39" fmla="*/ 0 1 f21"/>
                    <a:gd name="f40" fmla="*/ f6 1 f21"/>
                    <a:gd name="f41" fmla="*/ 0 1 f20"/>
                    <a:gd name="f42" fmla="*/ f7 1 f20"/>
                    <a:gd name="f43" fmla="+- f30 0 f1"/>
                    <a:gd name="f44" fmla="*/ f31 1 f21"/>
                    <a:gd name="f45" fmla="*/ f32 1 f20"/>
                    <a:gd name="f46" fmla="*/ f33 1 f21"/>
                    <a:gd name="f47" fmla="*/ f34 1 f20"/>
                    <a:gd name="f48" fmla="*/ f35 1 f21"/>
                    <a:gd name="f49" fmla="*/ f36 1 f20"/>
                    <a:gd name="f50" fmla="*/ f37 1 f21"/>
                    <a:gd name="f51" fmla="*/ f38 1 f20"/>
                    <a:gd name="f52" fmla="*/ f39 f15 1"/>
                    <a:gd name="f53" fmla="*/ f40 f15 1"/>
                    <a:gd name="f54" fmla="*/ f42 f16 1"/>
                    <a:gd name="f55" fmla="*/ f41 f16 1"/>
                    <a:gd name="f56" fmla="*/ f44 f15 1"/>
                    <a:gd name="f57" fmla="*/ f45 f16 1"/>
                    <a:gd name="f58" fmla="*/ f46 f15 1"/>
                    <a:gd name="f59" fmla="*/ f47 f16 1"/>
                    <a:gd name="f60" fmla="*/ f48 f15 1"/>
                    <a:gd name="f61" fmla="*/ f49 f16 1"/>
                    <a:gd name="f62" fmla="*/ f50 f15 1"/>
                    <a:gd name="f63" fmla="*/ f51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3">
                      <a:pos x="f56" y="f57"/>
                    </a:cxn>
                    <a:cxn ang="f43">
                      <a:pos x="f56" y="f57"/>
                    </a:cxn>
                    <a:cxn ang="f43">
                      <a:pos x="f58" y="f59"/>
                    </a:cxn>
                    <a:cxn ang="f43">
                      <a:pos x="f60" y="f61"/>
                    </a:cxn>
                    <a:cxn ang="f43">
                      <a:pos x="f62" y="f63"/>
                    </a:cxn>
                    <a:cxn ang="f43">
                      <a:pos x="f56" y="f57"/>
                    </a:cxn>
                  </a:cxnLst>
                  <a:rect l="f52" t="f55" r="f53" b="f54"/>
                  <a:pathLst>
                    <a:path w="74" h="6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5" y="f9"/>
                      </a:lnTo>
                      <a:lnTo>
                        <a:pt x="f10" y="f7"/>
                      </a:lnTo>
                      <a:lnTo>
                        <a:pt x="f11" y="f12"/>
                      </a:lnTo>
                      <a:cubicBezTo>
                        <a:pt x="f6" y="f12"/>
                        <a:pt x="f13" y="f9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10" name="Freeform 40">
                  <a:extLst>
                    <a:ext uri="{FF2B5EF4-FFF2-40B4-BE49-F238E27FC236}">
                      <a16:creationId xmlns:a16="http://schemas.microsoft.com/office/drawing/2014/main" id="{F723B938-03DB-4635-BFFB-B616375B36B0}"/>
                    </a:ext>
                  </a:extLst>
                </p:cNvPr>
                <p:cNvSpPr/>
                <p:nvPr/>
              </p:nvSpPr>
              <p:spPr>
                <a:xfrm rot="5400013">
                  <a:off x="1504164" y="5413216"/>
                  <a:ext cx="14831" cy="352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0"/>
                    <a:gd name="f7" fmla="val 7"/>
                    <a:gd name="f8" fmla="val 31"/>
                    <a:gd name="f9" fmla="val 5"/>
                    <a:gd name="f10" fmla="+- 0 0 -90"/>
                    <a:gd name="f11" fmla="*/ f3 1 40"/>
                    <a:gd name="f12" fmla="*/ f4 1 7"/>
                    <a:gd name="f13" fmla="+- f7 0 f5"/>
                    <a:gd name="f14" fmla="+- f6 0 f5"/>
                    <a:gd name="f15" fmla="*/ f10 f0 1"/>
                    <a:gd name="f16" fmla="*/ f14 1 40"/>
                    <a:gd name="f17" fmla="*/ f13 1 7"/>
                    <a:gd name="f18" fmla="*/ 31 f14 1"/>
                    <a:gd name="f19" fmla="*/ 5 f13 1"/>
                    <a:gd name="f20" fmla="*/ 40 f14 1"/>
                    <a:gd name="f21" fmla="*/ 0 f13 1"/>
                    <a:gd name="f22" fmla="*/ 0 f14 1"/>
                    <a:gd name="f23" fmla="*/ 7 f13 1"/>
                    <a:gd name="f24" fmla="*/ f15 1 f2"/>
                    <a:gd name="f25" fmla="*/ f18 1 40"/>
                    <a:gd name="f26" fmla="*/ f19 1 7"/>
                    <a:gd name="f27" fmla="*/ f20 1 40"/>
                    <a:gd name="f28" fmla="*/ f21 1 7"/>
                    <a:gd name="f29" fmla="*/ f22 1 40"/>
                    <a:gd name="f30" fmla="*/ f23 1 7"/>
                    <a:gd name="f31" fmla="*/ 0 1 f16"/>
                    <a:gd name="f32" fmla="*/ f6 1 f16"/>
                    <a:gd name="f33" fmla="*/ 0 1 f17"/>
                    <a:gd name="f34" fmla="*/ f7 1 f17"/>
                    <a:gd name="f35" fmla="+- f24 0 f1"/>
                    <a:gd name="f36" fmla="*/ f25 1 f16"/>
                    <a:gd name="f37" fmla="*/ f26 1 f17"/>
                    <a:gd name="f38" fmla="*/ f27 1 f16"/>
                    <a:gd name="f39" fmla="*/ f28 1 f17"/>
                    <a:gd name="f40" fmla="*/ f29 1 f16"/>
                    <a:gd name="f41" fmla="*/ f30 1 f17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40" h="7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6" y="f5"/>
                      </a:lnTo>
                      <a:lnTo>
                        <a:pt x="f5" y="f7"/>
                      </a:lnTo>
                      <a:lnTo>
                        <a:pt x="f8" y="f9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11" name="Freeform 41">
                  <a:extLst>
                    <a:ext uri="{FF2B5EF4-FFF2-40B4-BE49-F238E27FC236}">
                      <a16:creationId xmlns:a16="http://schemas.microsoft.com/office/drawing/2014/main" id="{2C6ABA44-6FF1-4E75-A7A8-6A315F03ACE2}"/>
                    </a:ext>
                  </a:extLst>
                </p:cNvPr>
                <p:cNvSpPr/>
                <p:nvPr/>
              </p:nvSpPr>
              <p:spPr>
                <a:xfrm rot="5400013">
                  <a:off x="1507617" y="5380896"/>
                  <a:ext cx="8650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4"/>
                    <a:gd name="f7" fmla="val 4"/>
                    <a:gd name="f8" fmla="val 21"/>
                    <a:gd name="f9" fmla="val 3"/>
                    <a:gd name="f10" fmla="+- 0 0 -90"/>
                    <a:gd name="f11" fmla="*/ f3 1 24"/>
                    <a:gd name="f12" fmla="*/ f4 1 4"/>
                    <a:gd name="f13" fmla="+- f7 0 f5"/>
                    <a:gd name="f14" fmla="+- f6 0 f5"/>
                    <a:gd name="f15" fmla="*/ f10 f0 1"/>
                    <a:gd name="f16" fmla="*/ f13 1 4"/>
                    <a:gd name="f17" fmla="*/ f14 1 24"/>
                    <a:gd name="f18" fmla="*/ 21 f14 1"/>
                    <a:gd name="f19" fmla="*/ 4 f13 1"/>
                    <a:gd name="f20" fmla="*/ 24 f14 1"/>
                    <a:gd name="f21" fmla="*/ 0 f13 1"/>
                    <a:gd name="f22" fmla="*/ 0 f14 1"/>
                    <a:gd name="f23" fmla="*/ 3 f13 1"/>
                    <a:gd name="f24" fmla="*/ f15 1 f2"/>
                    <a:gd name="f25" fmla="*/ f18 1 24"/>
                    <a:gd name="f26" fmla="*/ f19 1 4"/>
                    <a:gd name="f27" fmla="*/ f20 1 24"/>
                    <a:gd name="f28" fmla="*/ f21 1 4"/>
                    <a:gd name="f29" fmla="*/ f22 1 24"/>
                    <a:gd name="f30" fmla="*/ f23 1 4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24" h="4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5"/>
                      </a:lnTo>
                      <a:lnTo>
                        <a:pt x="f5" y="f9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12" name="Freeform 42">
                  <a:extLst>
                    <a:ext uri="{FF2B5EF4-FFF2-40B4-BE49-F238E27FC236}">
                      <a16:creationId xmlns:a16="http://schemas.microsoft.com/office/drawing/2014/main" id="{479093A0-3006-4003-B72D-5F676C25906E}"/>
                    </a:ext>
                  </a:extLst>
                </p:cNvPr>
                <p:cNvSpPr/>
                <p:nvPr/>
              </p:nvSpPr>
              <p:spPr>
                <a:xfrm rot="5400013">
                  <a:off x="1487161" y="3454566"/>
                  <a:ext cx="8037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1"/>
                    <a:gd name="f7" fmla="val 1"/>
                    <a:gd name="f8" fmla="val 10"/>
                    <a:gd name="f9" fmla="val 16"/>
                    <a:gd name="f10" fmla="+- 0 0 -90"/>
                    <a:gd name="f11" fmla="*/ f3 1 21"/>
                    <a:gd name="f12" fmla="*/ f4 1 1"/>
                    <a:gd name="f13" fmla="+- f7 0 f5"/>
                    <a:gd name="f14" fmla="+- f6 0 f5"/>
                    <a:gd name="f15" fmla="*/ f10 f0 1"/>
                    <a:gd name="f16" fmla="*/ f14 1 21"/>
                    <a:gd name="f17" fmla="*/ 21 f14 1"/>
                    <a:gd name="f18" fmla="*/ 0 f13 1"/>
                    <a:gd name="f19" fmla="*/ 0 f14 1"/>
                    <a:gd name="f20" fmla="*/ 1 f13 1"/>
                    <a:gd name="f21" fmla="*/ 0 1 f13"/>
                    <a:gd name="f22" fmla="*/ f7 1 f13"/>
                    <a:gd name="f23" fmla="*/ f15 1 f2"/>
                    <a:gd name="f24" fmla="*/ f17 1 21"/>
                    <a:gd name="f25" fmla="*/ f19 1 21"/>
                    <a:gd name="f26" fmla="*/ f18 1 f13"/>
                    <a:gd name="f27" fmla="*/ f20 1 f13"/>
                    <a:gd name="f28" fmla="*/ 0 1 f16"/>
                    <a:gd name="f29" fmla="*/ f6 1 f16"/>
                    <a:gd name="f30" fmla="*/ f22 f12 1"/>
                    <a:gd name="f31" fmla="*/ f21 f12 1"/>
                    <a:gd name="f32" fmla="+- f23 0 f1"/>
                    <a:gd name="f33" fmla="*/ f24 1 f16"/>
                    <a:gd name="f34" fmla="*/ f25 1 f16"/>
                    <a:gd name="f35" fmla="*/ f28 f11 1"/>
                    <a:gd name="f36" fmla="*/ f29 f11 1"/>
                    <a:gd name="f37" fmla="*/ f26 f12 1"/>
                    <a:gd name="f38" fmla="*/ f27 f12 1"/>
                    <a:gd name="f39" fmla="*/ f33 f11 1"/>
                    <a:gd name="f40" fmla="*/ f34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9" y="f37"/>
                    </a:cxn>
                    <a:cxn ang="f32">
                      <a:pos x="f39" y="f37"/>
                    </a:cxn>
                    <a:cxn ang="f32">
                      <a:pos x="f40" y="f38"/>
                    </a:cxn>
                    <a:cxn ang="f32">
                      <a:pos x="f39" y="f37"/>
                    </a:cxn>
                  </a:cxnLst>
                  <a:rect l="f35" t="f31" r="f36" b="f30"/>
                  <a:pathLst>
                    <a:path w="21" h="1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7"/>
                      </a:lnTo>
                      <a:cubicBezTo>
                        <a:pt x="f8" y="f5"/>
                        <a:pt x="f9" y="f5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13" name="Freeform 43">
                  <a:extLst>
                    <a:ext uri="{FF2B5EF4-FFF2-40B4-BE49-F238E27FC236}">
                      <a16:creationId xmlns:a16="http://schemas.microsoft.com/office/drawing/2014/main" id="{99A28055-64D6-455B-9F03-7F24E3ADCAF6}"/>
                    </a:ext>
                  </a:extLst>
                </p:cNvPr>
                <p:cNvSpPr/>
                <p:nvPr/>
              </p:nvSpPr>
              <p:spPr>
                <a:xfrm rot="5400013">
                  <a:off x="1490028" y="3514208"/>
                  <a:ext cx="3712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"/>
                    <a:gd name="f7" fmla="val 2"/>
                    <a:gd name="f8" fmla="val 6"/>
                    <a:gd name="f9" fmla="val 3"/>
                    <a:gd name="f10" fmla="val 1"/>
                    <a:gd name="f11" fmla="+- 0 0 -90"/>
                    <a:gd name="f12" fmla="*/ f3 1 10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10"/>
                    <a:gd name="f19" fmla="*/ 6 f15 1"/>
                    <a:gd name="f20" fmla="*/ 2 f14 1"/>
                    <a:gd name="f21" fmla="*/ 10 f15 1"/>
                    <a:gd name="f22" fmla="*/ 0 f14 1"/>
                    <a:gd name="f23" fmla="*/ f16 1 f2"/>
                    <a:gd name="f24" fmla="*/ f19 1 10"/>
                    <a:gd name="f25" fmla="*/ f20 1 2"/>
                    <a:gd name="f26" fmla="*/ f21 1 10"/>
                    <a:gd name="f27" fmla="*/ f22 1 2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10" h="2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5"/>
                      </a:lnTo>
                      <a:cubicBezTo>
                        <a:pt x="f9" y="f10"/>
                        <a:pt x="f5" y="f7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14" name="Freeform 44">
                  <a:extLst>
                    <a:ext uri="{FF2B5EF4-FFF2-40B4-BE49-F238E27FC236}">
                      <a16:creationId xmlns:a16="http://schemas.microsoft.com/office/drawing/2014/main" id="{5FB950F9-494C-4C80-A007-E28B549AD74C}"/>
                    </a:ext>
                  </a:extLst>
                </p:cNvPr>
                <p:cNvSpPr/>
                <p:nvPr/>
              </p:nvSpPr>
              <p:spPr>
                <a:xfrm rot="5400013">
                  <a:off x="1502706" y="4532489"/>
                  <a:ext cx="24103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5"/>
                    <a:gd name="f7" fmla="val 9"/>
                    <a:gd name="f8" fmla="val 34"/>
                    <a:gd name="f9" fmla="val 5"/>
                    <a:gd name="f10" fmla="val 4"/>
                    <a:gd name="f11" fmla="val 13"/>
                    <a:gd name="f12" fmla="val 8"/>
                    <a:gd name="f13" fmla="val 35"/>
                    <a:gd name="f14" fmla="val 7"/>
                    <a:gd name="f15" fmla="val 51"/>
                    <a:gd name="f16" fmla="+- 0 0 -90"/>
                    <a:gd name="f17" fmla="*/ f3 1 65"/>
                    <a:gd name="f18" fmla="*/ f4 1 9"/>
                    <a:gd name="f19" fmla="+- f7 0 f5"/>
                    <a:gd name="f20" fmla="+- f6 0 f5"/>
                    <a:gd name="f21" fmla="*/ f16 f0 1"/>
                    <a:gd name="f22" fmla="*/ f20 1 65"/>
                    <a:gd name="f23" fmla="*/ f19 1 9"/>
                    <a:gd name="f24" fmla="*/ 65 f20 1"/>
                    <a:gd name="f25" fmla="*/ 9 f19 1"/>
                    <a:gd name="f26" fmla="*/ 4 f20 1"/>
                    <a:gd name="f27" fmla="*/ 4 f19 1"/>
                    <a:gd name="f28" fmla="*/ 13 f20 1"/>
                    <a:gd name="f29" fmla="*/ 8 f19 1"/>
                    <a:gd name="f30" fmla="*/ f21 1 f2"/>
                    <a:gd name="f31" fmla="*/ f24 1 65"/>
                    <a:gd name="f32" fmla="*/ f25 1 9"/>
                    <a:gd name="f33" fmla="*/ f26 1 65"/>
                    <a:gd name="f34" fmla="*/ f27 1 9"/>
                    <a:gd name="f35" fmla="*/ f28 1 65"/>
                    <a:gd name="f36" fmla="*/ f29 1 9"/>
                    <a:gd name="f37" fmla="*/ 0 1 f22"/>
                    <a:gd name="f38" fmla="*/ f6 1 f22"/>
                    <a:gd name="f39" fmla="*/ 0 1 f23"/>
                    <a:gd name="f40" fmla="*/ f7 1 f23"/>
                    <a:gd name="f41" fmla="+- f30 0 f1"/>
                    <a:gd name="f42" fmla="*/ f31 1 f22"/>
                    <a:gd name="f43" fmla="*/ f32 1 f23"/>
                    <a:gd name="f44" fmla="*/ f33 1 f22"/>
                    <a:gd name="f45" fmla="*/ f34 1 f23"/>
                    <a:gd name="f46" fmla="*/ f35 1 f22"/>
                    <a:gd name="f47" fmla="*/ f36 1 f23"/>
                    <a:gd name="f48" fmla="*/ f37 f17 1"/>
                    <a:gd name="f49" fmla="*/ f38 f17 1"/>
                    <a:gd name="f50" fmla="*/ f40 f18 1"/>
                    <a:gd name="f51" fmla="*/ f39 f18 1"/>
                    <a:gd name="f52" fmla="*/ f42 f17 1"/>
                    <a:gd name="f53" fmla="*/ f43 f18 1"/>
                    <a:gd name="f54" fmla="*/ f44 f17 1"/>
                    <a:gd name="f55" fmla="*/ f45 f18 1"/>
                    <a:gd name="f56" fmla="*/ f46 f17 1"/>
                    <a:gd name="f57" fmla="*/ f47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1">
                      <a:pos x="f52" y="f53"/>
                    </a:cxn>
                    <a:cxn ang="f41">
                      <a:pos x="f52" y="f53"/>
                    </a:cxn>
                    <a:cxn ang="f41">
                      <a:pos x="f54" y="f55"/>
                    </a:cxn>
                    <a:cxn ang="f41">
                      <a:pos x="f56" y="f57"/>
                    </a:cxn>
                    <a:cxn ang="f41">
                      <a:pos x="f52" y="f53"/>
                    </a:cxn>
                  </a:cxnLst>
                  <a:rect l="f48" t="f51" r="f49" b="f50"/>
                  <a:pathLst>
                    <a:path w="65" h="9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5" y="f5"/>
                        <a:pt x="f10" y="f10"/>
                      </a:cubicBezTo>
                      <a:lnTo>
                        <a:pt x="f11" y="f12"/>
                      </a:lnTo>
                      <a:cubicBezTo>
                        <a:pt x="f13" y="f14"/>
                        <a:pt x="f15" y="f12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15" name="Freeform 45">
                  <a:extLst>
                    <a:ext uri="{FF2B5EF4-FFF2-40B4-BE49-F238E27FC236}">
                      <a16:creationId xmlns:a16="http://schemas.microsoft.com/office/drawing/2014/main" id="{6D9D97EC-BAF1-478D-B700-8DB9C9AD76EF}"/>
                    </a:ext>
                  </a:extLst>
                </p:cNvPr>
                <p:cNvSpPr/>
                <p:nvPr/>
              </p:nvSpPr>
              <p:spPr>
                <a:xfrm rot="5400013">
                  <a:off x="1496168" y="3977018"/>
                  <a:ext cx="11128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9"/>
                    <a:gd name="f7" fmla="val 4"/>
                    <a:gd name="f8" fmla="val 3"/>
                    <a:gd name="f9" fmla="val 9"/>
                    <a:gd name="f10" fmla="+- 0 0 -90"/>
                    <a:gd name="f11" fmla="*/ f3 1 29"/>
                    <a:gd name="f12" fmla="*/ f4 1 4"/>
                    <a:gd name="f13" fmla="+- f7 0 f5"/>
                    <a:gd name="f14" fmla="+- f6 0 f5"/>
                    <a:gd name="f15" fmla="*/ f10 f0 1"/>
                    <a:gd name="f16" fmla="*/ f13 1 4"/>
                    <a:gd name="f17" fmla="*/ f14 1 29"/>
                    <a:gd name="f18" fmla="*/ 0 f14 1"/>
                    <a:gd name="f19" fmla="*/ 3 f13 1"/>
                    <a:gd name="f20" fmla="*/ 9 f14 1"/>
                    <a:gd name="f21" fmla="*/ 4 f13 1"/>
                    <a:gd name="f22" fmla="*/ 29 f14 1"/>
                    <a:gd name="f23" fmla="*/ 0 f13 1"/>
                    <a:gd name="f24" fmla="*/ f15 1 f2"/>
                    <a:gd name="f25" fmla="*/ f18 1 29"/>
                    <a:gd name="f26" fmla="*/ f19 1 4"/>
                    <a:gd name="f27" fmla="*/ f20 1 29"/>
                    <a:gd name="f28" fmla="*/ f21 1 4"/>
                    <a:gd name="f29" fmla="*/ f22 1 29"/>
                    <a:gd name="f30" fmla="*/ f23 1 4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29" h="4">
                      <a:moveTo>
                        <a:pt x="f5" y="f8"/>
                      </a:moveTo>
                      <a:lnTo>
                        <a:pt x="f5" y="f8"/>
                      </a:lnTo>
                      <a:lnTo>
                        <a:pt x="f9" y="f7"/>
                      </a:lnTo>
                      <a:lnTo>
                        <a:pt x="f6" y="f5"/>
                      </a:lnTo>
                      <a:lnTo>
                        <a:pt x="f5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16" name="Freeform 46">
                  <a:extLst>
                    <a:ext uri="{FF2B5EF4-FFF2-40B4-BE49-F238E27FC236}">
                      <a16:creationId xmlns:a16="http://schemas.microsoft.com/office/drawing/2014/main" id="{B913C081-58A5-47DC-8479-8001E73C08E4}"/>
                    </a:ext>
                  </a:extLst>
                </p:cNvPr>
                <p:cNvSpPr/>
                <p:nvPr/>
              </p:nvSpPr>
              <p:spPr>
                <a:xfrm rot="5400013">
                  <a:off x="1485534" y="3956352"/>
                  <a:ext cx="14831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0"/>
                    <a:gd name="f7" fmla="val 3"/>
                    <a:gd name="f8" fmla="val 9"/>
                    <a:gd name="f9" fmla="val 1"/>
                    <a:gd name="f10" fmla="val 22"/>
                    <a:gd name="f11" fmla="val 2"/>
                    <a:gd name="f12" fmla="+- 0 0 -90"/>
                    <a:gd name="f13" fmla="*/ f3 1 40"/>
                    <a:gd name="f14" fmla="*/ f4 1 3"/>
                    <a:gd name="f15" fmla="+- f7 0 f5"/>
                    <a:gd name="f16" fmla="+- f6 0 f5"/>
                    <a:gd name="f17" fmla="*/ f12 f0 1"/>
                    <a:gd name="f18" fmla="*/ f15 1 3"/>
                    <a:gd name="f19" fmla="*/ f16 1 40"/>
                    <a:gd name="f20" fmla="*/ 40 f16 1"/>
                    <a:gd name="f21" fmla="*/ 3 f15 1"/>
                    <a:gd name="f22" fmla="*/ 0 f16 1"/>
                    <a:gd name="f23" fmla="*/ 0 f15 1"/>
                    <a:gd name="f24" fmla="*/ f17 1 f2"/>
                    <a:gd name="f25" fmla="*/ f20 1 40"/>
                    <a:gd name="f26" fmla="*/ f21 1 3"/>
                    <a:gd name="f27" fmla="*/ f22 1 40"/>
                    <a:gd name="f28" fmla="*/ f23 1 3"/>
                    <a:gd name="f29" fmla="*/ 0 1 f19"/>
                    <a:gd name="f30" fmla="*/ f6 1 f19"/>
                    <a:gd name="f31" fmla="*/ 0 1 f18"/>
                    <a:gd name="f32" fmla="*/ f7 1 f18"/>
                    <a:gd name="f33" fmla="+- f24 0 f1"/>
                    <a:gd name="f34" fmla="*/ f25 1 f19"/>
                    <a:gd name="f35" fmla="*/ f26 1 f18"/>
                    <a:gd name="f36" fmla="*/ f27 1 f19"/>
                    <a:gd name="f37" fmla="*/ f28 1 f18"/>
                    <a:gd name="f38" fmla="*/ f29 f13 1"/>
                    <a:gd name="f39" fmla="*/ f30 f13 1"/>
                    <a:gd name="f40" fmla="*/ f32 f14 1"/>
                    <a:gd name="f41" fmla="*/ f31 f14 1"/>
                    <a:gd name="f42" fmla="*/ f34 f13 1"/>
                    <a:gd name="f43" fmla="*/ f35 f14 1"/>
                    <a:gd name="f44" fmla="*/ f36 f13 1"/>
                    <a:gd name="f45" fmla="*/ f37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2" y="f43"/>
                    </a:cxn>
                    <a:cxn ang="f33">
                      <a:pos x="f42" y="f43"/>
                    </a:cxn>
                    <a:cxn ang="f33">
                      <a:pos x="f44" y="f45"/>
                    </a:cxn>
                    <a:cxn ang="f33">
                      <a:pos x="f42" y="f43"/>
                    </a:cxn>
                  </a:cxnLst>
                  <a:rect l="f38" t="f41" r="f39" b="f40"/>
                  <a:pathLst>
                    <a:path w="40" h="3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5" y="f5"/>
                      </a:lnTo>
                      <a:cubicBezTo>
                        <a:pt x="f8" y="f9"/>
                        <a:pt x="f10" y="f11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17" name="Freeform 47">
                  <a:extLst>
                    <a:ext uri="{FF2B5EF4-FFF2-40B4-BE49-F238E27FC236}">
                      <a16:creationId xmlns:a16="http://schemas.microsoft.com/office/drawing/2014/main" id="{31CC392C-BDE0-40CF-8DD4-748FA35BB6F6}"/>
                    </a:ext>
                  </a:extLst>
                </p:cNvPr>
                <p:cNvSpPr/>
                <p:nvPr/>
              </p:nvSpPr>
              <p:spPr>
                <a:xfrm rot="5400013">
                  <a:off x="1481962" y="3150414"/>
                  <a:ext cx="14209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8"/>
                    <a:gd name="f7" fmla="val 5"/>
                    <a:gd name="f8" fmla="val 24"/>
                    <a:gd name="f9" fmla="val 21"/>
                    <a:gd name="f10" fmla="val 3"/>
                    <a:gd name="f11" fmla="+- 0 0 -90"/>
                    <a:gd name="f12" fmla="*/ f3 1 38"/>
                    <a:gd name="f13" fmla="*/ f4 1 5"/>
                    <a:gd name="f14" fmla="+- f7 0 f5"/>
                    <a:gd name="f15" fmla="+- f6 0 f5"/>
                    <a:gd name="f16" fmla="*/ f11 f0 1"/>
                    <a:gd name="f17" fmla="*/ f14 1 5"/>
                    <a:gd name="f18" fmla="*/ f15 1 38"/>
                    <a:gd name="f19" fmla="*/ 24 f15 1"/>
                    <a:gd name="f20" fmla="*/ 0 f14 1"/>
                    <a:gd name="f21" fmla="*/ 0 f15 1"/>
                    <a:gd name="f22" fmla="*/ 5 f14 1"/>
                    <a:gd name="f23" fmla="*/ f16 1 f2"/>
                    <a:gd name="f24" fmla="*/ f19 1 38"/>
                    <a:gd name="f25" fmla="*/ f20 1 5"/>
                    <a:gd name="f26" fmla="*/ f21 1 38"/>
                    <a:gd name="f27" fmla="*/ f22 1 5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38" h="5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5" y="f7"/>
                      </a:lnTo>
                      <a:cubicBezTo>
                        <a:pt x="f6" y="f7"/>
                        <a:pt x="f9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18" name="Freeform 48">
                  <a:extLst>
                    <a:ext uri="{FF2B5EF4-FFF2-40B4-BE49-F238E27FC236}">
                      <a16:creationId xmlns:a16="http://schemas.microsoft.com/office/drawing/2014/main" id="{68C2734F-8133-4EBE-BB65-44B3D41C9646}"/>
                    </a:ext>
                  </a:extLst>
                </p:cNvPr>
                <p:cNvSpPr/>
                <p:nvPr/>
              </p:nvSpPr>
              <p:spPr>
                <a:xfrm rot="5400013">
                  <a:off x="1498491" y="5022049"/>
                  <a:ext cx="24103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5"/>
                    <a:gd name="f7" fmla="val 6"/>
                    <a:gd name="f8" fmla="val 3"/>
                    <a:gd name="f9" fmla="val 39"/>
                    <a:gd name="f10" fmla="val 1"/>
                    <a:gd name="f11" fmla="val 18"/>
                    <a:gd name="f12" fmla="val 32"/>
                    <a:gd name="f13" fmla="val 2"/>
                    <a:gd name="f14" fmla="val 57"/>
                    <a:gd name="f15" fmla="+- 0 0 -90"/>
                    <a:gd name="f16" fmla="*/ f3 1 65"/>
                    <a:gd name="f17" fmla="*/ f4 1 6"/>
                    <a:gd name="f18" fmla="+- f7 0 f5"/>
                    <a:gd name="f19" fmla="+- f6 0 f5"/>
                    <a:gd name="f20" fmla="*/ f15 f0 1"/>
                    <a:gd name="f21" fmla="*/ f18 1 6"/>
                    <a:gd name="f22" fmla="*/ f19 1 65"/>
                    <a:gd name="f23" fmla="*/ 65 f19 1"/>
                    <a:gd name="f24" fmla="*/ 3 f18 1"/>
                    <a:gd name="f25" fmla="*/ 0 f19 1"/>
                    <a:gd name="f26" fmla="*/ 0 f18 1"/>
                    <a:gd name="f27" fmla="*/ f20 1 f2"/>
                    <a:gd name="f28" fmla="*/ f23 1 65"/>
                    <a:gd name="f29" fmla="*/ f24 1 6"/>
                    <a:gd name="f30" fmla="*/ f25 1 65"/>
                    <a:gd name="f31" fmla="*/ f26 1 6"/>
                    <a:gd name="f32" fmla="*/ 0 1 f22"/>
                    <a:gd name="f33" fmla="*/ f6 1 f22"/>
                    <a:gd name="f34" fmla="*/ 0 1 f21"/>
                    <a:gd name="f35" fmla="*/ f7 1 f21"/>
                    <a:gd name="f36" fmla="+- f27 0 f1"/>
                    <a:gd name="f37" fmla="*/ f28 1 f22"/>
                    <a:gd name="f38" fmla="*/ f29 1 f21"/>
                    <a:gd name="f39" fmla="*/ f30 1 f22"/>
                    <a:gd name="f40" fmla="*/ f31 1 f21"/>
                    <a:gd name="f41" fmla="*/ f32 f16 1"/>
                    <a:gd name="f42" fmla="*/ f33 f16 1"/>
                    <a:gd name="f43" fmla="*/ f35 f17 1"/>
                    <a:gd name="f44" fmla="*/ f34 f17 1"/>
                    <a:gd name="f45" fmla="*/ f37 f16 1"/>
                    <a:gd name="f46" fmla="*/ f38 f17 1"/>
                    <a:gd name="f47" fmla="*/ f39 f16 1"/>
                    <a:gd name="f48" fmla="*/ f40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6">
                      <a:pos x="f45" y="f46"/>
                    </a:cxn>
                    <a:cxn ang="f36">
                      <a:pos x="f45" y="f46"/>
                    </a:cxn>
                    <a:cxn ang="f36">
                      <a:pos x="f47" y="f48"/>
                    </a:cxn>
                    <a:cxn ang="f36">
                      <a:pos x="f45" y="f46"/>
                    </a:cxn>
                  </a:cxnLst>
                  <a:rect l="f41" t="f44" r="f42" b="f43"/>
                  <a:pathLst>
                    <a:path w="65" h="6">
                      <a:moveTo>
                        <a:pt x="f6" y="f8"/>
                      </a:moveTo>
                      <a:lnTo>
                        <a:pt x="f6" y="f8"/>
                      </a:lnTo>
                      <a:cubicBezTo>
                        <a:pt x="f9" y="f10"/>
                        <a:pt x="f11" y="f5"/>
                        <a:pt x="f5" y="f5"/>
                      </a:cubicBezTo>
                      <a:cubicBezTo>
                        <a:pt x="f12" y="f13"/>
                        <a:pt x="f14" y="f7"/>
                        <a:pt x="f6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19" name="Freeform 49">
                  <a:extLst>
                    <a:ext uri="{FF2B5EF4-FFF2-40B4-BE49-F238E27FC236}">
                      <a16:creationId xmlns:a16="http://schemas.microsoft.com/office/drawing/2014/main" id="{2D799EBB-B964-4C29-AD79-E112BD95633F}"/>
                    </a:ext>
                  </a:extLst>
                </p:cNvPr>
                <p:cNvSpPr/>
                <p:nvPr/>
              </p:nvSpPr>
              <p:spPr>
                <a:xfrm rot="5400013">
                  <a:off x="1510346" y="3477384"/>
                  <a:ext cx="7415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1"/>
                    <a:gd name="f7" fmla="val 2"/>
                    <a:gd name="f8" fmla="val 18"/>
                    <a:gd name="f9" fmla="val 5"/>
                    <a:gd name="f10" fmla="val 1"/>
                    <a:gd name="f11" fmla="val 13"/>
                    <a:gd name="f12" fmla="+- 0 0 -90"/>
                    <a:gd name="f13" fmla="*/ f3 1 21"/>
                    <a:gd name="f14" fmla="*/ f4 1 2"/>
                    <a:gd name="f15" fmla="+- f7 0 f5"/>
                    <a:gd name="f16" fmla="+- f6 0 f5"/>
                    <a:gd name="f17" fmla="*/ f12 f0 1"/>
                    <a:gd name="f18" fmla="*/ f15 1 2"/>
                    <a:gd name="f19" fmla="*/ f16 1 21"/>
                    <a:gd name="f20" fmla="*/ 18 f16 1"/>
                    <a:gd name="f21" fmla="*/ 0 f15 1"/>
                    <a:gd name="f22" fmla="*/ 0 f16 1"/>
                    <a:gd name="f23" fmla="*/ 2 f15 1"/>
                    <a:gd name="f24" fmla="*/ f17 1 f2"/>
                    <a:gd name="f25" fmla="*/ f20 1 21"/>
                    <a:gd name="f26" fmla="*/ f21 1 2"/>
                    <a:gd name="f27" fmla="*/ f22 1 21"/>
                    <a:gd name="f28" fmla="*/ f23 1 2"/>
                    <a:gd name="f29" fmla="*/ 0 1 f19"/>
                    <a:gd name="f30" fmla="*/ f6 1 f19"/>
                    <a:gd name="f31" fmla="*/ 0 1 f18"/>
                    <a:gd name="f32" fmla="*/ f7 1 f18"/>
                    <a:gd name="f33" fmla="+- f24 0 f1"/>
                    <a:gd name="f34" fmla="*/ f25 1 f19"/>
                    <a:gd name="f35" fmla="*/ f26 1 f18"/>
                    <a:gd name="f36" fmla="*/ f27 1 f19"/>
                    <a:gd name="f37" fmla="*/ f28 1 f18"/>
                    <a:gd name="f38" fmla="*/ f29 f13 1"/>
                    <a:gd name="f39" fmla="*/ f30 f13 1"/>
                    <a:gd name="f40" fmla="*/ f32 f14 1"/>
                    <a:gd name="f41" fmla="*/ f31 f14 1"/>
                    <a:gd name="f42" fmla="*/ f34 f13 1"/>
                    <a:gd name="f43" fmla="*/ f35 f14 1"/>
                    <a:gd name="f44" fmla="*/ f36 f13 1"/>
                    <a:gd name="f45" fmla="*/ f37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2" y="f43"/>
                    </a:cxn>
                    <a:cxn ang="f33">
                      <a:pos x="f42" y="f43"/>
                    </a:cxn>
                    <a:cxn ang="f33">
                      <a:pos x="f44" y="f45"/>
                    </a:cxn>
                    <a:cxn ang="f33">
                      <a:pos x="f42" y="f43"/>
                    </a:cxn>
                  </a:cxnLst>
                  <a:rect l="f38" t="f41" r="f39" b="f40"/>
                  <a:pathLst>
                    <a:path w="21" h="2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5" y="f7"/>
                        <a:pt x="f5" y="f7"/>
                      </a:cubicBezTo>
                      <a:cubicBezTo>
                        <a:pt x="f11" y="f7"/>
                        <a:pt x="f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20" name="Freeform 50">
                  <a:extLst>
                    <a:ext uri="{FF2B5EF4-FFF2-40B4-BE49-F238E27FC236}">
                      <a16:creationId xmlns:a16="http://schemas.microsoft.com/office/drawing/2014/main" id="{F99BC6DB-F5C9-4B50-9CFB-387AC8C835C1}"/>
                    </a:ext>
                  </a:extLst>
                </p:cNvPr>
                <p:cNvSpPr/>
                <p:nvPr/>
              </p:nvSpPr>
              <p:spPr>
                <a:xfrm rot="5400013">
                  <a:off x="1498381" y="4996446"/>
                  <a:ext cx="27806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75"/>
                    <a:gd name="f7" fmla="val 4"/>
                    <a:gd name="f8" fmla="val 3"/>
                    <a:gd name="f9" fmla="val 13"/>
                    <a:gd name="f10" fmla="val 32"/>
                    <a:gd name="f11" fmla="val 52"/>
                    <a:gd name="f12" fmla="val 2"/>
                    <a:gd name="f13" fmla="val 1"/>
                    <a:gd name="f14" fmla="val 25"/>
                    <a:gd name="f15" fmla="+- 0 0 -90"/>
                    <a:gd name="f16" fmla="*/ f3 1 75"/>
                    <a:gd name="f17" fmla="*/ f4 1 4"/>
                    <a:gd name="f18" fmla="+- f7 0 f5"/>
                    <a:gd name="f19" fmla="+- f6 0 f5"/>
                    <a:gd name="f20" fmla="*/ f15 f0 1"/>
                    <a:gd name="f21" fmla="*/ f18 1 4"/>
                    <a:gd name="f22" fmla="*/ f19 1 75"/>
                    <a:gd name="f23" fmla="*/ 0 f19 1"/>
                    <a:gd name="f24" fmla="*/ 3 f18 1"/>
                    <a:gd name="f25" fmla="*/ 13 f19 1"/>
                    <a:gd name="f26" fmla="*/ 4 f18 1"/>
                    <a:gd name="f27" fmla="*/ 75 f19 1"/>
                    <a:gd name="f28" fmla="*/ f20 1 f2"/>
                    <a:gd name="f29" fmla="*/ f23 1 75"/>
                    <a:gd name="f30" fmla="*/ f24 1 4"/>
                    <a:gd name="f31" fmla="*/ f25 1 75"/>
                    <a:gd name="f32" fmla="*/ f26 1 4"/>
                    <a:gd name="f33" fmla="*/ f27 1 75"/>
                    <a:gd name="f34" fmla="*/ 0 1 f22"/>
                    <a:gd name="f35" fmla="*/ f6 1 f22"/>
                    <a:gd name="f36" fmla="*/ 0 1 f21"/>
                    <a:gd name="f37" fmla="*/ f7 1 f21"/>
                    <a:gd name="f38" fmla="+- f28 0 f1"/>
                    <a:gd name="f39" fmla="*/ f29 1 f22"/>
                    <a:gd name="f40" fmla="*/ f30 1 f21"/>
                    <a:gd name="f41" fmla="*/ f31 1 f22"/>
                    <a:gd name="f42" fmla="*/ f32 1 f21"/>
                    <a:gd name="f43" fmla="*/ f33 1 f22"/>
                    <a:gd name="f44" fmla="*/ f34 f16 1"/>
                    <a:gd name="f45" fmla="*/ f35 f16 1"/>
                    <a:gd name="f46" fmla="*/ f37 f17 1"/>
                    <a:gd name="f47" fmla="*/ f36 f17 1"/>
                    <a:gd name="f48" fmla="*/ f39 f16 1"/>
                    <a:gd name="f49" fmla="*/ f40 f17 1"/>
                    <a:gd name="f50" fmla="*/ f41 f16 1"/>
                    <a:gd name="f51" fmla="*/ f42 f17 1"/>
                    <a:gd name="f52" fmla="*/ f43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8" y="f49"/>
                    </a:cxn>
                    <a:cxn ang="f38">
                      <a:pos x="f48" y="f49"/>
                    </a:cxn>
                    <a:cxn ang="f38">
                      <a:pos x="f50" y="f51"/>
                    </a:cxn>
                    <a:cxn ang="f38">
                      <a:pos x="f52" y="f49"/>
                    </a:cxn>
                    <a:cxn ang="f38">
                      <a:pos x="f48" y="f49"/>
                    </a:cxn>
                  </a:cxnLst>
                  <a:rect l="f44" t="f47" r="f45" b="f46"/>
                  <a:pathLst>
                    <a:path w="75" h="4">
                      <a:moveTo>
                        <a:pt x="f5" y="f8"/>
                      </a:moveTo>
                      <a:lnTo>
                        <a:pt x="f5" y="f8"/>
                      </a:lnTo>
                      <a:lnTo>
                        <a:pt x="f9" y="f7"/>
                      </a:lnTo>
                      <a:cubicBezTo>
                        <a:pt x="f10" y="f8"/>
                        <a:pt x="f11" y="f12"/>
                        <a:pt x="f6" y="f8"/>
                      </a:cubicBezTo>
                      <a:cubicBezTo>
                        <a:pt x="f11" y="f13"/>
                        <a:pt x="f14" y="f5"/>
                        <a:pt x="f5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21" name="Freeform 51">
                  <a:extLst>
                    <a:ext uri="{FF2B5EF4-FFF2-40B4-BE49-F238E27FC236}">
                      <a16:creationId xmlns:a16="http://schemas.microsoft.com/office/drawing/2014/main" id="{D0659534-CCDB-431A-A123-CDDB0A2AA8AE}"/>
                    </a:ext>
                  </a:extLst>
                </p:cNvPr>
                <p:cNvSpPr/>
                <p:nvPr/>
              </p:nvSpPr>
              <p:spPr>
                <a:xfrm rot="5400013">
                  <a:off x="1493155" y="2044849"/>
                  <a:ext cx="3090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"/>
                    <a:gd name="f7" fmla="val 1"/>
                    <a:gd name="f8" fmla="val 3"/>
                    <a:gd name="f9" fmla="+- 0 0 -90"/>
                    <a:gd name="f10" fmla="*/ f3 1 8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8"/>
                    <a:gd name="f16" fmla="*/ 8 f13 1"/>
                    <a:gd name="f17" fmla="*/ 1 f12 1"/>
                    <a:gd name="f18" fmla="*/ 1 f13 1"/>
                    <a:gd name="f19" fmla="*/ 0 f12 1"/>
                    <a:gd name="f20" fmla="*/ 0 1 f12"/>
                    <a:gd name="f21" fmla="*/ f7 1 f12"/>
                    <a:gd name="f22" fmla="*/ f14 1 f2"/>
                    <a:gd name="f23" fmla="*/ f16 1 8"/>
                    <a:gd name="f24" fmla="*/ f18 1 8"/>
                    <a:gd name="f25" fmla="*/ f17 1 f12"/>
                    <a:gd name="f26" fmla="*/ f19 1 f12"/>
                    <a:gd name="f27" fmla="*/ 0 1 f15"/>
                    <a:gd name="f28" fmla="*/ f6 1 f15"/>
                    <a:gd name="f29" fmla="*/ f21 f11 1"/>
                    <a:gd name="f30" fmla="*/ f20 f11 1"/>
                    <a:gd name="f31" fmla="+- f22 0 f1"/>
                    <a:gd name="f32" fmla="*/ f23 1 f15"/>
                    <a:gd name="f33" fmla="*/ f24 1 f15"/>
                    <a:gd name="f34" fmla="*/ f27 f10 1"/>
                    <a:gd name="f35" fmla="*/ f28 f10 1"/>
                    <a:gd name="f36" fmla="*/ f25 f11 1"/>
                    <a:gd name="f37" fmla="*/ f26 f11 1"/>
                    <a:gd name="f38" fmla="*/ f32 f10 1"/>
                    <a:gd name="f39" fmla="*/ f33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8" y="f36"/>
                    </a:cxn>
                    <a:cxn ang="f31">
                      <a:pos x="f38" y="f36"/>
                    </a:cxn>
                    <a:cxn ang="f31">
                      <a:pos x="f39" y="f37"/>
                    </a:cxn>
                    <a:cxn ang="f31">
                      <a:pos x="f38" y="f36"/>
                    </a:cxn>
                  </a:cxnLst>
                  <a:rect l="f34" t="f30" r="f35" b="f29"/>
                  <a:pathLst>
                    <a:path w="8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7" y="f5"/>
                      </a:lnTo>
                      <a:cubicBezTo>
                        <a:pt x="f5" y="f7"/>
                        <a:pt x="f8" y="f7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22" name="Freeform 52">
                  <a:extLst>
                    <a:ext uri="{FF2B5EF4-FFF2-40B4-BE49-F238E27FC236}">
                      <a16:creationId xmlns:a16="http://schemas.microsoft.com/office/drawing/2014/main" id="{B9CB9606-4F0F-40DF-8FF2-D78DB69BD525}"/>
                    </a:ext>
                  </a:extLst>
                </p:cNvPr>
                <p:cNvSpPr/>
                <p:nvPr/>
              </p:nvSpPr>
              <p:spPr>
                <a:xfrm rot="5400013">
                  <a:off x="1509700" y="1730593"/>
                  <a:ext cx="13597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6"/>
                    <a:gd name="f7" fmla="val 1"/>
                    <a:gd name="f8" fmla="val 9"/>
                    <a:gd name="f9" fmla="val 23"/>
                    <a:gd name="f10" fmla="val 29"/>
                    <a:gd name="f11" fmla="val 19"/>
                    <a:gd name="f12" fmla="+- 0 0 -90"/>
                    <a:gd name="f13" fmla="*/ f3 1 36"/>
                    <a:gd name="f14" fmla="*/ f4 1 1"/>
                    <a:gd name="f15" fmla="+- f7 0 f5"/>
                    <a:gd name="f16" fmla="+- f6 0 f5"/>
                    <a:gd name="f17" fmla="*/ f12 f0 1"/>
                    <a:gd name="f18" fmla="*/ f16 1 36"/>
                    <a:gd name="f19" fmla="*/ 0 f16 1"/>
                    <a:gd name="f20" fmla="*/ 1 f15 1"/>
                    <a:gd name="f21" fmla="*/ 36 f16 1"/>
                    <a:gd name="f22" fmla="*/ 0 1 f15"/>
                    <a:gd name="f23" fmla="*/ f7 1 f15"/>
                    <a:gd name="f24" fmla="*/ f17 1 f2"/>
                    <a:gd name="f25" fmla="*/ f19 1 36"/>
                    <a:gd name="f26" fmla="*/ f21 1 36"/>
                    <a:gd name="f27" fmla="*/ f20 1 f15"/>
                    <a:gd name="f28" fmla="*/ 0 1 f18"/>
                    <a:gd name="f29" fmla="*/ f6 1 f18"/>
                    <a:gd name="f30" fmla="*/ f23 f14 1"/>
                    <a:gd name="f31" fmla="*/ f22 f14 1"/>
                    <a:gd name="f32" fmla="+- f24 0 f1"/>
                    <a:gd name="f33" fmla="*/ f25 1 f18"/>
                    <a:gd name="f34" fmla="*/ f26 1 f18"/>
                    <a:gd name="f35" fmla="*/ f28 f13 1"/>
                    <a:gd name="f36" fmla="*/ f29 f13 1"/>
                    <a:gd name="f37" fmla="*/ f27 f14 1"/>
                    <a:gd name="f38" fmla="*/ f33 f13 1"/>
                    <a:gd name="f39" fmla="*/ f34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8" y="f37"/>
                    </a:cxn>
                    <a:cxn ang="f32">
                      <a:pos x="f38" y="f37"/>
                    </a:cxn>
                    <a:cxn ang="f32">
                      <a:pos x="f39" y="f37"/>
                    </a:cxn>
                    <a:cxn ang="f32">
                      <a:pos x="f38" y="f37"/>
                    </a:cxn>
                  </a:cxnLst>
                  <a:rect l="f35" t="f31" r="f36" b="f30"/>
                  <a:pathLst>
                    <a:path w="36" h="1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7"/>
                        <a:pt x="f9" y="f7"/>
                        <a:pt x="f6" y="f7"/>
                      </a:cubicBezTo>
                      <a:cubicBezTo>
                        <a:pt x="f10" y="f5"/>
                        <a:pt x="f11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23" name="Freeform 53">
                  <a:extLst>
                    <a:ext uri="{FF2B5EF4-FFF2-40B4-BE49-F238E27FC236}">
                      <a16:creationId xmlns:a16="http://schemas.microsoft.com/office/drawing/2014/main" id="{DA9C7A7F-9AA2-4B43-AB61-73471A4BC1A5}"/>
                    </a:ext>
                  </a:extLst>
                </p:cNvPr>
                <p:cNvSpPr/>
                <p:nvPr/>
              </p:nvSpPr>
              <p:spPr>
                <a:xfrm rot="5400013">
                  <a:off x="1508576" y="5250840"/>
                  <a:ext cx="7415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0"/>
                    <a:gd name="f7" fmla="val 1"/>
                    <a:gd name="f8" fmla="val 3"/>
                    <a:gd name="f9" fmla="+- 0 0 -90"/>
                    <a:gd name="f10" fmla="*/ f3 1 20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20"/>
                    <a:gd name="f16" fmla="*/ 0 f13 1"/>
                    <a:gd name="f17" fmla="*/ 1 f12 1"/>
                    <a:gd name="f18" fmla="*/ 0 1 f12"/>
                    <a:gd name="f19" fmla="*/ f7 1 f12"/>
                    <a:gd name="f20" fmla="*/ f14 1 f2"/>
                    <a:gd name="f21" fmla="*/ f16 1 20"/>
                    <a:gd name="f22" fmla="*/ f17 1 f12"/>
                    <a:gd name="f23" fmla="*/ 0 1 f15"/>
                    <a:gd name="f24" fmla="*/ f6 1 f15"/>
                    <a:gd name="f25" fmla="*/ f19 f11 1"/>
                    <a:gd name="f26" fmla="*/ f18 f11 1"/>
                    <a:gd name="f27" fmla="+- f20 0 f1"/>
                    <a:gd name="f28" fmla="*/ f21 1 f15"/>
                    <a:gd name="f29" fmla="*/ f23 f10 1"/>
                    <a:gd name="f30" fmla="*/ f24 f10 1"/>
                    <a:gd name="f31" fmla="*/ f22 f11 1"/>
                    <a:gd name="f32" fmla="*/ f28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7">
                      <a:pos x="f32" y="f31"/>
                    </a:cxn>
                    <a:cxn ang="f27">
                      <a:pos x="f32" y="f31"/>
                    </a:cxn>
                    <a:cxn ang="f27">
                      <a:pos x="f32" y="f31"/>
                    </a:cxn>
                  </a:cxnLst>
                  <a:rect l="f29" t="f26" r="f30" b="f25"/>
                  <a:pathLst>
                    <a:path w="20" h="1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6" y="f7"/>
                        <a:pt x="f8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24" name="Freeform 54">
                  <a:extLst>
                    <a:ext uri="{FF2B5EF4-FFF2-40B4-BE49-F238E27FC236}">
                      <a16:creationId xmlns:a16="http://schemas.microsoft.com/office/drawing/2014/main" id="{92D9EF79-4C08-4509-A826-C9C1A1316DEC}"/>
                    </a:ext>
                  </a:extLst>
                </p:cNvPr>
                <p:cNvSpPr/>
                <p:nvPr/>
              </p:nvSpPr>
              <p:spPr>
                <a:xfrm rot="5400013">
                  <a:off x="1501253" y="5281089"/>
                  <a:ext cx="3090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"/>
                    <a:gd name="f7" fmla="val 3"/>
                    <a:gd name="f8" fmla="val 4"/>
                    <a:gd name="f9" fmla="val 1"/>
                    <a:gd name="f10" fmla="val 2"/>
                    <a:gd name="f11" fmla="+- 0 0 -90"/>
                    <a:gd name="f12" fmla="*/ f3 1 8"/>
                    <a:gd name="f13" fmla="*/ f4 1 3"/>
                    <a:gd name="f14" fmla="+- f7 0 f5"/>
                    <a:gd name="f15" fmla="+- f6 0 f5"/>
                    <a:gd name="f16" fmla="*/ f11 f0 1"/>
                    <a:gd name="f17" fmla="*/ f14 1 3"/>
                    <a:gd name="f18" fmla="*/ f15 1 8"/>
                    <a:gd name="f19" fmla="*/ 8 f15 1"/>
                    <a:gd name="f20" fmla="*/ 0 f14 1"/>
                    <a:gd name="f21" fmla="*/ 0 f15 1"/>
                    <a:gd name="f22" fmla="*/ 3 f14 1"/>
                    <a:gd name="f23" fmla="*/ f16 1 f2"/>
                    <a:gd name="f24" fmla="*/ f19 1 8"/>
                    <a:gd name="f25" fmla="*/ f20 1 3"/>
                    <a:gd name="f26" fmla="*/ f21 1 8"/>
                    <a:gd name="f27" fmla="*/ f22 1 3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8" h="3">
                      <a:moveTo>
                        <a:pt x="f6" y="f5"/>
                      </a:moveTo>
                      <a:lnTo>
                        <a:pt x="f6" y="f5"/>
                      </a:lnTo>
                      <a:cubicBezTo>
                        <a:pt x="f8" y="f9"/>
                        <a:pt x="f9" y="f10"/>
                        <a:pt x="f5" y="f7"/>
                      </a:cubicBezTo>
                      <a:cubicBezTo>
                        <a:pt x="f10" y="f10"/>
                        <a:pt x="f8" y="f9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25" name="Freeform 55">
                  <a:extLst>
                    <a:ext uri="{FF2B5EF4-FFF2-40B4-BE49-F238E27FC236}">
                      <a16:creationId xmlns:a16="http://schemas.microsoft.com/office/drawing/2014/main" id="{E9B568E5-1589-4F69-AF79-BCC0682E82A2}"/>
                    </a:ext>
                  </a:extLst>
                </p:cNvPr>
                <p:cNvSpPr/>
                <p:nvPr/>
              </p:nvSpPr>
              <p:spPr>
                <a:xfrm rot="5400013">
                  <a:off x="1497283" y="4911261"/>
                  <a:ext cx="1856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4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1 f13 1"/>
                    <a:gd name="f17" fmla="*/ 0 f12 1"/>
                    <a:gd name="f18" fmla="*/ 0 f13 1"/>
                    <a:gd name="f19" fmla="*/ 0 1 f12"/>
                    <a:gd name="f20" fmla="*/ f7 1 f12"/>
                    <a:gd name="f21" fmla="*/ f14 1 f2"/>
                    <a:gd name="f22" fmla="*/ f16 1 5"/>
                    <a:gd name="f23" fmla="*/ f18 1 5"/>
                    <a:gd name="f24" fmla="*/ f17 1 f12"/>
                    <a:gd name="f25" fmla="*/ 0 1 f15"/>
                    <a:gd name="f26" fmla="*/ f6 1 f15"/>
                    <a:gd name="f27" fmla="*/ f20 f11 1"/>
                    <a:gd name="f28" fmla="*/ f19 f11 1"/>
                    <a:gd name="f29" fmla="+- f21 0 f1"/>
                    <a:gd name="f30" fmla="*/ f22 1 f15"/>
                    <a:gd name="f31" fmla="*/ f23 1 f15"/>
                    <a:gd name="f32" fmla="*/ f25 f10 1"/>
                    <a:gd name="f33" fmla="*/ f26 f10 1"/>
                    <a:gd name="f34" fmla="*/ f24 f11 1"/>
                    <a:gd name="f35" fmla="*/ f30 f10 1"/>
                    <a:gd name="f36" fmla="*/ f31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35" y="f34"/>
                    </a:cxn>
                    <a:cxn ang="f29">
                      <a:pos x="f35" y="f34"/>
                    </a:cxn>
                    <a:cxn ang="f29">
                      <a:pos x="f36" y="f34"/>
                    </a:cxn>
                    <a:cxn ang="f29">
                      <a:pos x="f35" y="f34"/>
                    </a:cxn>
                  </a:cxnLst>
                  <a:rect l="f32" t="f28" r="f33" b="f27"/>
                  <a:pathLst>
                    <a:path w="5" h="1">
                      <a:moveTo>
                        <a:pt x="f7" y="f5"/>
                      </a:moveTo>
                      <a:lnTo>
                        <a:pt x="f7" y="f5"/>
                      </a:lnTo>
                      <a:lnTo>
                        <a:pt x="f5" y="f5"/>
                      </a:lnTo>
                      <a:cubicBezTo>
                        <a:pt x="f6" y="f7"/>
                        <a:pt x="f8" y="f5"/>
                        <a:pt x="f7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26" name="Freeform 56">
                  <a:extLst>
                    <a:ext uri="{FF2B5EF4-FFF2-40B4-BE49-F238E27FC236}">
                      <a16:creationId xmlns:a16="http://schemas.microsoft.com/office/drawing/2014/main" id="{9B9E85E1-01DB-4C2A-A1A7-F754E8BB696E}"/>
                    </a:ext>
                  </a:extLst>
                </p:cNvPr>
                <p:cNvSpPr/>
                <p:nvPr/>
              </p:nvSpPr>
              <p:spPr>
                <a:xfrm rot="5400013">
                  <a:off x="1506602" y="5253986"/>
                  <a:ext cx="9272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5"/>
                    <a:gd name="f7" fmla="val 1"/>
                    <a:gd name="f8" fmla="val 18"/>
                    <a:gd name="f9" fmla="val 10"/>
                    <a:gd name="f10" fmla="val 5"/>
                    <a:gd name="f11" fmla="val 12"/>
                    <a:gd name="f12" fmla="+- 0 0 -90"/>
                    <a:gd name="f13" fmla="*/ f3 1 25"/>
                    <a:gd name="f14" fmla="*/ f4 1 1"/>
                    <a:gd name="f15" fmla="+- f7 0 f5"/>
                    <a:gd name="f16" fmla="+- f6 0 f5"/>
                    <a:gd name="f17" fmla="*/ f12 f0 1"/>
                    <a:gd name="f18" fmla="*/ f16 1 25"/>
                    <a:gd name="f19" fmla="*/ 25 f16 1"/>
                    <a:gd name="f20" fmla="*/ 1 f15 1"/>
                    <a:gd name="f21" fmla="*/ 0 f16 1"/>
                    <a:gd name="f22" fmla="*/ 0 f15 1"/>
                    <a:gd name="f23" fmla="*/ 0 1 f15"/>
                    <a:gd name="f24" fmla="*/ f7 1 f15"/>
                    <a:gd name="f25" fmla="*/ f17 1 f2"/>
                    <a:gd name="f26" fmla="*/ f19 1 25"/>
                    <a:gd name="f27" fmla="*/ f21 1 25"/>
                    <a:gd name="f28" fmla="*/ f20 1 f15"/>
                    <a:gd name="f29" fmla="*/ f22 1 f15"/>
                    <a:gd name="f30" fmla="*/ 0 1 f18"/>
                    <a:gd name="f31" fmla="*/ f6 1 f18"/>
                    <a:gd name="f32" fmla="*/ f24 f14 1"/>
                    <a:gd name="f33" fmla="*/ f23 f14 1"/>
                    <a:gd name="f34" fmla="+- f25 0 f1"/>
                    <a:gd name="f35" fmla="*/ f26 1 f18"/>
                    <a:gd name="f36" fmla="*/ f27 1 f18"/>
                    <a:gd name="f37" fmla="*/ f30 f13 1"/>
                    <a:gd name="f38" fmla="*/ f31 f13 1"/>
                    <a:gd name="f39" fmla="*/ f28 f14 1"/>
                    <a:gd name="f40" fmla="*/ f29 f14 1"/>
                    <a:gd name="f41" fmla="*/ f35 f13 1"/>
                    <a:gd name="f42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4">
                      <a:pos x="f41" y="f39"/>
                    </a:cxn>
                    <a:cxn ang="f34">
                      <a:pos x="f41" y="f39"/>
                    </a:cxn>
                    <a:cxn ang="f34">
                      <a:pos x="f42" y="f40"/>
                    </a:cxn>
                    <a:cxn ang="f34">
                      <a:pos x="f41" y="f39"/>
                    </a:cxn>
                  </a:cxnLst>
                  <a:rect l="f37" t="f33" r="f38" b="f32"/>
                  <a:pathLst>
                    <a:path w="25" h="1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5"/>
                        <a:pt x="f9" y="f5"/>
                        <a:pt x="f5" y="f5"/>
                      </a:cubicBezTo>
                      <a:cubicBezTo>
                        <a:pt x="f10" y="f5"/>
                        <a:pt x="f11" y="f5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27" name="Freeform 57">
                  <a:extLst>
                    <a:ext uri="{FF2B5EF4-FFF2-40B4-BE49-F238E27FC236}">
                      <a16:creationId xmlns:a16="http://schemas.microsoft.com/office/drawing/2014/main" id="{63F4506F-CEAC-4B09-B800-30407DDF2CC6}"/>
                    </a:ext>
                  </a:extLst>
                </p:cNvPr>
                <p:cNvSpPr/>
                <p:nvPr/>
              </p:nvSpPr>
              <p:spPr>
                <a:xfrm rot="5400013">
                  <a:off x="1508576" y="5260112"/>
                  <a:ext cx="7415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0"/>
                    <a:gd name="f7" fmla="val 1"/>
                    <a:gd name="f8" fmla="val 18"/>
                    <a:gd name="f9" fmla="+- 0 0 -90"/>
                    <a:gd name="f10" fmla="*/ f3 1 20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20"/>
                    <a:gd name="f16" fmla="*/ 0 f13 1"/>
                    <a:gd name="f17" fmla="*/ 1 f12 1"/>
                    <a:gd name="f18" fmla="*/ 18 f13 1"/>
                    <a:gd name="f19" fmla="*/ 0 1 f12"/>
                    <a:gd name="f20" fmla="*/ f7 1 f12"/>
                    <a:gd name="f21" fmla="*/ f14 1 f2"/>
                    <a:gd name="f22" fmla="*/ f16 1 20"/>
                    <a:gd name="f23" fmla="*/ f18 1 20"/>
                    <a:gd name="f24" fmla="*/ f17 1 f12"/>
                    <a:gd name="f25" fmla="*/ 0 1 f15"/>
                    <a:gd name="f26" fmla="*/ f6 1 f15"/>
                    <a:gd name="f27" fmla="*/ f20 f11 1"/>
                    <a:gd name="f28" fmla="*/ f19 f11 1"/>
                    <a:gd name="f29" fmla="+- f21 0 f1"/>
                    <a:gd name="f30" fmla="*/ f22 1 f15"/>
                    <a:gd name="f31" fmla="*/ f23 1 f15"/>
                    <a:gd name="f32" fmla="*/ f25 f10 1"/>
                    <a:gd name="f33" fmla="*/ f26 f10 1"/>
                    <a:gd name="f34" fmla="*/ f24 f11 1"/>
                    <a:gd name="f35" fmla="*/ f30 f10 1"/>
                    <a:gd name="f36" fmla="*/ f31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35" y="f34"/>
                    </a:cxn>
                    <a:cxn ang="f29">
                      <a:pos x="f35" y="f34"/>
                    </a:cxn>
                    <a:cxn ang="f29">
                      <a:pos x="f36" y="f34"/>
                    </a:cxn>
                    <a:cxn ang="f29">
                      <a:pos x="f35" y="f34"/>
                    </a:cxn>
                  </a:cxnLst>
                  <a:rect l="f32" t="f28" r="f33" b="f27"/>
                  <a:pathLst>
                    <a:path w="20" h="1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8" y="f7"/>
                      </a:lnTo>
                      <a:cubicBezTo>
                        <a:pt x="f6" y="f7"/>
                        <a:pt x="f8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28" name="Freeform 58">
                  <a:extLst>
                    <a:ext uri="{FF2B5EF4-FFF2-40B4-BE49-F238E27FC236}">
                      <a16:creationId xmlns:a16="http://schemas.microsoft.com/office/drawing/2014/main" id="{7FA530C2-A3B9-418C-8CA8-EEEC46122784}"/>
                    </a:ext>
                  </a:extLst>
                </p:cNvPr>
                <p:cNvSpPr/>
                <p:nvPr/>
              </p:nvSpPr>
              <p:spPr>
                <a:xfrm rot="5400013">
                  <a:off x="1505710" y="5243128"/>
                  <a:ext cx="11740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1"/>
                    <a:gd name="f7" fmla="val 1"/>
                    <a:gd name="f8" fmla="val 11"/>
                    <a:gd name="f9" fmla="val 21"/>
                    <a:gd name="f10" fmla="val 28"/>
                    <a:gd name="f11" fmla="val 26"/>
                    <a:gd name="f12" fmla="val 27"/>
                    <a:gd name="f13" fmla="+- 0 0 -90"/>
                    <a:gd name="f14" fmla="*/ f3 1 31"/>
                    <a:gd name="f15" fmla="*/ f4 1 1"/>
                    <a:gd name="f16" fmla="+- f7 0 f5"/>
                    <a:gd name="f17" fmla="+- f6 0 f5"/>
                    <a:gd name="f18" fmla="*/ f13 f0 1"/>
                    <a:gd name="f19" fmla="*/ f17 1 31"/>
                    <a:gd name="f20" fmla="*/ 0 f17 1"/>
                    <a:gd name="f21" fmla="*/ 0 f16 1"/>
                    <a:gd name="f22" fmla="*/ 31 f17 1"/>
                    <a:gd name="f23" fmla="*/ 1 f16 1"/>
                    <a:gd name="f24" fmla="*/ 27 f17 1"/>
                    <a:gd name="f25" fmla="*/ 0 1 f16"/>
                    <a:gd name="f26" fmla="*/ f7 1 f16"/>
                    <a:gd name="f27" fmla="*/ f18 1 f2"/>
                    <a:gd name="f28" fmla="*/ f20 1 31"/>
                    <a:gd name="f29" fmla="*/ f22 1 31"/>
                    <a:gd name="f30" fmla="*/ f24 1 31"/>
                    <a:gd name="f31" fmla="*/ f21 1 f16"/>
                    <a:gd name="f32" fmla="*/ f23 1 f16"/>
                    <a:gd name="f33" fmla="*/ 0 1 f19"/>
                    <a:gd name="f34" fmla="*/ f6 1 f19"/>
                    <a:gd name="f35" fmla="*/ f26 f15 1"/>
                    <a:gd name="f36" fmla="*/ f25 f15 1"/>
                    <a:gd name="f37" fmla="+- f27 0 f1"/>
                    <a:gd name="f38" fmla="*/ f28 1 f19"/>
                    <a:gd name="f39" fmla="*/ f29 1 f19"/>
                    <a:gd name="f40" fmla="*/ f30 1 f19"/>
                    <a:gd name="f41" fmla="*/ f33 f14 1"/>
                    <a:gd name="f42" fmla="*/ f34 f14 1"/>
                    <a:gd name="f43" fmla="*/ f31 f15 1"/>
                    <a:gd name="f44" fmla="*/ f32 f15 1"/>
                    <a:gd name="f45" fmla="*/ f38 f14 1"/>
                    <a:gd name="f46" fmla="*/ f39 f14 1"/>
                    <a:gd name="f47" fmla="*/ f40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5" y="f43"/>
                    </a:cxn>
                    <a:cxn ang="f37">
                      <a:pos x="f45" y="f43"/>
                    </a:cxn>
                    <a:cxn ang="f37">
                      <a:pos x="f46" y="f44"/>
                    </a:cxn>
                    <a:cxn ang="f37">
                      <a:pos x="f47" y="f43"/>
                    </a:cxn>
                    <a:cxn ang="f37">
                      <a:pos x="f45" y="f43"/>
                    </a:cxn>
                  </a:cxnLst>
                  <a:rect l="f41" t="f36" r="f42" b="f35"/>
                  <a:pathLst>
                    <a:path w="31" h="1">
                      <a:moveTo>
                        <a:pt x="f5" y="f5"/>
                      </a:moveTo>
                      <a:lnTo>
                        <a:pt x="f5" y="f5"/>
                      </a:lnTo>
                      <a:cubicBezTo>
                        <a:pt x="f8" y="f5"/>
                        <a:pt x="f9" y="f5"/>
                        <a:pt x="f6" y="f7"/>
                      </a:cubicBezTo>
                      <a:cubicBezTo>
                        <a:pt x="f10" y="f5"/>
                        <a:pt x="f11" y="f5"/>
                        <a:pt x="f12" y="f5"/>
                      </a:cubicBezTo>
                      <a:lnTo>
                        <a:pt x="f5" y="f5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29" name="Freeform 59">
                  <a:extLst>
                    <a:ext uri="{FF2B5EF4-FFF2-40B4-BE49-F238E27FC236}">
                      <a16:creationId xmlns:a16="http://schemas.microsoft.com/office/drawing/2014/main" id="{59D4D62F-34AD-4246-95E0-48E94ABCCFFB}"/>
                    </a:ext>
                  </a:extLst>
                </p:cNvPr>
                <p:cNvSpPr/>
                <p:nvPr/>
              </p:nvSpPr>
              <p:spPr>
                <a:xfrm rot="5400013">
                  <a:off x="1494563" y="2634719"/>
                  <a:ext cx="8037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3"/>
                    <a:gd name="f7" fmla="val 2"/>
                    <a:gd name="f8" fmla="val 19"/>
                    <a:gd name="f9" fmla="val 8"/>
                    <a:gd name="f10" fmla="val 1"/>
                    <a:gd name="f11" fmla="+- 0 0 -90"/>
                    <a:gd name="f12" fmla="*/ f3 1 23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23"/>
                    <a:gd name="f19" fmla="*/ 23 f15 1"/>
                    <a:gd name="f20" fmla="*/ 0 f14 1"/>
                    <a:gd name="f21" fmla="*/ 19 f15 1"/>
                    <a:gd name="f22" fmla="*/ f16 1 f2"/>
                    <a:gd name="f23" fmla="*/ f19 1 23"/>
                    <a:gd name="f24" fmla="*/ f20 1 2"/>
                    <a:gd name="f25" fmla="*/ f21 1 23"/>
                    <a:gd name="f26" fmla="*/ 0 1 f18"/>
                    <a:gd name="f27" fmla="*/ f6 1 f18"/>
                    <a:gd name="f28" fmla="*/ 0 1 f17"/>
                    <a:gd name="f29" fmla="*/ f7 1 f17"/>
                    <a:gd name="f30" fmla="+- f22 0 f1"/>
                    <a:gd name="f31" fmla="*/ f23 1 f18"/>
                    <a:gd name="f32" fmla="*/ f24 1 f17"/>
                    <a:gd name="f33" fmla="*/ f25 1 f18"/>
                    <a:gd name="f34" fmla="*/ f26 f12 1"/>
                    <a:gd name="f35" fmla="*/ f27 f12 1"/>
                    <a:gd name="f36" fmla="*/ f29 f13 1"/>
                    <a:gd name="f37" fmla="*/ f28 f13 1"/>
                    <a:gd name="f38" fmla="*/ f31 f12 1"/>
                    <a:gd name="f39" fmla="*/ f32 f13 1"/>
                    <a:gd name="f40" fmla="*/ f33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0">
                      <a:pos x="f38" y="f39"/>
                    </a:cxn>
                    <a:cxn ang="f30">
                      <a:pos x="f38" y="f39"/>
                    </a:cxn>
                    <a:cxn ang="f30">
                      <a:pos x="f40" y="f39"/>
                    </a:cxn>
                    <a:cxn ang="f30">
                      <a:pos x="f38" y="f39"/>
                    </a:cxn>
                  </a:cxnLst>
                  <a:rect l="f34" t="f37" r="f35" b="f36"/>
                  <a:pathLst>
                    <a:path w="23" h="2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8" y="f5"/>
                      </a:lnTo>
                      <a:cubicBezTo>
                        <a:pt x="f5" y="f7"/>
                        <a:pt x="f9" y="f10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30" name="Freeform 60">
                  <a:extLst>
                    <a:ext uri="{FF2B5EF4-FFF2-40B4-BE49-F238E27FC236}">
                      <a16:creationId xmlns:a16="http://schemas.microsoft.com/office/drawing/2014/main" id="{D1F35224-0F6B-4E91-9CA5-B88128A566FB}"/>
                    </a:ext>
                  </a:extLst>
                </p:cNvPr>
                <p:cNvSpPr/>
                <p:nvPr/>
              </p:nvSpPr>
              <p:spPr>
                <a:xfrm rot="5400013">
                  <a:off x="1489859" y="4358433"/>
                  <a:ext cx="1234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"/>
                    <a:gd name="f7" fmla="val 1"/>
                    <a:gd name="f8" fmla="+- 0 0 -90"/>
                    <a:gd name="f9" fmla="*/ f3 1 3"/>
                    <a:gd name="f10" fmla="*/ f4 1 1"/>
                    <a:gd name="f11" fmla="+- f7 0 f5"/>
                    <a:gd name="f12" fmla="+- f6 0 f5"/>
                    <a:gd name="f13" fmla="*/ f8 f0 1"/>
                    <a:gd name="f14" fmla="*/ f12 1 3"/>
                    <a:gd name="f15" fmla="*/ 1 f12 1"/>
                    <a:gd name="f16" fmla="*/ 1 f11 1"/>
                    <a:gd name="f17" fmla="*/ 3 f12 1"/>
                    <a:gd name="f18" fmla="*/ 0 f11 1"/>
                    <a:gd name="f19" fmla="*/ 0 f12 1"/>
                    <a:gd name="f20" fmla="*/ 0 1 f11"/>
                    <a:gd name="f21" fmla="*/ f7 1 f11"/>
                    <a:gd name="f22" fmla="*/ f13 1 f2"/>
                    <a:gd name="f23" fmla="*/ f15 1 3"/>
                    <a:gd name="f24" fmla="*/ f17 1 3"/>
                    <a:gd name="f25" fmla="*/ f19 1 3"/>
                    <a:gd name="f26" fmla="*/ f16 1 f11"/>
                    <a:gd name="f27" fmla="*/ f18 1 f11"/>
                    <a:gd name="f28" fmla="*/ 0 1 f14"/>
                    <a:gd name="f29" fmla="*/ f6 1 f14"/>
                    <a:gd name="f30" fmla="*/ f21 f10 1"/>
                    <a:gd name="f31" fmla="*/ f20 f10 1"/>
                    <a:gd name="f32" fmla="+- f22 0 f1"/>
                    <a:gd name="f33" fmla="*/ f23 1 f14"/>
                    <a:gd name="f34" fmla="*/ f24 1 f14"/>
                    <a:gd name="f35" fmla="*/ f25 1 f14"/>
                    <a:gd name="f36" fmla="*/ f28 f9 1"/>
                    <a:gd name="f37" fmla="*/ f29 f9 1"/>
                    <a:gd name="f38" fmla="*/ f26 f10 1"/>
                    <a:gd name="f39" fmla="*/ f27 f10 1"/>
                    <a:gd name="f40" fmla="*/ f33 f9 1"/>
                    <a:gd name="f41" fmla="*/ f34 f9 1"/>
                    <a:gd name="f42" fmla="*/ f35 f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0" y="f38"/>
                    </a:cxn>
                    <a:cxn ang="f32">
                      <a:pos x="f40" y="f38"/>
                    </a:cxn>
                    <a:cxn ang="f32">
                      <a:pos x="f41" y="f39"/>
                    </a:cxn>
                    <a:cxn ang="f32">
                      <a:pos x="f42" y="f39"/>
                    </a:cxn>
                    <a:cxn ang="f32">
                      <a:pos x="f40" y="f38"/>
                    </a:cxn>
                  </a:cxnLst>
                  <a:rect l="f36" t="f31" r="f37" b="f30"/>
                  <a:pathLst>
                    <a:path w="3" h="1">
                      <a:moveTo>
                        <a:pt x="f7" y="f7"/>
                      </a:moveTo>
                      <a:lnTo>
                        <a:pt x="f7" y="f7"/>
                      </a:lnTo>
                      <a:lnTo>
                        <a:pt x="f6" y="f5"/>
                      </a:lnTo>
                      <a:lnTo>
                        <a:pt x="f5" y="f5"/>
                      </a:lnTo>
                      <a:lnTo>
                        <a:pt x="f7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31" name="Freeform 61">
                  <a:extLst>
                    <a:ext uri="{FF2B5EF4-FFF2-40B4-BE49-F238E27FC236}">
                      <a16:creationId xmlns:a16="http://schemas.microsoft.com/office/drawing/2014/main" id="{798EA306-CB9A-4720-B179-CA6437D36A68}"/>
                    </a:ext>
                  </a:extLst>
                </p:cNvPr>
                <p:cNvSpPr/>
                <p:nvPr/>
              </p:nvSpPr>
              <p:spPr>
                <a:xfrm rot="5400013">
                  <a:off x="1479966" y="4340968"/>
                  <a:ext cx="25959" cy="843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9"/>
                    <a:gd name="f7" fmla="val 17"/>
                    <a:gd name="f8" fmla="val 30"/>
                    <a:gd name="f9" fmla="val 11"/>
                    <a:gd name="f10" fmla="val 47"/>
                    <a:gd name="f11" fmla="val 12"/>
                    <a:gd name="f12" fmla="val 13"/>
                    <a:gd name="f13" fmla="val 46"/>
                    <a:gd name="f14" fmla="+- 0 0 -90"/>
                    <a:gd name="f15" fmla="*/ f3 1 69"/>
                    <a:gd name="f16" fmla="*/ f4 1 17"/>
                    <a:gd name="f17" fmla="+- f7 0 f5"/>
                    <a:gd name="f18" fmla="+- f6 0 f5"/>
                    <a:gd name="f19" fmla="*/ f14 f0 1"/>
                    <a:gd name="f20" fmla="*/ f18 1 69"/>
                    <a:gd name="f21" fmla="*/ f17 1 17"/>
                    <a:gd name="f22" fmla="*/ 0 f18 1"/>
                    <a:gd name="f23" fmla="*/ 17 f17 1"/>
                    <a:gd name="f24" fmla="*/ 69 f18 1"/>
                    <a:gd name="f25" fmla="*/ 13 f17 1"/>
                    <a:gd name="f26" fmla="*/ 46 f18 1"/>
                    <a:gd name="f27" fmla="*/ 0 f17 1"/>
                    <a:gd name="f28" fmla="*/ f19 1 f2"/>
                    <a:gd name="f29" fmla="*/ f22 1 69"/>
                    <a:gd name="f30" fmla="*/ f23 1 17"/>
                    <a:gd name="f31" fmla="*/ f24 1 69"/>
                    <a:gd name="f32" fmla="*/ f25 1 17"/>
                    <a:gd name="f33" fmla="*/ f26 1 69"/>
                    <a:gd name="f34" fmla="*/ f27 1 17"/>
                    <a:gd name="f35" fmla="*/ 0 1 f20"/>
                    <a:gd name="f36" fmla="*/ f6 1 f20"/>
                    <a:gd name="f37" fmla="*/ 0 1 f21"/>
                    <a:gd name="f38" fmla="*/ f7 1 f21"/>
                    <a:gd name="f39" fmla="+- f28 0 f1"/>
                    <a:gd name="f40" fmla="*/ f29 1 f20"/>
                    <a:gd name="f41" fmla="*/ f30 1 f21"/>
                    <a:gd name="f42" fmla="*/ f31 1 f20"/>
                    <a:gd name="f43" fmla="*/ f32 1 f21"/>
                    <a:gd name="f44" fmla="*/ f33 1 f20"/>
                    <a:gd name="f45" fmla="*/ f34 1 f21"/>
                    <a:gd name="f46" fmla="*/ f35 f15 1"/>
                    <a:gd name="f47" fmla="*/ f36 f15 1"/>
                    <a:gd name="f48" fmla="*/ f38 f16 1"/>
                    <a:gd name="f49" fmla="*/ f37 f16 1"/>
                    <a:gd name="f50" fmla="*/ f40 f15 1"/>
                    <a:gd name="f51" fmla="*/ f41 f16 1"/>
                    <a:gd name="f52" fmla="*/ f42 f15 1"/>
                    <a:gd name="f53" fmla="*/ f43 f16 1"/>
                    <a:gd name="f54" fmla="*/ f44 f15 1"/>
                    <a:gd name="f55" fmla="*/ f45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50" y="f51"/>
                    </a:cxn>
                    <a:cxn ang="f39">
                      <a:pos x="f50" y="f51"/>
                    </a:cxn>
                    <a:cxn ang="f39">
                      <a:pos x="f52" y="f53"/>
                    </a:cxn>
                    <a:cxn ang="f39">
                      <a:pos x="f54" y="f55"/>
                    </a:cxn>
                    <a:cxn ang="f39">
                      <a:pos x="f50" y="f51"/>
                    </a:cxn>
                  </a:cxnLst>
                  <a:rect l="f46" t="f49" r="f47" b="f48"/>
                  <a:pathLst>
                    <a:path w="69" h="17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9"/>
                        <a:pt x="f10" y="f11"/>
                        <a:pt x="f6" y="f12"/>
                      </a:cubicBezTo>
                      <a:lnTo>
                        <a:pt x="f13" y="f5"/>
                      </a:lnTo>
                      <a:lnTo>
                        <a:pt x="f5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32" name="Freeform 62">
                  <a:extLst>
                    <a:ext uri="{FF2B5EF4-FFF2-40B4-BE49-F238E27FC236}">
                      <a16:creationId xmlns:a16="http://schemas.microsoft.com/office/drawing/2014/main" id="{D02ADDD3-6652-4063-B158-5368445CF5D1}"/>
                    </a:ext>
                  </a:extLst>
                </p:cNvPr>
                <p:cNvSpPr/>
                <p:nvPr/>
              </p:nvSpPr>
              <p:spPr>
                <a:xfrm rot="5400013">
                  <a:off x="-358687" y="3489474"/>
                  <a:ext cx="3722970" cy="3657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030"/>
                    <a:gd name="f7" fmla="val 75"/>
                    <a:gd name="f8" fmla="val 2469"/>
                    <a:gd name="f9" fmla="val 12"/>
                    <a:gd name="f10" fmla="val 2482"/>
                    <a:gd name="f11" fmla="val 13"/>
                    <a:gd name="f12" fmla="val 2453"/>
                    <a:gd name="f13" fmla="val 15"/>
                    <a:gd name="f14" fmla="val 2461"/>
                    <a:gd name="f15" fmla="val 9555"/>
                    <a:gd name="f16" fmla="val 25"/>
                    <a:gd name="f17" fmla="val 9562"/>
                    <a:gd name="f18" fmla="val 24"/>
                    <a:gd name="f19" fmla="val 9561"/>
                    <a:gd name="f20" fmla="val 23"/>
                    <a:gd name="f21" fmla="val 9559"/>
                    <a:gd name="f22" fmla="val 9554"/>
                    <a:gd name="f23" fmla="val 9539"/>
                    <a:gd name="f24" fmla="val 9522"/>
                    <a:gd name="f25" fmla="val 9527"/>
                    <a:gd name="f26" fmla="val 9536"/>
                    <a:gd name="f27" fmla="val 26"/>
                    <a:gd name="f28" fmla="val 9489"/>
                    <a:gd name="f29" fmla="val 9488"/>
                    <a:gd name="f30" fmla="val 9456"/>
                    <a:gd name="f31" fmla="val 21"/>
                    <a:gd name="f32" fmla="val 9467"/>
                    <a:gd name="f33" fmla="val 22"/>
                    <a:gd name="f34" fmla="val 6376"/>
                    <a:gd name="f35" fmla="val 50"/>
                    <a:gd name="f36" fmla="val 6365"/>
                    <a:gd name="f37" fmla="val 52"/>
                    <a:gd name="f38" fmla="val 6349"/>
                    <a:gd name="f39" fmla="val 51"/>
                    <a:gd name="f40" fmla="val 6330"/>
                    <a:gd name="f41" fmla="val 49"/>
                    <a:gd name="f42" fmla="val 6344"/>
                    <a:gd name="f43" fmla="val 6359"/>
                    <a:gd name="f44" fmla="val 5258"/>
                    <a:gd name="f45" fmla="val 60"/>
                    <a:gd name="f46" fmla="val 5244"/>
                    <a:gd name="f47" fmla="val 61"/>
                    <a:gd name="f48" fmla="val 5216"/>
                    <a:gd name="f49" fmla="val 64"/>
                    <a:gd name="f50" fmla="val 5205"/>
                    <a:gd name="f51" fmla="val 5222"/>
                    <a:gd name="f52" fmla="val 55"/>
                    <a:gd name="f53" fmla="val 5234"/>
                    <a:gd name="f54" fmla="val 58"/>
                    <a:gd name="f55" fmla="val 4523"/>
                    <a:gd name="f56" fmla="val 4572"/>
                    <a:gd name="f57" fmla="val 65"/>
                    <a:gd name="f58" fmla="val 4513"/>
                    <a:gd name="f59" fmla="val 71"/>
                    <a:gd name="f60" fmla="val 4470"/>
                    <a:gd name="f61" fmla="val 69"/>
                    <a:gd name="f62" fmla="val 4516"/>
                    <a:gd name="f63" fmla="val 4707"/>
                    <a:gd name="f64" fmla="val 74"/>
                    <a:gd name="f65" fmla="val 4714"/>
                    <a:gd name="f66" fmla="val 4747"/>
                    <a:gd name="f67" fmla="val 63"/>
                    <a:gd name="f68" fmla="val 4737"/>
                    <a:gd name="f69" fmla="val 4736"/>
                    <a:gd name="f70" fmla="val 4727"/>
                    <a:gd name="f71" fmla="val 4790"/>
                    <a:gd name="f72" fmla="val 70"/>
                    <a:gd name="f73" fmla="val 4774"/>
                    <a:gd name="f74" fmla="val 54"/>
                    <a:gd name="f75" fmla="val 4855"/>
                    <a:gd name="f76" fmla="val 56"/>
                    <a:gd name="f77" fmla="val 4883"/>
                    <a:gd name="f78" fmla="val 57"/>
                    <a:gd name="f79" fmla="val 4903"/>
                    <a:gd name="f80" fmla="val 59"/>
                    <a:gd name="f81" fmla="val 4884"/>
                    <a:gd name="f82" fmla="val 4947"/>
                    <a:gd name="f83" fmla="val 4965"/>
                    <a:gd name="f84" fmla="val 4961"/>
                    <a:gd name="f85" fmla="val 4942"/>
                    <a:gd name="f86" fmla="val 5039"/>
                    <a:gd name="f87" fmla="val 5038"/>
                    <a:gd name="f88" fmla="val 5052"/>
                    <a:gd name="f89" fmla="val 5083"/>
                    <a:gd name="f90" fmla="val 5098"/>
                    <a:gd name="f91" fmla="val 5122"/>
                    <a:gd name="f92" fmla="val 5086"/>
                    <a:gd name="f93" fmla="val 5092"/>
                    <a:gd name="f94" fmla="val 5145"/>
                    <a:gd name="f95" fmla="val 5167"/>
                    <a:gd name="f96" fmla="val 5123"/>
                    <a:gd name="f97" fmla="val 5136"/>
                    <a:gd name="f98" fmla="val 73"/>
                    <a:gd name="f99" fmla="val 5130"/>
                    <a:gd name="f100" fmla="val 5238"/>
                    <a:gd name="f101" fmla="val 5187"/>
                    <a:gd name="f102" fmla="val 5220"/>
                    <a:gd name="f103" fmla="val 5259"/>
                    <a:gd name="f104" fmla="val 5316"/>
                    <a:gd name="f105" fmla="val 5302"/>
                    <a:gd name="f106" fmla="val 5202"/>
                    <a:gd name="f107" fmla="val 5260"/>
                    <a:gd name="f108" fmla="val 5276"/>
                    <a:gd name="f109" fmla="val 5298"/>
                    <a:gd name="f110" fmla="val 5329"/>
                    <a:gd name="f111" fmla="val 5359"/>
                    <a:gd name="f112" fmla="val 62"/>
                    <a:gd name="f113" fmla="val 5398"/>
                    <a:gd name="f114" fmla="val 5395"/>
                    <a:gd name="f115" fmla="val 5436"/>
                    <a:gd name="f116" fmla="val 67"/>
                    <a:gd name="f117" fmla="val 5433"/>
                    <a:gd name="f118" fmla="val 5457"/>
                    <a:gd name="f119" fmla="val 5503"/>
                    <a:gd name="f120" fmla="val 5513"/>
                    <a:gd name="f121" fmla="val 66"/>
                    <a:gd name="f122" fmla="val 5523"/>
                    <a:gd name="f123" fmla="val 5597"/>
                    <a:gd name="f124" fmla="val 72"/>
                    <a:gd name="f125" fmla="val 5473"/>
                    <a:gd name="f126" fmla="val 5560"/>
                    <a:gd name="f127" fmla="val 5621"/>
                    <a:gd name="f128" fmla="val 5664"/>
                    <a:gd name="f129" fmla="val 5737"/>
                    <a:gd name="f130" fmla="val 5780"/>
                    <a:gd name="f131" fmla="val 5730"/>
                    <a:gd name="f132" fmla="val 5745"/>
                    <a:gd name="f133" fmla="val 5783"/>
                    <a:gd name="f134" fmla="val 5792"/>
                    <a:gd name="f135" fmla="val 5789"/>
                    <a:gd name="f136" fmla="val 5788"/>
                    <a:gd name="f137" fmla="val 5820"/>
                    <a:gd name="f138" fmla="val 5790"/>
                    <a:gd name="f139" fmla="val 5841"/>
                    <a:gd name="f140" fmla="val 53"/>
                    <a:gd name="f141" fmla="val 5854"/>
                    <a:gd name="f142" fmla="val 46"/>
                    <a:gd name="f143" fmla="val 5944"/>
                    <a:gd name="f144" fmla="val 6006"/>
                    <a:gd name="f145" fmla="val 6021"/>
                    <a:gd name="f146" fmla="val 5999"/>
                    <a:gd name="f147" fmla="val 6003"/>
                    <a:gd name="f148" fmla="val 6089"/>
                    <a:gd name="f149" fmla="val 6077"/>
                    <a:gd name="f150" fmla="val 6147"/>
                    <a:gd name="f151" fmla="val 6206"/>
                    <a:gd name="f152" fmla="val 6163"/>
                    <a:gd name="f153" fmla="val 6219"/>
                    <a:gd name="f154" fmla="val 45"/>
                    <a:gd name="f155" fmla="val 6268"/>
                    <a:gd name="f156" fmla="val 41"/>
                    <a:gd name="f157" fmla="val 6252"/>
                    <a:gd name="f158" fmla="val 38"/>
                    <a:gd name="f159" fmla="val 6239"/>
                    <a:gd name="f160" fmla="val 36"/>
                    <a:gd name="f161" fmla="val 6230"/>
                    <a:gd name="f162" fmla="val 35"/>
                    <a:gd name="f163" fmla="val 6308"/>
                    <a:gd name="f164" fmla="val 32"/>
                    <a:gd name="f165" fmla="val 6318"/>
                    <a:gd name="f166" fmla="val 33"/>
                    <a:gd name="f167" fmla="val 6310"/>
                    <a:gd name="f168" fmla="val 6297"/>
                    <a:gd name="f169" fmla="val 6311"/>
                    <a:gd name="f170" fmla="val 6339"/>
                    <a:gd name="f171" fmla="val 39"/>
                    <a:gd name="f172" fmla="val 6325"/>
                    <a:gd name="f173" fmla="val 43"/>
                    <a:gd name="f174" fmla="val 6305"/>
                    <a:gd name="f175" fmla="val 6277"/>
                    <a:gd name="f176" fmla="val 42"/>
                    <a:gd name="f177" fmla="val 6257"/>
                    <a:gd name="f178" fmla="val 6243"/>
                    <a:gd name="f179" fmla="val 6248"/>
                    <a:gd name="f180" fmla="val 6258"/>
                    <a:gd name="f181" fmla="val 6269"/>
                    <a:gd name="f182" fmla="val 6264"/>
                    <a:gd name="f183" fmla="val 6261"/>
                    <a:gd name="f184" fmla="val 6263"/>
                    <a:gd name="f185" fmla="val 6266"/>
                    <a:gd name="f186" fmla="val 6274"/>
                    <a:gd name="f187" fmla="val 6287"/>
                    <a:gd name="f188" fmla="val 6304"/>
                    <a:gd name="f189" fmla="val 6309"/>
                    <a:gd name="f190" fmla="val 6411"/>
                    <a:gd name="f191" fmla="val 6485"/>
                    <a:gd name="f192" fmla="val 6548"/>
                    <a:gd name="f193" fmla="val 44"/>
                    <a:gd name="f194" fmla="val 6665"/>
                    <a:gd name="f195" fmla="val 6636"/>
                    <a:gd name="f196" fmla="val 47"/>
                    <a:gd name="f197" fmla="val 6659"/>
                    <a:gd name="f198" fmla="val 6657"/>
                    <a:gd name="f199" fmla="val 6625"/>
                    <a:gd name="f200" fmla="val 6567"/>
                    <a:gd name="f201" fmla="val 6507"/>
                    <a:gd name="f202" fmla="val 6538"/>
                    <a:gd name="f203" fmla="val 6531"/>
                    <a:gd name="f204" fmla="val 6523"/>
                    <a:gd name="f205" fmla="val 6631"/>
                    <a:gd name="f206" fmla="val 6628"/>
                    <a:gd name="f207" fmla="val 6654"/>
                    <a:gd name="f208" fmla="val 6682"/>
                    <a:gd name="f209" fmla="val 6660"/>
                    <a:gd name="f210" fmla="val 6762"/>
                    <a:gd name="f211" fmla="val 6806"/>
                    <a:gd name="f212" fmla="val 6808"/>
                    <a:gd name="f213" fmla="val 6798"/>
                    <a:gd name="f214" fmla="val 6744"/>
                    <a:gd name="f215" fmla="val 6803"/>
                    <a:gd name="f216" fmla="val 6821"/>
                    <a:gd name="f217" fmla="val 6879"/>
                    <a:gd name="f218" fmla="val 6865"/>
                    <a:gd name="f219" fmla="val 6858"/>
                    <a:gd name="f220" fmla="val 6853"/>
                    <a:gd name="f221" fmla="val 6884"/>
                    <a:gd name="f222" fmla="val 6958"/>
                    <a:gd name="f223" fmla="val 6941"/>
                    <a:gd name="f224" fmla="val 6928"/>
                    <a:gd name="f225" fmla="val 7014"/>
                    <a:gd name="f226" fmla="val 7191"/>
                    <a:gd name="f227" fmla="val 7204"/>
                    <a:gd name="f228" fmla="val 7205"/>
                    <a:gd name="f229" fmla="val 7193"/>
                    <a:gd name="f230" fmla="val 7188"/>
                    <a:gd name="f231" fmla="val 7342"/>
                    <a:gd name="f232" fmla="val 7329"/>
                    <a:gd name="f233" fmla="val 7381"/>
                    <a:gd name="f234" fmla="val 7309"/>
                    <a:gd name="f235" fmla="val 7330"/>
                    <a:gd name="f236" fmla="val 7355"/>
                    <a:gd name="f237" fmla="val 7399"/>
                    <a:gd name="f238" fmla="val 7385"/>
                    <a:gd name="f239" fmla="val 7364"/>
                    <a:gd name="f240" fmla="val 7383"/>
                    <a:gd name="f241" fmla="val 7436"/>
                    <a:gd name="f242" fmla="val 7420"/>
                    <a:gd name="f243" fmla="val 7485"/>
                    <a:gd name="f244" fmla="val 7463"/>
                    <a:gd name="f245" fmla="val 7487"/>
                    <a:gd name="f246" fmla="val 7520"/>
                    <a:gd name="f247" fmla="val 7515"/>
                    <a:gd name="f248" fmla="val 7523"/>
                    <a:gd name="f249" fmla="val 7511"/>
                    <a:gd name="f250" fmla="val 7594"/>
                    <a:gd name="f251" fmla="val 7573"/>
                    <a:gd name="f252" fmla="val 7590"/>
                    <a:gd name="f253" fmla="val 7609"/>
                    <a:gd name="f254" fmla="val 7600"/>
                    <a:gd name="f255" fmla="val 7680"/>
                    <a:gd name="f256" fmla="val 7702"/>
                    <a:gd name="f257" fmla="val 7667"/>
                    <a:gd name="f258" fmla="val 7761"/>
                    <a:gd name="f259" fmla="val 7760"/>
                    <a:gd name="f260" fmla="val 7853"/>
                    <a:gd name="f261" fmla="val 7842"/>
                    <a:gd name="f262" fmla="val 48"/>
                    <a:gd name="f263" fmla="val 7825"/>
                    <a:gd name="f264" fmla="val 7872"/>
                    <a:gd name="f265" fmla="val 7894"/>
                    <a:gd name="f266" fmla="val 7968"/>
                    <a:gd name="f267" fmla="val 34"/>
                    <a:gd name="f268" fmla="val 8050"/>
                    <a:gd name="f269" fmla="val 29"/>
                    <a:gd name="f270" fmla="val 8066"/>
                    <a:gd name="f271" fmla="val 8129"/>
                    <a:gd name="f272" fmla="val 8090"/>
                    <a:gd name="f273" fmla="val 7980"/>
                    <a:gd name="f274" fmla="val 7919"/>
                    <a:gd name="f275" fmla="val 7954"/>
                    <a:gd name="f276" fmla="val 7929"/>
                    <a:gd name="f277" fmla="val 7982"/>
                    <a:gd name="f278" fmla="val 8000"/>
                    <a:gd name="f279" fmla="val 7953"/>
                    <a:gd name="f280" fmla="val 7938"/>
                    <a:gd name="f281" fmla="val 8060"/>
                    <a:gd name="f282" fmla="val 8054"/>
                    <a:gd name="f283" fmla="val 8153"/>
                    <a:gd name="f284" fmla="val 8149"/>
                    <a:gd name="f285" fmla="val 8016"/>
                    <a:gd name="f286" fmla="val 68"/>
                    <a:gd name="f287" fmla="val 8011"/>
                    <a:gd name="f288" fmla="val 8093"/>
                    <a:gd name="f289" fmla="val 8179"/>
                    <a:gd name="f290" fmla="val 8201"/>
                    <a:gd name="f291" fmla="val 8163"/>
                    <a:gd name="f292" fmla="val 8165"/>
                    <a:gd name="f293" fmla="val 8176"/>
                    <a:gd name="f294" fmla="val 8247"/>
                    <a:gd name="f295" fmla="val 8255"/>
                    <a:gd name="f296" fmla="val 8218"/>
                    <a:gd name="f297" fmla="val 8266"/>
                    <a:gd name="f298" fmla="val 8297"/>
                    <a:gd name="f299" fmla="val 8355"/>
                    <a:gd name="f300" fmla="val 8375"/>
                    <a:gd name="f301" fmla="val 8414"/>
                    <a:gd name="f302" fmla="val 8418"/>
                    <a:gd name="f303" fmla="val 8385"/>
                    <a:gd name="f304" fmla="val 8379"/>
                    <a:gd name="f305" fmla="val 37"/>
                    <a:gd name="f306" fmla="val 8401"/>
                    <a:gd name="f307" fmla="val 31"/>
                    <a:gd name="f308" fmla="val 8408"/>
                    <a:gd name="f309" fmla="val 8505"/>
                    <a:gd name="f310" fmla="val 8528"/>
                    <a:gd name="f311" fmla="val 8561"/>
                    <a:gd name="f312" fmla="val 8479"/>
                    <a:gd name="f313" fmla="val 8507"/>
                    <a:gd name="f314" fmla="val 8508"/>
                    <a:gd name="f315" fmla="val 8526"/>
                    <a:gd name="f316" fmla="val 8534"/>
                    <a:gd name="f317" fmla="val 8555"/>
                    <a:gd name="f318" fmla="val 8525"/>
                    <a:gd name="f319" fmla="val 8571"/>
                    <a:gd name="f320" fmla="val 8578"/>
                    <a:gd name="f321" fmla="val 8664"/>
                    <a:gd name="f322" fmla="val 8592"/>
                    <a:gd name="f323" fmla="val 8637"/>
                    <a:gd name="f324" fmla="val 8640"/>
                    <a:gd name="f325" fmla="val 8692"/>
                    <a:gd name="f326" fmla="val 8675"/>
                    <a:gd name="f327" fmla="val 8739"/>
                    <a:gd name="f328" fmla="val 8784"/>
                    <a:gd name="f329" fmla="val 8781"/>
                    <a:gd name="f330" fmla="val 8791"/>
                    <a:gd name="f331" fmla="val 8796"/>
                    <a:gd name="f332" fmla="val 8888"/>
                    <a:gd name="f333" fmla="val 8937"/>
                    <a:gd name="f334" fmla="val 9022"/>
                    <a:gd name="f335" fmla="val 9030"/>
                    <a:gd name="f336" fmla="val 9071"/>
                    <a:gd name="f337" fmla="val 9054"/>
                    <a:gd name="f338" fmla="val 9066"/>
                    <a:gd name="f339" fmla="val 9077"/>
                    <a:gd name="f340" fmla="val 9103"/>
                    <a:gd name="f341" fmla="val 9154"/>
                    <a:gd name="f342" fmla="val 9045"/>
                    <a:gd name="f343" fmla="val 9084"/>
                    <a:gd name="f344" fmla="val 9087"/>
                    <a:gd name="f345" fmla="val 9152"/>
                    <a:gd name="f346" fmla="val 9189"/>
                    <a:gd name="f347" fmla="val 9178"/>
                    <a:gd name="f348" fmla="val 9065"/>
                    <a:gd name="f349" fmla="val 9130"/>
                    <a:gd name="f350" fmla="val 9219"/>
                    <a:gd name="f351" fmla="val 9290"/>
                    <a:gd name="f352" fmla="val 9250"/>
                    <a:gd name="f353" fmla="val 9262"/>
                    <a:gd name="f354" fmla="val 9395"/>
                    <a:gd name="f355" fmla="val 9376"/>
                    <a:gd name="f356" fmla="val 9486"/>
                    <a:gd name="f357" fmla="val 9530"/>
                    <a:gd name="f358" fmla="val 40"/>
                    <a:gd name="f359" fmla="val 9498"/>
                    <a:gd name="f360" fmla="val 9440"/>
                    <a:gd name="f361" fmla="val 9409"/>
                    <a:gd name="f362" fmla="val 9370"/>
                    <a:gd name="f363" fmla="val 9418"/>
                    <a:gd name="f364" fmla="val 9400"/>
                    <a:gd name="f365" fmla="val 9361"/>
                    <a:gd name="f366" fmla="val 9340"/>
                    <a:gd name="f367" fmla="val 9377"/>
                    <a:gd name="f368" fmla="val 9565"/>
                    <a:gd name="f369" fmla="val 9668"/>
                    <a:gd name="f370" fmla="val 9686"/>
                    <a:gd name="f371" fmla="val 9718"/>
                    <a:gd name="f372" fmla="val 9703"/>
                    <a:gd name="f373" fmla="val 9670"/>
                    <a:gd name="f374" fmla="val 9640"/>
                    <a:gd name="f375" fmla="val 9732"/>
                    <a:gd name="f376" fmla="val 9690"/>
                    <a:gd name="f377" fmla="val 9734"/>
                    <a:gd name="f378" fmla="val 9783"/>
                    <a:gd name="f379" fmla="val 9844"/>
                    <a:gd name="f380" fmla="val 9856"/>
                    <a:gd name="f381" fmla="val 9854"/>
                    <a:gd name="f382" fmla="val 9816"/>
                    <a:gd name="f383" fmla="val 9798"/>
                    <a:gd name="f384" fmla="val 9824"/>
                    <a:gd name="f385" fmla="val 9892"/>
                    <a:gd name="f386" fmla="val 9920"/>
                    <a:gd name="f387" fmla="val 9877"/>
                    <a:gd name="f388" fmla="val 9921"/>
                    <a:gd name="f389" fmla="val 9975"/>
                    <a:gd name="f390" fmla="val 10005"/>
                    <a:gd name="f391" fmla="val 19"/>
                    <a:gd name="f392" fmla="val 10017"/>
                    <a:gd name="f393" fmla="val 9979"/>
                    <a:gd name="f394" fmla="val 18"/>
                    <a:gd name="f395" fmla="val 10012"/>
                    <a:gd name="f396" fmla="val 27"/>
                    <a:gd name="f397" fmla="val 9839"/>
                    <a:gd name="f398" fmla="val 9893"/>
                    <a:gd name="f399" fmla="val 9825"/>
                    <a:gd name="f400" fmla="val 9773"/>
                    <a:gd name="f401" fmla="val 16"/>
                    <a:gd name="f402" fmla="val 9774"/>
                    <a:gd name="f403" fmla="val 9791"/>
                    <a:gd name="f404" fmla="val 20"/>
                    <a:gd name="f405" fmla="val 9746"/>
                    <a:gd name="f406" fmla="val 9743"/>
                    <a:gd name="f407" fmla="val 9739"/>
                    <a:gd name="f408" fmla="val 9735"/>
                    <a:gd name="f409" fmla="val 9733"/>
                    <a:gd name="f410" fmla="val 9736"/>
                    <a:gd name="f411" fmla="val 9747"/>
                    <a:gd name="f412" fmla="val 9756"/>
                    <a:gd name="f413" fmla="val 9759"/>
                    <a:gd name="f414" fmla="val 9664"/>
                    <a:gd name="f415" fmla="val 9639"/>
                    <a:gd name="f416" fmla="val 9612"/>
                    <a:gd name="f417" fmla="val 30"/>
                    <a:gd name="f418" fmla="val 9651"/>
                    <a:gd name="f419" fmla="val 9636"/>
                    <a:gd name="f420" fmla="val 9599"/>
                    <a:gd name="f421" fmla="val 9596"/>
                    <a:gd name="f422" fmla="val 9591"/>
                    <a:gd name="f423" fmla="val 9534"/>
                    <a:gd name="f424" fmla="val 9500"/>
                    <a:gd name="f425" fmla="val 17"/>
                    <a:gd name="f426" fmla="val 9453"/>
                    <a:gd name="f427" fmla="val 9425"/>
                    <a:gd name="f428" fmla="val 9398"/>
                    <a:gd name="f429" fmla="val 9356"/>
                    <a:gd name="f430" fmla="val 9380"/>
                    <a:gd name="f431" fmla="val 9289"/>
                    <a:gd name="f432" fmla="val 9200"/>
                    <a:gd name="f433" fmla="val 9106"/>
                    <a:gd name="f434" fmla="val 28"/>
                    <a:gd name="f435" fmla="val 9004"/>
                    <a:gd name="f436" fmla="val 8974"/>
                    <a:gd name="f437" fmla="val 8944"/>
                    <a:gd name="f438" fmla="val 8893"/>
                    <a:gd name="f439" fmla="val 8884"/>
                    <a:gd name="f440" fmla="val 8845"/>
                    <a:gd name="f441" fmla="val 8768"/>
                    <a:gd name="f442" fmla="val 8752"/>
                    <a:gd name="f443" fmla="val 8710"/>
                    <a:gd name="f444" fmla="val 7"/>
                    <a:gd name="f445" fmla="val 8565"/>
                    <a:gd name="f446" fmla="val 14"/>
                    <a:gd name="f447" fmla="val 8498"/>
                    <a:gd name="f448" fmla="val 8495"/>
                    <a:gd name="f449" fmla="val 8449"/>
                    <a:gd name="f450" fmla="val 8404"/>
                    <a:gd name="f451" fmla="val 8346"/>
                    <a:gd name="f452" fmla="val 8350"/>
                    <a:gd name="f453" fmla="val 8300"/>
                    <a:gd name="f454" fmla="val 8222"/>
                    <a:gd name="f455" fmla="val 8143"/>
                    <a:gd name="f456" fmla="val 8169"/>
                    <a:gd name="f457" fmla="val 8183"/>
                    <a:gd name="f458" fmla="val 8089"/>
                    <a:gd name="f459" fmla="val 11"/>
                    <a:gd name="f460" fmla="val 7984"/>
                    <a:gd name="f461" fmla="val 7899"/>
                    <a:gd name="f462" fmla="val 7878"/>
                    <a:gd name="f463" fmla="val 7862"/>
                    <a:gd name="f464" fmla="val 7848"/>
                    <a:gd name="f465" fmla="val 7850"/>
                    <a:gd name="f466" fmla="val 7851"/>
                    <a:gd name="f467" fmla="val 7844"/>
                    <a:gd name="f468" fmla="val 7815"/>
                    <a:gd name="f469" fmla="val 7823"/>
                    <a:gd name="f470" fmla="val 7832"/>
                    <a:gd name="f471" fmla="val 7839"/>
                    <a:gd name="f472" fmla="val 7798"/>
                    <a:gd name="f473" fmla="val 7774"/>
                    <a:gd name="f474" fmla="val 7763"/>
                    <a:gd name="f475" fmla="val 7758"/>
                    <a:gd name="f476" fmla="val 7734"/>
                    <a:gd name="f477" fmla="val 7739"/>
                    <a:gd name="f478" fmla="val 7751"/>
                    <a:gd name="f479" fmla="val 7728"/>
                    <a:gd name="f480" fmla="val 7719"/>
                    <a:gd name="f481" fmla="val 7700"/>
                    <a:gd name="f482" fmla="val 7655"/>
                    <a:gd name="f483" fmla="val 7629"/>
                    <a:gd name="f484" fmla="val 7612"/>
                    <a:gd name="f485" fmla="val 7506"/>
                    <a:gd name="f486" fmla="val 7493"/>
                    <a:gd name="f487" fmla="val 7492"/>
                    <a:gd name="f488" fmla="val 7498"/>
                    <a:gd name="f489" fmla="val 7471"/>
                    <a:gd name="f490" fmla="val 7444"/>
                    <a:gd name="f491" fmla="val 7408"/>
                    <a:gd name="f492" fmla="val 7349"/>
                    <a:gd name="f493" fmla="val 7313"/>
                    <a:gd name="f494" fmla="val 7298"/>
                    <a:gd name="f495" fmla="val 7334"/>
                    <a:gd name="f496" fmla="val 7247"/>
                    <a:gd name="f497" fmla="val 7263"/>
                    <a:gd name="f498" fmla="val 7190"/>
                    <a:gd name="f499" fmla="val 7194"/>
                    <a:gd name="f500" fmla="val 7167"/>
                    <a:gd name="f501" fmla="val 7125"/>
                    <a:gd name="f502" fmla="val 7109"/>
                    <a:gd name="f503" fmla="val 7051"/>
                    <a:gd name="f504" fmla="val 6819"/>
                    <a:gd name="f505" fmla="val 6668"/>
                    <a:gd name="f506" fmla="val 6697"/>
                    <a:gd name="f507" fmla="val 6598"/>
                    <a:gd name="f508" fmla="val 6592"/>
                    <a:gd name="f509" fmla="val 6583"/>
                    <a:gd name="f510" fmla="val 6562"/>
                    <a:gd name="f511" fmla="val 6586"/>
                    <a:gd name="f512" fmla="val 6509"/>
                    <a:gd name="f513" fmla="val 6471"/>
                    <a:gd name="f514" fmla="val 6418"/>
                    <a:gd name="f515" fmla="val 6409"/>
                    <a:gd name="f516" fmla="val 6434"/>
                    <a:gd name="f517" fmla="val 6426"/>
                    <a:gd name="f518" fmla="val 6420"/>
                    <a:gd name="f519" fmla="val 6402"/>
                    <a:gd name="f520" fmla="val 6394"/>
                    <a:gd name="f521" fmla="val 6386"/>
                    <a:gd name="f522" fmla="val 6405"/>
                    <a:gd name="f523" fmla="val 6417"/>
                    <a:gd name="f524" fmla="val 6331"/>
                    <a:gd name="f525" fmla="val 6285"/>
                    <a:gd name="f526" fmla="val 6265"/>
                    <a:gd name="f527" fmla="val 6236"/>
                    <a:gd name="f528" fmla="val 6223"/>
                    <a:gd name="f529" fmla="val 6199"/>
                    <a:gd name="f530" fmla="val 6221"/>
                    <a:gd name="f531" fmla="val 6080"/>
                    <a:gd name="f532" fmla="val 6078"/>
                    <a:gd name="f533" fmla="val 6069"/>
                    <a:gd name="f534" fmla="val 6039"/>
                    <a:gd name="f535" fmla="val 6032"/>
                    <a:gd name="f536" fmla="val 5970"/>
                    <a:gd name="f537" fmla="val 5965"/>
                    <a:gd name="f538" fmla="val 5904"/>
                    <a:gd name="f539" fmla="val 5921"/>
                    <a:gd name="f540" fmla="val 5897"/>
                    <a:gd name="f541" fmla="val 5871"/>
                    <a:gd name="f542" fmla="val 5822"/>
                    <a:gd name="f543" fmla="val 5823"/>
                    <a:gd name="f544" fmla="val 5711"/>
                    <a:gd name="f545" fmla="val 5775"/>
                    <a:gd name="f546" fmla="val 5665"/>
                    <a:gd name="f547" fmla="val 5671"/>
                    <a:gd name="f548" fmla="val 5660"/>
                    <a:gd name="f549" fmla="val 5573"/>
                    <a:gd name="f550" fmla="val 5509"/>
                    <a:gd name="f551" fmla="val 5532"/>
                    <a:gd name="f552" fmla="val 5497"/>
                    <a:gd name="f553" fmla="val 5434"/>
                    <a:gd name="f554" fmla="val 5399"/>
                    <a:gd name="f555" fmla="val 5391"/>
                    <a:gd name="f556" fmla="val 5411"/>
                    <a:gd name="f557" fmla="val 5422"/>
                    <a:gd name="f558" fmla="val 5330"/>
                    <a:gd name="f559" fmla="val 6"/>
                    <a:gd name="f560" fmla="val 5410"/>
                    <a:gd name="f561" fmla="val 5341"/>
                    <a:gd name="f562" fmla="val 5328"/>
                    <a:gd name="f563" fmla="val 5357"/>
                    <a:gd name="f564" fmla="val 10"/>
                    <a:gd name="f565" fmla="val 5311"/>
                    <a:gd name="f566" fmla="val 9"/>
                    <a:gd name="f567" fmla="val 5288"/>
                    <a:gd name="f568" fmla="val 5177"/>
                    <a:gd name="f569" fmla="val 5114"/>
                    <a:gd name="f570" fmla="val 5128"/>
                    <a:gd name="f571" fmla="val 5142"/>
                    <a:gd name="f572" fmla="val 5110"/>
                    <a:gd name="f573" fmla="val 5061"/>
                    <a:gd name="f574" fmla="val 4978"/>
                    <a:gd name="f575" fmla="val 4934"/>
                    <a:gd name="f576" fmla="val 4928"/>
                    <a:gd name="f577" fmla="val 4925"/>
                    <a:gd name="f578" fmla="val 4888"/>
                    <a:gd name="f579" fmla="val 4804"/>
                    <a:gd name="f580" fmla="val 4781"/>
                    <a:gd name="f581" fmla="val 8"/>
                    <a:gd name="f582" fmla="val 4549"/>
                    <a:gd name="f583" fmla="val 4550"/>
                    <a:gd name="f584" fmla="val 4435"/>
                    <a:gd name="f585" fmla="val 4438"/>
                    <a:gd name="f586" fmla="val 4365"/>
                    <a:gd name="f587" fmla="val 4339"/>
                    <a:gd name="f588" fmla="val 4313"/>
                    <a:gd name="f589" fmla="val 4296"/>
                    <a:gd name="f590" fmla="val 4309"/>
                    <a:gd name="f591" fmla="val 4310"/>
                    <a:gd name="f592" fmla="val 4203"/>
                    <a:gd name="f593" fmla="val 4192"/>
                    <a:gd name="f594" fmla="val 4102"/>
                    <a:gd name="f595" fmla="val 4093"/>
                    <a:gd name="f596" fmla="val 4068"/>
                    <a:gd name="f597" fmla="val 3938"/>
                    <a:gd name="f598" fmla="val 3833"/>
                    <a:gd name="f599" fmla="val 3834"/>
                    <a:gd name="f600" fmla="val 3836"/>
                    <a:gd name="f601" fmla="val 3844"/>
                    <a:gd name="f602" fmla="val 3726"/>
                    <a:gd name="f603" fmla="val 3561"/>
                    <a:gd name="f604" fmla="val 3518"/>
                    <a:gd name="f605" fmla="val 3439"/>
                    <a:gd name="f606" fmla="val 3540"/>
                    <a:gd name="f607" fmla="val 3424"/>
                    <a:gd name="f608" fmla="val 3466"/>
                    <a:gd name="f609" fmla="val 3426"/>
                    <a:gd name="f610" fmla="val 3363"/>
                    <a:gd name="f611" fmla="val 3412"/>
                    <a:gd name="f612" fmla="val 3420"/>
                    <a:gd name="f613" fmla="val 3438"/>
                    <a:gd name="f614" fmla="val 3294"/>
                    <a:gd name="f615" fmla="val 3297"/>
                    <a:gd name="f616" fmla="val 3098"/>
                    <a:gd name="f617" fmla="val 2904"/>
                    <a:gd name="f618" fmla="val 2718"/>
                    <a:gd name="f619" fmla="val 2740"/>
                    <a:gd name="f620" fmla="val 2675"/>
                    <a:gd name="f621" fmla="val 2658"/>
                    <a:gd name="f622" fmla="val 2652"/>
                    <a:gd name="f623" fmla="val 2698"/>
                    <a:gd name="f624" fmla="val 2674"/>
                    <a:gd name="f625" fmla="val 2620"/>
                    <a:gd name="f626" fmla="val 2619"/>
                    <a:gd name="f627" fmla="val 2528"/>
                    <a:gd name="f628" fmla="val 2655"/>
                    <a:gd name="f629" fmla="val 2627"/>
                    <a:gd name="f630" fmla="val 2589"/>
                    <a:gd name="f631" fmla="val 2597"/>
                    <a:gd name="f632" fmla="val 2567"/>
                    <a:gd name="f633" fmla="val 2564"/>
                    <a:gd name="f634" fmla="val 2508"/>
                    <a:gd name="f635" fmla="val 2473"/>
                    <a:gd name="f636" fmla="val 2490"/>
                    <a:gd name="f637" fmla="val 2476"/>
                    <a:gd name="f638" fmla="val 2477"/>
                    <a:gd name="f639" fmla="val 2472"/>
                    <a:gd name="f640" fmla="val 2455"/>
                    <a:gd name="f641" fmla="val 2373"/>
                    <a:gd name="f642" fmla="val 2406"/>
                    <a:gd name="f643" fmla="val 2370"/>
                    <a:gd name="f644" fmla="val 2329"/>
                    <a:gd name="f645" fmla="val 2367"/>
                    <a:gd name="f646" fmla="val 2311"/>
                    <a:gd name="f647" fmla="val 2062"/>
                    <a:gd name="f648" fmla="val 2028"/>
                    <a:gd name="f649" fmla="val 1977"/>
                    <a:gd name="f650" fmla="val 1927"/>
                    <a:gd name="f651" fmla="val 1864"/>
                    <a:gd name="f652" fmla="val 1880"/>
                    <a:gd name="f653" fmla="val 1889"/>
                    <a:gd name="f654" fmla="val 1836"/>
                    <a:gd name="f655" fmla="val 1855"/>
                    <a:gd name="f656" fmla="val 1737"/>
                    <a:gd name="f657" fmla="val 1694"/>
                    <a:gd name="f658" fmla="val 1733"/>
                    <a:gd name="f659" fmla="val 1542"/>
                    <a:gd name="f660" fmla="val 1603"/>
                    <a:gd name="f661" fmla="val 1558"/>
                    <a:gd name="f662" fmla="val 1600"/>
                    <a:gd name="f663" fmla="val 1566"/>
                    <a:gd name="f664" fmla="val 1460"/>
                    <a:gd name="f665" fmla="val 1331"/>
                    <a:gd name="f666" fmla="val 1200"/>
                    <a:gd name="f667" fmla="val 1198"/>
                    <a:gd name="f668" fmla="val 1220"/>
                    <a:gd name="f669" fmla="val 1192"/>
                    <a:gd name="f670" fmla="val 1122"/>
                    <a:gd name="f671" fmla="val 1096"/>
                    <a:gd name="f672" fmla="val 1098"/>
                    <a:gd name="f673" fmla="val 1051"/>
                    <a:gd name="f674" fmla="val 1058"/>
                    <a:gd name="f675" fmla="val 1068"/>
                    <a:gd name="f676" fmla="val 1050"/>
                    <a:gd name="f677" fmla="val 792"/>
                    <a:gd name="f678" fmla="val 524"/>
                    <a:gd name="f679" fmla="val 262"/>
                    <a:gd name="f680" fmla="val 297"/>
                    <a:gd name="f681" fmla="val 274"/>
                    <a:gd name="f682" fmla="val 247"/>
                    <a:gd name="f683" fmla="val 264"/>
                    <a:gd name="f684" fmla="val 246"/>
                    <a:gd name="f685" fmla="val 250"/>
                    <a:gd name="f686" fmla="val 140"/>
                    <a:gd name="f687" fmla="val 120"/>
                    <a:gd name="f688" fmla="val 111"/>
                    <a:gd name="f689" fmla="val 104"/>
                    <a:gd name="f690" fmla="val 156"/>
                    <a:gd name="f691" fmla="val 240"/>
                    <a:gd name="f692" fmla="val 325"/>
                    <a:gd name="f693" fmla="val 344"/>
                    <a:gd name="f694" fmla="val 309"/>
                    <a:gd name="f695" fmla="val 319"/>
                    <a:gd name="f696" fmla="val 340"/>
                    <a:gd name="f697" fmla="val 366"/>
                    <a:gd name="f698" fmla="val 414"/>
                    <a:gd name="f699" fmla="val 409"/>
                    <a:gd name="f700" fmla="val 544"/>
                    <a:gd name="f701" fmla="val 602"/>
                    <a:gd name="f702" fmla="val 754"/>
                    <a:gd name="f703" fmla="val 742"/>
                    <a:gd name="f704" fmla="val 775"/>
                    <a:gd name="f705" fmla="val 782"/>
                    <a:gd name="f706" fmla="val 797"/>
                    <a:gd name="f707" fmla="val 835"/>
                    <a:gd name="f708" fmla="val 706"/>
                    <a:gd name="f709" fmla="val 740"/>
                    <a:gd name="f710" fmla="val 783"/>
                    <a:gd name="f711" fmla="val 970"/>
                    <a:gd name="f712" fmla="val 999"/>
                    <a:gd name="f713" fmla="val 1049"/>
                    <a:gd name="f714" fmla="val 984"/>
                    <a:gd name="f715" fmla="val 1034"/>
                    <a:gd name="f716" fmla="val 1048"/>
                    <a:gd name="f717" fmla="val 1060"/>
                    <a:gd name="f718" fmla="val 1093"/>
                    <a:gd name="f719" fmla="val 1110"/>
                    <a:gd name="f720" fmla="val 1111"/>
                    <a:gd name="f721" fmla="val 1103"/>
                    <a:gd name="f722" fmla="val 1088"/>
                    <a:gd name="f723" fmla="val 1080"/>
                    <a:gd name="f724" fmla="val 1215"/>
                    <a:gd name="f725" fmla="val 1166"/>
                    <a:gd name="f726" fmla="val 1303"/>
                    <a:gd name="f727" fmla="val 1470"/>
                    <a:gd name="f728" fmla="val 1593"/>
                    <a:gd name="f729" fmla="val 1674"/>
                    <a:gd name="f730" fmla="val 1784"/>
                    <a:gd name="f731" fmla="val 1780"/>
                    <a:gd name="f732" fmla="val 1803"/>
                    <a:gd name="f733" fmla="val 1832"/>
                    <a:gd name="f734" fmla="val 1863"/>
                    <a:gd name="f735" fmla="val 1835"/>
                    <a:gd name="f736" fmla="val 1915"/>
                    <a:gd name="f737" fmla="val 1879"/>
                    <a:gd name="f738" fmla="val 1988"/>
                    <a:gd name="f739" fmla="val 1933"/>
                    <a:gd name="f740" fmla="val 2005"/>
                    <a:gd name="f741" fmla="val 2022"/>
                    <a:gd name="f742" fmla="val 2046"/>
                    <a:gd name="f743" fmla="val 2048"/>
                    <a:gd name="f744" fmla="val 2104"/>
                    <a:gd name="f745" fmla="val 2058"/>
                    <a:gd name="f746" fmla="val 2139"/>
                    <a:gd name="f747" fmla="val 2088"/>
                    <a:gd name="f748" fmla="val 2205"/>
                    <a:gd name="f749" fmla="val 2261"/>
                    <a:gd name="f750" fmla="val 2314"/>
                    <a:gd name="f751" fmla="val 2368"/>
                    <a:gd name="f752" fmla="val 2214"/>
                    <a:gd name="f753" fmla="val 2244"/>
                    <a:gd name="f754" fmla="val 2219"/>
                    <a:gd name="f755" fmla="val 2288"/>
                    <a:gd name="f756" fmla="val 2324"/>
                    <a:gd name="f757" fmla="val 2361"/>
                    <a:gd name="f758" fmla="val 2387"/>
                    <a:gd name="f759" fmla="val 2481"/>
                    <a:gd name="f760" fmla="val 2471"/>
                    <a:gd name="f761" fmla="val 2496"/>
                    <a:gd name="f762" fmla="val 2530"/>
                    <a:gd name="f763" fmla="val 2573"/>
                    <a:gd name="f764" fmla="val 2628"/>
                    <a:gd name="f765" fmla="val 2635"/>
                    <a:gd name="f766" fmla="val 2550"/>
                    <a:gd name="f767" fmla="val 2598"/>
                    <a:gd name="f768" fmla="val 2644"/>
                    <a:gd name="f769" fmla="val 2724"/>
                    <a:gd name="f770" fmla="val 2694"/>
                    <a:gd name="f771" fmla="val 2677"/>
                    <a:gd name="f772" fmla="val 2701"/>
                    <a:gd name="f773" fmla="val 2722"/>
                    <a:gd name="f774" fmla="val 2747"/>
                    <a:gd name="f775" fmla="val 2643"/>
                    <a:gd name="f776" fmla="val 2591"/>
                    <a:gd name="f777" fmla="val 2616"/>
                    <a:gd name="f778" fmla="val 2689"/>
                    <a:gd name="f779" fmla="val 2663"/>
                    <a:gd name="f780" fmla="val 2700"/>
                    <a:gd name="f781" fmla="val 2755"/>
                    <a:gd name="f782" fmla="val 2818"/>
                    <a:gd name="f783" fmla="val 2814"/>
                    <a:gd name="f784" fmla="val 2824"/>
                    <a:gd name="f785" fmla="val 2845"/>
                    <a:gd name="f786" fmla="val 2863"/>
                    <a:gd name="f787" fmla="val 2830"/>
                    <a:gd name="f788" fmla="val 2881"/>
                    <a:gd name="f789" fmla="val 2928"/>
                    <a:gd name="f790" fmla="val 2977"/>
                    <a:gd name="f791" fmla="val 2875"/>
                    <a:gd name="f792" fmla="val 2954"/>
                    <a:gd name="f793" fmla="val 2911"/>
                    <a:gd name="f794" fmla="val 3038"/>
                    <a:gd name="f795" fmla="val 2984"/>
                    <a:gd name="f796" fmla="val 3126"/>
                    <a:gd name="f797" fmla="val 3107"/>
                    <a:gd name="f798" fmla="val 3054"/>
                    <a:gd name="f799" fmla="val 3084"/>
                    <a:gd name="f800" fmla="val 3111"/>
                    <a:gd name="f801" fmla="val 3146"/>
                    <a:gd name="f802" fmla="val 3163"/>
                    <a:gd name="f803" fmla="val 3257"/>
                    <a:gd name="f804" fmla="val 3149"/>
                    <a:gd name="f805" fmla="val 3189"/>
                    <a:gd name="f806" fmla="val 3221"/>
                    <a:gd name="f807" fmla="val 3235"/>
                    <a:gd name="f808" fmla="val 3276"/>
                    <a:gd name="f809" fmla="val 3384"/>
                    <a:gd name="f810" fmla="val 3305"/>
                    <a:gd name="f811" fmla="val 3401"/>
                    <a:gd name="f812" fmla="val 3361"/>
                    <a:gd name="f813" fmla="val 3411"/>
                    <a:gd name="f814" fmla="val 3400"/>
                    <a:gd name="f815" fmla="val 3455"/>
                    <a:gd name="f816" fmla="val 3472"/>
                    <a:gd name="f817" fmla="val 3526"/>
                    <a:gd name="f818" fmla="val 3513"/>
                    <a:gd name="f819" fmla="val 3533"/>
                    <a:gd name="f820" fmla="val 3580"/>
                    <a:gd name="f821" fmla="val 3613"/>
                    <a:gd name="f822" fmla="val 3562"/>
                    <a:gd name="f823" fmla="val 3630"/>
                    <a:gd name="f824" fmla="val 3614"/>
                    <a:gd name="f825" fmla="val 3598"/>
                    <a:gd name="f826" fmla="val 3568"/>
                    <a:gd name="f827" fmla="val 3565"/>
                    <a:gd name="f828" fmla="val 3553"/>
                    <a:gd name="f829" fmla="val 3550"/>
                    <a:gd name="f830" fmla="val 3585"/>
                    <a:gd name="f831" fmla="val 3638"/>
                    <a:gd name="f832" fmla="val 3662"/>
                    <a:gd name="f833" fmla="val 3653"/>
                    <a:gd name="f834" fmla="val 3642"/>
                    <a:gd name="f835" fmla="val 3636"/>
                    <a:gd name="f836" fmla="val 3734"/>
                    <a:gd name="f837" fmla="val 3749"/>
                    <a:gd name="f838" fmla="val 3737"/>
                    <a:gd name="f839" fmla="val 3725"/>
                    <a:gd name="f840" fmla="val 3744"/>
                    <a:gd name="f841" fmla="val 3758"/>
                    <a:gd name="f842" fmla="val 3787"/>
                    <a:gd name="f843" fmla="val 3780"/>
                    <a:gd name="f844" fmla="val 3781"/>
                    <a:gd name="f845" fmla="val 3740"/>
                    <a:gd name="f846" fmla="val 3839"/>
                    <a:gd name="f847" fmla="val 3881"/>
                    <a:gd name="f848" fmla="val 3869"/>
                    <a:gd name="f849" fmla="val 3920"/>
                    <a:gd name="f850" fmla="val 3995"/>
                    <a:gd name="f851" fmla="val 4064"/>
                    <a:gd name="f852" fmla="val 4067"/>
                    <a:gd name="f853" fmla="val 4074"/>
                    <a:gd name="f854" fmla="val 4089"/>
                    <a:gd name="f855" fmla="val 4153"/>
                    <a:gd name="f856" fmla="val 4210"/>
                    <a:gd name="f857" fmla="val 4286"/>
                    <a:gd name="f858" fmla="val 4329"/>
                    <a:gd name="f859" fmla="val 4389"/>
                    <a:gd name="f860" fmla="val 4271"/>
                    <a:gd name="f861" fmla="val 4370"/>
                    <a:gd name="f862" fmla="val 4440"/>
                    <a:gd name="f863" fmla="val 4396"/>
                    <a:gd name="f864" fmla="val 4421"/>
                    <a:gd name="f865" fmla="val 4456"/>
                    <a:gd name="f866" fmla="val 4517"/>
                    <a:gd name="f867" fmla="val 4581"/>
                    <a:gd name="f868" fmla="val 4560"/>
                    <a:gd name="f869" fmla="val 4543"/>
                    <a:gd name="f870" fmla="+- 0 0 -90"/>
                    <a:gd name="f871" fmla="*/ f3 1 10030"/>
                    <a:gd name="f872" fmla="*/ f4 1 75"/>
                    <a:gd name="f873" fmla="+- f7 0 f5"/>
                    <a:gd name="f874" fmla="+- f6 0 f5"/>
                    <a:gd name="f875" fmla="*/ f870 f0 1"/>
                    <a:gd name="f876" fmla="*/ f874 1 10030"/>
                    <a:gd name="f877" fmla="*/ f873 1 75"/>
                    <a:gd name="f878" fmla="*/ 9555 f874 1"/>
                    <a:gd name="f879" fmla="*/ 25 f873 1"/>
                    <a:gd name="f880" fmla="*/ 9488 f874 1"/>
                    <a:gd name="f881" fmla="*/ 23 f873 1"/>
                    <a:gd name="f882" fmla="*/ 5258 f874 1"/>
                    <a:gd name="f883" fmla="*/ 60 f873 1"/>
                    <a:gd name="f884" fmla="*/ 4572 f874 1"/>
                    <a:gd name="f885" fmla="*/ 65 f873 1"/>
                    <a:gd name="f886" fmla="*/ 4884 f874 1"/>
                    <a:gd name="f887" fmla="*/ 61 f873 1"/>
                    <a:gd name="f888" fmla="*/ 5092 f874 1"/>
                    <a:gd name="f889" fmla="*/ 56 f873 1"/>
                    <a:gd name="f890" fmla="*/ 5260 f874 1"/>
                    <a:gd name="f891" fmla="*/ 5560 f874 1"/>
                    <a:gd name="f892" fmla="*/ 62 f873 1"/>
                    <a:gd name="f893" fmla="*/ 6006 f874 1"/>
                    <a:gd name="f894" fmla="*/ 6308 f874 1"/>
                    <a:gd name="f895" fmla="*/ 32 f873 1"/>
                    <a:gd name="f896" fmla="*/ 6269 f874 1"/>
                    <a:gd name="f897" fmla="*/ 52 f873 1"/>
                    <a:gd name="f898" fmla="*/ 6665 f874 1"/>
                    <a:gd name="f899" fmla="*/ 41 f873 1"/>
                    <a:gd name="f900" fmla="*/ 6806 f874 1"/>
                    <a:gd name="f901" fmla="*/ 53 f873 1"/>
                    <a:gd name="f902" fmla="*/ 7204 f874 1"/>
                    <a:gd name="f903" fmla="*/ 50 f873 1"/>
                    <a:gd name="f904" fmla="*/ 7485 f874 1"/>
                    <a:gd name="f905" fmla="*/ 7667 f874 1"/>
                    <a:gd name="f906" fmla="*/ 7919 f874 1"/>
                    <a:gd name="f907" fmla="*/ 63 f873 1"/>
                    <a:gd name="f908" fmla="*/ 8179 f874 1"/>
                    <a:gd name="f909" fmla="*/ 51 f873 1"/>
                    <a:gd name="f910" fmla="*/ 8401 f874 1"/>
                    <a:gd name="f911" fmla="*/ 31 f873 1"/>
                    <a:gd name="f912" fmla="*/ 8692 f874 1"/>
                    <a:gd name="f913" fmla="*/ 58 f873 1"/>
                    <a:gd name="f914" fmla="*/ 9084 f874 1"/>
                    <a:gd name="f915" fmla="*/ 9498 f874 1"/>
                    <a:gd name="f916" fmla="*/ 44 f873 1"/>
                    <a:gd name="f917" fmla="*/ 9670 f874 1"/>
                    <a:gd name="f918" fmla="*/ 45 f873 1"/>
                    <a:gd name="f919" fmla="*/ 9877 f874 1"/>
                    <a:gd name="f920" fmla="*/ 9735 f874 1"/>
                    <a:gd name="f921" fmla="*/ 21 f873 1"/>
                    <a:gd name="f922" fmla="*/ 9636 f874 1"/>
                    <a:gd name="f923" fmla="*/ 27 f873 1"/>
                    <a:gd name="f924" fmla="*/ 9290 f874 1"/>
                    <a:gd name="f925" fmla="*/ 22 f873 1"/>
                    <a:gd name="f926" fmla="*/ 8498 f874 1"/>
                    <a:gd name="f927" fmla="*/ 12 f873 1"/>
                    <a:gd name="f928" fmla="*/ 7899 f874 1"/>
                    <a:gd name="f929" fmla="*/ 7774 f874 1"/>
                    <a:gd name="f930" fmla="*/ 7493 f874 1"/>
                    <a:gd name="f931" fmla="*/ 7190 f874 1"/>
                    <a:gd name="f932" fmla="*/ 6418 f874 1"/>
                    <a:gd name="f933" fmla="*/ 20 f873 1"/>
                    <a:gd name="f934" fmla="*/ 6248 f874 1"/>
                    <a:gd name="f935" fmla="*/ 24 f873 1"/>
                    <a:gd name="f936" fmla="*/ 5823 f874 1"/>
                    <a:gd name="f937" fmla="*/ 28 f873 1"/>
                    <a:gd name="f938" fmla="*/ 5422 f874 1"/>
                    <a:gd name="f939" fmla="*/ 11 f873 1"/>
                    <a:gd name="f940" fmla="*/ 4925 f874 1"/>
                    <a:gd name="f941" fmla="*/ 16 f873 1"/>
                    <a:gd name="f942" fmla="*/ 4310 f874 1"/>
                    <a:gd name="f943" fmla="*/ 18 f873 1"/>
                    <a:gd name="f944" fmla="*/ 3439 f874 1"/>
                    <a:gd name="f945" fmla="*/ 2740 f874 1"/>
                    <a:gd name="f946" fmla="*/ 2597 f874 1"/>
                    <a:gd name="f947" fmla="*/ 9 f873 1"/>
                    <a:gd name="f948" fmla="*/ 2367 f874 1"/>
                    <a:gd name="f949" fmla="*/ 1566 f874 1"/>
                    <a:gd name="f950" fmla="*/ 262 f874 1"/>
                    <a:gd name="f951" fmla="*/ 7 f873 1"/>
                    <a:gd name="f952" fmla="*/ 104 f874 1"/>
                    <a:gd name="f953" fmla="*/ 42 f873 1"/>
                    <a:gd name="f954" fmla="*/ 742 f874 1"/>
                    <a:gd name="f955" fmla="*/ 47 f873 1"/>
                    <a:gd name="f956" fmla="*/ 1060 f874 1"/>
                    <a:gd name="f957" fmla="*/ 1593 f874 1"/>
                    <a:gd name="f958" fmla="*/ 46 f873 1"/>
                    <a:gd name="f959" fmla="*/ 2022 f874 1"/>
                    <a:gd name="f960" fmla="*/ 2481 f874 1"/>
                    <a:gd name="f961" fmla="*/ 2677 f874 1"/>
                    <a:gd name="f962" fmla="*/ 2863 f874 1"/>
                    <a:gd name="f963" fmla="*/ 3163 f874 1"/>
                    <a:gd name="f964" fmla="*/ 3411 f874 1"/>
                    <a:gd name="f965" fmla="*/ 54 f873 1"/>
                    <a:gd name="f966" fmla="*/ 3550 f874 1"/>
                    <a:gd name="f967" fmla="*/ 3740 f874 1"/>
                    <a:gd name="f968" fmla="*/ 4329 f874 1"/>
                    <a:gd name="f969" fmla="*/ 68 f873 1"/>
                    <a:gd name="f970" fmla="*/ f875 1 f2"/>
                    <a:gd name="f971" fmla="*/ f878 1 10030"/>
                    <a:gd name="f972" fmla="*/ f879 1 75"/>
                    <a:gd name="f973" fmla="*/ f880 1 10030"/>
                    <a:gd name="f974" fmla="*/ f881 1 75"/>
                    <a:gd name="f975" fmla="*/ f882 1 10030"/>
                    <a:gd name="f976" fmla="*/ f883 1 75"/>
                    <a:gd name="f977" fmla="*/ f884 1 10030"/>
                    <a:gd name="f978" fmla="*/ f885 1 75"/>
                    <a:gd name="f979" fmla="*/ f886 1 10030"/>
                    <a:gd name="f980" fmla="*/ f887 1 75"/>
                    <a:gd name="f981" fmla="*/ f888 1 10030"/>
                    <a:gd name="f982" fmla="*/ f889 1 75"/>
                    <a:gd name="f983" fmla="*/ f890 1 10030"/>
                    <a:gd name="f984" fmla="*/ f891 1 10030"/>
                    <a:gd name="f985" fmla="*/ f892 1 75"/>
                    <a:gd name="f986" fmla="*/ f893 1 10030"/>
                    <a:gd name="f987" fmla="*/ f894 1 10030"/>
                    <a:gd name="f988" fmla="*/ f895 1 75"/>
                    <a:gd name="f989" fmla="*/ f896 1 10030"/>
                    <a:gd name="f990" fmla="*/ f897 1 75"/>
                    <a:gd name="f991" fmla="*/ f898 1 10030"/>
                    <a:gd name="f992" fmla="*/ f899 1 75"/>
                    <a:gd name="f993" fmla="*/ f900 1 10030"/>
                    <a:gd name="f994" fmla="*/ f901 1 75"/>
                    <a:gd name="f995" fmla="*/ f902 1 10030"/>
                    <a:gd name="f996" fmla="*/ f903 1 75"/>
                    <a:gd name="f997" fmla="*/ f904 1 10030"/>
                    <a:gd name="f998" fmla="*/ f905 1 10030"/>
                    <a:gd name="f999" fmla="*/ f906 1 10030"/>
                    <a:gd name="f1000" fmla="*/ f907 1 75"/>
                    <a:gd name="f1001" fmla="*/ f908 1 10030"/>
                    <a:gd name="f1002" fmla="*/ f909 1 75"/>
                    <a:gd name="f1003" fmla="*/ f910 1 10030"/>
                    <a:gd name="f1004" fmla="*/ f911 1 75"/>
                    <a:gd name="f1005" fmla="*/ f912 1 10030"/>
                    <a:gd name="f1006" fmla="*/ f913 1 75"/>
                    <a:gd name="f1007" fmla="*/ f914 1 10030"/>
                    <a:gd name="f1008" fmla="*/ f915 1 10030"/>
                    <a:gd name="f1009" fmla="*/ f916 1 75"/>
                    <a:gd name="f1010" fmla="*/ f917 1 10030"/>
                    <a:gd name="f1011" fmla="*/ f918 1 75"/>
                    <a:gd name="f1012" fmla="*/ f919 1 10030"/>
                    <a:gd name="f1013" fmla="*/ f920 1 10030"/>
                    <a:gd name="f1014" fmla="*/ f921 1 75"/>
                    <a:gd name="f1015" fmla="*/ f922 1 10030"/>
                    <a:gd name="f1016" fmla="*/ f923 1 75"/>
                    <a:gd name="f1017" fmla="*/ f924 1 10030"/>
                    <a:gd name="f1018" fmla="*/ f925 1 75"/>
                    <a:gd name="f1019" fmla="*/ f926 1 10030"/>
                    <a:gd name="f1020" fmla="*/ f927 1 75"/>
                    <a:gd name="f1021" fmla="*/ f928 1 10030"/>
                    <a:gd name="f1022" fmla="*/ f929 1 10030"/>
                    <a:gd name="f1023" fmla="*/ f930 1 10030"/>
                    <a:gd name="f1024" fmla="*/ f931 1 10030"/>
                    <a:gd name="f1025" fmla="*/ f932 1 10030"/>
                    <a:gd name="f1026" fmla="*/ f933 1 75"/>
                    <a:gd name="f1027" fmla="*/ f934 1 10030"/>
                    <a:gd name="f1028" fmla="*/ f935 1 75"/>
                    <a:gd name="f1029" fmla="*/ f936 1 10030"/>
                    <a:gd name="f1030" fmla="*/ f937 1 75"/>
                    <a:gd name="f1031" fmla="*/ f938 1 10030"/>
                    <a:gd name="f1032" fmla="*/ f939 1 75"/>
                    <a:gd name="f1033" fmla="*/ f940 1 10030"/>
                    <a:gd name="f1034" fmla="*/ f941 1 75"/>
                    <a:gd name="f1035" fmla="*/ f942 1 10030"/>
                    <a:gd name="f1036" fmla="*/ f943 1 75"/>
                    <a:gd name="f1037" fmla="*/ f944 1 10030"/>
                    <a:gd name="f1038" fmla="*/ f945 1 10030"/>
                    <a:gd name="f1039" fmla="*/ f946 1 10030"/>
                    <a:gd name="f1040" fmla="*/ f947 1 75"/>
                    <a:gd name="f1041" fmla="*/ f948 1 10030"/>
                    <a:gd name="f1042" fmla="*/ f949 1 10030"/>
                    <a:gd name="f1043" fmla="*/ f950 1 10030"/>
                    <a:gd name="f1044" fmla="*/ f951 1 75"/>
                    <a:gd name="f1045" fmla="*/ f952 1 10030"/>
                    <a:gd name="f1046" fmla="*/ f953 1 75"/>
                    <a:gd name="f1047" fmla="*/ f954 1 10030"/>
                    <a:gd name="f1048" fmla="*/ f955 1 75"/>
                    <a:gd name="f1049" fmla="*/ f956 1 10030"/>
                    <a:gd name="f1050" fmla="*/ f957 1 10030"/>
                    <a:gd name="f1051" fmla="*/ f958 1 75"/>
                    <a:gd name="f1052" fmla="*/ f959 1 10030"/>
                    <a:gd name="f1053" fmla="*/ f960 1 10030"/>
                    <a:gd name="f1054" fmla="*/ f961 1 10030"/>
                    <a:gd name="f1055" fmla="*/ f962 1 10030"/>
                    <a:gd name="f1056" fmla="*/ f963 1 10030"/>
                    <a:gd name="f1057" fmla="*/ f964 1 10030"/>
                    <a:gd name="f1058" fmla="*/ f965 1 75"/>
                    <a:gd name="f1059" fmla="*/ f966 1 10030"/>
                    <a:gd name="f1060" fmla="*/ f967 1 10030"/>
                    <a:gd name="f1061" fmla="*/ f968 1 10030"/>
                    <a:gd name="f1062" fmla="*/ f969 1 75"/>
                    <a:gd name="f1063" fmla="*/ 0 1 f876"/>
                    <a:gd name="f1064" fmla="*/ f6 1 f876"/>
                    <a:gd name="f1065" fmla="*/ 0 1 f877"/>
                    <a:gd name="f1066" fmla="*/ f7 1 f877"/>
                    <a:gd name="f1067" fmla="+- f970 0 f1"/>
                    <a:gd name="f1068" fmla="*/ f971 1 f876"/>
                    <a:gd name="f1069" fmla="*/ f972 1 f877"/>
                    <a:gd name="f1070" fmla="*/ f973 1 f876"/>
                    <a:gd name="f1071" fmla="*/ f974 1 f877"/>
                    <a:gd name="f1072" fmla="*/ f975 1 f876"/>
                    <a:gd name="f1073" fmla="*/ f976 1 f877"/>
                    <a:gd name="f1074" fmla="*/ f977 1 f876"/>
                    <a:gd name="f1075" fmla="*/ f978 1 f877"/>
                    <a:gd name="f1076" fmla="*/ f979 1 f876"/>
                    <a:gd name="f1077" fmla="*/ f980 1 f877"/>
                    <a:gd name="f1078" fmla="*/ f981 1 f876"/>
                    <a:gd name="f1079" fmla="*/ f982 1 f877"/>
                    <a:gd name="f1080" fmla="*/ f983 1 f876"/>
                    <a:gd name="f1081" fmla="*/ f984 1 f876"/>
                    <a:gd name="f1082" fmla="*/ f985 1 f877"/>
                    <a:gd name="f1083" fmla="*/ f986 1 f876"/>
                    <a:gd name="f1084" fmla="*/ f987 1 f876"/>
                    <a:gd name="f1085" fmla="*/ f988 1 f877"/>
                    <a:gd name="f1086" fmla="*/ f989 1 f876"/>
                    <a:gd name="f1087" fmla="*/ f990 1 f877"/>
                    <a:gd name="f1088" fmla="*/ f991 1 f876"/>
                    <a:gd name="f1089" fmla="*/ f992 1 f877"/>
                    <a:gd name="f1090" fmla="*/ f993 1 f876"/>
                    <a:gd name="f1091" fmla="*/ f994 1 f877"/>
                    <a:gd name="f1092" fmla="*/ f995 1 f876"/>
                    <a:gd name="f1093" fmla="*/ f996 1 f877"/>
                    <a:gd name="f1094" fmla="*/ f997 1 f876"/>
                    <a:gd name="f1095" fmla="*/ f998 1 f876"/>
                    <a:gd name="f1096" fmla="*/ f999 1 f876"/>
                    <a:gd name="f1097" fmla="*/ f1000 1 f877"/>
                    <a:gd name="f1098" fmla="*/ f1001 1 f876"/>
                    <a:gd name="f1099" fmla="*/ f1002 1 f877"/>
                    <a:gd name="f1100" fmla="*/ f1003 1 f876"/>
                    <a:gd name="f1101" fmla="*/ f1004 1 f877"/>
                    <a:gd name="f1102" fmla="*/ f1005 1 f876"/>
                    <a:gd name="f1103" fmla="*/ f1006 1 f877"/>
                    <a:gd name="f1104" fmla="*/ f1007 1 f876"/>
                    <a:gd name="f1105" fmla="*/ f1008 1 f876"/>
                    <a:gd name="f1106" fmla="*/ f1009 1 f877"/>
                    <a:gd name="f1107" fmla="*/ f1010 1 f876"/>
                    <a:gd name="f1108" fmla="*/ f1011 1 f877"/>
                    <a:gd name="f1109" fmla="*/ f1012 1 f876"/>
                    <a:gd name="f1110" fmla="*/ f1013 1 f876"/>
                    <a:gd name="f1111" fmla="*/ f1014 1 f877"/>
                    <a:gd name="f1112" fmla="*/ f1015 1 f876"/>
                    <a:gd name="f1113" fmla="*/ f1016 1 f877"/>
                    <a:gd name="f1114" fmla="*/ f1017 1 f876"/>
                    <a:gd name="f1115" fmla="*/ f1018 1 f877"/>
                    <a:gd name="f1116" fmla="*/ f1019 1 f876"/>
                    <a:gd name="f1117" fmla="*/ f1020 1 f877"/>
                    <a:gd name="f1118" fmla="*/ f1021 1 f876"/>
                    <a:gd name="f1119" fmla="*/ f1022 1 f876"/>
                    <a:gd name="f1120" fmla="*/ f1023 1 f876"/>
                    <a:gd name="f1121" fmla="*/ f1024 1 f876"/>
                    <a:gd name="f1122" fmla="*/ f1025 1 f876"/>
                    <a:gd name="f1123" fmla="*/ f1026 1 f877"/>
                    <a:gd name="f1124" fmla="*/ f1027 1 f876"/>
                    <a:gd name="f1125" fmla="*/ f1028 1 f877"/>
                    <a:gd name="f1126" fmla="*/ f1029 1 f876"/>
                    <a:gd name="f1127" fmla="*/ f1030 1 f877"/>
                    <a:gd name="f1128" fmla="*/ f1031 1 f876"/>
                    <a:gd name="f1129" fmla="*/ f1032 1 f877"/>
                    <a:gd name="f1130" fmla="*/ f1033 1 f876"/>
                    <a:gd name="f1131" fmla="*/ f1034 1 f877"/>
                    <a:gd name="f1132" fmla="*/ f1035 1 f876"/>
                    <a:gd name="f1133" fmla="*/ f1036 1 f877"/>
                    <a:gd name="f1134" fmla="*/ f1037 1 f876"/>
                    <a:gd name="f1135" fmla="*/ f1038 1 f876"/>
                    <a:gd name="f1136" fmla="*/ f1039 1 f876"/>
                    <a:gd name="f1137" fmla="*/ f1040 1 f877"/>
                    <a:gd name="f1138" fmla="*/ f1041 1 f876"/>
                    <a:gd name="f1139" fmla="*/ f1042 1 f876"/>
                    <a:gd name="f1140" fmla="*/ f1043 1 f876"/>
                    <a:gd name="f1141" fmla="*/ f1044 1 f877"/>
                    <a:gd name="f1142" fmla="*/ f1045 1 f876"/>
                    <a:gd name="f1143" fmla="*/ f1046 1 f877"/>
                    <a:gd name="f1144" fmla="*/ f1047 1 f876"/>
                    <a:gd name="f1145" fmla="*/ f1048 1 f877"/>
                    <a:gd name="f1146" fmla="*/ f1049 1 f876"/>
                    <a:gd name="f1147" fmla="*/ f1050 1 f876"/>
                    <a:gd name="f1148" fmla="*/ f1051 1 f877"/>
                    <a:gd name="f1149" fmla="*/ f1052 1 f876"/>
                    <a:gd name="f1150" fmla="*/ f1053 1 f876"/>
                    <a:gd name="f1151" fmla="*/ f1054 1 f876"/>
                    <a:gd name="f1152" fmla="*/ f1055 1 f876"/>
                    <a:gd name="f1153" fmla="*/ f1056 1 f876"/>
                    <a:gd name="f1154" fmla="*/ f1057 1 f876"/>
                    <a:gd name="f1155" fmla="*/ f1058 1 f877"/>
                    <a:gd name="f1156" fmla="*/ f1059 1 f876"/>
                    <a:gd name="f1157" fmla="*/ f1060 1 f876"/>
                    <a:gd name="f1158" fmla="*/ f1061 1 f876"/>
                    <a:gd name="f1159" fmla="*/ f1062 1 f877"/>
                    <a:gd name="f1160" fmla="*/ f1063 f871 1"/>
                    <a:gd name="f1161" fmla="*/ f1064 f871 1"/>
                    <a:gd name="f1162" fmla="*/ f1066 f872 1"/>
                    <a:gd name="f1163" fmla="*/ f1065 f872 1"/>
                    <a:gd name="f1164" fmla="*/ f1068 f871 1"/>
                    <a:gd name="f1165" fmla="*/ f1069 f872 1"/>
                    <a:gd name="f1166" fmla="*/ f1070 f871 1"/>
                    <a:gd name="f1167" fmla="*/ f1071 f872 1"/>
                    <a:gd name="f1168" fmla="*/ f1072 f871 1"/>
                    <a:gd name="f1169" fmla="*/ f1073 f872 1"/>
                    <a:gd name="f1170" fmla="*/ f1074 f871 1"/>
                    <a:gd name="f1171" fmla="*/ f1075 f872 1"/>
                    <a:gd name="f1172" fmla="*/ f1076 f871 1"/>
                    <a:gd name="f1173" fmla="*/ f1077 f872 1"/>
                    <a:gd name="f1174" fmla="*/ f1078 f871 1"/>
                    <a:gd name="f1175" fmla="*/ f1079 f872 1"/>
                    <a:gd name="f1176" fmla="*/ f1080 f871 1"/>
                    <a:gd name="f1177" fmla="*/ f1081 f871 1"/>
                    <a:gd name="f1178" fmla="*/ f1082 f872 1"/>
                    <a:gd name="f1179" fmla="*/ f1083 f871 1"/>
                    <a:gd name="f1180" fmla="*/ f1084 f871 1"/>
                    <a:gd name="f1181" fmla="*/ f1085 f872 1"/>
                    <a:gd name="f1182" fmla="*/ f1086 f871 1"/>
                    <a:gd name="f1183" fmla="*/ f1087 f872 1"/>
                    <a:gd name="f1184" fmla="*/ f1088 f871 1"/>
                    <a:gd name="f1185" fmla="*/ f1089 f872 1"/>
                    <a:gd name="f1186" fmla="*/ f1090 f871 1"/>
                    <a:gd name="f1187" fmla="*/ f1091 f872 1"/>
                    <a:gd name="f1188" fmla="*/ f1092 f871 1"/>
                    <a:gd name="f1189" fmla="*/ f1093 f872 1"/>
                    <a:gd name="f1190" fmla="*/ f1094 f871 1"/>
                    <a:gd name="f1191" fmla="*/ f1095 f871 1"/>
                    <a:gd name="f1192" fmla="*/ f1096 f871 1"/>
                    <a:gd name="f1193" fmla="*/ f1097 f872 1"/>
                    <a:gd name="f1194" fmla="*/ f1098 f871 1"/>
                    <a:gd name="f1195" fmla="*/ f1099 f872 1"/>
                    <a:gd name="f1196" fmla="*/ f1100 f871 1"/>
                    <a:gd name="f1197" fmla="*/ f1101 f872 1"/>
                    <a:gd name="f1198" fmla="*/ f1102 f871 1"/>
                    <a:gd name="f1199" fmla="*/ f1103 f872 1"/>
                    <a:gd name="f1200" fmla="*/ f1104 f871 1"/>
                    <a:gd name="f1201" fmla="*/ f1105 f871 1"/>
                    <a:gd name="f1202" fmla="*/ f1106 f872 1"/>
                    <a:gd name="f1203" fmla="*/ f1107 f871 1"/>
                    <a:gd name="f1204" fmla="*/ f1108 f872 1"/>
                    <a:gd name="f1205" fmla="*/ f1109 f871 1"/>
                    <a:gd name="f1206" fmla="*/ f1110 f871 1"/>
                    <a:gd name="f1207" fmla="*/ f1111 f872 1"/>
                    <a:gd name="f1208" fmla="*/ f1112 f871 1"/>
                    <a:gd name="f1209" fmla="*/ f1113 f872 1"/>
                    <a:gd name="f1210" fmla="*/ f1114 f871 1"/>
                    <a:gd name="f1211" fmla="*/ f1115 f872 1"/>
                    <a:gd name="f1212" fmla="*/ f1116 f871 1"/>
                    <a:gd name="f1213" fmla="*/ f1117 f872 1"/>
                    <a:gd name="f1214" fmla="*/ f1118 f871 1"/>
                    <a:gd name="f1215" fmla="*/ f1119 f871 1"/>
                    <a:gd name="f1216" fmla="*/ f1120 f871 1"/>
                    <a:gd name="f1217" fmla="*/ f1121 f871 1"/>
                    <a:gd name="f1218" fmla="*/ f1122 f871 1"/>
                    <a:gd name="f1219" fmla="*/ f1123 f872 1"/>
                    <a:gd name="f1220" fmla="*/ f1124 f871 1"/>
                    <a:gd name="f1221" fmla="*/ f1125 f872 1"/>
                    <a:gd name="f1222" fmla="*/ f1126 f871 1"/>
                    <a:gd name="f1223" fmla="*/ f1127 f872 1"/>
                    <a:gd name="f1224" fmla="*/ f1128 f871 1"/>
                    <a:gd name="f1225" fmla="*/ f1129 f872 1"/>
                    <a:gd name="f1226" fmla="*/ f1130 f871 1"/>
                    <a:gd name="f1227" fmla="*/ f1131 f872 1"/>
                    <a:gd name="f1228" fmla="*/ f1132 f871 1"/>
                    <a:gd name="f1229" fmla="*/ f1133 f872 1"/>
                    <a:gd name="f1230" fmla="*/ f1134 f871 1"/>
                    <a:gd name="f1231" fmla="*/ f1135 f871 1"/>
                    <a:gd name="f1232" fmla="*/ f1136 f871 1"/>
                    <a:gd name="f1233" fmla="*/ f1137 f872 1"/>
                    <a:gd name="f1234" fmla="*/ f1138 f871 1"/>
                    <a:gd name="f1235" fmla="*/ f1139 f871 1"/>
                    <a:gd name="f1236" fmla="*/ f1140 f871 1"/>
                    <a:gd name="f1237" fmla="*/ f1141 f872 1"/>
                    <a:gd name="f1238" fmla="*/ f1142 f871 1"/>
                    <a:gd name="f1239" fmla="*/ f1143 f872 1"/>
                    <a:gd name="f1240" fmla="*/ f1144 f871 1"/>
                    <a:gd name="f1241" fmla="*/ f1145 f872 1"/>
                    <a:gd name="f1242" fmla="*/ f1146 f871 1"/>
                    <a:gd name="f1243" fmla="*/ f1147 f871 1"/>
                    <a:gd name="f1244" fmla="*/ f1148 f872 1"/>
                    <a:gd name="f1245" fmla="*/ f1149 f871 1"/>
                    <a:gd name="f1246" fmla="*/ f1150 f871 1"/>
                    <a:gd name="f1247" fmla="*/ f1151 f871 1"/>
                    <a:gd name="f1248" fmla="*/ f1152 f871 1"/>
                    <a:gd name="f1249" fmla="*/ f1153 f871 1"/>
                    <a:gd name="f1250" fmla="*/ f1154 f871 1"/>
                    <a:gd name="f1251" fmla="*/ f1155 f872 1"/>
                    <a:gd name="f1252" fmla="*/ f1156 f871 1"/>
                    <a:gd name="f1253" fmla="*/ f1157 f871 1"/>
                    <a:gd name="f1254" fmla="*/ f1158 f871 1"/>
                    <a:gd name="f1255" fmla="*/ f1159 f87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1067">
                      <a:pos x="f1164" y="f1165"/>
                    </a:cxn>
                    <a:cxn ang="f1067">
                      <a:pos x="f1166" y="f1167"/>
                    </a:cxn>
                    <a:cxn ang="f1067">
                      <a:pos x="f1168" y="f1169"/>
                    </a:cxn>
                    <a:cxn ang="f1067">
                      <a:pos x="f1170" y="f1171"/>
                    </a:cxn>
                    <a:cxn ang="f1067">
                      <a:pos x="f1172" y="f1173"/>
                    </a:cxn>
                    <a:cxn ang="f1067">
                      <a:pos x="f1174" y="f1175"/>
                    </a:cxn>
                    <a:cxn ang="f1067">
                      <a:pos x="f1176" y="f1169"/>
                    </a:cxn>
                    <a:cxn ang="f1067">
                      <a:pos x="f1177" y="f1178"/>
                    </a:cxn>
                    <a:cxn ang="f1067">
                      <a:pos x="f1179" y="f1175"/>
                    </a:cxn>
                    <a:cxn ang="f1067">
                      <a:pos x="f1180" y="f1181"/>
                    </a:cxn>
                    <a:cxn ang="f1067">
                      <a:pos x="f1182" y="f1183"/>
                    </a:cxn>
                    <a:cxn ang="f1067">
                      <a:pos x="f1184" y="f1185"/>
                    </a:cxn>
                    <a:cxn ang="f1067">
                      <a:pos x="f1186" y="f1187"/>
                    </a:cxn>
                    <a:cxn ang="f1067">
                      <a:pos x="f1188" y="f1189"/>
                    </a:cxn>
                    <a:cxn ang="f1067">
                      <a:pos x="f1190" y="f1178"/>
                    </a:cxn>
                    <a:cxn ang="f1067">
                      <a:pos x="f1191" y="f1173"/>
                    </a:cxn>
                    <a:cxn ang="f1067">
                      <a:pos x="f1192" y="f1193"/>
                    </a:cxn>
                    <a:cxn ang="f1067">
                      <a:pos x="f1194" y="f1195"/>
                    </a:cxn>
                    <a:cxn ang="f1067">
                      <a:pos x="f1196" y="f1197"/>
                    </a:cxn>
                    <a:cxn ang="f1067">
                      <a:pos x="f1198" y="f1199"/>
                    </a:cxn>
                    <a:cxn ang="f1067">
                      <a:pos x="f1200" y="f1173"/>
                    </a:cxn>
                    <a:cxn ang="f1067">
                      <a:pos x="f1201" y="f1202"/>
                    </a:cxn>
                    <a:cxn ang="f1067">
                      <a:pos x="f1203" y="f1204"/>
                    </a:cxn>
                    <a:cxn ang="f1067">
                      <a:pos x="f1205" y="f1181"/>
                    </a:cxn>
                    <a:cxn ang="f1067">
                      <a:pos x="f1206" y="f1207"/>
                    </a:cxn>
                    <a:cxn ang="f1067">
                      <a:pos x="f1208" y="f1209"/>
                    </a:cxn>
                    <a:cxn ang="f1067">
                      <a:pos x="f1210" y="f1211"/>
                    </a:cxn>
                    <a:cxn ang="f1067">
                      <a:pos x="f1212" y="f1213"/>
                    </a:cxn>
                    <a:cxn ang="f1067">
                      <a:pos x="f1214" y="f1207"/>
                    </a:cxn>
                    <a:cxn ang="f1067">
                      <a:pos x="f1215" y="f1211"/>
                    </a:cxn>
                    <a:cxn ang="f1067">
                      <a:pos x="f1216" y="f1181"/>
                    </a:cxn>
                    <a:cxn ang="f1067">
                      <a:pos x="f1217" y="f1197"/>
                    </a:cxn>
                    <a:cxn ang="f1067">
                      <a:pos x="f1218" y="f1219"/>
                    </a:cxn>
                    <a:cxn ang="f1067">
                      <a:pos x="f1220" y="f1221"/>
                    </a:cxn>
                    <a:cxn ang="f1067">
                      <a:pos x="f1222" y="f1223"/>
                    </a:cxn>
                    <a:cxn ang="f1067">
                      <a:pos x="f1224" y="f1225"/>
                    </a:cxn>
                    <a:cxn ang="f1067">
                      <a:pos x="f1226" y="f1227"/>
                    </a:cxn>
                    <a:cxn ang="f1067">
                      <a:pos x="f1228" y="f1229"/>
                    </a:cxn>
                    <a:cxn ang="f1067">
                      <a:pos x="f1230" y="f1207"/>
                    </a:cxn>
                    <a:cxn ang="f1067">
                      <a:pos x="f1231" y="f1229"/>
                    </a:cxn>
                    <a:cxn ang="f1067">
                      <a:pos x="f1232" y="f1233"/>
                    </a:cxn>
                    <a:cxn ang="f1067">
                      <a:pos x="f1234" y="f1207"/>
                    </a:cxn>
                    <a:cxn ang="f1067">
                      <a:pos x="f1235" y="f1225"/>
                    </a:cxn>
                    <a:cxn ang="f1067">
                      <a:pos x="f1236" y="f1237"/>
                    </a:cxn>
                    <a:cxn ang="f1067">
                      <a:pos x="f1238" y="f1239"/>
                    </a:cxn>
                    <a:cxn ang="f1067">
                      <a:pos x="f1240" y="f1241"/>
                    </a:cxn>
                    <a:cxn ang="f1067">
                      <a:pos x="f1242" y="f1241"/>
                    </a:cxn>
                    <a:cxn ang="f1067">
                      <a:pos x="f1243" y="f1244"/>
                    </a:cxn>
                    <a:cxn ang="f1067">
                      <a:pos x="f1245" y="f1204"/>
                    </a:cxn>
                    <a:cxn ang="f1067">
                      <a:pos x="f1246" y="f1195"/>
                    </a:cxn>
                    <a:cxn ang="f1067">
                      <a:pos x="f1247" y="f1204"/>
                    </a:cxn>
                    <a:cxn ang="f1067">
                      <a:pos x="f1248" y="f1183"/>
                    </a:cxn>
                    <a:cxn ang="f1067">
                      <a:pos x="f1249" y="f1178"/>
                    </a:cxn>
                    <a:cxn ang="f1067">
                      <a:pos x="f1250" y="f1251"/>
                    </a:cxn>
                    <a:cxn ang="f1067">
                      <a:pos x="f1252" y="f1169"/>
                    </a:cxn>
                    <a:cxn ang="f1067">
                      <a:pos x="f1253" y="f1171"/>
                    </a:cxn>
                    <a:cxn ang="f1067">
                      <a:pos x="f1254" y="f1255"/>
                    </a:cxn>
                  </a:cxnLst>
                  <a:rect l="f1160" t="f1163" r="f1161" b="f1162"/>
                  <a:pathLst>
                    <a:path w="10030" h="75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10" y="f11"/>
                      </a:lnTo>
                      <a:cubicBezTo>
                        <a:pt x="f12" y="f13"/>
                        <a:pt x="f14" y="f11"/>
                        <a:pt x="f8" y="f9"/>
                      </a:cubicBezTo>
                      <a:close/>
                      <a:moveTo>
                        <a:pt x="f15" y="f16"/>
                      </a:moveTo>
                      <a:lnTo>
                        <a:pt x="f15" y="f16"/>
                      </a:lnTo>
                      <a:cubicBezTo>
                        <a:pt x="f17" y="f18"/>
                        <a:pt x="f19" y="f20"/>
                        <a:pt x="f21" y="f20"/>
                      </a:cubicBezTo>
                      <a:cubicBezTo>
                        <a:pt x="f22" y="f18"/>
                        <a:pt x="f23" y="f18"/>
                        <a:pt x="f24" y="f18"/>
                      </a:cubicBezTo>
                      <a:cubicBezTo>
                        <a:pt x="f25" y="f16"/>
                        <a:pt x="f26" y="f27"/>
                        <a:pt x="f15" y="f16"/>
                      </a:cubicBezTo>
                      <a:close/>
                      <a:moveTo>
                        <a:pt x="f28" y="f20"/>
                      </a:moveTo>
                      <a:lnTo>
                        <a:pt x="f28" y="f20"/>
                      </a:lnTo>
                      <a:lnTo>
                        <a:pt x="f29" y="f20"/>
                      </a:lnTo>
                      <a:cubicBezTo>
                        <a:pt x="f30" y="f31"/>
                        <a:pt x="f32" y="f33"/>
                        <a:pt x="f28" y="f20"/>
                      </a:cubicBezTo>
                      <a:close/>
                      <a:moveTo>
                        <a:pt x="f34" y="f35"/>
                      </a:moveTo>
                      <a:lnTo>
                        <a:pt x="f34" y="f35"/>
                      </a:lnTo>
                      <a:cubicBezTo>
                        <a:pt x="f36" y="f37"/>
                        <a:pt x="f38" y="f39"/>
                        <a:pt x="f40" y="f41"/>
                      </a:cubicBezTo>
                      <a:cubicBezTo>
                        <a:pt x="f42" y="f41"/>
                        <a:pt x="f43" y="f41"/>
                        <a:pt x="f34" y="f35"/>
                      </a:cubicBezTo>
                      <a:close/>
                      <a:moveTo>
                        <a:pt x="f44" y="f45"/>
                      </a:moveTo>
                      <a:lnTo>
                        <a:pt x="f44" y="f45"/>
                      </a:lnTo>
                      <a:cubicBezTo>
                        <a:pt x="f46" y="f47"/>
                        <a:pt x="f48" y="f49"/>
                        <a:pt x="f50" y="f47"/>
                      </a:cubicBezTo>
                      <a:cubicBezTo>
                        <a:pt x="f51" y="f52"/>
                        <a:pt x="f53" y="f54"/>
                        <a:pt x="f44" y="f45"/>
                      </a:cubicBezTo>
                      <a:close/>
                      <a:moveTo>
                        <a:pt x="f55" y="f47"/>
                      </a:moveTo>
                      <a:lnTo>
                        <a:pt x="f55" y="f47"/>
                      </a:lnTo>
                      <a:lnTo>
                        <a:pt x="f56" y="f57"/>
                      </a:lnTo>
                      <a:cubicBezTo>
                        <a:pt x="f58" y="f59"/>
                        <a:pt x="f60" y="f61"/>
                        <a:pt x="f62" y="f7"/>
                      </a:cubicBezTo>
                      <a:cubicBezTo>
                        <a:pt x="f55" y="f47"/>
                        <a:pt x="f63" y="f64"/>
                        <a:pt x="f65" y="f45"/>
                      </a:cubicBezTo>
                      <a:lnTo>
                        <a:pt x="f66" y="f67"/>
                      </a:lnTo>
                      <a:cubicBezTo>
                        <a:pt x="f68" y="f67"/>
                        <a:pt x="f69" y="f49"/>
                        <a:pt x="f70" y="f49"/>
                      </a:cubicBezTo>
                      <a:cubicBezTo>
                        <a:pt x="f71" y="f72"/>
                        <a:pt x="f73" y="f74"/>
                        <a:pt x="f75" y="f76"/>
                      </a:cubicBezTo>
                      <a:cubicBezTo>
                        <a:pt x="f77" y="f78"/>
                        <a:pt x="f79" y="f80"/>
                        <a:pt x="f81" y="f47"/>
                      </a:cubicBezTo>
                      <a:lnTo>
                        <a:pt x="f82" y="f78"/>
                      </a:lnTo>
                      <a:cubicBezTo>
                        <a:pt x="f83" y="f54"/>
                        <a:pt x="f84" y="f45"/>
                        <a:pt x="f85" y="f45"/>
                      </a:cubicBezTo>
                      <a:lnTo>
                        <a:pt x="f86" y="f80"/>
                      </a:lnTo>
                      <a:lnTo>
                        <a:pt x="f87" y="f80"/>
                      </a:lnTo>
                      <a:cubicBezTo>
                        <a:pt x="f88" y="f78"/>
                        <a:pt x="f89" y="f74"/>
                        <a:pt x="f90" y="f37"/>
                      </a:cubicBezTo>
                      <a:cubicBezTo>
                        <a:pt x="f91" y="f74"/>
                        <a:pt x="f92" y="f74"/>
                        <a:pt x="f93" y="f76"/>
                      </a:cubicBezTo>
                      <a:lnTo>
                        <a:pt x="f94" y="f37"/>
                      </a:lnTo>
                      <a:cubicBezTo>
                        <a:pt x="f95" y="f76"/>
                        <a:pt x="f96" y="f80"/>
                        <a:pt x="f92" y="f80"/>
                      </a:cubicBezTo>
                      <a:cubicBezTo>
                        <a:pt x="f97" y="f98"/>
                        <a:pt x="f99" y="f52"/>
                        <a:pt x="f100" y="f49"/>
                      </a:cubicBezTo>
                      <a:lnTo>
                        <a:pt x="f101" y="f57"/>
                      </a:lnTo>
                      <a:cubicBezTo>
                        <a:pt x="f102" y="f98"/>
                        <a:pt x="f103" y="f72"/>
                        <a:pt x="f104" y="f7"/>
                      </a:cubicBezTo>
                      <a:cubicBezTo>
                        <a:pt x="f105" y="f98"/>
                        <a:pt x="f106" y="f67"/>
                        <a:pt x="f107" y="f45"/>
                      </a:cubicBezTo>
                      <a:cubicBezTo>
                        <a:pt x="f108" y="f47"/>
                        <a:pt x="f109" y="f47"/>
                        <a:pt x="f110" y="f80"/>
                      </a:cubicBezTo>
                      <a:cubicBezTo>
                        <a:pt x="f110" y="f67"/>
                        <a:pt x="f111" y="f112"/>
                        <a:pt x="f113" y="f112"/>
                      </a:cubicBezTo>
                      <a:lnTo>
                        <a:pt x="f114" y="f61"/>
                      </a:lnTo>
                      <a:cubicBezTo>
                        <a:pt x="f115" y="f116"/>
                        <a:pt x="f117" y="f49"/>
                        <a:pt x="f118" y="f47"/>
                      </a:cubicBezTo>
                      <a:cubicBezTo>
                        <a:pt x="f119" y="f47"/>
                        <a:pt x="f120" y="f121"/>
                        <a:pt x="f122" y="f59"/>
                      </a:cubicBezTo>
                      <a:cubicBezTo>
                        <a:pt x="f123" y="f124"/>
                        <a:pt x="f125" y="f67"/>
                        <a:pt x="f126" y="f112"/>
                      </a:cubicBezTo>
                      <a:cubicBezTo>
                        <a:pt x="f127" y="f49"/>
                        <a:pt x="f128" y="f112"/>
                        <a:pt x="f129" y="f54"/>
                      </a:cubicBezTo>
                      <a:cubicBezTo>
                        <a:pt x="f130" y="f45"/>
                        <a:pt x="f131" y="f112"/>
                        <a:pt x="f132" y="f49"/>
                      </a:cubicBezTo>
                      <a:lnTo>
                        <a:pt x="f133" y="f80"/>
                      </a:lnTo>
                      <a:cubicBezTo>
                        <a:pt x="f134" y="f80"/>
                        <a:pt x="f135" y="f45"/>
                        <a:pt x="f136" y="f47"/>
                      </a:cubicBezTo>
                      <a:cubicBezTo>
                        <a:pt x="f137" y="f80"/>
                        <a:pt x="f138" y="f52"/>
                        <a:pt x="f139" y="f140"/>
                      </a:cubicBezTo>
                      <a:cubicBezTo>
                        <a:pt x="f141" y="f142"/>
                        <a:pt x="f143" y="f49"/>
                        <a:pt x="f144" y="f76"/>
                      </a:cubicBezTo>
                      <a:cubicBezTo>
                        <a:pt x="f145" y="f54"/>
                        <a:pt x="f146" y="f45"/>
                        <a:pt x="f147" y="f112"/>
                      </a:cubicBezTo>
                      <a:cubicBezTo>
                        <a:pt x="f148" y="f78"/>
                        <a:pt x="f149" y="f80"/>
                        <a:pt x="f150" y="f37"/>
                      </a:cubicBezTo>
                      <a:lnTo>
                        <a:pt x="f151" y="f76"/>
                      </a:lnTo>
                      <a:cubicBezTo>
                        <a:pt x="f152" y="f39"/>
                        <a:pt x="f153" y="f154"/>
                        <a:pt x="f155" y="f156"/>
                      </a:cubicBezTo>
                      <a:cubicBezTo>
                        <a:pt x="f157" y="f158"/>
                        <a:pt x="f159" y="f160"/>
                        <a:pt x="f161" y="f162"/>
                      </a:cubicBezTo>
                      <a:lnTo>
                        <a:pt x="f163" y="f164"/>
                      </a:lnTo>
                      <a:cubicBezTo>
                        <a:pt x="f165" y="f166"/>
                        <a:pt x="f167" y="f162"/>
                        <a:pt x="f168" y="f158"/>
                      </a:cubicBezTo>
                      <a:lnTo>
                        <a:pt x="f169" y="f160"/>
                      </a:lnTo>
                      <a:cubicBezTo>
                        <a:pt x="f170" y="f171"/>
                        <a:pt x="f172" y="f173"/>
                        <a:pt x="f174" y="f142"/>
                      </a:cubicBezTo>
                      <a:lnTo>
                        <a:pt x="f175" y="f176"/>
                      </a:lnTo>
                      <a:cubicBezTo>
                        <a:pt x="f177" y="f142"/>
                        <a:pt x="f159" y="f35"/>
                        <a:pt x="f178" y="f74"/>
                      </a:cubicBezTo>
                      <a:cubicBezTo>
                        <a:pt x="f179" y="f140"/>
                        <a:pt x="f180" y="f140"/>
                        <a:pt x="f181" y="f37"/>
                      </a:cubicBezTo>
                      <a:cubicBezTo>
                        <a:pt x="f182" y="f140"/>
                        <a:pt x="f183" y="f74"/>
                        <a:pt x="f184" y="f52"/>
                      </a:cubicBezTo>
                      <a:cubicBezTo>
                        <a:pt x="f185" y="f76"/>
                        <a:pt x="f186" y="f74"/>
                        <a:pt x="f187" y="f140"/>
                      </a:cubicBezTo>
                      <a:lnTo>
                        <a:pt x="f188" y="f45"/>
                      </a:lnTo>
                      <a:lnTo>
                        <a:pt x="f189" y="f78"/>
                      </a:lnTo>
                      <a:lnTo>
                        <a:pt x="f190" y="f112"/>
                      </a:lnTo>
                      <a:cubicBezTo>
                        <a:pt x="f191" y="f52"/>
                        <a:pt x="f192" y="f193"/>
                        <a:pt x="f194" y="f156"/>
                      </a:cubicBezTo>
                      <a:cubicBezTo>
                        <a:pt x="f195" y="f196"/>
                        <a:pt x="f197" y="f35"/>
                        <a:pt x="f198" y="f76"/>
                      </a:cubicBezTo>
                      <a:cubicBezTo>
                        <a:pt x="f199" y="f35"/>
                        <a:pt x="f200" y="f80"/>
                        <a:pt x="f201" y="f54"/>
                      </a:cubicBezTo>
                      <a:cubicBezTo>
                        <a:pt x="f202" y="f54"/>
                        <a:pt x="f203" y="f47"/>
                        <a:pt x="f204" y="f112"/>
                      </a:cubicBezTo>
                      <a:lnTo>
                        <a:pt x="f205" y="f78"/>
                      </a:lnTo>
                      <a:cubicBezTo>
                        <a:pt x="f206" y="f112"/>
                        <a:pt x="f207" y="f45"/>
                        <a:pt x="f208" y="f67"/>
                      </a:cubicBezTo>
                      <a:cubicBezTo>
                        <a:pt x="f209" y="f37"/>
                        <a:pt x="f210" y="f76"/>
                        <a:pt x="f211" y="f140"/>
                      </a:cubicBezTo>
                      <a:cubicBezTo>
                        <a:pt x="f212" y="f76"/>
                        <a:pt x="f213" y="f45"/>
                        <a:pt x="f214" y="f80"/>
                      </a:cubicBezTo>
                      <a:cubicBezTo>
                        <a:pt x="f215" y="f116"/>
                        <a:pt x="f216" y="f196"/>
                        <a:pt x="f217" y="f74"/>
                      </a:cubicBezTo>
                      <a:cubicBezTo>
                        <a:pt x="f218" y="f74"/>
                        <a:pt x="f219" y="f140"/>
                        <a:pt x="f220" y="f52"/>
                      </a:cubicBezTo>
                      <a:cubicBezTo>
                        <a:pt x="f221" y="f37"/>
                        <a:pt x="f222" y="f52"/>
                        <a:pt x="f223" y="f54"/>
                      </a:cubicBezTo>
                      <a:lnTo>
                        <a:pt x="f224" y="f54"/>
                      </a:lnTo>
                      <a:cubicBezTo>
                        <a:pt x="f225" y="f80"/>
                        <a:pt x="f226" y="f54"/>
                        <a:pt x="f227" y="f35"/>
                      </a:cubicBezTo>
                      <a:cubicBezTo>
                        <a:pt x="f228" y="f39"/>
                        <a:pt x="f229" y="f45"/>
                        <a:pt x="f230" y="f112"/>
                      </a:cubicBezTo>
                      <a:lnTo>
                        <a:pt x="f231" y="f166"/>
                      </a:lnTo>
                      <a:cubicBezTo>
                        <a:pt x="f232" y="f156"/>
                        <a:pt x="f233" y="f54"/>
                        <a:pt x="f234" y="f112"/>
                      </a:cubicBezTo>
                      <a:cubicBezTo>
                        <a:pt x="f235" y="f67"/>
                        <a:pt x="f236" y="f57"/>
                        <a:pt x="f237" y="f112"/>
                      </a:cubicBezTo>
                      <a:cubicBezTo>
                        <a:pt x="f238" y="f47"/>
                        <a:pt x="f239" y="f39"/>
                        <a:pt x="f240" y="f39"/>
                      </a:cubicBezTo>
                      <a:cubicBezTo>
                        <a:pt x="f241" y="f80"/>
                        <a:pt x="f242" y="f52"/>
                        <a:pt x="f243" y="f112"/>
                      </a:cubicBezTo>
                      <a:cubicBezTo>
                        <a:pt x="f244" y="f47"/>
                        <a:pt x="f245" y="f41"/>
                        <a:pt x="f246" y="f35"/>
                      </a:cubicBezTo>
                      <a:cubicBezTo>
                        <a:pt x="f247" y="f39"/>
                        <a:pt x="f248" y="f47"/>
                        <a:pt x="f249" y="f112"/>
                      </a:cubicBezTo>
                      <a:lnTo>
                        <a:pt x="f250" y="f39"/>
                      </a:lnTo>
                      <a:cubicBezTo>
                        <a:pt x="f251" y="f140"/>
                        <a:pt x="f252" y="f47"/>
                        <a:pt x="f253" y="f49"/>
                      </a:cubicBezTo>
                      <a:cubicBezTo>
                        <a:pt x="f254" y="f112"/>
                        <a:pt x="f255" y="f49"/>
                        <a:pt x="f256" y="f67"/>
                      </a:cubicBezTo>
                      <a:lnTo>
                        <a:pt x="f257" y="f47"/>
                      </a:lnTo>
                      <a:cubicBezTo>
                        <a:pt x="f258" y="f67"/>
                        <a:pt x="f259" y="f154"/>
                        <a:pt x="f260" y="f142"/>
                      </a:cubicBezTo>
                      <a:cubicBezTo>
                        <a:pt x="f261" y="f262"/>
                        <a:pt x="f263" y="f45"/>
                        <a:pt x="f264" y="f112"/>
                      </a:cubicBezTo>
                      <a:cubicBezTo>
                        <a:pt x="f265" y="f76"/>
                        <a:pt x="f266" y="f267"/>
                        <a:pt x="f268" y="f269"/>
                      </a:cubicBezTo>
                      <a:lnTo>
                        <a:pt x="f270" y="f166"/>
                      </a:lnTo>
                      <a:lnTo>
                        <a:pt x="f271" y="f269"/>
                      </a:lnTo>
                      <a:cubicBezTo>
                        <a:pt x="f272" y="f158"/>
                        <a:pt x="f273" y="f76"/>
                        <a:pt x="f274" y="f67"/>
                      </a:cubicBezTo>
                      <a:cubicBezTo>
                        <a:pt x="f275" y="f121"/>
                        <a:pt x="f276" y="f116"/>
                        <a:pt x="f277" y="f116"/>
                      </a:cubicBezTo>
                      <a:cubicBezTo>
                        <a:pt x="f278" y="f72"/>
                        <a:pt x="f279" y="f124"/>
                        <a:pt x="f280" y="f124"/>
                      </a:cubicBezTo>
                      <a:lnTo>
                        <a:pt x="f281" y="f64"/>
                      </a:lnTo>
                      <a:cubicBezTo>
                        <a:pt x="f282" y="f116"/>
                        <a:pt x="f283" y="f116"/>
                        <a:pt x="f284" y="f112"/>
                      </a:cubicBezTo>
                      <a:lnTo>
                        <a:pt x="f285" y="f286"/>
                      </a:lnTo>
                      <a:cubicBezTo>
                        <a:pt x="f287" y="f112"/>
                        <a:pt x="f288" y="f41"/>
                        <a:pt x="f289" y="f39"/>
                      </a:cubicBezTo>
                      <a:cubicBezTo>
                        <a:pt x="f290" y="f140"/>
                        <a:pt x="f291" y="f67"/>
                        <a:pt x="f292" y="f57"/>
                      </a:cubicBezTo>
                      <a:cubicBezTo>
                        <a:pt x="f293" y="f67"/>
                        <a:pt x="f294" y="f47"/>
                        <a:pt x="f295" y="f112"/>
                      </a:cubicBezTo>
                      <a:lnTo>
                        <a:pt x="f296" y="f121"/>
                      </a:lnTo>
                      <a:cubicBezTo>
                        <a:pt x="f297" y="f61"/>
                        <a:pt x="f298" y="f78"/>
                        <a:pt x="f299" y="f49"/>
                      </a:cubicBezTo>
                      <a:cubicBezTo>
                        <a:pt x="f300" y="f49"/>
                        <a:pt x="f301" y="f98"/>
                        <a:pt x="f302" y="f61"/>
                      </a:cubicBezTo>
                      <a:cubicBezTo>
                        <a:pt x="f303" y="f47"/>
                        <a:pt x="f304" y="f305"/>
                        <a:pt x="f306" y="f307"/>
                      </a:cubicBezTo>
                      <a:cubicBezTo>
                        <a:pt x="f308" y="f307"/>
                        <a:pt x="f309" y="f158"/>
                        <a:pt x="f310" y="f176"/>
                      </a:cubicBezTo>
                      <a:cubicBezTo>
                        <a:pt x="f311" y="f262"/>
                        <a:pt x="f312" y="f78"/>
                        <a:pt x="f313" y="f112"/>
                      </a:cubicBezTo>
                      <a:cubicBezTo>
                        <a:pt x="f314" y="f45"/>
                        <a:pt x="f315" y="f54"/>
                        <a:pt x="f316" y="f78"/>
                      </a:cubicBezTo>
                      <a:cubicBezTo>
                        <a:pt x="f317" y="f80"/>
                        <a:pt x="f318" y="f67"/>
                        <a:pt x="f319" y="f112"/>
                      </a:cubicBezTo>
                      <a:cubicBezTo>
                        <a:pt x="f320" y="f52"/>
                        <a:pt x="f321" y="f67"/>
                        <a:pt x="f322" y="f76"/>
                      </a:cubicBezTo>
                      <a:cubicBezTo>
                        <a:pt x="f323" y="f52"/>
                        <a:pt x="f324" y="f54"/>
                        <a:pt x="f325" y="f54"/>
                      </a:cubicBezTo>
                      <a:cubicBezTo>
                        <a:pt x="f326" y="f140"/>
                        <a:pt x="f327" y="f173"/>
                        <a:pt x="f328" y="f156"/>
                      </a:cubicBezTo>
                      <a:cubicBezTo>
                        <a:pt x="f329" y="f176"/>
                        <a:pt x="f330" y="f154"/>
                        <a:pt x="f331" y="f142"/>
                      </a:cubicBezTo>
                      <a:cubicBezTo>
                        <a:pt x="f332" y="f196"/>
                        <a:pt x="f333" y="f35"/>
                        <a:pt x="f334" y="f35"/>
                      </a:cubicBezTo>
                      <a:cubicBezTo>
                        <a:pt x="f335" y="f37"/>
                        <a:pt x="f336" y="f74"/>
                        <a:pt x="f337" y="f78"/>
                      </a:cubicBezTo>
                      <a:cubicBezTo>
                        <a:pt x="f338" y="f76"/>
                        <a:pt x="f339" y="f140"/>
                        <a:pt x="f340" y="f140"/>
                      </a:cubicBezTo>
                      <a:cubicBezTo>
                        <a:pt x="f341" y="f80"/>
                        <a:pt x="f342" y="f74"/>
                        <a:pt x="f343" y="f47"/>
                      </a:cubicBezTo>
                      <a:cubicBezTo>
                        <a:pt x="f344" y="f78"/>
                        <a:pt x="f345" y="f76"/>
                        <a:pt x="f346" y="f140"/>
                      </a:cubicBezTo>
                      <a:cubicBezTo>
                        <a:pt x="f347" y="f196"/>
                        <a:pt x="f340" y="f37"/>
                        <a:pt x="f348" y="f74"/>
                      </a:cubicBezTo>
                      <a:cubicBezTo>
                        <a:pt x="f348" y="f142"/>
                        <a:pt x="f349" y="f305"/>
                        <a:pt x="f350" y="f166"/>
                      </a:cubicBezTo>
                      <a:cubicBezTo>
                        <a:pt x="f351" y="f307"/>
                        <a:pt x="f352" y="f171"/>
                        <a:pt x="f353" y="f158"/>
                      </a:cubicBezTo>
                      <a:cubicBezTo>
                        <a:pt x="f354" y="f171"/>
                        <a:pt x="f355" y="f20"/>
                        <a:pt x="f356" y="f269"/>
                      </a:cubicBezTo>
                      <a:cubicBezTo>
                        <a:pt x="f357" y="f162"/>
                        <a:pt x="f29" y="f358"/>
                        <a:pt x="f359" y="f193"/>
                      </a:cubicBezTo>
                      <a:cubicBezTo>
                        <a:pt x="f360" y="f142"/>
                        <a:pt x="f361" y="f358"/>
                        <a:pt x="f362" y="f358"/>
                      </a:cubicBezTo>
                      <a:lnTo>
                        <a:pt x="f363" y="f173"/>
                      </a:lnTo>
                      <a:cubicBezTo>
                        <a:pt x="f364" y="f154"/>
                        <a:pt x="f365" y="f142"/>
                        <a:pt x="f366" y="f154"/>
                      </a:cubicBezTo>
                      <a:cubicBezTo>
                        <a:pt x="f367" y="f35"/>
                        <a:pt x="f368" y="f142"/>
                        <a:pt x="f369" y="f39"/>
                      </a:cubicBezTo>
                      <a:cubicBezTo>
                        <a:pt x="f370" y="f41"/>
                        <a:pt x="f371" y="f196"/>
                        <a:pt x="f372" y="f154"/>
                      </a:cubicBezTo>
                      <a:lnTo>
                        <a:pt x="f373" y="f154"/>
                      </a:lnTo>
                      <a:cubicBezTo>
                        <a:pt x="f374" y="f156"/>
                        <a:pt x="f375" y="f171"/>
                        <a:pt x="f376" y="f305"/>
                      </a:cubicBezTo>
                      <a:cubicBezTo>
                        <a:pt x="f377" y="f267"/>
                        <a:pt x="f378" y="f269"/>
                        <a:pt x="f379" y="f164"/>
                      </a:cubicBezTo>
                      <a:lnTo>
                        <a:pt x="f380" y="f158"/>
                      </a:lnTo>
                      <a:cubicBezTo>
                        <a:pt x="f381" y="f160"/>
                        <a:pt x="f382" y="f162"/>
                        <a:pt x="f383" y="f160"/>
                      </a:cubicBezTo>
                      <a:cubicBezTo>
                        <a:pt x="f384" y="f267"/>
                        <a:pt x="f385" y="f154"/>
                        <a:pt x="f386" y="f305"/>
                      </a:cubicBezTo>
                      <a:lnTo>
                        <a:pt x="f387" y="f164"/>
                      </a:lnTo>
                      <a:cubicBezTo>
                        <a:pt x="f388" y="f269"/>
                        <a:pt x="f389" y="f20"/>
                        <a:pt x="f6" y="f16"/>
                      </a:cubicBezTo>
                      <a:cubicBezTo>
                        <a:pt x="f390" y="f391"/>
                        <a:pt x="f392" y="f27"/>
                        <a:pt x="f393" y="f394"/>
                      </a:cubicBezTo>
                      <a:cubicBezTo>
                        <a:pt x="f395" y="f396"/>
                        <a:pt x="f397" y="f394"/>
                        <a:pt x="f398" y="f396"/>
                      </a:cubicBezTo>
                      <a:cubicBezTo>
                        <a:pt x="f381" y="f391"/>
                        <a:pt x="f399" y="f18"/>
                        <a:pt x="f400" y="f401"/>
                      </a:cubicBezTo>
                      <a:cubicBezTo>
                        <a:pt x="f402" y="f394"/>
                        <a:pt x="f403" y="f404"/>
                        <a:pt x="f405" y="f391"/>
                      </a:cubicBezTo>
                      <a:cubicBezTo>
                        <a:pt x="f406" y="f404"/>
                        <a:pt x="f407" y="f31"/>
                        <a:pt x="f408" y="f31"/>
                      </a:cubicBezTo>
                      <a:lnTo>
                        <a:pt x="f375" y="f31"/>
                      </a:lnTo>
                      <a:lnTo>
                        <a:pt x="f408" y="f31"/>
                      </a:lnTo>
                      <a:cubicBezTo>
                        <a:pt x="f409" y="f31"/>
                        <a:pt x="f409" y="f33"/>
                        <a:pt x="f410" y="f31"/>
                      </a:cubicBezTo>
                      <a:cubicBezTo>
                        <a:pt x="f411" y="f33"/>
                        <a:pt x="f412" y="f20"/>
                        <a:pt x="f413" y="f18"/>
                      </a:cubicBezTo>
                      <a:cubicBezTo>
                        <a:pt x="f410" y="f269"/>
                        <a:pt x="f414" y="f269"/>
                        <a:pt x="f415" y="f307"/>
                      </a:cubicBezTo>
                      <a:cubicBezTo>
                        <a:pt x="f416" y="f417"/>
                        <a:pt x="f418" y="f269"/>
                        <a:pt x="f419" y="f396"/>
                      </a:cubicBezTo>
                      <a:lnTo>
                        <a:pt x="f420" y="f417"/>
                      </a:lnTo>
                      <a:cubicBezTo>
                        <a:pt x="f421" y="f27"/>
                        <a:pt x="f25" y="f20"/>
                        <a:pt x="f422" y="f404"/>
                      </a:cubicBezTo>
                      <a:lnTo>
                        <a:pt x="f423" y="f404"/>
                      </a:lnTo>
                      <a:cubicBezTo>
                        <a:pt x="f424" y="f425"/>
                        <a:pt x="f426" y="f401"/>
                        <a:pt x="f427" y="f394"/>
                      </a:cubicBezTo>
                      <a:cubicBezTo>
                        <a:pt x="f428" y="f425"/>
                        <a:pt x="f429" y="f20"/>
                        <a:pt x="f430" y="f391"/>
                      </a:cubicBezTo>
                      <a:lnTo>
                        <a:pt x="f351" y="f33"/>
                      </a:lnTo>
                      <a:lnTo>
                        <a:pt x="f431" y="f31"/>
                      </a:lnTo>
                      <a:cubicBezTo>
                        <a:pt x="f432" y="f404"/>
                        <a:pt x="f433" y="f434"/>
                        <a:pt x="f435" y="f404"/>
                      </a:cubicBezTo>
                      <a:cubicBezTo>
                        <a:pt x="f436" y="f31"/>
                        <a:pt x="f437" y="f33"/>
                        <a:pt x="f438" y="f31"/>
                      </a:cubicBezTo>
                      <a:lnTo>
                        <a:pt x="f439" y="f425"/>
                      </a:lnTo>
                      <a:cubicBezTo>
                        <a:pt x="f440" y="f394"/>
                        <a:pt x="f441" y="f11"/>
                        <a:pt x="f442" y="f425"/>
                      </a:cubicBezTo>
                      <a:cubicBezTo>
                        <a:pt x="f443" y="f444"/>
                        <a:pt x="f445" y="f446"/>
                        <a:pt x="f447" y="f9"/>
                      </a:cubicBezTo>
                      <a:lnTo>
                        <a:pt x="f448" y="f425"/>
                      </a:lnTo>
                      <a:cubicBezTo>
                        <a:pt x="f449" y="f425"/>
                        <a:pt x="f450" y="f394"/>
                        <a:pt x="f451" y="f404"/>
                      </a:cubicBezTo>
                      <a:lnTo>
                        <a:pt x="f452" y="f16"/>
                      </a:lnTo>
                      <a:cubicBezTo>
                        <a:pt x="f453" y="f434"/>
                        <a:pt x="f454" y="f31"/>
                        <a:pt x="f455" y="f33"/>
                      </a:cubicBezTo>
                      <a:cubicBezTo>
                        <a:pt x="f284" y="f404"/>
                        <a:pt x="f456" y="f404"/>
                        <a:pt x="f457" y="f31"/>
                      </a:cubicBezTo>
                      <a:cubicBezTo>
                        <a:pt x="f458" y="f459"/>
                        <a:pt x="f460" y="f434"/>
                        <a:pt x="f461" y="f31"/>
                      </a:cubicBezTo>
                      <a:cubicBezTo>
                        <a:pt x="f462" y="f33"/>
                        <a:pt x="f463" y="f33"/>
                        <a:pt x="f464" y="f31"/>
                      </a:cubicBezTo>
                      <a:cubicBezTo>
                        <a:pt x="f465" y="f31"/>
                        <a:pt x="f466" y="f31"/>
                        <a:pt x="f260" y="f404"/>
                      </a:cubicBezTo>
                      <a:lnTo>
                        <a:pt x="f467" y="f404"/>
                      </a:lnTo>
                      <a:lnTo>
                        <a:pt x="f468" y="f394"/>
                      </a:lnTo>
                      <a:cubicBezTo>
                        <a:pt x="f469" y="f391"/>
                        <a:pt x="f470" y="f404"/>
                        <a:pt x="f471" y="f404"/>
                      </a:cubicBezTo>
                      <a:cubicBezTo>
                        <a:pt x="f469" y="f404"/>
                        <a:pt x="f472" y="f31"/>
                        <a:pt x="f473" y="f33"/>
                      </a:cubicBezTo>
                      <a:lnTo>
                        <a:pt x="f474" y="f425"/>
                      </a:lnTo>
                      <a:lnTo>
                        <a:pt x="f475" y="f425"/>
                      </a:lnTo>
                      <a:cubicBezTo>
                        <a:pt x="f476" y="f13"/>
                        <a:pt x="f477" y="f391"/>
                        <a:pt x="f478" y="f20"/>
                      </a:cubicBezTo>
                      <a:cubicBezTo>
                        <a:pt x="f477" y="f18"/>
                        <a:pt x="f479" y="f16"/>
                        <a:pt x="f480" y="f27"/>
                      </a:cubicBezTo>
                      <a:cubicBezTo>
                        <a:pt x="f481" y="f394"/>
                        <a:pt x="f482" y="f269"/>
                        <a:pt x="f483" y="f404"/>
                      </a:cubicBezTo>
                      <a:cubicBezTo>
                        <a:pt x="f484" y="f18"/>
                        <a:pt x="f485" y="f20"/>
                        <a:pt x="f486" y="f164"/>
                      </a:cubicBezTo>
                      <a:cubicBezTo>
                        <a:pt x="f487" y="f417"/>
                        <a:pt x="f243" y="f417"/>
                        <a:pt x="f488" y="f417"/>
                      </a:cubicBezTo>
                      <a:cubicBezTo>
                        <a:pt x="f489" y="f269"/>
                        <a:pt x="f490" y="f434"/>
                        <a:pt x="f242" y="f417"/>
                      </a:cubicBezTo>
                      <a:lnTo>
                        <a:pt x="f491" y="f18"/>
                      </a:lnTo>
                      <a:lnTo>
                        <a:pt x="f492" y="f164"/>
                      </a:lnTo>
                      <a:cubicBezTo>
                        <a:pt x="f493" y="f434"/>
                        <a:pt x="f494" y="f27"/>
                        <a:pt x="f495" y="f31"/>
                      </a:cubicBezTo>
                      <a:cubicBezTo>
                        <a:pt x="f496" y="f434"/>
                        <a:pt x="f497" y="f18"/>
                        <a:pt x="f498" y="f307"/>
                      </a:cubicBezTo>
                      <a:lnTo>
                        <a:pt x="f499" y="f396"/>
                      </a:lnTo>
                      <a:cubicBezTo>
                        <a:pt x="f500" y="f396"/>
                        <a:pt x="f501" y="f164"/>
                        <a:pt x="f502" y="f269"/>
                      </a:cubicBezTo>
                      <a:cubicBezTo>
                        <a:pt x="f503" y="f31"/>
                        <a:pt x="f504" y="f396"/>
                        <a:pt x="f505" y="f404"/>
                      </a:cubicBezTo>
                      <a:cubicBezTo>
                        <a:pt x="f506" y="f164"/>
                        <a:pt x="f507" y="f446"/>
                        <a:pt x="f508" y="f18"/>
                      </a:cubicBezTo>
                      <a:cubicBezTo>
                        <a:pt x="f509" y="f31"/>
                        <a:pt x="f510" y="f391"/>
                        <a:pt x="f511" y="f425"/>
                      </a:cubicBezTo>
                      <a:cubicBezTo>
                        <a:pt x="f512" y="f391"/>
                        <a:pt x="f513" y="f9"/>
                        <a:pt x="f514" y="f404"/>
                      </a:cubicBezTo>
                      <a:cubicBezTo>
                        <a:pt x="f515" y="f425"/>
                        <a:pt x="f516" y="f401"/>
                        <a:pt x="f517" y="f446"/>
                      </a:cubicBezTo>
                      <a:cubicBezTo>
                        <a:pt x="f518" y="f446"/>
                        <a:pt x="f519" y="f401"/>
                        <a:pt x="f520" y="f13"/>
                      </a:cubicBezTo>
                      <a:cubicBezTo>
                        <a:pt x="f521" y="f11"/>
                        <a:pt x="f522" y="f9"/>
                        <a:pt x="f523" y="f459"/>
                      </a:cubicBezTo>
                      <a:cubicBezTo>
                        <a:pt x="f170" y="f459"/>
                        <a:pt x="f524" y="f404"/>
                        <a:pt x="f172" y="f434"/>
                      </a:cubicBezTo>
                      <a:cubicBezTo>
                        <a:pt x="f525" y="f18"/>
                        <a:pt x="f526" y="f16"/>
                        <a:pt x="f527" y="f417"/>
                      </a:cubicBezTo>
                      <a:cubicBezTo>
                        <a:pt x="f528" y="f396"/>
                        <a:pt x="f529" y="f18"/>
                        <a:pt x="f179" y="f18"/>
                      </a:cubicBezTo>
                      <a:cubicBezTo>
                        <a:pt x="f530" y="f20"/>
                        <a:pt x="f531" y="f391"/>
                        <a:pt x="f532" y="f27"/>
                      </a:cubicBezTo>
                      <a:cubicBezTo>
                        <a:pt x="f533" y="f18"/>
                        <a:pt x="f534" y="f16"/>
                        <a:pt x="f535" y="f27"/>
                      </a:cubicBezTo>
                      <a:cubicBezTo>
                        <a:pt x="f536" y="f16"/>
                        <a:pt x="f537" y="f16"/>
                        <a:pt x="f538" y="f16"/>
                      </a:cubicBezTo>
                      <a:lnTo>
                        <a:pt x="f539" y="f27"/>
                      </a:lnTo>
                      <a:cubicBezTo>
                        <a:pt x="f540" y="f267"/>
                        <a:pt x="f541" y="f434"/>
                        <a:pt x="f542" y="f269"/>
                      </a:cubicBezTo>
                      <a:lnTo>
                        <a:pt x="f543" y="f434"/>
                      </a:lnTo>
                      <a:cubicBezTo>
                        <a:pt x="f544" y="f33"/>
                        <a:pt x="f545" y="f307"/>
                        <a:pt x="f546" y="f18"/>
                      </a:cubicBezTo>
                      <a:lnTo>
                        <a:pt x="f547" y="f269"/>
                      </a:lnTo>
                      <a:cubicBezTo>
                        <a:pt x="f548" y="f171"/>
                        <a:pt x="f549" y="f33"/>
                        <a:pt x="f550" y="f27"/>
                      </a:cubicBezTo>
                      <a:lnTo>
                        <a:pt x="f551" y="f269"/>
                      </a:lnTo>
                      <a:cubicBezTo>
                        <a:pt x="f552" y="f166"/>
                        <a:pt x="f553" y="f13"/>
                        <a:pt x="f554" y="f11"/>
                      </a:cubicBezTo>
                      <a:cubicBezTo>
                        <a:pt x="f555" y="f9"/>
                        <a:pt x="f556" y="f9"/>
                        <a:pt x="f557" y="f459"/>
                      </a:cubicBezTo>
                      <a:cubicBezTo>
                        <a:pt x="f558" y="f559"/>
                        <a:pt x="f560" y="f425"/>
                        <a:pt x="f561" y="f391"/>
                      </a:cubicBezTo>
                      <a:cubicBezTo>
                        <a:pt x="f562" y="f13"/>
                        <a:pt x="f563" y="f564"/>
                        <a:pt x="f565" y="f566"/>
                      </a:cubicBezTo>
                      <a:cubicBezTo>
                        <a:pt x="f567" y="f444"/>
                        <a:pt x="f568" y="f404"/>
                        <a:pt x="f569" y="f11"/>
                      </a:cubicBezTo>
                      <a:cubicBezTo>
                        <a:pt x="f570" y="f401"/>
                        <a:pt x="f571" y="f391"/>
                        <a:pt x="f572" y="f31"/>
                      </a:cubicBezTo>
                      <a:cubicBezTo>
                        <a:pt x="f573" y="f31"/>
                        <a:pt x="f574" y="f564"/>
                        <a:pt x="f575" y="f391"/>
                      </a:cubicBezTo>
                      <a:cubicBezTo>
                        <a:pt x="f576" y="f394"/>
                        <a:pt x="f577" y="f425"/>
                        <a:pt x="f577" y="f401"/>
                      </a:cubicBezTo>
                      <a:cubicBezTo>
                        <a:pt x="f578" y="f391"/>
                        <a:pt x="f579" y="f404"/>
                        <a:pt x="f580" y="f18"/>
                      </a:cubicBezTo>
                      <a:cubicBezTo>
                        <a:pt x="f66" y="f581"/>
                        <a:pt x="f582" y="f164"/>
                        <a:pt x="f583" y="f401"/>
                      </a:cubicBezTo>
                      <a:lnTo>
                        <a:pt x="f584" y="f425"/>
                      </a:lnTo>
                      <a:lnTo>
                        <a:pt x="f585" y="f13"/>
                      </a:lnTo>
                      <a:cubicBezTo>
                        <a:pt x="f586" y="f446"/>
                        <a:pt x="f587" y="f394"/>
                        <a:pt x="f588" y="f33"/>
                      </a:cubicBezTo>
                      <a:cubicBezTo>
                        <a:pt x="f589" y="f404"/>
                        <a:pt x="f590" y="f391"/>
                        <a:pt x="f591" y="f394"/>
                      </a:cubicBezTo>
                      <a:cubicBezTo>
                        <a:pt x="f592" y="f13"/>
                        <a:pt x="f593" y="f13"/>
                        <a:pt x="f594" y="f20"/>
                      </a:cubicBezTo>
                      <a:lnTo>
                        <a:pt x="f595" y="f394"/>
                      </a:lnTo>
                      <a:cubicBezTo>
                        <a:pt x="f596" y="f31"/>
                        <a:pt x="f597" y="f564"/>
                        <a:pt x="f598" y="f13"/>
                      </a:cubicBezTo>
                      <a:cubicBezTo>
                        <a:pt x="f599" y="f13"/>
                        <a:pt x="f600" y="f446"/>
                        <a:pt x="f601" y="f11"/>
                      </a:cubicBezTo>
                      <a:cubicBezTo>
                        <a:pt x="f602" y="f391"/>
                        <a:pt x="f603" y="f5"/>
                        <a:pt x="f604" y="f425"/>
                      </a:cubicBezTo>
                      <a:lnTo>
                        <a:pt x="f605" y="f31"/>
                      </a:lnTo>
                      <a:cubicBezTo>
                        <a:pt x="f606" y="f20"/>
                        <a:pt x="f607" y="f269"/>
                        <a:pt x="f608" y="f164"/>
                      </a:cubicBezTo>
                      <a:cubicBezTo>
                        <a:pt x="f609" y="f166"/>
                        <a:pt x="f610" y="f396"/>
                        <a:pt x="f611" y="f27"/>
                      </a:cubicBezTo>
                      <a:lnTo>
                        <a:pt x="f612" y="f396"/>
                      </a:lnTo>
                      <a:cubicBezTo>
                        <a:pt x="f613" y="f425"/>
                        <a:pt x="f614" y="f20"/>
                        <a:pt x="f615" y="f401"/>
                      </a:cubicBezTo>
                      <a:cubicBezTo>
                        <a:pt x="f616" y="f425"/>
                        <a:pt x="f617" y="f459"/>
                        <a:pt x="f618" y="f564"/>
                      </a:cubicBezTo>
                      <a:lnTo>
                        <a:pt x="f619" y="f394"/>
                      </a:lnTo>
                      <a:lnTo>
                        <a:pt x="f620" y="f425"/>
                      </a:lnTo>
                      <a:cubicBezTo>
                        <a:pt x="f621" y="f13"/>
                        <a:pt x="f622" y="f459"/>
                        <a:pt x="f623" y="f9"/>
                      </a:cubicBezTo>
                      <a:cubicBezTo>
                        <a:pt x="f624" y="f581"/>
                        <a:pt x="f625" y="f13"/>
                        <a:pt x="f626" y="f425"/>
                      </a:cubicBezTo>
                      <a:cubicBezTo>
                        <a:pt x="f627" y="f446"/>
                        <a:pt x="f628" y="f566"/>
                        <a:pt x="f629" y="f566"/>
                      </a:cubicBezTo>
                      <a:lnTo>
                        <a:pt x="f630" y="f566"/>
                      </a:lnTo>
                      <a:lnTo>
                        <a:pt x="f631" y="f566"/>
                      </a:lnTo>
                      <a:cubicBezTo>
                        <a:pt x="f632" y="f9"/>
                        <a:pt x="f633" y="f13"/>
                        <a:pt x="f634" y="f13"/>
                      </a:cubicBezTo>
                      <a:cubicBezTo>
                        <a:pt x="f635" y="f11"/>
                        <a:pt x="f636" y="f564"/>
                        <a:pt x="f637" y="f564"/>
                      </a:cubicBezTo>
                      <a:cubicBezTo>
                        <a:pt x="f638" y="f564"/>
                        <a:pt x="f639" y="f566"/>
                        <a:pt x="f640" y="f564"/>
                      </a:cubicBezTo>
                      <a:lnTo>
                        <a:pt x="f641" y="f566"/>
                      </a:lnTo>
                      <a:lnTo>
                        <a:pt x="f642" y="f13"/>
                      </a:lnTo>
                      <a:cubicBezTo>
                        <a:pt x="f643" y="f394"/>
                        <a:pt x="f644" y="f13"/>
                        <a:pt x="f645" y="f31"/>
                      </a:cubicBezTo>
                      <a:cubicBezTo>
                        <a:pt x="f646" y="f459"/>
                        <a:pt x="f647" y="f425"/>
                        <a:pt x="f648" y="f446"/>
                      </a:cubicBezTo>
                      <a:cubicBezTo>
                        <a:pt x="f649" y="f394"/>
                        <a:pt x="f650" y="f394"/>
                        <a:pt x="f651" y="f425"/>
                      </a:cubicBezTo>
                      <a:cubicBezTo>
                        <a:pt x="f652" y="f391"/>
                        <a:pt x="f653" y="f16"/>
                        <a:pt x="f654" y="f18"/>
                      </a:cubicBezTo>
                      <a:cubicBezTo>
                        <a:pt x="f655" y="f459"/>
                        <a:pt x="f656" y="f394"/>
                        <a:pt x="f657" y="f566"/>
                      </a:cubicBezTo>
                      <a:cubicBezTo>
                        <a:pt x="f658" y="f13"/>
                        <a:pt x="f659" y="f564"/>
                        <a:pt x="f660" y="f391"/>
                      </a:cubicBezTo>
                      <a:cubicBezTo>
                        <a:pt x="f661" y="f394"/>
                        <a:pt x="f662" y="f446"/>
                        <a:pt x="f663" y="f459"/>
                      </a:cubicBezTo>
                      <a:cubicBezTo>
                        <a:pt x="f664" y="f401"/>
                        <a:pt x="f665" y="f581"/>
                        <a:pt x="f666" y="f566"/>
                      </a:cubicBezTo>
                      <a:cubicBezTo>
                        <a:pt x="f667" y="f459"/>
                        <a:pt x="f668" y="f11"/>
                        <a:pt x="f669" y="f401"/>
                      </a:cubicBezTo>
                      <a:lnTo>
                        <a:pt x="f670" y="f581"/>
                      </a:lnTo>
                      <a:cubicBezTo>
                        <a:pt x="f671" y="f566"/>
                        <a:pt x="f672" y="f425"/>
                        <a:pt x="f673" y="f459"/>
                      </a:cubicBezTo>
                      <a:cubicBezTo>
                        <a:pt x="f674" y="f11"/>
                        <a:pt x="f675" y="f13"/>
                        <a:pt x="f676" y="f13"/>
                      </a:cubicBezTo>
                      <a:cubicBezTo>
                        <a:pt x="f677" y="f444"/>
                        <a:pt x="f678" y="f33"/>
                        <a:pt x="f679" y="f444"/>
                      </a:cubicBezTo>
                      <a:cubicBezTo>
                        <a:pt x="f680" y="f566"/>
                        <a:pt x="f681" y="f564"/>
                        <a:pt x="f682" y="f564"/>
                      </a:cubicBezTo>
                      <a:cubicBezTo>
                        <a:pt x="f683" y="f459"/>
                        <a:pt x="f684" y="f446"/>
                        <a:pt x="f685" y="f425"/>
                      </a:cubicBezTo>
                      <a:lnTo>
                        <a:pt x="f686" y="f564"/>
                      </a:lnTo>
                      <a:cubicBezTo>
                        <a:pt x="f687" y="f425"/>
                        <a:pt x="f20" y="f564"/>
                        <a:pt x="f459" y="f425"/>
                      </a:cubicBezTo>
                      <a:lnTo>
                        <a:pt x="f142" y="f13"/>
                      </a:lnTo>
                      <a:cubicBezTo>
                        <a:pt x="f5" y="f20"/>
                        <a:pt x="f688" y="f164"/>
                        <a:pt x="f689" y="f176"/>
                      </a:cubicBezTo>
                      <a:cubicBezTo>
                        <a:pt x="f690" y="f166"/>
                        <a:pt x="f691" y="f52"/>
                        <a:pt x="f692" y="f173"/>
                      </a:cubicBezTo>
                      <a:cubicBezTo>
                        <a:pt x="f693" y="f154"/>
                        <a:pt x="f694" y="f142"/>
                        <a:pt x="f695" y="f262"/>
                      </a:cubicBezTo>
                      <a:cubicBezTo>
                        <a:pt x="f696" y="f193"/>
                        <a:pt x="f697" y="f173"/>
                        <a:pt x="f698" y="f154"/>
                      </a:cubicBezTo>
                      <a:lnTo>
                        <a:pt x="f699" y="f142"/>
                      </a:lnTo>
                      <a:cubicBezTo>
                        <a:pt x="f700" y="f154"/>
                        <a:pt x="f701" y="f41"/>
                        <a:pt x="f702" y="f37"/>
                      </a:cubicBezTo>
                      <a:lnTo>
                        <a:pt x="f703" y="f196"/>
                      </a:lnTo>
                      <a:cubicBezTo>
                        <a:pt x="f704" y="f262"/>
                        <a:pt x="f705" y="f41"/>
                        <a:pt x="f706" y="f35"/>
                      </a:cubicBezTo>
                      <a:cubicBezTo>
                        <a:pt x="f707" y="f173"/>
                        <a:pt x="f708" y="f35"/>
                        <a:pt x="f709" y="f176"/>
                      </a:cubicBezTo>
                      <a:cubicBezTo>
                        <a:pt x="f710" y="f37"/>
                        <a:pt x="f711" y="f176"/>
                        <a:pt x="f712" y="f140"/>
                      </a:cubicBezTo>
                      <a:cubicBezTo>
                        <a:pt x="f713" y="f74"/>
                        <a:pt x="f714" y="f262"/>
                        <a:pt x="f715" y="f262"/>
                      </a:cubicBezTo>
                      <a:lnTo>
                        <a:pt x="f716" y="f39"/>
                      </a:lnTo>
                      <a:lnTo>
                        <a:pt x="f717" y="f196"/>
                      </a:lnTo>
                      <a:cubicBezTo>
                        <a:pt x="f718" y="f262"/>
                        <a:pt x="f719" y="f37"/>
                        <a:pt x="f720" y="f74"/>
                      </a:cubicBezTo>
                      <a:cubicBezTo>
                        <a:pt x="f721" y="f74"/>
                        <a:pt x="f722" y="f52"/>
                        <a:pt x="f723" y="f52"/>
                      </a:cubicBezTo>
                      <a:cubicBezTo>
                        <a:pt x="f670" y="f80"/>
                        <a:pt x="f666" y="f74"/>
                        <a:pt x="f724" y="f52"/>
                      </a:cubicBezTo>
                      <a:lnTo>
                        <a:pt x="f725" y="f140"/>
                      </a:lnTo>
                      <a:cubicBezTo>
                        <a:pt x="f726" y="f35"/>
                        <a:pt x="f727" y="f52"/>
                        <a:pt x="f660" y="f41"/>
                      </a:cubicBezTo>
                      <a:lnTo>
                        <a:pt x="f728" y="f142"/>
                      </a:lnTo>
                      <a:cubicBezTo>
                        <a:pt x="f657" y="f176"/>
                        <a:pt x="f729" y="f41"/>
                        <a:pt x="f730" y="f196"/>
                      </a:cubicBezTo>
                      <a:lnTo>
                        <a:pt x="f731" y="f262"/>
                      </a:lnTo>
                      <a:cubicBezTo>
                        <a:pt x="f732" y="f154"/>
                        <a:pt x="f733" y="f193"/>
                        <a:pt x="f734" y="f154"/>
                      </a:cubicBezTo>
                      <a:cubicBezTo>
                        <a:pt x="f735" y="f196"/>
                        <a:pt x="f736" y="f35"/>
                        <a:pt x="f737" y="f140"/>
                      </a:cubicBezTo>
                      <a:cubicBezTo>
                        <a:pt x="f738" y="f262"/>
                        <a:pt x="f739" y="f41"/>
                        <a:pt x="f740" y="f156"/>
                      </a:cubicBezTo>
                      <a:lnTo>
                        <a:pt x="f741" y="f154"/>
                      </a:lnTo>
                      <a:cubicBezTo>
                        <a:pt x="f742" y="f156"/>
                        <a:pt x="f743" y="f358"/>
                        <a:pt x="f744" y="f171"/>
                      </a:cubicBezTo>
                      <a:cubicBezTo>
                        <a:pt x="f745" y="f176"/>
                        <a:pt x="f746" y="f193"/>
                        <a:pt x="f747" y="f41"/>
                      </a:cubicBezTo>
                      <a:cubicBezTo>
                        <a:pt x="f748" y="f78"/>
                        <a:pt x="f749" y="f156"/>
                        <a:pt x="f750" y="f140"/>
                      </a:cubicBezTo>
                      <a:cubicBezTo>
                        <a:pt x="f751" y="f176"/>
                        <a:pt x="f752" y="f196"/>
                        <a:pt x="f753" y="f154"/>
                      </a:cubicBezTo>
                      <a:cubicBezTo>
                        <a:pt x="f754" y="f156"/>
                        <a:pt x="f755" y="f305"/>
                        <a:pt x="f756" y="f158"/>
                      </a:cubicBezTo>
                      <a:cubicBezTo>
                        <a:pt x="f757" y="f158"/>
                        <a:pt x="f758" y="f39"/>
                        <a:pt x="f759" y="f39"/>
                      </a:cubicBezTo>
                      <a:cubicBezTo>
                        <a:pt x="f760" y="f39"/>
                        <a:pt x="f760" y="f37"/>
                        <a:pt x="f14" y="f37"/>
                      </a:cubicBezTo>
                      <a:cubicBezTo>
                        <a:pt x="f761" y="f52"/>
                        <a:pt x="f762" y="f262"/>
                        <a:pt x="f763" y="f140"/>
                      </a:cubicBezTo>
                      <a:cubicBezTo>
                        <a:pt x="f631" y="f196"/>
                        <a:pt x="f764" y="f140"/>
                        <a:pt x="f765" y="f154"/>
                      </a:cubicBezTo>
                      <a:lnTo>
                        <a:pt x="f766" y="f196"/>
                      </a:lnTo>
                      <a:cubicBezTo>
                        <a:pt x="f767" y="f154"/>
                        <a:pt x="f768" y="f160"/>
                        <a:pt x="f769" y="f358"/>
                      </a:cubicBezTo>
                      <a:cubicBezTo>
                        <a:pt x="f618" y="f176"/>
                        <a:pt x="f770" y="f193"/>
                        <a:pt x="f771" y="f154"/>
                      </a:cubicBezTo>
                      <a:cubicBezTo>
                        <a:pt x="f772" y="f262"/>
                        <a:pt x="f773" y="f193"/>
                        <a:pt x="f774" y="f142"/>
                      </a:cubicBezTo>
                      <a:cubicBezTo>
                        <a:pt x="f619" y="f74"/>
                        <a:pt x="f775" y="f262"/>
                        <a:pt x="f776" y="f74"/>
                      </a:cubicBezTo>
                      <a:cubicBezTo>
                        <a:pt x="f777" y="f78"/>
                        <a:pt x="f778" y="f262"/>
                        <a:pt x="f779" y="f78"/>
                      </a:cubicBezTo>
                      <a:cubicBezTo>
                        <a:pt x="f780" y="f142"/>
                        <a:pt x="f781" y="f54"/>
                        <a:pt x="f782" y="f35"/>
                      </a:cubicBezTo>
                      <a:lnTo>
                        <a:pt x="f783" y="f52"/>
                      </a:lnTo>
                      <a:cubicBezTo>
                        <a:pt x="f784" y="f74"/>
                        <a:pt x="f785" y="f37"/>
                        <a:pt x="f786" y="f37"/>
                      </a:cubicBezTo>
                      <a:lnTo>
                        <a:pt x="f787" y="f54"/>
                      </a:lnTo>
                      <a:cubicBezTo>
                        <a:pt x="f788" y="f140"/>
                        <a:pt x="f789" y="f67"/>
                        <a:pt x="f790" y="f45"/>
                      </a:cubicBezTo>
                      <a:cubicBezTo>
                        <a:pt x="f791" y="f45"/>
                        <a:pt x="f792" y="f74"/>
                        <a:pt x="f793" y="f39"/>
                      </a:cubicBezTo>
                      <a:cubicBezTo>
                        <a:pt x="f794" y="f154"/>
                        <a:pt x="f795" y="f49"/>
                        <a:pt x="f796" y="f112"/>
                      </a:cubicBezTo>
                      <a:cubicBezTo>
                        <a:pt x="f797" y="f112"/>
                        <a:pt x="f798" y="f54"/>
                        <a:pt x="f799" y="f76"/>
                      </a:cubicBezTo>
                      <a:cubicBezTo>
                        <a:pt x="f800" y="f78"/>
                        <a:pt x="f801" y="f80"/>
                        <a:pt x="f802" y="f112"/>
                      </a:cubicBezTo>
                      <a:cubicBezTo>
                        <a:pt x="f803" y="f47"/>
                        <a:pt x="f804" y="f78"/>
                        <a:pt x="f805" y="f74"/>
                      </a:cubicBezTo>
                      <a:cubicBezTo>
                        <a:pt x="f806" y="f45"/>
                        <a:pt x="f807" y="f37"/>
                        <a:pt x="f808" y="f35"/>
                      </a:cubicBezTo>
                      <a:lnTo>
                        <a:pt x="f808" y="f52"/>
                      </a:lnTo>
                      <a:cubicBezTo>
                        <a:pt x="f809" y="f54"/>
                        <a:pt x="f810" y="f154"/>
                        <a:pt x="f811" y="f41"/>
                      </a:cubicBezTo>
                      <a:lnTo>
                        <a:pt x="f812" y="f52"/>
                      </a:lnTo>
                      <a:lnTo>
                        <a:pt x="f813" y="f74"/>
                      </a:lnTo>
                      <a:lnTo>
                        <a:pt x="f814" y="f80"/>
                      </a:lnTo>
                      <a:cubicBezTo>
                        <a:pt x="f815" y="f52"/>
                        <a:pt x="f816" y="f76"/>
                        <a:pt x="f817" y="f54"/>
                      </a:cubicBezTo>
                      <a:cubicBezTo>
                        <a:pt x="f818" y="f74"/>
                        <a:pt x="f819" y="f41"/>
                        <a:pt x="f820" y="f41"/>
                      </a:cubicBezTo>
                      <a:cubicBezTo>
                        <a:pt x="f821" y="f37"/>
                        <a:pt x="f822" y="f74"/>
                        <a:pt x="f823" y="f140"/>
                      </a:cubicBezTo>
                      <a:cubicBezTo>
                        <a:pt x="f824" y="f76"/>
                        <a:pt x="f825" y="f45"/>
                        <a:pt x="f826" y="f52"/>
                      </a:cubicBezTo>
                      <a:cubicBezTo>
                        <a:pt x="f827" y="f78"/>
                        <a:pt x="f828" y="f54"/>
                        <a:pt x="f829" y="f45"/>
                      </a:cubicBezTo>
                      <a:cubicBezTo>
                        <a:pt x="f830" y="f67"/>
                        <a:pt x="f831" y="f47"/>
                        <a:pt x="f832" y="f47"/>
                      </a:cubicBezTo>
                      <a:cubicBezTo>
                        <a:pt x="f833" y="f47"/>
                        <a:pt x="f834" y="f45"/>
                        <a:pt x="f835" y="f45"/>
                      </a:cubicBezTo>
                      <a:lnTo>
                        <a:pt x="f836" y="f140"/>
                      </a:lnTo>
                      <a:cubicBezTo>
                        <a:pt x="f837" y="f52"/>
                        <a:pt x="f838" y="f76"/>
                        <a:pt x="f839" y="f54"/>
                      </a:cubicBezTo>
                      <a:cubicBezTo>
                        <a:pt x="f840" y="f78"/>
                        <a:pt x="f841" y="f52"/>
                        <a:pt x="f842" y="f52"/>
                      </a:cubicBezTo>
                      <a:cubicBezTo>
                        <a:pt x="f843" y="f80"/>
                        <a:pt x="f844" y="f67"/>
                        <a:pt x="f845" y="f57"/>
                      </a:cubicBezTo>
                      <a:lnTo>
                        <a:pt x="f598" y="f45"/>
                      </a:lnTo>
                      <a:cubicBezTo>
                        <a:pt x="f846" y="f112"/>
                        <a:pt x="f847" y="f57"/>
                        <a:pt x="f848" y="f116"/>
                      </a:cubicBezTo>
                      <a:cubicBezTo>
                        <a:pt x="f849" y="f61"/>
                        <a:pt x="f850" y="f80"/>
                        <a:pt x="f851" y="f112"/>
                      </a:cubicBezTo>
                      <a:cubicBezTo>
                        <a:pt x="f852" y="f112"/>
                        <a:pt x="f853" y="f47"/>
                        <a:pt x="f854" y="f45"/>
                      </a:cubicBezTo>
                      <a:cubicBezTo>
                        <a:pt x="f855" y="f112"/>
                        <a:pt x="f856" y="f116"/>
                        <a:pt x="f857" y="f47"/>
                      </a:cubicBezTo>
                      <a:lnTo>
                        <a:pt x="f858" y="f286"/>
                      </a:lnTo>
                      <a:cubicBezTo>
                        <a:pt x="f859" y="f116"/>
                        <a:pt x="f860" y="f80"/>
                        <a:pt x="f861" y="f78"/>
                      </a:cubicBezTo>
                      <a:cubicBezTo>
                        <a:pt x="f862" y="f52"/>
                        <a:pt x="f863" y="f67"/>
                        <a:pt x="f864" y="f57"/>
                      </a:cubicBezTo>
                      <a:cubicBezTo>
                        <a:pt x="f865" y="f112"/>
                        <a:pt x="f866" y="f74"/>
                        <a:pt x="f867" y="f45"/>
                      </a:cubicBezTo>
                      <a:cubicBezTo>
                        <a:pt x="f868" y="f112"/>
                        <a:pt x="f869" y="f45"/>
                        <a:pt x="f55" y="f4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33" name="Freeform 63">
                  <a:extLst>
                    <a:ext uri="{FF2B5EF4-FFF2-40B4-BE49-F238E27FC236}">
                      <a16:creationId xmlns:a16="http://schemas.microsoft.com/office/drawing/2014/main" id="{41473506-BDA0-400E-8CC7-5EABCBE6A9B1}"/>
                    </a:ext>
                  </a:extLst>
                </p:cNvPr>
                <p:cNvSpPr/>
                <p:nvPr/>
              </p:nvSpPr>
              <p:spPr>
                <a:xfrm rot="5400013">
                  <a:off x="1491833" y="3962488"/>
                  <a:ext cx="4325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2"/>
                    <a:gd name="f7" fmla="val 3"/>
                    <a:gd name="f8" fmla="val 8"/>
                    <a:gd name="f9" fmla="val 2"/>
                    <a:gd name="f10" fmla="val 7"/>
                    <a:gd name="f11" fmla="val 1"/>
                    <a:gd name="f12" fmla="val 6"/>
                    <a:gd name="f13" fmla="+- 0 0 -90"/>
                    <a:gd name="f14" fmla="*/ f3 1 12"/>
                    <a:gd name="f15" fmla="*/ f4 1 3"/>
                    <a:gd name="f16" fmla="+- f7 0 f5"/>
                    <a:gd name="f17" fmla="+- f6 0 f5"/>
                    <a:gd name="f18" fmla="*/ f13 f0 1"/>
                    <a:gd name="f19" fmla="*/ f16 1 3"/>
                    <a:gd name="f20" fmla="*/ f17 1 12"/>
                    <a:gd name="f21" fmla="*/ 12 f17 1"/>
                    <a:gd name="f22" fmla="*/ 3 f16 1"/>
                    <a:gd name="f23" fmla="*/ 6 f17 1"/>
                    <a:gd name="f24" fmla="*/ 0 f16 1"/>
                    <a:gd name="f25" fmla="*/ f18 1 f2"/>
                    <a:gd name="f26" fmla="*/ f21 1 12"/>
                    <a:gd name="f27" fmla="*/ f22 1 3"/>
                    <a:gd name="f28" fmla="*/ f23 1 12"/>
                    <a:gd name="f29" fmla="*/ f24 1 3"/>
                    <a:gd name="f30" fmla="*/ 0 1 f20"/>
                    <a:gd name="f31" fmla="*/ f6 1 f20"/>
                    <a:gd name="f32" fmla="*/ 0 1 f19"/>
                    <a:gd name="f33" fmla="*/ f7 1 f19"/>
                    <a:gd name="f34" fmla="+- f25 0 f1"/>
                    <a:gd name="f35" fmla="*/ f26 1 f20"/>
                    <a:gd name="f36" fmla="*/ f27 1 f19"/>
                    <a:gd name="f37" fmla="*/ f28 1 f20"/>
                    <a:gd name="f38" fmla="*/ f29 1 f19"/>
                    <a:gd name="f39" fmla="*/ f30 f14 1"/>
                    <a:gd name="f40" fmla="*/ f31 f14 1"/>
                    <a:gd name="f41" fmla="*/ f33 f15 1"/>
                    <a:gd name="f42" fmla="*/ f32 f15 1"/>
                    <a:gd name="f43" fmla="*/ f35 f14 1"/>
                    <a:gd name="f44" fmla="*/ f36 f15 1"/>
                    <a:gd name="f45" fmla="*/ f37 f14 1"/>
                    <a:gd name="f46" fmla="*/ f38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4">
                      <a:pos x="f43" y="f44"/>
                    </a:cxn>
                    <a:cxn ang="f34">
                      <a:pos x="f43" y="f44"/>
                    </a:cxn>
                    <a:cxn ang="f34">
                      <a:pos x="f45" y="f46"/>
                    </a:cxn>
                    <a:cxn ang="f34">
                      <a:pos x="f43" y="f44"/>
                    </a:cxn>
                  </a:cxnLst>
                  <a:rect l="f39" t="f42" r="f40" b="f41"/>
                  <a:pathLst>
                    <a:path w="12" h="3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10" y="f11"/>
                        <a:pt x="f12" y="f5"/>
                      </a:cubicBezTo>
                      <a:cubicBezTo>
                        <a:pt x="f11" y="f11"/>
                        <a:pt x="f5" y="f9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34" name="Freeform 64">
                  <a:extLst>
                    <a:ext uri="{FF2B5EF4-FFF2-40B4-BE49-F238E27FC236}">
                      <a16:creationId xmlns:a16="http://schemas.microsoft.com/office/drawing/2014/main" id="{53467BDE-48D2-4B25-94FD-E8C92D91F7A9}"/>
                    </a:ext>
                  </a:extLst>
                </p:cNvPr>
                <p:cNvSpPr/>
                <p:nvPr/>
              </p:nvSpPr>
              <p:spPr>
                <a:xfrm rot="5400013">
                  <a:off x="1489548" y="3154223"/>
                  <a:ext cx="1856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3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5 f13 1"/>
                    <a:gd name="f17" fmla="*/ 1 f12 1"/>
                    <a:gd name="f18" fmla="*/ 3 f13 1"/>
                    <a:gd name="f19" fmla="*/ 0 f12 1"/>
                    <a:gd name="f20" fmla="*/ 0 f13 1"/>
                    <a:gd name="f21" fmla="*/ 0 1 f12"/>
                    <a:gd name="f22" fmla="*/ f7 1 f12"/>
                    <a:gd name="f23" fmla="*/ f14 1 f2"/>
                    <a:gd name="f24" fmla="*/ f16 1 5"/>
                    <a:gd name="f25" fmla="*/ f18 1 5"/>
                    <a:gd name="f26" fmla="*/ f20 1 5"/>
                    <a:gd name="f27" fmla="*/ f17 1 f12"/>
                    <a:gd name="f28" fmla="*/ f19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40"/>
                    </a:cxn>
                    <a:cxn ang="f33">
                      <a:pos x="f43" y="f39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5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cubicBezTo>
                        <a:pt x="f7" y="f7"/>
                        <a:pt x="f7" y="f7"/>
                        <a:pt x="f5" y="f7"/>
                      </a:cubicBez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35" name="Freeform 65">
                  <a:extLst>
                    <a:ext uri="{FF2B5EF4-FFF2-40B4-BE49-F238E27FC236}">
                      <a16:creationId xmlns:a16="http://schemas.microsoft.com/office/drawing/2014/main" id="{B16E4C4D-FFB7-4C4A-9538-27A959DF5FA5}"/>
                    </a:ext>
                  </a:extLst>
                </p:cNvPr>
                <p:cNvSpPr/>
                <p:nvPr/>
              </p:nvSpPr>
              <p:spPr>
                <a:xfrm rot="5400013">
                  <a:off x="1485200" y="4807993"/>
                  <a:ext cx="9884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7"/>
                    <a:gd name="f7" fmla="val 3"/>
                    <a:gd name="f8" fmla="val 13"/>
                    <a:gd name="f9" fmla="val 2"/>
                    <a:gd name="f10" fmla="val 6"/>
                    <a:gd name="f11" fmla="val 1"/>
                    <a:gd name="f12" fmla="+- 0 0 -90"/>
                    <a:gd name="f13" fmla="*/ f3 1 27"/>
                    <a:gd name="f14" fmla="*/ f4 1 3"/>
                    <a:gd name="f15" fmla="+- f7 0 f5"/>
                    <a:gd name="f16" fmla="+- f6 0 f5"/>
                    <a:gd name="f17" fmla="*/ f12 f0 1"/>
                    <a:gd name="f18" fmla="*/ f15 1 3"/>
                    <a:gd name="f19" fmla="*/ f16 1 27"/>
                    <a:gd name="f20" fmla="*/ 27 f16 1"/>
                    <a:gd name="f21" fmla="*/ 3 f15 1"/>
                    <a:gd name="f22" fmla="*/ 1 f16 1"/>
                    <a:gd name="f23" fmla="*/ 0 f15 1"/>
                    <a:gd name="f24" fmla="*/ f17 1 f2"/>
                    <a:gd name="f25" fmla="*/ f20 1 27"/>
                    <a:gd name="f26" fmla="*/ f21 1 3"/>
                    <a:gd name="f27" fmla="*/ f22 1 27"/>
                    <a:gd name="f28" fmla="*/ f23 1 3"/>
                    <a:gd name="f29" fmla="*/ 0 1 f19"/>
                    <a:gd name="f30" fmla="*/ f6 1 f19"/>
                    <a:gd name="f31" fmla="*/ 0 1 f18"/>
                    <a:gd name="f32" fmla="*/ f7 1 f18"/>
                    <a:gd name="f33" fmla="+- f24 0 f1"/>
                    <a:gd name="f34" fmla="*/ f25 1 f19"/>
                    <a:gd name="f35" fmla="*/ f26 1 f18"/>
                    <a:gd name="f36" fmla="*/ f27 1 f19"/>
                    <a:gd name="f37" fmla="*/ f28 1 f18"/>
                    <a:gd name="f38" fmla="*/ f29 f13 1"/>
                    <a:gd name="f39" fmla="*/ f30 f13 1"/>
                    <a:gd name="f40" fmla="*/ f32 f14 1"/>
                    <a:gd name="f41" fmla="*/ f31 f14 1"/>
                    <a:gd name="f42" fmla="*/ f34 f13 1"/>
                    <a:gd name="f43" fmla="*/ f35 f14 1"/>
                    <a:gd name="f44" fmla="*/ f36 f13 1"/>
                    <a:gd name="f45" fmla="*/ f37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2" y="f43"/>
                    </a:cxn>
                    <a:cxn ang="f33">
                      <a:pos x="f42" y="f43"/>
                    </a:cxn>
                    <a:cxn ang="f33">
                      <a:pos x="f44" y="f45"/>
                    </a:cxn>
                    <a:cxn ang="f33">
                      <a:pos x="f42" y="f43"/>
                    </a:cxn>
                  </a:cxnLst>
                  <a:rect l="f38" t="f41" r="f39" b="f40"/>
                  <a:pathLst>
                    <a:path w="27" h="3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10" y="f11"/>
                        <a:pt x="f11" y="f5"/>
                      </a:cubicBezTo>
                      <a:cubicBezTo>
                        <a:pt x="f5" y="f11"/>
                        <a:pt x="f10" y="f9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36" name="Freeform 66">
                  <a:extLst>
                    <a:ext uri="{FF2B5EF4-FFF2-40B4-BE49-F238E27FC236}">
                      <a16:creationId xmlns:a16="http://schemas.microsoft.com/office/drawing/2014/main" id="{76034042-21C0-4303-A2CA-7FECDB5074BD}"/>
                    </a:ext>
                  </a:extLst>
                </p:cNvPr>
                <p:cNvSpPr/>
                <p:nvPr/>
              </p:nvSpPr>
              <p:spPr>
                <a:xfrm rot="5400013">
                  <a:off x="1504215" y="5314465"/>
                  <a:ext cx="15453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2"/>
                    <a:gd name="f7" fmla="val 3"/>
                    <a:gd name="f8" fmla="val 1"/>
                    <a:gd name="f9" fmla="val 20"/>
                    <a:gd name="f10" fmla="val 27"/>
                    <a:gd name="f11" fmla="val 2"/>
                    <a:gd name="f12" fmla="val 38"/>
                    <a:gd name="f13" fmla="val 37"/>
                    <a:gd name="f14" fmla="val 29"/>
                    <a:gd name="f15" fmla="+- 0 0 -90"/>
                    <a:gd name="f16" fmla="*/ f3 1 42"/>
                    <a:gd name="f17" fmla="*/ f4 1 3"/>
                    <a:gd name="f18" fmla="+- f7 0 f5"/>
                    <a:gd name="f19" fmla="+- f6 0 f5"/>
                    <a:gd name="f20" fmla="*/ f15 f0 1"/>
                    <a:gd name="f21" fmla="*/ f18 1 3"/>
                    <a:gd name="f22" fmla="*/ f19 1 42"/>
                    <a:gd name="f23" fmla="*/ 42 f19 1"/>
                    <a:gd name="f24" fmla="*/ 0 f18 1"/>
                    <a:gd name="f25" fmla="*/ 0 f19 1"/>
                    <a:gd name="f26" fmla="*/ 1 f18 1"/>
                    <a:gd name="f27" fmla="*/ 38 f19 1"/>
                    <a:gd name="f28" fmla="*/ 3 f18 1"/>
                    <a:gd name="f29" fmla="*/ f20 1 f2"/>
                    <a:gd name="f30" fmla="*/ f23 1 42"/>
                    <a:gd name="f31" fmla="*/ f24 1 3"/>
                    <a:gd name="f32" fmla="*/ f25 1 42"/>
                    <a:gd name="f33" fmla="*/ f26 1 3"/>
                    <a:gd name="f34" fmla="*/ f27 1 42"/>
                    <a:gd name="f35" fmla="*/ f28 1 3"/>
                    <a:gd name="f36" fmla="*/ 0 1 f22"/>
                    <a:gd name="f37" fmla="*/ f6 1 f22"/>
                    <a:gd name="f38" fmla="*/ 0 1 f21"/>
                    <a:gd name="f39" fmla="*/ f7 1 f21"/>
                    <a:gd name="f40" fmla="+- f29 0 f1"/>
                    <a:gd name="f41" fmla="*/ f30 1 f22"/>
                    <a:gd name="f42" fmla="*/ f31 1 f21"/>
                    <a:gd name="f43" fmla="*/ f32 1 f22"/>
                    <a:gd name="f44" fmla="*/ f33 1 f21"/>
                    <a:gd name="f45" fmla="*/ f34 1 f22"/>
                    <a:gd name="f46" fmla="*/ f35 1 f21"/>
                    <a:gd name="f47" fmla="*/ f36 f16 1"/>
                    <a:gd name="f48" fmla="*/ f37 f16 1"/>
                    <a:gd name="f49" fmla="*/ f39 f17 1"/>
                    <a:gd name="f50" fmla="*/ f38 f17 1"/>
                    <a:gd name="f51" fmla="*/ f41 f16 1"/>
                    <a:gd name="f52" fmla="*/ f42 f17 1"/>
                    <a:gd name="f53" fmla="*/ f43 f16 1"/>
                    <a:gd name="f54" fmla="*/ f44 f17 1"/>
                    <a:gd name="f55" fmla="*/ f45 f16 1"/>
                    <a:gd name="f56" fmla="*/ f46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0">
                      <a:pos x="f51" y="f52"/>
                    </a:cxn>
                    <a:cxn ang="f40">
                      <a:pos x="f51" y="f52"/>
                    </a:cxn>
                    <a:cxn ang="f40">
                      <a:pos x="f53" y="f54"/>
                    </a:cxn>
                    <a:cxn ang="f40">
                      <a:pos x="f55" y="f56"/>
                    </a:cxn>
                    <a:cxn ang="f40">
                      <a:pos x="f51" y="f52"/>
                    </a:cxn>
                  </a:cxnLst>
                  <a:rect l="f47" t="f50" r="f48" b="f49"/>
                  <a:pathLst>
                    <a:path w="42" h="3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8"/>
                      </a:lnTo>
                      <a:cubicBezTo>
                        <a:pt x="f9" y="f8"/>
                        <a:pt x="f10" y="f11"/>
                        <a:pt x="f12" y="f7"/>
                      </a:cubicBezTo>
                      <a:cubicBezTo>
                        <a:pt x="f13" y="f11"/>
                        <a:pt x="f14" y="f5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37" name="Freeform 67">
                  <a:extLst>
                    <a:ext uri="{FF2B5EF4-FFF2-40B4-BE49-F238E27FC236}">
                      <a16:creationId xmlns:a16="http://schemas.microsoft.com/office/drawing/2014/main" id="{9679AF1D-B05D-4A1F-87E0-BED68C42E7DE}"/>
                    </a:ext>
                  </a:extLst>
                </p:cNvPr>
                <p:cNvSpPr/>
                <p:nvPr/>
              </p:nvSpPr>
              <p:spPr>
                <a:xfrm rot="5400013">
                  <a:off x="1489932" y="5456919"/>
                  <a:ext cx="17300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6"/>
                    <a:gd name="f7" fmla="val 3"/>
                    <a:gd name="f8" fmla="val 27"/>
                    <a:gd name="f9" fmla="val 33"/>
                    <a:gd name="f10" fmla="val 2"/>
                    <a:gd name="f11" fmla="val 40"/>
                    <a:gd name="f12" fmla="val 44"/>
                    <a:gd name="f13" fmla="val 18"/>
                    <a:gd name="f14" fmla="+- 0 0 -90"/>
                    <a:gd name="f15" fmla="*/ f3 1 46"/>
                    <a:gd name="f16" fmla="*/ f4 1 3"/>
                    <a:gd name="f17" fmla="+- f7 0 f5"/>
                    <a:gd name="f18" fmla="+- f6 0 f5"/>
                    <a:gd name="f19" fmla="*/ f14 f0 1"/>
                    <a:gd name="f20" fmla="*/ f17 1 3"/>
                    <a:gd name="f21" fmla="*/ f18 1 46"/>
                    <a:gd name="f22" fmla="*/ 27 f18 1"/>
                    <a:gd name="f23" fmla="*/ 3 f17 1"/>
                    <a:gd name="f24" fmla="*/ 46 f18 1"/>
                    <a:gd name="f25" fmla="*/ 2 f17 1"/>
                    <a:gd name="f26" fmla="*/ 44 f18 1"/>
                    <a:gd name="f27" fmla="*/ 0 f17 1"/>
                    <a:gd name="f28" fmla="*/ f19 1 f2"/>
                    <a:gd name="f29" fmla="*/ f22 1 46"/>
                    <a:gd name="f30" fmla="*/ f23 1 3"/>
                    <a:gd name="f31" fmla="*/ f24 1 46"/>
                    <a:gd name="f32" fmla="*/ f25 1 3"/>
                    <a:gd name="f33" fmla="*/ f26 1 46"/>
                    <a:gd name="f34" fmla="*/ f27 1 3"/>
                    <a:gd name="f35" fmla="*/ 0 1 f21"/>
                    <a:gd name="f36" fmla="*/ f6 1 f21"/>
                    <a:gd name="f37" fmla="*/ 0 1 f20"/>
                    <a:gd name="f38" fmla="*/ f7 1 f20"/>
                    <a:gd name="f39" fmla="+- f28 0 f1"/>
                    <a:gd name="f40" fmla="*/ f29 1 f21"/>
                    <a:gd name="f41" fmla="*/ f30 1 f20"/>
                    <a:gd name="f42" fmla="*/ f31 1 f21"/>
                    <a:gd name="f43" fmla="*/ f32 1 f20"/>
                    <a:gd name="f44" fmla="*/ f33 1 f21"/>
                    <a:gd name="f45" fmla="*/ f34 1 f20"/>
                    <a:gd name="f46" fmla="*/ f35 f15 1"/>
                    <a:gd name="f47" fmla="*/ f36 f15 1"/>
                    <a:gd name="f48" fmla="*/ f38 f16 1"/>
                    <a:gd name="f49" fmla="*/ f37 f16 1"/>
                    <a:gd name="f50" fmla="*/ f40 f15 1"/>
                    <a:gd name="f51" fmla="*/ f41 f16 1"/>
                    <a:gd name="f52" fmla="*/ f42 f15 1"/>
                    <a:gd name="f53" fmla="*/ f43 f16 1"/>
                    <a:gd name="f54" fmla="*/ f44 f15 1"/>
                    <a:gd name="f55" fmla="*/ f45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50" y="f51"/>
                    </a:cxn>
                    <a:cxn ang="f39">
                      <a:pos x="f50" y="f51"/>
                    </a:cxn>
                    <a:cxn ang="f39">
                      <a:pos x="f52" y="f53"/>
                    </a:cxn>
                    <a:cxn ang="f39">
                      <a:pos x="f54" y="f55"/>
                    </a:cxn>
                    <a:cxn ang="f39">
                      <a:pos x="f50" y="f51"/>
                    </a:cxn>
                  </a:cxnLst>
                  <a:rect l="f46" t="f49" r="f47" b="f48"/>
                  <a:pathLst>
                    <a:path w="46" h="3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9" y="f10"/>
                        <a:pt x="f11" y="f7"/>
                        <a:pt x="f6" y="f10"/>
                      </a:cubicBezTo>
                      <a:lnTo>
                        <a:pt x="f12" y="f5"/>
                      </a:lnTo>
                      <a:cubicBezTo>
                        <a:pt x="f13" y="f5"/>
                        <a:pt x="f5" y="f10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38" name="Freeform 68">
                  <a:extLst>
                    <a:ext uri="{FF2B5EF4-FFF2-40B4-BE49-F238E27FC236}">
                      <a16:creationId xmlns:a16="http://schemas.microsoft.com/office/drawing/2014/main" id="{7CBE07CA-7808-4AB8-A212-202D05D70C1D}"/>
                    </a:ext>
                  </a:extLst>
                </p:cNvPr>
                <p:cNvSpPr/>
                <p:nvPr/>
              </p:nvSpPr>
              <p:spPr>
                <a:xfrm rot="5400013">
                  <a:off x="1492807" y="5347086"/>
                  <a:ext cx="23481" cy="352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3"/>
                    <a:gd name="f7" fmla="val 7"/>
                    <a:gd name="f8" fmla="val 3"/>
                    <a:gd name="f9" fmla="val 30"/>
                    <a:gd name="f10" fmla="val 6"/>
                    <a:gd name="f11" fmla="val 60"/>
                    <a:gd name="f12" fmla="val 5"/>
                    <a:gd name="f13" fmla="val 54"/>
                    <a:gd name="f14" fmla="val 31"/>
                    <a:gd name="f15" fmla="val 1"/>
                    <a:gd name="f16" fmla="+- 0 0 -90"/>
                    <a:gd name="f17" fmla="*/ f3 1 63"/>
                    <a:gd name="f18" fmla="*/ f4 1 7"/>
                    <a:gd name="f19" fmla="+- f7 0 f5"/>
                    <a:gd name="f20" fmla="+- f6 0 f5"/>
                    <a:gd name="f21" fmla="*/ f16 f0 1"/>
                    <a:gd name="f22" fmla="*/ f20 1 63"/>
                    <a:gd name="f23" fmla="*/ f19 1 7"/>
                    <a:gd name="f24" fmla="*/ 0 f20 1"/>
                    <a:gd name="f25" fmla="*/ 3 f19 1"/>
                    <a:gd name="f26" fmla="*/ 60 f20 1"/>
                    <a:gd name="f27" fmla="*/ 5 f19 1"/>
                    <a:gd name="f28" fmla="*/ 54 f20 1"/>
                    <a:gd name="f29" fmla="*/ f21 1 f2"/>
                    <a:gd name="f30" fmla="*/ f24 1 63"/>
                    <a:gd name="f31" fmla="*/ f25 1 7"/>
                    <a:gd name="f32" fmla="*/ f26 1 63"/>
                    <a:gd name="f33" fmla="*/ f27 1 7"/>
                    <a:gd name="f34" fmla="*/ f28 1 63"/>
                    <a:gd name="f35" fmla="*/ 0 1 f22"/>
                    <a:gd name="f36" fmla="*/ f6 1 f22"/>
                    <a:gd name="f37" fmla="*/ 0 1 f23"/>
                    <a:gd name="f38" fmla="*/ f7 1 f23"/>
                    <a:gd name="f39" fmla="+- f29 0 f1"/>
                    <a:gd name="f40" fmla="*/ f30 1 f22"/>
                    <a:gd name="f41" fmla="*/ f31 1 f23"/>
                    <a:gd name="f42" fmla="*/ f32 1 f22"/>
                    <a:gd name="f43" fmla="*/ f33 1 f23"/>
                    <a:gd name="f44" fmla="*/ f34 1 f22"/>
                    <a:gd name="f45" fmla="*/ f35 f17 1"/>
                    <a:gd name="f46" fmla="*/ f36 f17 1"/>
                    <a:gd name="f47" fmla="*/ f38 f18 1"/>
                    <a:gd name="f48" fmla="*/ f37 f18 1"/>
                    <a:gd name="f49" fmla="*/ f40 f17 1"/>
                    <a:gd name="f50" fmla="*/ f41 f18 1"/>
                    <a:gd name="f51" fmla="*/ f42 f17 1"/>
                    <a:gd name="f52" fmla="*/ f43 f18 1"/>
                    <a:gd name="f53" fmla="*/ f44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49" y="f50"/>
                    </a:cxn>
                    <a:cxn ang="f39">
                      <a:pos x="f49" y="f50"/>
                    </a:cxn>
                    <a:cxn ang="f39">
                      <a:pos x="f51" y="f52"/>
                    </a:cxn>
                    <a:cxn ang="f39">
                      <a:pos x="f53" y="f52"/>
                    </a:cxn>
                    <a:cxn ang="f39">
                      <a:pos x="f49" y="f50"/>
                    </a:cxn>
                  </a:cxnLst>
                  <a:rect l="f45" t="f48" r="f46" b="f47"/>
                  <a:pathLst>
                    <a:path w="63" h="7">
                      <a:moveTo>
                        <a:pt x="f5" y="f8"/>
                      </a:moveTo>
                      <a:lnTo>
                        <a:pt x="f5" y="f8"/>
                      </a:lnTo>
                      <a:cubicBezTo>
                        <a:pt x="f8" y="f7"/>
                        <a:pt x="f9" y="f10"/>
                        <a:pt x="f11" y="f12"/>
                      </a:cubicBezTo>
                      <a:lnTo>
                        <a:pt x="f13" y="f12"/>
                      </a:lnTo>
                      <a:cubicBezTo>
                        <a:pt x="f6" y="f5"/>
                        <a:pt x="f14" y="f15"/>
                        <a:pt x="f5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39" name="Freeform 69">
                  <a:extLst>
                    <a:ext uri="{FF2B5EF4-FFF2-40B4-BE49-F238E27FC236}">
                      <a16:creationId xmlns:a16="http://schemas.microsoft.com/office/drawing/2014/main" id="{3429DF38-765D-4771-8C78-27EB0E042134}"/>
                    </a:ext>
                  </a:extLst>
                </p:cNvPr>
                <p:cNvSpPr/>
                <p:nvPr/>
              </p:nvSpPr>
              <p:spPr>
                <a:xfrm rot="5400013">
                  <a:off x="1498984" y="5367043"/>
                  <a:ext cx="11128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1"/>
                    <a:gd name="f7" fmla="val 2"/>
                    <a:gd name="f8" fmla="val 10"/>
                    <a:gd name="f9" fmla="val 19"/>
                    <a:gd name="f10" fmla="val 28"/>
                    <a:gd name="f11" fmla="val 17"/>
                    <a:gd name="f12" fmla="+- 0 0 -90"/>
                    <a:gd name="f13" fmla="*/ f3 1 31"/>
                    <a:gd name="f14" fmla="*/ f4 1 2"/>
                    <a:gd name="f15" fmla="+- f7 0 f5"/>
                    <a:gd name="f16" fmla="+- f6 0 f5"/>
                    <a:gd name="f17" fmla="*/ f12 f0 1"/>
                    <a:gd name="f18" fmla="*/ f15 1 2"/>
                    <a:gd name="f19" fmla="*/ f16 1 31"/>
                    <a:gd name="f20" fmla="*/ 0 f16 1"/>
                    <a:gd name="f21" fmla="*/ 2 f15 1"/>
                    <a:gd name="f22" fmla="*/ 28 f16 1"/>
                    <a:gd name="f23" fmla="*/ f17 1 f2"/>
                    <a:gd name="f24" fmla="*/ f20 1 31"/>
                    <a:gd name="f25" fmla="*/ f21 1 2"/>
                    <a:gd name="f26" fmla="*/ f22 1 31"/>
                    <a:gd name="f27" fmla="*/ 0 1 f19"/>
                    <a:gd name="f28" fmla="*/ f6 1 f19"/>
                    <a:gd name="f29" fmla="*/ 0 1 f18"/>
                    <a:gd name="f30" fmla="*/ f7 1 f18"/>
                    <a:gd name="f31" fmla="+- f23 0 f1"/>
                    <a:gd name="f32" fmla="*/ f24 1 f19"/>
                    <a:gd name="f33" fmla="*/ f25 1 f18"/>
                    <a:gd name="f34" fmla="*/ f26 1 f19"/>
                    <a:gd name="f35" fmla="*/ f27 f13 1"/>
                    <a:gd name="f36" fmla="*/ f28 f13 1"/>
                    <a:gd name="f37" fmla="*/ f30 f14 1"/>
                    <a:gd name="f38" fmla="*/ f29 f14 1"/>
                    <a:gd name="f39" fmla="*/ f32 f13 1"/>
                    <a:gd name="f40" fmla="*/ f33 f14 1"/>
                    <a:gd name="f41" fmla="*/ f34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9" y="f40"/>
                    </a:cxn>
                    <a:cxn ang="f31">
                      <a:pos x="f39" y="f40"/>
                    </a:cxn>
                    <a:cxn ang="f31">
                      <a:pos x="f41" y="f40"/>
                    </a:cxn>
                    <a:cxn ang="f31">
                      <a:pos x="f39" y="f40"/>
                    </a:cxn>
                  </a:cxnLst>
                  <a:rect l="f35" t="f38" r="f36" b="f37"/>
                  <a:pathLst>
                    <a:path w="31" h="2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7"/>
                        <a:pt x="f9" y="f7"/>
                        <a:pt x="f10" y="f7"/>
                      </a:cubicBezTo>
                      <a:cubicBezTo>
                        <a:pt x="f6" y="f5"/>
                        <a:pt x="f11" y="f7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40" name="Freeform 70">
                  <a:extLst>
                    <a:ext uri="{FF2B5EF4-FFF2-40B4-BE49-F238E27FC236}">
                      <a16:creationId xmlns:a16="http://schemas.microsoft.com/office/drawing/2014/main" id="{5CD6612E-F687-4A66-A546-0FA0310563EC}"/>
                    </a:ext>
                  </a:extLst>
                </p:cNvPr>
                <p:cNvSpPr/>
                <p:nvPr/>
              </p:nvSpPr>
              <p:spPr>
                <a:xfrm rot="5400013">
                  <a:off x="1491853" y="5212848"/>
                  <a:ext cx="40169" cy="562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9"/>
                    <a:gd name="f7" fmla="val 12"/>
                    <a:gd name="f8" fmla="val 77"/>
                    <a:gd name="f9" fmla="val 9"/>
                    <a:gd name="f10" fmla="val 91"/>
                    <a:gd name="f11" fmla="val 10"/>
                    <a:gd name="f12" fmla="val 86"/>
                    <a:gd name="f13" fmla="val 4"/>
                    <a:gd name="f14" fmla="val 94"/>
                    <a:gd name="f15" fmla="val 6"/>
                    <a:gd name="f16" fmla="+- 0 0 -90"/>
                    <a:gd name="f17" fmla="*/ f3 1 109"/>
                    <a:gd name="f18" fmla="*/ f4 1 12"/>
                    <a:gd name="f19" fmla="+- f7 0 f5"/>
                    <a:gd name="f20" fmla="+- f6 0 f5"/>
                    <a:gd name="f21" fmla="*/ f16 f0 1"/>
                    <a:gd name="f22" fmla="*/ f20 1 109"/>
                    <a:gd name="f23" fmla="*/ f19 1 12"/>
                    <a:gd name="f24" fmla="*/ 77 f20 1"/>
                    <a:gd name="f25" fmla="*/ 9 f19 1"/>
                    <a:gd name="f26" fmla="*/ 94 f20 1"/>
                    <a:gd name="f27" fmla="*/ 6 f19 1"/>
                    <a:gd name="f28" fmla="*/ f21 1 f2"/>
                    <a:gd name="f29" fmla="*/ f24 1 109"/>
                    <a:gd name="f30" fmla="*/ f25 1 12"/>
                    <a:gd name="f31" fmla="*/ f26 1 109"/>
                    <a:gd name="f32" fmla="*/ f27 1 12"/>
                    <a:gd name="f33" fmla="*/ 0 1 f22"/>
                    <a:gd name="f34" fmla="*/ f6 1 f22"/>
                    <a:gd name="f35" fmla="*/ 0 1 f23"/>
                    <a:gd name="f36" fmla="*/ f7 1 f23"/>
                    <a:gd name="f37" fmla="+- f28 0 f1"/>
                    <a:gd name="f38" fmla="*/ f29 1 f22"/>
                    <a:gd name="f39" fmla="*/ f30 1 f23"/>
                    <a:gd name="f40" fmla="*/ f31 1 f22"/>
                    <a:gd name="f41" fmla="*/ f32 1 f23"/>
                    <a:gd name="f42" fmla="*/ f33 f17 1"/>
                    <a:gd name="f43" fmla="*/ f34 f17 1"/>
                    <a:gd name="f44" fmla="*/ f36 f18 1"/>
                    <a:gd name="f45" fmla="*/ f35 f18 1"/>
                    <a:gd name="f46" fmla="*/ f38 f17 1"/>
                    <a:gd name="f47" fmla="*/ f39 f18 1"/>
                    <a:gd name="f48" fmla="*/ f40 f17 1"/>
                    <a:gd name="f49" fmla="*/ f41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6" y="f47"/>
                    </a:cxn>
                    <a:cxn ang="f37">
                      <a:pos x="f46" y="f47"/>
                    </a:cxn>
                    <a:cxn ang="f37">
                      <a:pos x="f48" y="f49"/>
                    </a:cxn>
                    <a:cxn ang="f37">
                      <a:pos x="f46" y="f47"/>
                    </a:cxn>
                  </a:cxnLst>
                  <a:rect l="f42" t="f45" r="f43" b="f44"/>
                  <a:pathLst>
                    <a:path w="109" h="12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11"/>
                        <a:pt x="f12" y="f13"/>
                        <a:pt x="f14" y="f15"/>
                      </a:cubicBezTo>
                      <a:cubicBezTo>
                        <a:pt x="f6" y="f5"/>
                        <a:pt x="f5" y="f7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41" name="Freeform 71">
                  <a:extLst>
                    <a:ext uri="{FF2B5EF4-FFF2-40B4-BE49-F238E27FC236}">
                      <a16:creationId xmlns:a16="http://schemas.microsoft.com/office/drawing/2014/main" id="{9A512F35-0744-4232-B34E-4AE37AE7C396}"/>
                    </a:ext>
                  </a:extLst>
                </p:cNvPr>
                <p:cNvSpPr/>
                <p:nvPr/>
              </p:nvSpPr>
              <p:spPr>
                <a:xfrm rot="5400013">
                  <a:off x="1494033" y="5339735"/>
                  <a:ext cx="10506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7"/>
                    <a:gd name="f7" fmla="val 5"/>
                    <a:gd name="f8" fmla="val 16"/>
                    <a:gd name="f9" fmla="val 4"/>
                    <a:gd name="f10" fmla="+- 0 0 -90"/>
                    <a:gd name="f11" fmla="*/ f3 1 27"/>
                    <a:gd name="f12" fmla="*/ f4 1 5"/>
                    <a:gd name="f13" fmla="+- f7 0 f5"/>
                    <a:gd name="f14" fmla="+- f6 0 f5"/>
                    <a:gd name="f15" fmla="*/ f10 f0 1"/>
                    <a:gd name="f16" fmla="*/ f13 1 5"/>
                    <a:gd name="f17" fmla="*/ f14 1 27"/>
                    <a:gd name="f18" fmla="*/ 27 f14 1"/>
                    <a:gd name="f19" fmla="*/ 5 f13 1"/>
                    <a:gd name="f20" fmla="*/ 16 f14 1"/>
                    <a:gd name="f21" fmla="*/ 0 f13 1"/>
                    <a:gd name="f22" fmla="*/ 0 f14 1"/>
                    <a:gd name="f23" fmla="*/ 4 f13 1"/>
                    <a:gd name="f24" fmla="*/ f15 1 f2"/>
                    <a:gd name="f25" fmla="*/ f18 1 27"/>
                    <a:gd name="f26" fmla="*/ f19 1 5"/>
                    <a:gd name="f27" fmla="*/ f20 1 27"/>
                    <a:gd name="f28" fmla="*/ f21 1 5"/>
                    <a:gd name="f29" fmla="*/ f22 1 27"/>
                    <a:gd name="f30" fmla="*/ f23 1 5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27" h="5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9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42" name="Freeform 72">
                  <a:extLst>
                    <a:ext uri="{FF2B5EF4-FFF2-40B4-BE49-F238E27FC236}">
                      <a16:creationId xmlns:a16="http://schemas.microsoft.com/office/drawing/2014/main" id="{9963F67D-8E1D-4410-90FC-2ACF6E4E9D57}"/>
                    </a:ext>
                  </a:extLst>
                </p:cNvPr>
                <p:cNvSpPr/>
                <p:nvPr/>
              </p:nvSpPr>
              <p:spPr>
                <a:xfrm rot="5400013">
                  <a:off x="1489259" y="5269352"/>
                  <a:ext cx="22869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1"/>
                    <a:gd name="f7" fmla="val 3"/>
                    <a:gd name="f8" fmla="val 1"/>
                    <a:gd name="f9" fmla="val 2"/>
                    <a:gd name="f10" fmla="val 49"/>
                    <a:gd name="f11" fmla="val 48"/>
                    <a:gd name="f12" fmla="val 54"/>
                    <a:gd name="f13" fmla="val 32"/>
                    <a:gd name="f14" fmla="+- 0 0 -90"/>
                    <a:gd name="f15" fmla="*/ f3 1 61"/>
                    <a:gd name="f16" fmla="*/ f4 1 3"/>
                    <a:gd name="f17" fmla="+- f7 0 f5"/>
                    <a:gd name="f18" fmla="+- f6 0 f5"/>
                    <a:gd name="f19" fmla="*/ f14 f0 1"/>
                    <a:gd name="f20" fmla="*/ f17 1 3"/>
                    <a:gd name="f21" fmla="*/ f18 1 61"/>
                    <a:gd name="f22" fmla="*/ 1 f18 1"/>
                    <a:gd name="f23" fmla="*/ 2 f17 1"/>
                    <a:gd name="f24" fmla="*/ 49 f18 1"/>
                    <a:gd name="f25" fmla="*/ 3 f17 1"/>
                    <a:gd name="f26" fmla="*/ 61 f18 1"/>
                    <a:gd name="f27" fmla="*/ f19 1 f2"/>
                    <a:gd name="f28" fmla="*/ f22 1 61"/>
                    <a:gd name="f29" fmla="*/ f23 1 3"/>
                    <a:gd name="f30" fmla="*/ f24 1 61"/>
                    <a:gd name="f31" fmla="*/ f25 1 3"/>
                    <a:gd name="f32" fmla="*/ f26 1 61"/>
                    <a:gd name="f33" fmla="*/ 0 1 f21"/>
                    <a:gd name="f34" fmla="*/ f6 1 f21"/>
                    <a:gd name="f35" fmla="*/ 0 1 f20"/>
                    <a:gd name="f36" fmla="*/ f7 1 f20"/>
                    <a:gd name="f37" fmla="+- f27 0 f1"/>
                    <a:gd name="f38" fmla="*/ f28 1 f21"/>
                    <a:gd name="f39" fmla="*/ f29 1 f20"/>
                    <a:gd name="f40" fmla="*/ f30 1 f21"/>
                    <a:gd name="f41" fmla="*/ f31 1 f20"/>
                    <a:gd name="f42" fmla="*/ f32 1 f21"/>
                    <a:gd name="f43" fmla="*/ f33 f15 1"/>
                    <a:gd name="f44" fmla="*/ f34 f15 1"/>
                    <a:gd name="f45" fmla="*/ f36 f16 1"/>
                    <a:gd name="f46" fmla="*/ f35 f16 1"/>
                    <a:gd name="f47" fmla="*/ f38 f15 1"/>
                    <a:gd name="f48" fmla="*/ f39 f16 1"/>
                    <a:gd name="f49" fmla="*/ f40 f15 1"/>
                    <a:gd name="f50" fmla="*/ f41 f16 1"/>
                    <a:gd name="f51" fmla="*/ f42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7" y="f48"/>
                    </a:cxn>
                    <a:cxn ang="f37">
                      <a:pos x="f47" y="f48"/>
                    </a:cxn>
                    <a:cxn ang="f37">
                      <a:pos x="f49" y="f50"/>
                    </a:cxn>
                    <a:cxn ang="f37">
                      <a:pos x="f51" y="f48"/>
                    </a:cxn>
                    <a:cxn ang="f37">
                      <a:pos x="f47" y="f48"/>
                    </a:cxn>
                  </a:cxnLst>
                  <a:rect l="f43" t="f46" r="f44" b="f45"/>
                  <a:pathLst>
                    <a:path w="61" h="3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10" y="f7"/>
                      </a:lnTo>
                      <a:cubicBezTo>
                        <a:pt x="f11" y="f9"/>
                        <a:pt x="f12" y="f9"/>
                        <a:pt x="f6" y="f9"/>
                      </a:cubicBezTo>
                      <a:cubicBezTo>
                        <a:pt x="f13" y="f8"/>
                        <a:pt x="f5" y="f5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43" name="Freeform 73">
                  <a:extLst>
                    <a:ext uri="{FF2B5EF4-FFF2-40B4-BE49-F238E27FC236}">
                      <a16:creationId xmlns:a16="http://schemas.microsoft.com/office/drawing/2014/main" id="{592E12D2-D174-472D-AAB6-C03A11806662}"/>
                    </a:ext>
                  </a:extLst>
                </p:cNvPr>
                <p:cNvSpPr/>
                <p:nvPr/>
              </p:nvSpPr>
              <p:spPr>
                <a:xfrm rot="5400013">
                  <a:off x="1493219" y="5288235"/>
                  <a:ext cx="14209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8"/>
                    <a:gd name="f7" fmla="val 1"/>
                    <a:gd name="f8" fmla="val 15"/>
                    <a:gd name="f9" fmla="val 30"/>
                    <a:gd name="f10" fmla="val 12"/>
                    <a:gd name="f11" fmla="+- 0 0 -90"/>
                    <a:gd name="f12" fmla="*/ f3 1 38"/>
                    <a:gd name="f13" fmla="*/ f4 1 1"/>
                    <a:gd name="f14" fmla="+- f7 0 f5"/>
                    <a:gd name="f15" fmla="+- f6 0 f5"/>
                    <a:gd name="f16" fmla="*/ f11 f0 1"/>
                    <a:gd name="f17" fmla="*/ f15 1 38"/>
                    <a:gd name="f18" fmla="*/ 0 f15 1"/>
                    <a:gd name="f19" fmla="*/ 1 f14 1"/>
                    <a:gd name="f20" fmla="*/ 38 f15 1"/>
                    <a:gd name="f21" fmla="*/ 0 f14 1"/>
                    <a:gd name="f22" fmla="*/ 0 1 f14"/>
                    <a:gd name="f23" fmla="*/ f7 1 f14"/>
                    <a:gd name="f24" fmla="*/ f16 1 f2"/>
                    <a:gd name="f25" fmla="*/ f18 1 38"/>
                    <a:gd name="f26" fmla="*/ f20 1 38"/>
                    <a:gd name="f27" fmla="*/ f19 1 f14"/>
                    <a:gd name="f28" fmla="*/ f21 1 f14"/>
                    <a:gd name="f29" fmla="*/ 0 1 f17"/>
                    <a:gd name="f30" fmla="*/ f6 1 f17"/>
                    <a:gd name="f31" fmla="*/ f23 f13 1"/>
                    <a:gd name="f32" fmla="*/ f22 f13 1"/>
                    <a:gd name="f33" fmla="+- f24 0 f1"/>
                    <a:gd name="f34" fmla="*/ f25 1 f17"/>
                    <a:gd name="f35" fmla="*/ f26 1 f17"/>
                    <a:gd name="f36" fmla="*/ f29 f12 1"/>
                    <a:gd name="f37" fmla="*/ f30 f12 1"/>
                    <a:gd name="f38" fmla="*/ f27 f13 1"/>
                    <a:gd name="f39" fmla="*/ f28 f13 1"/>
                    <a:gd name="f40" fmla="*/ f34 f12 1"/>
                    <a:gd name="f41" fmla="*/ f35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0" y="f38"/>
                    </a:cxn>
                    <a:cxn ang="f33">
                      <a:pos x="f40" y="f38"/>
                    </a:cxn>
                    <a:cxn ang="f33">
                      <a:pos x="f41" y="f39"/>
                    </a:cxn>
                    <a:cxn ang="f33">
                      <a:pos x="f40" y="f38"/>
                    </a:cxn>
                  </a:cxnLst>
                  <a:rect l="f36" t="f32" r="f37" b="f31"/>
                  <a:pathLst>
                    <a:path w="38" h="1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7"/>
                        <a:pt x="f9" y="f7"/>
                        <a:pt x="f6" y="f5"/>
                      </a:cubicBezTo>
                      <a:cubicBezTo>
                        <a:pt x="f9" y="f5"/>
                        <a:pt x="f10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44" name="Freeform 74">
                  <a:extLst>
                    <a:ext uri="{FF2B5EF4-FFF2-40B4-BE49-F238E27FC236}">
                      <a16:creationId xmlns:a16="http://schemas.microsoft.com/office/drawing/2014/main" id="{C38F3A9D-10E9-4CA8-872A-C6D465EA528F}"/>
                    </a:ext>
                  </a:extLst>
                </p:cNvPr>
                <p:cNvSpPr/>
                <p:nvPr/>
              </p:nvSpPr>
              <p:spPr>
                <a:xfrm rot="5400013">
                  <a:off x="1488917" y="5313313"/>
                  <a:ext cx="17922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7"/>
                    <a:gd name="f7" fmla="val 1"/>
                    <a:gd name="f8" fmla="val 33"/>
                    <a:gd name="f9" fmla="+- 0 0 -90"/>
                    <a:gd name="f10" fmla="*/ f3 1 47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47"/>
                    <a:gd name="f16" fmla="*/ 47 f13 1"/>
                    <a:gd name="f17" fmla="*/ 1 f12 1"/>
                    <a:gd name="f18" fmla="*/ 33 f13 1"/>
                    <a:gd name="f19" fmla="*/ 0 f12 1"/>
                    <a:gd name="f20" fmla="*/ 0 f13 1"/>
                    <a:gd name="f21" fmla="*/ 0 1 f12"/>
                    <a:gd name="f22" fmla="*/ f7 1 f12"/>
                    <a:gd name="f23" fmla="*/ f14 1 f2"/>
                    <a:gd name="f24" fmla="*/ f16 1 47"/>
                    <a:gd name="f25" fmla="*/ f18 1 47"/>
                    <a:gd name="f26" fmla="*/ f20 1 47"/>
                    <a:gd name="f27" fmla="*/ f17 1 f12"/>
                    <a:gd name="f28" fmla="*/ f19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40"/>
                    </a:cxn>
                    <a:cxn ang="f33">
                      <a:pos x="f43" y="f40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47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5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45" name="Freeform 75">
                  <a:extLst>
                    <a:ext uri="{FF2B5EF4-FFF2-40B4-BE49-F238E27FC236}">
                      <a16:creationId xmlns:a16="http://schemas.microsoft.com/office/drawing/2014/main" id="{B88CF4A7-6BBC-4455-8639-0165EB2AD024}"/>
                    </a:ext>
                  </a:extLst>
                </p:cNvPr>
                <p:cNvSpPr/>
                <p:nvPr/>
              </p:nvSpPr>
              <p:spPr>
                <a:xfrm rot="5400013">
                  <a:off x="1488272" y="5060724"/>
                  <a:ext cx="24103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5"/>
                    <a:gd name="f7" fmla="val 4"/>
                    <a:gd name="f8" fmla="val 57"/>
                    <a:gd name="f9" fmla="val 5"/>
                    <a:gd name="f10" fmla="val 1"/>
                    <a:gd name="f11" fmla="val 3"/>
                    <a:gd name="f12" fmla="val 14"/>
                    <a:gd name="f13" fmla="val 33"/>
                    <a:gd name="f14" fmla="val 45"/>
                    <a:gd name="f15" fmla="val 2"/>
                    <a:gd name="f16" fmla="+- 0 0 -90"/>
                    <a:gd name="f17" fmla="*/ f3 1 65"/>
                    <a:gd name="f18" fmla="*/ f4 1 4"/>
                    <a:gd name="f19" fmla="+- f7 0 f5"/>
                    <a:gd name="f20" fmla="+- f6 0 f5"/>
                    <a:gd name="f21" fmla="*/ f16 f0 1"/>
                    <a:gd name="f22" fmla="*/ f19 1 4"/>
                    <a:gd name="f23" fmla="*/ f20 1 65"/>
                    <a:gd name="f24" fmla="*/ 57 f20 1"/>
                    <a:gd name="f25" fmla="*/ 0 f19 1"/>
                    <a:gd name="f26" fmla="*/ 5 f20 1"/>
                    <a:gd name="f27" fmla="*/ 1 f19 1"/>
                    <a:gd name="f28" fmla="*/ 33 f20 1"/>
                    <a:gd name="f29" fmla="*/ 4 f19 1"/>
                    <a:gd name="f30" fmla="*/ f21 1 f2"/>
                    <a:gd name="f31" fmla="*/ f24 1 65"/>
                    <a:gd name="f32" fmla="*/ f25 1 4"/>
                    <a:gd name="f33" fmla="*/ f26 1 65"/>
                    <a:gd name="f34" fmla="*/ f27 1 4"/>
                    <a:gd name="f35" fmla="*/ f28 1 65"/>
                    <a:gd name="f36" fmla="*/ f29 1 4"/>
                    <a:gd name="f37" fmla="*/ 0 1 f23"/>
                    <a:gd name="f38" fmla="*/ f6 1 f23"/>
                    <a:gd name="f39" fmla="*/ 0 1 f22"/>
                    <a:gd name="f40" fmla="*/ f7 1 f22"/>
                    <a:gd name="f41" fmla="+- f30 0 f1"/>
                    <a:gd name="f42" fmla="*/ f31 1 f23"/>
                    <a:gd name="f43" fmla="*/ f32 1 f22"/>
                    <a:gd name="f44" fmla="*/ f33 1 f23"/>
                    <a:gd name="f45" fmla="*/ f34 1 f22"/>
                    <a:gd name="f46" fmla="*/ f35 1 f23"/>
                    <a:gd name="f47" fmla="*/ f36 1 f22"/>
                    <a:gd name="f48" fmla="*/ f37 f17 1"/>
                    <a:gd name="f49" fmla="*/ f38 f17 1"/>
                    <a:gd name="f50" fmla="*/ f40 f18 1"/>
                    <a:gd name="f51" fmla="*/ f39 f18 1"/>
                    <a:gd name="f52" fmla="*/ f42 f17 1"/>
                    <a:gd name="f53" fmla="*/ f43 f18 1"/>
                    <a:gd name="f54" fmla="*/ f44 f17 1"/>
                    <a:gd name="f55" fmla="*/ f45 f18 1"/>
                    <a:gd name="f56" fmla="*/ f46 f17 1"/>
                    <a:gd name="f57" fmla="*/ f47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1">
                      <a:pos x="f52" y="f53"/>
                    </a:cxn>
                    <a:cxn ang="f41">
                      <a:pos x="f52" y="f53"/>
                    </a:cxn>
                    <a:cxn ang="f41">
                      <a:pos x="f54" y="f55"/>
                    </a:cxn>
                    <a:cxn ang="f41">
                      <a:pos x="f56" y="f57"/>
                    </a:cxn>
                    <a:cxn ang="f41">
                      <a:pos x="f52" y="f53"/>
                    </a:cxn>
                  </a:cxnLst>
                  <a:rect l="f48" t="f51" r="f49" b="f50"/>
                  <a:pathLst>
                    <a:path w="65" h="4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9" y="f10"/>
                      </a:lnTo>
                      <a:cubicBezTo>
                        <a:pt x="f5" y="f11"/>
                        <a:pt x="f12" y="f7"/>
                        <a:pt x="f13" y="f7"/>
                      </a:cubicBezTo>
                      <a:cubicBezTo>
                        <a:pt x="f14" y="f15"/>
                        <a:pt x="f6" y="f15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46" name="Freeform 76">
                  <a:extLst>
                    <a:ext uri="{FF2B5EF4-FFF2-40B4-BE49-F238E27FC236}">
                      <a16:creationId xmlns:a16="http://schemas.microsoft.com/office/drawing/2014/main" id="{D05974F1-1BE1-4765-8459-E029C1E2CD8C}"/>
                    </a:ext>
                  </a:extLst>
                </p:cNvPr>
                <p:cNvSpPr/>
                <p:nvPr/>
              </p:nvSpPr>
              <p:spPr>
                <a:xfrm rot="5400013">
                  <a:off x="1490064" y="5122437"/>
                  <a:ext cx="9272" cy="352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5"/>
                    <a:gd name="f7" fmla="val 7"/>
                    <a:gd name="f8" fmla="val 4"/>
                    <a:gd name="f9" fmla="val 11"/>
                    <a:gd name="f10" fmla="val 3"/>
                    <a:gd name="f11" fmla="val 10"/>
                    <a:gd name="f12" fmla="val 2"/>
                    <a:gd name="f13" fmla="+- 0 0 -90"/>
                    <a:gd name="f14" fmla="*/ f3 1 25"/>
                    <a:gd name="f15" fmla="*/ f4 1 7"/>
                    <a:gd name="f16" fmla="+- f7 0 f5"/>
                    <a:gd name="f17" fmla="+- f6 0 f5"/>
                    <a:gd name="f18" fmla="*/ f13 f0 1"/>
                    <a:gd name="f19" fmla="*/ f17 1 25"/>
                    <a:gd name="f20" fmla="*/ f16 1 7"/>
                    <a:gd name="f21" fmla="*/ 25 f17 1"/>
                    <a:gd name="f22" fmla="*/ 4 f16 1"/>
                    <a:gd name="f23" fmla="*/ 2 f17 1"/>
                    <a:gd name="f24" fmla="*/ 0 f16 1"/>
                    <a:gd name="f25" fmla="*/ 0 f17 1"/>
                    <a:gd name="f26" fmla="*/ 7 f16 1"/>
                    <a:gd name="f27" fmla="*/ f18 1 f2"/>
                    <a:gd name="f28" fmla="*/ f21 1 25"/>
                    <a:gd name="f29" fmla="*/ f22 1 7"/>
                    <a:gd name="f30" fmla="*/ f23 1 25"/>
                    <a:gd name="f31" fmla="*/ f24 1 7"/>
                    <a:gd name="f32" fmla="*/ f25 1 25"/>
                    <a:gd name="f33" fmla="*/ f26 1 7"/>
                    <a:gd name="f34" fmla="*/ 0 1 f19"/>
                    <a:gd name="f35" fmla="*/ f6 1 f19"/>
                    <a:gd name="f36" fmla="*/ 0 1 f20"/>
                    <a:gd name="f37" fmla="*/ f7 1 f20"/>
                    <a:gd name="f38" fmla="+- f27 0 f1"/>
                    <a:gd name="f39" fmla="*/ f28 1 f19"/>
                    <a:gd name="f40" fmla="*/ f29 1 f20"/>
                    <a:gd name="f41" fmla="*/ f30 1 f19"/>
                    <a:gd name="f42" fmla="*/ f31 1 f20"/>
                    <a:gd name="f43" fmla="*/ f32 1 f19"/>
                    <a:gd name="f44" fmla="*/ f33 1 f20"/>
                    <a:gd name="f45" fmla="*/ f34 f14 1"/>
                    <a:gd name="f46" fmla="*/ f35 f14 1"/>
                    <a:gd name="f47" fmla="*/ f37 f15 1"/>
                    <a:gd name="f48" fmla="*/ f36 f15 1"/>
                    <a:gd name="f49" fmla="*/ f39 f14 1"/>
                    <a:gd name="f50" fmla="*/ f40 f15 1"/>
                    <a:gd name="f51" fmla="*/ f41 f14 1"/>
                    <a:gd name="f52" fmla="*/ f42 f15 1"/>
                    <a:gd name="f53" fmla="*/ f43 f14 1"/>
                    <a:gd name="f54" fmla="*/ f44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9" y="f50"/>
                    </a:cxn>
                    <a:cxn ang="f38">
                      <a:pos x="f49" y="f50"/>
                    </a:cxn>
                    <a:cxn ang="f38">
                      <a:pos x="f51" y="f52"/>
                    </a:cxn>
                    <a:cxn ang="f38">
                      <a:pos x="f53" y="f54"/>
                    </a:cxn>
                    <a:cxn ang="f38">
                      <a:pos x="f49" y="f50"/>
                    </a:cxn>
                  </a:cxnLst>
                  <a:rect l="f45" t="f48" r="f46" b="f47"/>
                  <a:pathLst>
                    <a:path w="25" h="7">
                      <a:moveTo>
                        <a:pt x="f6" y="f8"/>
                      </a:moveTo>
                      <a:lnTo>
                        <a:pt x="f6" y="f8"/>
                      </a:lnTo>
                      <a:cubicBezTo>
                        <a:pt x="f9" y="f10"/>
                        <a:pt x="f11" y="f12"/>
                        <a:pt x="f12" y="f5"/>
                      </a:cubicBezTo>
                      <a:lnTo>
                        <a:pt x="f5" y="f7"/>
                      </a:lnTo>
                      <a:lnTo>
                        <a:pt x="f6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47" name="Freeform 77">
                  <a:extLst>
                    <a:ext uri="{FF2B5EF4-FFF2-40B4-BE49-F238E27FC236}">
                      <a16:creationId xmlns:a16="http://schemas.microsoft.com/office/drawing/2014/main" id="{EF572931-582B-41AC-BE3E-3AAC0C1D382F}"/>
                    </a:ext>
                  </a:extLst>
                </p:cNvPr>
                <p:cNvSpPr/>
                <p:nvPr/>
              </p:nvSpPr>
              <p:spPr>
                <a:xfrm rot="5400013">
                  <a:off x="1469386" y="5066946"/>
                  <a:ext cx="45738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23"/>
                    <a:gd name="f7" fmla="val 4"/>
                    <a:gd name="f8" fmla="val 75"/>
                    <a:gd name="f9" fmla="val 70"/>
                    <a:gd name="f10" fmla="val 1"/>
                    <a:gd name="f11" fmla="val 66"/>
                    <a:gd name="f12" fmla="val 71"/>
                    <a:gd name="f13" fmla="val 2"/>
                    <a:gd name="f14" fmla="+- 0 0 -90"/>
                    <a:gd name="f15" fmla="*/ f3 1 123"/>
                    <a:gd name="f16" fmla="*/ f4 1 4"/>
                    <a:gd name="f17" fmla="+- f7 0 f5"/>
                    <a:gd name="f18" fmla="+- f6 0 f5"/>
                    <a:gd name="f19" fmla="*/ f14 f0 1"/>
                    <a:gd name="f20" fmla="*/ f17 1 4"/>
                    <a:gd name="f21" fmla="*/ f18 1 123"/>
                    <a:gd name="f22" fmla="*/ 75 f18 1"/>
                    <a:gd name="f23" fmla="*/ 0 f17 1"/>
                    <a:gd name="f24" fmla="*/ 66 f18 1"/>
                    <a:gd name="f25" fmla="*/ 4 f17 1"/>
                    <a:gd name="f26" fmla="*/ f19 1 f2"/>
                    <a:gd name="f27" fmla="*/ f22 1 123"/>
                    <a:gd name="f28" fmla="*/ f23 1 4"/>
                    <a:gd name="f29" fmla="*/ f24 1 123"/>
                    <a:gd name="f30" fmla="*/ f25 1 4"/>
                    <a:gd name="f31" fmla="*/ 0 1 f21"/>
                    <a:gd name="f32" fmla="*/ f6 1 f21"/>
                    <a:gd name="f33" fmla="*/ 0 1 f20"/>
                    <a:gd name="f34" fmla="*/ f7 1 f20"/>
                    <a:gd name="f35" fmla="+- f26 0 f1"/>
                    <a:gd name="f36" fmla="*/ f27 1 f21"/>
                    <a:gd name="f37" fmla="*/ f28 1 f20"/>
                    <a:gd name="f38" fmla="*/ f29 1 f21"/>
                    <a:gd name="f39" fmla="*/ f30 1 f20"/>
                    <a:gd name="f40" fmla="*/ f31 f15 1"/>
                    <a:gd name="f41" fmla="*/ f32 f15 1"/>
                    <a:gd name="f42" fmla="*/ f34 f16 1"/>
                    <a:gd name="f43" fmla="*/ f33 f16 1"/>
                    <a:gd name="f44" fmla="*/ f36 f15 1"/>
                    <a:gd name="f45" fmla="*/ f37 f16 1"/>
                    <a:gd name="f46" fmla="*/ f38 f15 1"/>
                    <a:gd name="f47" fmla="*/ f39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4" y="f45"/>
                    </a:cxn>
                    <a:cxn ang="f35">
                      <a:pos x="f44" y="f45"/>
                    </a:cxn>
                    <a:cxn ang="f35">
                      <a:pos x="f46" y="f47"/>
                    </a:cxn>
                    <a:cxn ang="f35">
                      <a:pos x="f44" y="f45"/>
                    </a:cxn>
                  </a:cxnLst>
                  <a:rect l="f40" t="f43" r="f41" b="f42"/>
                  <a:pathLst>
                    <a:path w="123" h="4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5" y="f7"/>
                        <a:pt x="f11" y="f7"/>
                      </a:cubicBezTo>
                      <a:cubicBezTo>
                        <a:pt x="f12" y="f13"/>
                        <a:pt x="f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48" name="Freeform 78">
                  <a:extLst>
                    <a:ext uri="{FF2B5EF4-FFF2-40B4-BE49-F238E27FC236}">
                      <a16:creationId xmlns:a16="http://schemas.microsoft.com/office/drawing/2014/main" id="{0E402F7C-5ADC-4D0C-9542-8CD030A434FE}"/>
                    </a:ext>
                  </a:extLst>
                </p:cNvPr>
                <p:cNvSpPr/>
                <p:nvPr/>
              </p:nvSpPr>
              <p:spPr>
                <a:xfrm rot="5400013">
                  <a:off x="1498175" y="4783680"/>
                  <a:ext cx="4325" cy="491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3"/>
                    <a:gd name="f7" fmla="val 10"/>
                    <a:gd name="f8" fmla="val 12"/>
                    <a:gd name="f9" fmla="+- 0 0 -90"/>
                    <a:gd name="f10" fmla="*/ f3 1 13"/>
                    <a:gd name="f11" fmla="*/ f4 1 10"/>
                    <a:gd name="f12" fmla="+- f7 0 f5"/>
                    <a:gd name="f13" fmla="+- f6 0 f5"/>
                    <a:gd name="f14" fmla="*/ f9 f0 1"/>
                    <a:gd name="f15" fmla="*/ f12 1 10"/>
                    <a:gd name="f16" fmla="*/ f13 1 13"/>
                    <a:gd name="f17" fmla="*/ 0 f13 1"/>
                    <a:gd name="f18" fmla="*/ 10 f12 1"/>
                    <a:gd name="f19" fmla="*/ 13 f13 1"/>
                    <a:gd name="f20" fmla="*/ 12 f13 1"/>
                    <a:gd name="f21" fmla="*/ 0 f12 1"/>
                    <a:gd name="f22" fmla="*/ f14 1 f2"/>
                    <a:gd name="f23" fmla="*/ f17 1 13"/>
                    <a:gd name="f24" fmla="*/ f18 1 10"/>
                    <a:gd name="f25" fmla="*/ f19 1 13"/>
                    <a:gd name="f26" fmla="*/ f20 1 13"/>
                    <a:gd name="f27" fmla="*/ f21 1 10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6"/>
                    <a:gd name="f37" fmla="*/ f27 1 f15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0 1"/>
                    <a:gd name="f46" fmla="*/ f37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3"/>
                    </a:cxn>
                    <a:cxn ang="f32">
                      <a:pos x="f45" y="f46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13" h="10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49" name="Freeform 79">
                  <a:extLst>
                    <a:ext uri="{FF2B5EF4-FFF2-40B4-BE49-F238E27FC236}">
                      <a16:creationId xmlns:a16="http://schemas.microsoft.com/office/drawing/2014/main" id="{534F9AED-81F6-4077-B86D-67AAE48F6BFB}"/>
                    </a:ext>
                  </a:extLst>
                </p:cNvPr>
                <p:cNvSpPr/>
                <p:nvPr/>
              </p:nvSpPr>
              <p:spPr>
                <a:xfrm rot="5400013">
                  <a:off x="1468822" y="4539561"/>
                  <a:ext cx="37700" cy="491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1"/>
                    <a:gd name="f7" fmla="val 10"/>
                    <a:gd name="f8" fmla="val 16"/>
                    <a:gd name="f9" fmla="val 8"/>
                    <a:gd name="f10" fmla="val 78"/>
                    <a:gd name="f11" fmla="val 31"/>
                    <a:gd name="f12" fmla="val 1"/>
                    <a:gd name="f13" fmla="val 86"/>
                    <a:gd name="f14" fmla="val 4"/>
                    <a:gd name="f15" fmla="val 2"/>
                    <a:gd name="f16" fmla="val 41"/>
                    <a:gd name="f17" fmla="val 56"/>
                    <a:gd name="f18" fmla="val 19"/>
                    <a:gd name="f19" fmla="+- 0 0 -90"/>
                    <a:gd name="f20" fmla="*/ f3 1 101"/>
                    <a:gd name="f21" fmla="*/ f4 1 10"/>
                    <a:gd name="f22" fmla="+- f7 0 f5"/>
                    <a:gd name="f23" fmla="+- f6 0 f5"/>
                    <a:gd name="f24" fmla="*/ f19 f0 1"/>
                    <a:gd name="f25" fmla="*/ f22 1 10"/>
                    <a:gd name="f26" fmla="*/ f23 1 101"/>
                    <a:gd name="f27" fmla="*/ 16 f23 1"/>
                    <a:gd name="f28" fmla="*/ 8 f22 1"/>
                    <a:gd name="f29" fmla="*/ 86 f23 1"/>
                    <a:gd name="f30" fmla="*/ 4 f22 1"/>
                    <a:gd name="f31" fmla="*/ 56 f23 1"/>
                    <a:gd name="f32" fmla="*/ 0 f22 1"/>
                    <a:gd name="f33" fmla="*/ f24 1 f2"/>
                    <a:gd name="f34" fmla="*/ f27 1 101"/>
                    <a:gd name="f35" fmla="*/ f28 1 10"/>
                    <a:gd name="f36" fmla="*/ f29 1 101"/>
                    <a:gd name="f37" fmla="*/ f30 1 10"/>
                    <a:gd name="f38" fmla="*/ f31 1 101"/>
                    <a:gd name="f39" fmla="*/ f32 1 10"/>
                    <a:gd name="f40" fmla="*/ 0 1 f26"/>
                    <a:gd name="f41" fmla="*/ f6 1 f26"/>
                    <a:gd name="f42" fmla="*/ 0 1 f25"/>
                    <a:gd name="f43" fmla="*/ f7 1 f25"/>
                    <a:gd name="f44" fmla="+- f33 0 f1"/>
                    <a:gd name="f45" fmla="*/ f34 1 f26"/>
                    <a:gd name="f46" fmla="*/ f35 1 f25"/>
                    <a:gd name="f47" fmla="*/ f36 1 f26"/>
                    <a:gd name="f48" fmla="*/ f37 1 f25"/>
                    <a:gd name="f49" fmla="*/ f38 1 f26"/>
                    <a:gd name="f50" fmla="*/ f39 1 f25"/>
                    <a:gd name="f51" fmla="*/ f40 f20 1"/>
                    <a:gd name="f52" fmla="*/ f41 f20 1"/>
                    <a:gd name="f53" fmla="*/ f43 f21 1"/>
                    <a:gd name="f54" fmla="*/ f42 f21 1"/>
                    <a:gd name="f55" fmla="*/ f45 f20 1"/>
                    <a:gd name="f56" fmla="*/ f46 f21 1"/>
                    <a:gd name="f57" fmla="*/ f47 f20 1"/>
                    <a:gd name="f58" fmla="*/ f48 f21 1"/>
                    <a:gd name="f59" fmla="*/ f49 f20 1"/>
                    <a:gd name="f60" fmla="*/ f50 f2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4">
                      <a:pos x="f55" y="f56"/>
                    </a:cxn>
                    <a:cxn ang="f44">
                      <a:pos x="f55" y="f56"/>
                    </a:cxn>
                    <a:cxn ang="f44">
                      <a:pos x="f57" y="f58"/>
                    </a:cxn>
                    <a:cxn ang="f44">
                      <a:pos x="f59" y="f60"/>
                    </a:cxn>
                    <a:cxn ang="f44">
                      <a:pos x="f55" y="f56"/>
                    </a:cxn>
                  </a:cxnLst>
                  <a:rect l="f51" t="f54" r="f52" b="f53"/>
                  <a:pathLst>
                    <a:path w="101" h="10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7"/>
                        <a:pt x="f11" y="f12"/>
                        <a:pt x="f13" y="f14"/>
                      </a:cubicBezTo>
                      <a:cubicBezTo>
                        <a:pt x="f6" y="f15"/>
                        <a:pt x="f16" y="f15"/>
                        <a:pt x="f17" y="f5"/>
                      </a:cubicBezTo>
                      <a:cubicBezTo>
                        <a:pt x="f18" y="f15"/>
                        <a:pt x="f5" y="f12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50" name="Freeform 80">
                  <a:extLst>
                    <a:ext uri="{FF2B5EF4-FFF2-40B4-BE49-F238E27FC236}">
                      <a16:creationId xmlns:a16="http://schemas.microsoft.com/office/drawing/2014/main" id="{97F2DA48-CA07-4128-9627-4145198106B8}"/>
                    </a:ext>
                  </a:extLst>
                </p:cNvPr>
                <p:cNvSpPr/>
                <p:nvPr/>
              </p:nvSpPr>
              <p:spPr>
                <a:xfrm rot="5400013">
                  <a:off x="1487449" y="4546876"/>
                  <a:ext cx="6793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9"/>
                    <a:gd name="f7" fmla="val 2"/>
                    <a:gd name="f8" fmla="val 8"/>
                    <a:gd name="f9" fmla="val 1"/>
                    <a:gd name="f10" fmla="val 3"/>
                    <a:gd name="f11" fmla="+- 0 0 -90"/>
                    <a:gd name="f12" fmla="*/ f3 1 19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19"/>
                    <a:gd name="f19" fmla="*/ 0 f15 1"/>
                    <a:gd name="f20" fmla="*/ 2 f14 1"/>
                    <a:gd name="f21" fmla="*/ 19 f15 1"/>
                    <a:gd name="f22" fmla="*/ 0 f14 1"/>
                    <a:gd name="f23" fmla="*/ f16 1 f2"/>
                    <a:gd name="f24" fmla="*/ f19 1 19"/>
                    <a:gd name="f25" fmla="*/ f20 1 2"/>
                    <a:gd name="f26" fmla="*/ f21 1 19"/>
                    <a:gd name="f27" fmla="*/ f22 1 2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19" h="2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5"/>
                      </a:lnTo>
                      <a:cubicBezTo>
                        <a:pt x="f8" y="f9"/>
                        <a:pt x="f10" y="f9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51" name="Freeform 81">
                  <a:extLst>
                    <a:ext uri="{FF2B5EF4-FFF2-40B4-BE49-F238E27FC236}">
                      <a16:creationId xmlns:a16="http://schemas.microsoft.com/office/drawing/2014/main" id="{BEC6EF40-11AF-481D-A0F3-84E4920B7FA5}"/>
                    </a:ext>
                  </a:extLst>
                </p:cNvPr>
                <p:cNvSpPr/>
                <p:nvPr/>
              </p:nvSpPr>
              <p:spPr>
                <a:xfrm rot="5400013">
                  <a:off x="1511196" y="1662521"/>
                  <a:ext cx="14831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9"/>
                    <a:gd name="f7" fmla="val 4"/>
                    <a:gd name="f8" fmla="val 2"/>
                    <a:gd name="f9" fmla="val 25"/>
                    <a:gd name="f10" fmla="+- 0 0 -90"/>
                    <a:gd name="f11" fmla="*/ f3 1 39"/>
                    <a:gd name="f12" fmla="*/ f4 1 4"/>
                    <a:gd name="f13" fmla="+- f7 0 f5"/>
                    <a:gd name="f14" fmla="+- f6 0 f5"/>
                    <a:gd name="f15" fmla="*/ f10 f0 1"/>
                    <a:gd name="f16" fmla="*/ f13 1 4"/>
                    <a:gd name="f17" fmla="*/ f14 1 39"/>
                    <a:gd name="f18" fmla="*/ 39 f14 1"/>
                    <a:gd name="f19" fmla="*/ 2 f13 1"/>
                    <a:gd name="f20" fmla="*/ 0 f14 1"/>
                    <a:gd name="f21" fmla="*/ 0 f13 1"/>
                    <a:gd name="f22" fmla="*/ 25 f14 1"/>
                    <a:gd name="f23" fmla="*/ 4 f13 1"/>
                    <a:gd name="f24" fmla="*/ f15 1 f2"/>
                    <a:gd name="f25" fmla="*/ f18 1 39"/>
                    <a:gd name="f26" fmla="*/ f19 1 4"/>
                    <a:gd name="f27" fmla="*/ f20 1 39"/>
                    <a:gd name="f28" fmla="*/ f21 1 4"/>
                    <a:gd name="f29" fmla="*/ f22 1 39"/>
                    <a:gd name="f30" fmla="*/ f23 1 4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39" h="4">
                      <a:moveTo>
                        <a:pt x="f6" y="f8"/>
                      </a:moveTo>
                      <a:lnTo>
                        <a:pt x="f6" y="f8"/>
                      </a:lnTo>
                      <a:lnTo>
                        <a:pt x="f5" y="f5"/>
                      </a:lnTo>
                      <a:lnTo>
                        <a:pt x="f9" y="f7"/>
                      </a:lnTo>
                      <a:lnTo>
                        <a:pt x="f6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52" name="Freeform 82">
                  <a:extLst>
                    <a:ext uri="{FF2B5EF4-FFF2-40B4-BE49-F238E27FC236}">
                      <a16:creationId xmlns:a16="http://schemas.microsoft.com/office/drawing/2014/main" id="{1D5E6B82-4ED0-4AA7-9967-BD24D37D95FD}"/>
                    </a:ext>
                  </a:extLst>
                </p:cNvPr>
                <p:cNvSpPr/>
                <p:nvPr/>
              </p:nvSpPr>
              <p:spPr>
                <a:xfrm rot="5400013">
                  <a:off x="1511000" y="1635285"/>
                  <a:ext cx="11740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2"/>
                    <a:gd name="f7" fmla="val 6"/>
                    <a:gd name="f8" fmla="val 23"/>
                    <a:gd name="f9" fmla="val 5"/>
                    <a:gd name="f10" fmla="val 8"/>
                    <a:gd name="f11" fmla="val 26"/>
                    <a:gd name="f12" fmla="+- 0 0 -90"/>
                    <a:gd name="f13" fmla="*/ f3 1 32"/>
                    <a:gd name="f14" fmla="*/ f4 1 6"/>
                    <a:gd name="f15" fmla="+- f7 0 f5"/>
                    <a:gd name="f16" fmla="+- f6 0 f5"/>
                    <a:gd name="f17" fmla="*/ f12 f0 1"/>
                    <a:gd name="f18" fmla="*/ f15 1 6"/>
                    <a:gd name="f19" fmla="*/ f16 1 32"/>
                    <a:gd name="f20" fmla="*/ 32 f16 1"/>
                    <a:gd name="f21" fmla="*/ 6 f15 1"/>
                    <a:gd name="f22" fmla="*/ 23 f16 1"/>
                    <a:gd name="f23" fmla="*/ 0 f15 1"/>
                    <a:gd name="f24" fmla="*/ 0 f16 1"/>
                    <a:gd name="f25" fmla="*/ 5 f15 1"/>
                    <a:gd name="f26" fmla="*/ f17 1 f2"/>
                    <a:gd name="f27" fmla="*/ f20 1 32"/>
                    <a:gd name="f28" fmla="*/ f21 1 6"/>
                    <a:gd name="f29" fmla="*/ f22 1 32"/>
                    <a:gd name="f30" fmla="*/ f23 1 6"/>
                    <a:gd name="f31" fmla="*/ f24 1 32"/>
                    <a:gd name="f32" fmla="*/ f25 1 6"/>
                    <a:gd name="f33" fmla="*/ 0 1 f19"/>
                    <a:gd name="f34" fmla="*/ f6 1 f19"/>
                    <a:gd name="f35" fmla="*/ 0 1 f18"/>
                    <a:gd name="f36" fmla="*/ f7 1 f18"/>
                    <a:gd name="f37" fmla="+- f26 0 f1"/>
                    <a:gd name="f38" fmla="*/ f27 1 f19"/>
                    <a:gd name="f39" fmla="*/ f28 1 f18"/>
                    <a:gd name="f40" fmla="*/ f29 1 f19"/>
                    <a:gd name="f41" fmla="*/ f30 1 f18"/>
                    <a:gd name="f42" fmla="*/ f31 1 f19"/>
                    <a:gd name="f43" fmla="*/ f32 1 f18"/>
                    <a:gd name="f44" fmla="*/ f33 f13 1"/>
                    <a:gd name="f45" fmla="*/ f34 f13 1"/>
                    <a:gd name="f46" fmla="*/ f36 f14 1"/>
                    <a:gd name="f47" fmla="*/ f35 f14 1"/>
                    <a:gd name="f48" fmla="*/ f38 f13 1"/>
                    <a:gd name="f49" fmla="*/ f39 f14 1"/>
                    <a:gd name="f50" fmla="*/ f40 f13 1"/>
                    <a:gd name="f51" fmla="*/ f41 f14 1"/>
                    <a:gd name="f52" fmla="*/ f42 f13 1"/>
                    <a:gd name="f53" fmla="*/ f43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8" y="f49"/>
                    </a:cxn>
                    <a:cxn ang="f37">
                      <a:pos x="f48" y="f49"/>
                    </a:cxn>
                    <a:cxn ang="f37">
                      <a:pos x="f50" y="f51"/>
                    </a:cxn>
                    <a:cxn ang="f37">
                      <a:pos x="f52" y="f53"/>
                    </a:cxn>
                    <a:cxn ang="f37">
                      <a:pos x="f48" y="f49"/>
                    </a:cxn>
                  </a:cxnLst>
                  <a:rect l="f44" t="f47" r="f45" b="f46"/>
                  <a:pathLst>
                    <a:path w="32" h="6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9"/>
                      </a:lnTo>
                      <a:cubicBezTo>
                        <a:pt x="f10" y="f9"/>
                        <a:pt x="f11" y="f9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53" name="Freeform 83">
                  <a:extLst>
                    <a:ext uri="{FF2B5EF4-FFF2-40B4-BE49-F238E27FC236}">
                      <a16:creationId xmlns:a16="http://schemas.microsoft.com/office/drawing/2014/main" id="{2BDCE1F5-AA56-4E76-A539-E7CC7110CDC8}"/>
                    </a:ext>
                  </a:extLst>
                </p:cNvPr>
                <p:cNvSpPr/>
                <p:nvPr/>
              </p:nvSpPr>
              <p:spPr>
                <a:xfrm rot="5400013">
                  <a:off x="1479772" y="3632462"/>
                  <a:ext cx="12975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4"/>
                    <a:gd name="f7" fmla="val 4"/>
                    <a:gd name="f8" fmla="val 31"/>
                    <a:gd name="f9" fmla="val 2"/>
                    <a:gd name="f10" fmla="val 28"/>
                    <a:gd name="f11" fmla="val 1"/>
                    <a:gd name="f12" fmla="val 18"/>
                    <a:gd name="f13" fmla="+- 0 0 -90"/>
                    <a:gd name="f14" fmla="*/ f3 1 34"/>
                    <a:gd name="f15" fmla="*/ f4 1 4"/>
                    <a:gd name="f16" fmla="+- f7 0 f5"/>
                    <a:gd name="f17" fmla="+- f6 0 f5"/>
                    <a:gd name="f18" fmla="*/ f13 f0 1"/>
                    <a:gd name="f19" fmla="*/ f16 1 4"/>
                    <a:gd name="f20" fmla="*/ f17 1 34"/>
                    <a:gd name="f21" fmla="*/ 31 f17 1"/>
                    <a:gd name="f22" fmla="*/ 4 f16 1"/>
                    <a:gd name="f23" fmla="*/ 34 f17 1"/>
                    <a:gd name="f24" fmla="*/ 2 f16 1"/>
                    <a:gd name="f25" fmla="*/ 0 f17 1"/>
                    <a:gd name="f26" fmla="*/ 0 f16 1"/>
                    <a:gd name="f27" fmla="*/ f18 1 f2"/>
                    <a:gd name="f28" fmla="*/ f21 1 34"/>
                    <a:gd name="f29" fmla="*/ f22 1 4"/>
                    <a:gd name="f30" fmla="*/ f23 1 34"/>
                    <a:gd name="f31" fmla="*/ f24 1 4"/>
                    <a:gd name="f32" fmla="*/ f25 1 34"/>
                    <a:gd name="f33" fmla="*/ f26 1 4"/>
                    <a:gd name="f34" fmla="*/ 0 1 f20"/>
                    <a:gd name="f35" fmla="*/ f6 1 f20"/>
                    <a:gd name="f36" fmla="*/ 0 1 f19"/>
                    <a:gd name="f37" fmla="*/ f7 1 f19"/>
                    <a:gd name="f38" fmla="+- f27 0 f1"/>
                    <a:gd name="f39" fmla="*/ f28 1 f20"/>
                    <a:gd name="f40" fmla="*/ f29 1 f19"/>
                    <a:gd name="f41" fmla="*/ f30 1 f20"/>
                    <a:gd name="f42" fmla="*/ f31 1 f19"/>
                    <a:gd name="f43" fmla="*/ f32 1 f20"/>
                    <a:gd name="f44" fmla="*/ f33 1 f19"/>
                    <a:gd name="f45" fmla="*/ f34 f14 1"/>
                    <a:gd name="f46" fmla="*/ f35 f14 1"/>
                    <a:gd name="f47" fmla="*/ f37 f15 1"/>
                    <a:gd name="f48" fmla="*/ f36 f15 1"/>
                    <a:gd name="f49" fmla="*/ f39 f14 1"/>
                    <a:gd name="f50" fmla="*/ f40 f15 1"/>
                    <a:gd name="f51" fmla="*/ f41 f14 1"/>
                    <a:gd name="f52" fmla="*/ f42 f15 1"/>
                    <a:gd name="f53" fmla="*/ f43 f14 1"/>
                    <a:gd name="f54" fmla="*/ f44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9" y="f50"/>
                    </a:cxn>
                    <a:cxn ang="f38">
                      <a:pos x="f49" y="f50"/>
                    </a:cxn>
                    <a:cxn ang="f38">
                      <a:pos x="f51" y="f52"/>
                    </a:cxn>
                    <a:cxn ang="f38">
                      <a:pos x="f53" y="f54"/>
                    </a:cxn>
                    <a:cxn ang="f38">
                      <a:pos x="f49" y="f50"/>
                    </a:cxn>
                  </a:cxnLst>
                  <a:rect l="f45" t="f48" r="f46" b="f47"/>
                  <a:pathLst>
                    <a:path w="34" h="4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9"/>
                      </a:lnTo>
                      <a:cubicBezTo>
                        <a:pt x="f10" y="f11"/>
                        <a:pt x="f12" y="f11"/>
                        <a:pt x="f5" y="f5"/>
                      </a:cubicBez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54" name="Freeform 84">
                  <a:extLst>
                    <a:ext uri="{FF2B5EF4-FFF2-40B4-BE49-F238E27FC236}">
                      <a16:creationId xmlns:a16="http://schemas.microsoft.com/office/drawing/2014/main" id="{1C4F54B5-1519-48E1-811D-934CACD6FEAC}"/>
                    </a:ext>
                  </a:extLst>
                </p:cNvPr>
                <p:cNvSpPr/>
                <p:nvPr/>
              </p:nvSpPr>
              <p:spPr>
                <a:xfrm rot="5400013">
                  <a:off x="1487051" y="3438985"/>
                  <a:ext cx="6181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7"/>
                    <a:gd name="f7" fmla="val 6"/>
                    <a:gd name="f8" fmla="val 8"/>
                    <a:gd name="f9" fmla="+- 0 0 -90"/>
                    <a:gd name="f10" fmla="*/ f3 1 17"/>
                    <a:gd name="f11" fmla="*/ f4 1 6"/>
                    <a:gd name="f12" fmla="+- f7 0 f5"/>
                    <a:gd name="f13" fmla="+- f6 0 f5"/>
                    <a:gd name="f14" fmla="*/ f9 f0 1"/>
                    <a:gd name="f15" fmla="*/ f12 1 6"/>
                    <a:gd name="f16" fmla="*/ f13 1 17"/>
                    <a:gd name="f17" fmla="*/ 8 f13 1"/>
                    <a:gd name="f18" fmla="*/ 6 f12 1"/>
                    <a:gd name="f19" fmla="*/ 17 f13 1"/>
                    <a:gd name="f20" fmla="*/ 0 f13 1"/>
                    <a:gd name="f21" fmla="*/ 0 f12 1"/>
                    <a:gd name="f22" fmla="*/ f14 1 f2"/>
                    <a:gd name="f23" fmla="*/ f17 1 17"/>
                    <a:gd name="f24" fmla="*/ f18 1 6"/>
                    <a:gd name="f25" fmla="*/ f19 1 17"/>
                    <a:gd name="f26" fmla="*/ f20 1 17"/>
                    <a:gd name="f27" fmla="*/ f21 1 6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6"/>
                    <a:gd name="f37" fmla="*/ f27 1 f15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0 1"/>
                    <a:gd name="f46" fmla="*/ f37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3"/>
                    </a:cxn>
                    <a:cxn ang="f32">
                      <a:pos x="f45" y="f46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17" h="6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7"/>
                      </a:lnTo>
                      <a:lnTo>
                        <a:pt x="f5" y="f5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55" name="Freeform 85">
                  <a:extLst>
                    <a:ext uri="{FF2B5EF4-FFF2-40B4-BE49-F238E27FC236}">
                      <a16:creationId xmlns:a16="http://schemas.microsoft.com/office/drawing/2014/main" id="{7AC55967-C12C-4FE2-88C1-B2A17A10AB58}"/>
                    </a:ext>
                  </a:extLst>
                </p:cNvPr>
                <p:cNvSpPr/>
                <p:nvPr/>
              </p:nvSpPr>
              <p:spPr>
                <a:xfrm rot="5400013">
                  <a:off x="1475223" y="3282271"/>
                  <a:ext cx="23481" cy="352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3"/>
                    <a:gd name="f7" fmla="val 8"/>
                    <a:gd name="f8" fmla="val 5"/>
                    <a:gd name="f9" fmla="val 7"/>
                    <a:gd name="f10" fmla="val 23"/>
                    <a:gd name="f11" fmla="val 45"/>
                    <a:gd name="f12" fmla="val 6"/>
                    <a:gd name="f13" fmla="+- 0 0 -90"/>
                    <a:gd name="f14" fmla="*/ f3 1 63"/>
                    <a:gd name="f15" fmla="*/ f4 1 8"/>
                    <a:gd name="f16" fmla="+- f7 0 f5"/>
                    <a:gd name="f17" fmla="+- f6 0 f5"/>
                    <a:gd name="f18" fmla="*/ f13 f0 1"/>
                    <a:gd name="f19" fmla="*/ f16 1 8"/>
                    <a:gd name="f20" fmla="*/ f17 1 63"/>
                    <a:gd name="f21" fmla="*/ 5 f17 1"/>
                    <a:gd name="f22" fmla="*/ 7 f16 1"/>
                    <a:gd name="f23" fmla="*/ 63 f17 1"/>
                    <a:gd name="f24" fmla="*/ f18 1 f2"/>
                    <a:gd name="f25" fmla="*/ f21 1 63"/>
                    <a:gd name="f26" fmla="*/ f22 1 8"/>
                    <a:gd name="f27" fmla="*/ f23 1 63"/>
                    <a:gd name="f28" fmla="*/ 0 1 f20"/>
                    <a:gd name="f29" fmla="*/ f6 1 f20"/>
                    <a:gd name="f30" fmla="*/ 0 1 f19"/>
                    <a:gd name="f31" fmla="*/ f7 1 f19"/>
                    <a:gd name="f32" fmla="+- f24 0 f1"/>
                    <a:gd name="f33" fmla="*/ f25 1 f20"/>
                    <a:gd name="f34" fmla="*/ f26 1 f19"/>
                    <a:gd name="f35" fmla="*/ f27 1 f20"/>
                    <a:gd name="f36" fmla="*/ f28 f14 1"/>
                    <a:gd name="f37" fmla="*/ f29 f14 1"/>
                    <a:gd name="f38" fmla="*/ f31 f15 1"/>
                    <a:gd name="f39" fmla="*/ f30 f15 1"/>
                    <a:gd name="f40" fmla="*/ f33 f14 1"/>
                    <a:gd name="f41" fmla="*/ f34 f15 1"/>
                    <a:gd name="f42" fmla="*/ f35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0" y="f41"/>
                    </a:cxn>
                    <a:cxn ang="f32">
                      <a:pos x="f40" y="f41"/>
                    </a:cxn>
                    <a:cxn ang="f32">
                      <a:pos x="f42" y="f41"/>
                    </a:cxn>
                    <a:cxn ang="f32">
                      <a:pos x="f40" y="f41"/>
                    </a:cxn>
                  </a:cxnLst>
                  <a:rect l="f36" t="f39" r="f37" b="f38"/>
                  <a:pathLst>
                    <a:path w="63" h="8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7"/>
                        <a:pt x="f11" y="f12"/>
                        <a:pt x="f6" y="f9"/>
                      </a:cubicBezTo>
                      <a:cubicBezTo>
                        <a:pt x="f10" y="f7"/>
                        <a:pt x="f5" y="f5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</p:grpSp>
        </p:grpSp>
        <p:grpSp>
          <p:nvGrpSpPr>
            <p:cNvPr id="156" name="Group 615">
              <a:extLst>
                <a:ext uri="{FF2B5EF4-FFF2-40B4-BE49-F238E27FC236}">
                  <a16:creationId xmlns:a16="http://schemas.microsoft.com/office/drawing/2014/main" id="{E11466E9-C508-4197-AA0F-99465F311123}"/>
                </a:ext>
              </a:extLst>
            </p:cNvPr>
            <p:cNvGrpSpPr/>
            <p:nvPr/>
          </p:nvGrpSpPr>
          <p:grpSpPr>
            <a:xfrm>
              <a:off x="2444136" y="2091899"/>
              <a:ext cx="5294393" cy="4114810"/>
              <a:chOff x="2444136" y="2091899"/>
              <a:chExt cx="5294393" cy="4114810"/>
            </a:xfrm>
          </p:grpSpPr>
          <p:grpSp>
            <p:nvGrpSpPr>
              <p:cNvPr id="157" name="Group 616">
                <a:extLst>
                  <a:ext uri="{FF2B5EF4-FFF2-40B4-BE49-F238E27FC236}">
                    <a16:creationId xmlns:a16="http://schemas.microsoft.com/office/drawing/2014/main" id="{8E18F0B3-BBE8-4B5D-8BD9-F99C736E1D46}"/>
                  </a:ext>
                </a:extLst>
              </p:cNvPr>
              <p:cNvGrpSpPr/>
              <p:nvPr/>
            </p:nvGrpSpPr>
            <p:grpSpPr>
              <a:xfrm>
                <a:off x="2444136" y="6130421"/>
                <a:ext cx="5294393" cy="54864"/>
                <a:chOff x="2444136" y="6130421"/>
                <a:chExt cx="5294393" cy="54864"/>
              </a:xfrm>
            </p:grpSpPr>
            <p:sp>
              <p:nvSpPr>
                <p:cNvPr id="158" name="Freeform 692">
                  <a:extLst>
                    <a:ext uri="{FF2B5EF4-FFF2-40B4-BE49-F238E27FC236}">
                      <a16:creationId xmlns:a16="http://schemas.microsoft.com/office/drawing/2014/main" id="{92109ACC-2511-46B7-A6C2-C6A135FAB0CB}"/>
                    </a:ext>
                  </a:extLst>
                </p:cNvPr>
                <p:cNvSpPr/>
                <p:nvPr/>
              </p:nvSpPr>
              <p:spPr>
                <a:xfrm rot="10799991">
                  <a:off x="2444136" y="6171569"/>
                  <a:ext cx="31811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7"/>
                    <a:gd name="f7" fmla="val 6"/>
                    <a:gd name="f8" fmla="val 30"/>
                    <a:gd name="f9" fmla="val 3"/>
                    <a:gd name="f10" fmla="val 60"/>
                    <a:gd name="f11" fmla="val 2"/>
                    <a:gd name="f12" fmla="val 26"/>
                    <a:gd name="f13" fmla="val 1"/>
                    <a:gd name="f14" fmla="val 39"/>
                    <a:gd name="f15" fmla="val 8"/>
                    <a:gd name="f16" fmla="+- 0 0 -90"/>
                    <a:gd name="f17" fmla="*/ f3 1 67"/>
                    <a:gd name="f18" fmla="*/ f4 1 6"/>
                    <a:gd name="f19" fmla="+- f7 0 f5"/>
                    <a:gd name="f20" fmla="+- f6 0 f5"/>
                    <a:gd name="f21" fmla="*/ f16 f0 1"/>
                    <a:gd name="f22" fmla="*/ f19 1 6"/>
                    <a:gd name="f23" fmla="*/ f20 1 67"/>
                    <a:gd name="f24" fmla="*/ 30 f20 1"/>
                    <a:gd name="f25" fmla="*/ 6 f19 1"/>
                    <a:gd name="f26" fmla="*/ 67 f20 1"/>
                    <a:gd name="f27" fmla="*/ 3 f19 1"/>
                    <a:gd name="f28" fmla="*/ 39 f20 1"/>
                    <a:gd name="f29" fmla="*/ 0 f19 1"/>
                    <a:gd name="f30" fmla="*/ f21 1 f2"/>
                    <a:gd name="f31" fmla="*/ f24 1 67"/>
                    <a:gd name="f32" fmla="*/ f25 1 6"/>
                    <a:gd name="f33" fmla="*/ f26 1 67"/>
                    <a:gd name="f34" fmla="*/ f27 1 6"/>
                    <a:gd name="f35" fmla="*/ f28 1 67"/>
                    <a:gd name="f36" fmla="*/ f29 1 6"/>
                    <a:gd name="f37" fmla="*/ 0 1 f23"/>
                    <a:gd name="f38" fmla="*/ f6 1 f23"/>
                    <a:gd name="f39" fmla="*/ 0 1 f22"/>
                    <a:gd name="f40" fmla="*/ f7 1 f22"/>
                    <a:gd name="f41" fmla="+- f30 0 f1"/>
                    <a:gd name="f42" fmla="*/ f31 1 f23"/>
                    <a:gd name="f43" fmla="*/ f32 1 f22"/>
                    <a:gd name="f44" fmla="*/ f33 1 f23"/>
                    <a:gd name="f45" fmla="*/ f34 1 f22"/>
                    <a:gd name="f46" fmla="*/ f35 1 f23"/>
                    <a:gd name="f47" fmla="*/ f36 1 f22"/>
                    <a:gd name="f48" fmla="*/ f37 f17 1"/>
                    <a:gd name="f49" fmla="*/ f38 f17 1"/>
                    <a:gd name="f50" fmla="*/ f40 f18 1"/>
                    <a:gd name="f51" fmla="*/ f39 f18 1"/>
                    <a:gd name="f52" fmla="*/ f42 f17 1"/>
                    <a:gd name="f53" fmla="*/ f43 f18 1"/>
                    <a:gd name="f54" fmla="*/ f44 f17 1"/>
                    <a:gd name="f55" fmla="*/ f45 f18 1"/>
                    <a:gd name="f56" fmla="*/ f46 f17 1"/>
                    <a:gd name="f57" fmla="*/ f47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1">
                      <a:pos x="f52" y="f53"/>
                    </a:cxn>
                    <a:cxn ang="f41">
                      <a:pos x="f52" y="f53"/>
                    </a:cxn>
                    <a:cxn ang="f41">
                      <a:pos x="f54" y="f55"/>
                    </a:cxn>
                    <a:cxn ang="f41">
                      <a:pos x="f56" y="f57"/>
                    </a:cxn>
                    <a:cxn ang="f41">
                      <a:pos x="f52" y="f53"/>
                    </a:cxn>
                  </a:cxnLst>
                  <a:rect l="f48" t="f51" r="f49" b="f50"/>
                  <a:pathLst>
                    <a:path w="67" h="6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9"/>
                      </a:lnTo>
                      <a:cubicBezTo>
                        <a:pt x="f10" y="f11"/>
                        <a:pt x="f12" y="f13"/>
                        <a:pt x="f14" y="f5"/>
                      </a:cubicBezTo>
                      <a:cubicBezTo>
                        <a:pt x="f5" y="f13"/>
                        <a:pt x="f15" y="f9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59" name="Freeform 693">
                  <a:extLst>
                    <a:ext uri="{FF2B5EF4-FFF2-40B4-BE49-F238E27FC236}">
                      <a16:creationId xmlns:a16="http://schemas.microsoft.com/office/drawing/2014/main" id="{3EAA9932-4FF4-4FB5-B580-C9AF9CB7DC3A}"/>
                    </a:ext>
                  </a:extLst>
                </p:cNvPr>
                <p:cNvSpPr/>
                <p:nvPr/>
              </p:nvSpPr>
              <p:spPr>
                <a:xfrm rot="10799991">
                  <a:off x="2469593" y="6168396"/>
                  <a:ext cx="9546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0"/>
                    <a:gd name="f7" fmla="val 2"/>
                    <a:gd name="f8" fmla="val 1"/>
                    <a:gd name="f9" fmla="val 16"/>
                    <a:gd name="f10" fmla="val 11"/>
                    <a:gd name="f11" fmla="+- 0 0 -90"/>
                    <a:gd name="f12" fmla="*/ f3 1 20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20"/>
                    <a:gd name="f19" fmla="*/ 0 f15 1"/>
                    <a:gd name="f20" fmla="*/ 2 f14 1"/>
                    <a:gd name="f21" fmla="*/ 20 f15 1"/>
                    <a:gd name="f22" fmla="*/ 1 f14 1"/>
                    <a:gd name="f23" fmla="*/ f16 1 f2"/>
                    <a:gd name="f24" fmla="*/ f19 1 20"/>
                    <a:gd name="f25" fmla="*/ f20 1 2"/>
                    <a:gd name="f26" fmla="*/ f21 1 20"/>
                    <a:gd name="f27" fmla="*/ f22 1 2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20" h="2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8"/>
                      </a:lnTo>
                      <a:cubicBezTo>
                        <a:pt x="f9" y="f5"/>
                        <a:pt x="f10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60" name="Freeform 694">
                  <a:extLst>
                    <a:ext uri="{FF2B5EF4-FFF2-40B4-BE49-F238E27FC236}">
                      <a16:creationId xmlns:a16="http://schemas.microsoft.com/office/drawing/2014/main" id="{0E6F58BB-30C3-472F-8BEC-35A554CBD718}"/>
                    </a:ext>
                  </a:extLst>
                </p:cNvPr>
                <p:cNvSpPr/>
                <p:nvPr/>
              </p:nvSpPr>
              <p:spPr>
                <a:xfrm rot="10799991">
                  <a:off x="2449722" y="6165222"/>
                  <a:ext cx="19879" cy="527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1"/>
                    <a:gd name="f7" fmla="val 6"/>
                    <a:gd name="f8" fmla="val 2"/>
                    <a:gd name="f9" fmla="val 5"/>
                    <a:gd name="f10" fmla="val 3"/>
                    <a:gd name="f11" fmla="val 19"/>
                    <a:gd name="f12" fmla="val 1"/>
                    <a:gd name="f13" fmla="val 15"/>
                    <a:gd name="f14" fmla="val 23"/>
                    <a:gd name="f15" fmla="+- 0 0 -90"/>
                    <a:gd name="f16" fmla="*/ f3 1 41"/>
                    <a:gd name="f17" fmla="*/ f4 1 6"/>
                    <a:gd name="f18" fmla="+- f7 0 f5"/>
                    <a:gd name="f19" fmla="+- f6 0 f5"/>
                    <a:gd name="f20" fmla="*/ f15 f0 1"/>
                    <a:gd name="f21" fmla="*/ f18 1 6"/>
                    <a:gd name="f22" fmla="*/ f19 1 41"/>
                    <a:gd name="f23" fmla="*/ 41 f19 1"/>
                    <a:gd name="f24" fmla="*/ 0 f18 1"/>
                    <a:gd name="f25" fmla="*/ 0 f19 1"/>
                    <a:gd name="f26" fmla="*/ 2 f18 1"/>
                    <a:gd name="f27" fmla="*/ 19 f19 1"/>
                    <a:gd name="f28" fmla="*/ 1 f18 1"/>
                    <a:gd name="f29" fmla="*/ f20 1 f2"/>
                    <a:gd name="f30" fmla="*/ f23 1 41"/>
                    <a:gd name="f31" fmla="*/ f24 1 6"/>
                    <a:gd name="f32" fmla="*/ f25 1 41"/>
                    <a:gd name="f33" fmla="*/ f26 1 6"/>
                    <a:gd name="f34" fmla="*/ f27 1 41"/>
                    <a:gd name="f35" fmla="*/ f28 1 6"/>
                    <a:gd name="f36" fmla="*/ 0 1 f22"/>
                    <a:gd name="f37" fmla="*/ f6 1 f22"/>
                    <a:gd name="f38" fmla="*/ 0 1 f21"/>
                    <a:gd name="f39" fmla="*/ f7 1 f21"/>
                    <a:gd name="f40" fmla="+- f29 0 f1"/>
                    <a:gd name="f41" fmla="*/ f30 1 f22"/>
                    <a:gd name="f42" fmla="*/ f31 1 f21"/>
                    <a:gd name="f43" fmla="*/ f32 1 f22"/>
                    <a:gd name="f44" fmla="*/ f33 1 f21"/>
                    <a:gd name="f45" fmla="*/ f34 1 f22"/>
                    <a:gd name="f46" fmla="*/ f35 1 f21"/>
                    <a:gd name="f47" fmla="*/ f36 f16 1"/>
                    <a:gd name="f48" fmla="*/ f37 f16 1"/>
                    <a:gd name="f49" fmla="*/ f39 f17 1"/>
                    <a:gd name="f50" fmla="*/ f38 f17 1"/>
                    <a:gd name="f51" fmla="*/ f41 f16 1"/>
                    <a:gd name="f52" fmla="*/ f42 f17 1"/>
                    <a:gd name="f53" fmla="*/ f43 f16 1"/>
                    <a:gd name="f54" fmla="*/ f44 f17 1"/>
                    <a:gd name="f55" fmla="*/ f45 f16 1"/>
                    <a:gd name="f56" fmla="*/ f46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0">
                      <a:pos x="f51" y="f52"/>
                    </a:cxn>
                    <a:cxn ang="f40">
                      <a:pos x="f51" y="f52"/>
                    </a:cxn>
                    <a:cxn ang="f40">
                      <a:pos x="f53" y="f54"/>
                    </a:cxn>
                    <a:cxn ang="f40">
                      <a:pos x="f55" y="f56"/>
                    </a:cxn>
                    <a:cxn ang="f40">
                      <a:pos x="f51" y="f52"/>
                    </a:cxn>
                  </a:cxnLst>
                  <a:rect l="f47" t="f50" r="f48" b="f49"/>
                  <a:pathLst>
                    <a:path w="41" h="6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8"/>
                      </a:lnTo>
                      <a:cubicBezTo>
                        <a:pt x="f9" y="f10"/>
                        <a:pt x="f7" y="f7"/>
                        <a:pt x="f11" y="f12"/>
                      </a:cubicBezTo>
                      <a:cubicBezTo>
                        <a:pt x="f13" y="f10"/>
                        <a:pt x="f14" y="f12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61" name="Freeform 15">
                  <a:extLst>
                    <a:ext uri="{FF2B5EF4-FFF2-40B4-BE49-F238E27FC236}">
                      <a16:creationId xmlns:a16="http://schemas.microsoft.com/office/drawing/2014/main" id="{24B69038-9609-4F37-91D7-D94288DD52C4}"/>
                    </a:ext>
                  </a:extLst>
                </p:cNvPr>
                <p:cNvSpPr/>
                <p:nvPr/>
              </p:nvSpPr>
              <p:spPr>
                <a:xfrm rot="10799991">
                  <a:off x="2553096" y="6170508"/>
                  <a:ext cx="21470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5"/>
                    <a:gd name="f7" fmla="val 6"/>
                    <a:gd name="f8" fmla="val 2"/>
                    <a:gd name="f9" fmla="val 1"/>
                    <a:gd name="f10" fmla="val 15"/>
                    <a:gd name="f11" fmla="val 4"/>
                    <a:gd name="f12" fmla="val 18"/>
                    <a:gd name="f13" fmla="val 31"/>
                    <a:gd name="f14" fmla="val 3"/>
                    <a:gd name="f15" fmla="+- 0 0 -90"/>
                    <a:gd name="f16" fmla="*/ f3 1 45"/>
                    <a:gd name="f17" fmla="*/ f4 1 6"/>
                    <a:gd name="f18" fmla="+- f7 0 f5"/>
                    <a:gd name="f19" fmla="+- f6 0 f5"/>
                    <a:gd name="f20" fmla="*/ f15 f0 1"/>
                    <a:gd name="f21" fmla="*/ f18 1 6"/>
                    <a:gd name="f22" fmla="*/ f19 1 45"/>
                    <a:gd name="f23" fmla="*/ 2 f19 1"/>
                    <a:gd name="f24" fmla="*/ 0 f18 1"/>
                    <a:gd name="f25" fmla="*/ 18 f19 1"/>
                    <a:gd name="f26" fmla="*/ 6 f18 1"/>
                    <a:gd name="f27" fmla="*/ 45 f19 1"/>
                    <a:gd name="f28" fmla="*/ 4 f18 1"/>
                    <a:gd name="f29" fmla="*/ f20 1 f2"/>
                    <a:gd name="f30" fmla="*/ f23 1 45"/>
                    <a:gd name="f31" fmla="*/ f24 1 6"/>
                    <a:gd name="f32" fmla="*/ f25 1 45"/>
                    <a:gd name="f33" fmla="*/ f26 1 6"/>
                    <a:gd name="f34" fmla="*/ f27 1 45"/>
                    <a:gd name="f35" fmla="*/ f28 1 6"/>
                    <a:gd name="f36" fmla="*/ 0 1 f22"/>
                    <a:gd name="f37" fmla="*/ f6 1 f22"/>
                    <a:gd name="f38" fmla="*/ 0 1 f21"/>
                    <a:gd name="f39" fmla="*/ f7 1 f21"/>
                    <a:gd name="f40" fmla="+- f29 0 f1"/>
                    <a:gd name="f41" fmla="*/ f30 1 f22"/>
                    <a:gd name="f42" fmla="*/ f31 1 f21"/>
                    <a:gd name="f43" fmla="*/ f32 1 f22"/>
                    <a:gd name="f44" fmla="*/ f33 1 f21"/>
                    <a:gd name="f45" fmla="*/ f34 1 f22"/>
                    <a:gd name="f46" fmla="*/ f35 1 f21"/>
                    <a:gd name="f47" fmla="*/ f36 f16 1"/>
                    <a:gd name="f48" fmla="*/ f37 f16 1"/>
                    <a:gd name="f49" fmla="*/ f39 f17 1"/>
                    <a:gd name="f50" fmla="*/ f38 f17 1"/>
                    <a:gd name="f51" fmla="*/ f41 f16 1"/>
                    <a:gd name="f52" fmla="*/ f42 f17 1"/>
                    <a:gd name="f53" fmla="*/ f43 f16 1"/>
                    <a:gd name="f54" fmla="*/ f44 f17 1"/>
                    <a:gd name="f55" fmla="*/ f45 f16 1"/>
                    <a:gd name="f56" fmla="*/ f46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0">
                      <a:pos x="f51" y="f52"/>
                    </a:cxn>
                    <a:cxn ang="f40">
                      <a:pos x="f51" y="f52"/>
                    </a:cxn>
                    <a:cxn ang="f40">
                      <a:pos x="f53" y="f54"/>
                    </a:cxn>
                    <a:cxn ang="f40">
                      <a:pos x="f55" y="f56"/>
                    </a:cxn>
                    <a:cxn ang="f40">
                      <a:pos x="f51" y="f52"/>
                    </a:cxn>
                  </a:cxnLst>
                  <a:rect l="f47" t="f50" r="f48" b="f49"/>
                  <a:pathLst>
                    <a:path w="45" h="6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5" y="f9"/>
                        <a:pt x="f10" y="f11"/>
                        <a:pt x="f12" y="f7"/>
                      </a:cubicBezTo>
                      <a:lnTo>
                        <a:pt x="f6" y="f11"/>
                      </a:lnTo>
                      <a:cubicBezTo>
                        <a:pt x="f13" y="f14"/>
                        <a:pt x="f11" y="f8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62" name="Freeform 16">
                  <a:extLst>
                    <a:ext uri="{FF2B5EF4-FFF2-40B4-BE49-F238E27FC236}">
                      <a16:creationId xmlns:a16="http://schemas.microsoft.com/office/drawing/2014/main" id="{29B9FD7F-C5CA-425E-A207-12EF2BAA404A}"/>
                    </a:ext>
                  </a:extLst>
                </p:cNvPr>
                <p:cNvSpPr/>
                <p:nvPr/>
              </p:nvSpPr>
              <p:spPr>
                <a:xfrm rot="10799991">
                  <a:off x="2565010" y="6168386"/>
                  <a:ext cx="20674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4"/>
                    <a:gd name="f7" fmla="val 3"/>
                    <a:gd name="f8" fmla="val 42"/>
                    <a:gd name="f9" fmla="val 37"/>
                    <a:gd name="f10" fmla="val 2"/>
                    <a:gd name="f11" fmla="+- 0 0 -90"/>
                    <a:gd name="f12" fmla="*/ f3 1 44"/>
                    <a:gd name="f13" fmla="*/ f4 1 3"/>
                    <a:gd name="f14" fmla="+- f7 0 f5"/>
                    <a:gd name="f15" fmla="+- f6 0 f5"/>
                    <a:gd name="f16" fmla="*/ f11 f0 1"/>
                    <a:gd name="f17" fmla="*/ f14 1 3"/>
                    <a:gd name="f18" fmla="*/ f15 1 44"/>
                    <a:gd name="f19" fmla="*/ 42 f15 1"/>
                    <a:gd name="f20" fmla="*/ 0 f14 1"/>
                    <a:gd name="f21" fmla="*/ 0 f15 1"/>
                    <a:gd name="f22" fmla="*/ 3 f14 1"/>
                    <a:gd name="f23" fmla="*/ f16 1 f2"/>
                    <a:gd name="f24" fmla="*/ f19 1 44"/>
                    <a:gd name="f25" fmla="*/ f20 1 3"/>
                    <a:gd name="f26" fmla="*/ f21 1 44"/>
                    <a:gd name="f27" fmla="*/ f22 1 3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44" h="3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5" y="f7"/>
                      </a:lnTo>
                      <a:cubicBezTo>
                        <a:pt x="f9" y="f7"/>
                        <a:pt x="f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63" name="Freeform 17">
                  <a:extLst>
                    <a:ext uri="{FF2B5EF4-FFF2-40B4-BE49-F238E27FC236}">
                      <a16:creationId xmlns:a16="http://schemas.microsoft.com/office/drawing/2014/main" id="{B335CAB5-3B49-4302-9DDE-0EA06DF90FFC}"/>
                    </a:ext>
                  </a:extLst>
                </p:cNvPr>
                <p:cNvSpPr/>
                <p:nvPr/>
              </p:nvSpPr>
              <p:spPr>
                <a:xfrm rot="10799991">
                  <a:off x="2449714" y="6162068"/>
                  <a:ext cx="38962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2"/>
                    <a:gd name="f7" fmla="val 5"/>
                    <a:gd name="f8" fmla="val 14"/>
                    <a:gd name="f9" fmla="+- 0 0 -90"/>
                    <a:gd name="f10" fmla="*/ f3 1 82"/>
                    <a:gd name="f11" fmla="*/ f4 1 5"/>
                    <a:gd name="f12" fmla="+- f7 0 f5"/>
                    <a:gd name="f13" fmla="+- f6 0 f5"/>
                    <a:gd name="f14" fmla="*/ f9 f0 1"/>
                    <a:gd name="f15" fmla="*/ f12 1 5"/>
                    <a:gd name="f16" fmla="*/ f13 1 82"/>
                    <a:gd name="f17" fmla="*/ 14 f13 1"/>
                    <a:gd name="f18" fmla="*/ 5 f12 1"/>
                    <a:gd name="f19" fmla="*/ 82 f13 1"/>
                    <a:gd name="f20" fmla="*/ 0 f12 1"/>
                    <a:gd name="f21" fmla="*/ 0 f13 1"/>
                    <a:gd name="f22" fmla="*/ f14 1 f2"/>
                    <a:gd name="f23" fmla="*/ f17 1 82"/>
                    <a:gd name="f24" fmla="*/ f18 1 5"/>
                    <a:gd name="f25" fmla="*/ f19 1 82"/>
                    <a:gd name="f26" fmla="*/ f20 1 5"/>
                    <a:gd name="f27" fmla="*/ f21 1 82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5"/>
                    <a:gd name="f37" fmla="*/ f27 1 f16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1 1"/>
                    <a:gd name="f46" fmla="*/ f37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5"/>
                    </a:cxn>
                    <a:cxn ang="f32">
                      <a:pos x="f46" y="f43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82" h="5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5"/>
                      </a:lnTo>
                      <a:lnTo>
                        <a:pt x="f5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64" name="Freeform 18">
                  <a:extLst>
                    <a:ext uri="{FF2B5EF4-FFF2-40B4-BE49-F238E27FC236}">
                      <a16:creationId xmlns:a16="http://schemas.microsoft.com/office/drawing/2014/main" id="{72FA1EA0-9434-40A5-B435-E4B29DC729C0}"/>
                    </a:ext>
                  </a:extLst>
                </p:cNvPr>
                <p:cNvSpPr/>
                <p:nvPr/>
              </p:nvSpPr>
              <p:spPr>
                <a:xfrm rot="10799991">
                  <a:off x="2638180" y="6173672"/>
                  <a:ext cx="19879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2"/>
                    <a:gd name="f7" fmla="val 5"/>
                    <a:gd name="f8" fmla="val 19"/>
                    <a:gd name="f9" fmla="val 4"/>
                    <a:gd name="f10" fmla="+- 0 0 -90"/>
                    <a:gd name="f11" fmla="*/ f3 1 42"/>
                    <a:gd name="f12" fmla="*/ f4 1 5"/>
                    <a:gd name="f13" fmla="+- f7 0 f5"/>
                    <a:gd name="f14" fmla="+- f6 0 f5"/>
                    <a:gd name="f15" fmla="*/ f10 f0 1"/>
                    <a:gd name="f16" fmla="*/ f13 1 5"/>
                    <a:gd name="f17" fmla="*/ f14 1 42"/>
                    <a:gd name="f18" fmla="*/ 19 f14 1"/>
                    <a:gd name="f19" fmla="*/ 4 f13 1"/>
                    <a:gd name="f20" fmla="*/ 42 f14 1"/>
                    <a:gd name="f21" fmla="*/ 0 f13 1"/>
                    <a:gd name="f22" fmla="*/ 0 f14 1"/>
                    <a:gd name="f23" fmla="*/ 5 f13 1"/>
                    <a:gd name="f24" fmla="*/ f15 1 f2"/>
                    <a:gd name="f25" fmla="*/ f18 1 42"/>
                    <a:gd name="f26" fmla="*/ f19 1 5"/>
                    <a:gd name="f27" fmla="*/ f20 1 42"/>
                    <a:gd name="f28" fmla="*/ f21 1 5"/>
                    <a:gd name="f29" fmla="*/ f22 1 42"/>
                    <a:gd name="f30" fmla="*/ f23 1 5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42" h="5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6" y="f5"/>
                      </a:lnTo>
                      <a:lnTo>
                        <a:pt x="f5" y="f7"/>
                      </a:lnTo>
                      <a:lnTo>
                        <a:pt x="f8" y="f9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65" name="Freeform 19">
                  <a:extLst>
                    <a:ext uri="{FF2B5EF4-FFF2-40B4-BE49-F238E27FC236}">
                      <a16:creationId xmlns:a16="http://schemas.microsoft.com/office/drawing/2014/main" id="{F04E8BAC-AA4B-452A-870B-6B0A3D89A1AB}"/>
                    </a:ext>
                  </a:extLst>
                </p:cNvPr>
                <p:cNvSpPr/>
                <p:nvPr/>
              </p:nvSpPr>
              <p:spPr>
                <a:xfrm rot="10799991">
                  <a:off x="2691454" y="6174733"/>
                  <a:ext cx="46122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98"/>
                    <a:gd name="f7" fmla="val 6"/>
                    <a:gd name="f8" fmla="val 81"/>
                    <a:gd name="f9" fmla="val 3"/>
                    <a:gd name="f10" fmla="val 57"/>
                    <a:gd name="f11" fmla="val 1"/>
                    <a:gd name="f12" fmla="val 75"/>
                    <a:gd name="f13" fmla="val 47"/>
                    <a:gd name="f14" fmla="val 22"/>
                    <a:gd name="f15" fmla="val 2"/>
                    <a:gd name="f16" fmla="val 5"/>
                    <a:gd name="f17" fmla="val 24"/>
                    <a:gd name="f18" fmla="val 49"/>
                    <a:gd name="f19" fmla="val 4"/>
                    <a:gd name="f20" fmla="+- 0 0 -90"/>
                    <a:gd name="f21" fmla="*/ f3 1 98"/>
                    <a:gd name="f22" fmla="*/ f4 1 6"/>
                    <a:gd name="f23" fmla="+- f7 0 f5"/>
                    <a:gd name="f24" fmla="+- f6 0 f5"/>
                    <a:gd name="f25" fmla="*/ f20 f0 1"/>
                    <a:gd name="f26" fmla="*/ f23 1 6"/>
                    <a:gd name="f27" fmla="*/ f24 1 98"/>
                    <a:gd name="f28" fmla="*/ 81 f24 1"/>
                    <a:gd name="f29" fmla="*/ 6 f23 1"/>
                    <a:gd name="f30" fmla="*/ 75 f24 1"/>
                    <a:gd name="f31" fmla="*/ 0 f23 1"/>
                    <a:gd name="f32" fmla="*/ 0 f24 1"/>
                    <a:gd name="f33" fmla="*/ 5 f23 1"/>
                    <a:gd name="f34" fmla="*/ f25 1 f2"/>
                    <a:gd name="f35" fmla="*/ f28 1 98"/>
                    <a:gd name="f36" fmla="*/ f29 1 6"/>
                    <a:gd name="f37" fmla="*/ f30 1 98"/>
                    <a:gd name="f38" fmla="*/ f31 1 6"/>
                    <a:gd name="f39" fmla="*/ f32 1 98"/>
                    <a:gd name="f40" fmla="*/ f33 1 6"/>
                    <a:gd name="f41" fmla="*/ 0 1 f27"/>
                    <a:gd name="f42" fmla="*/ f6 1 f27"/>
                    <a:gd name="f43" fmla="*/ 0 1 f26"/>
                    <a:gd name="f44" fmla="*/ f7 1 f26"/>
                    <a:gd name="f45" fmla="+- f34 0 f1"/>
                    <a:gd name="f46" fmla="*/ f35 1 f27"/>
                    <a:gd name="f47" fmla="*/ f36 1 f26"/>
                    <a:gd name="f48" fmla="*/ f37 1 f27"/>
                    <a:gd name="f49" fmla="*/ f38 1 f26"/>
                    <a:gd name="f50" fmla="*/ f39 1 f27"/>
                    <a:gd name="f51" fmla="*/ f40 1 f26"/>
                    <a:gd name="f52" fmla="*/ f41 f21 1"/>
                    <a:gd name="f53" fmla="*/ f42 f21 1"/>
                    <a:gd name="f54" fmla="*/ f44 f22 1"/>
                    <a:gd name="f55" fmla="*/ f43 f22 1"/>
                    <a:gd name="f56" fmla="*/ f46 f21 1"/>
                    <a:gd name="f57" fmla="*/ f47 f22 1"/>
                    <a:gd name="f58" fmla="*/ f48 f21 1"/>
                    <a:gd name="f59" fmla="*/ f49 f22 1"/>
                    <a:gd name="f60" fmla="*/ f50 f21 1"/>
                    <a:gd name="f61" fmla="*/ f51 f2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5">
                      <a:pos x="f56" y="f57"/>
                    </a:cxn>
                    <a:cxn ang="f45">
                      <a:pos x="f56" y="f57"/>
                    </a:cxn>
                    <a:cxn ang="f45">
                      <a:pos x="f58" y="f59"/>
                    </a:cxn>
                    <a:cxn ang="f45">
                      <a:pos x="f60" y="f61"/>
                    </a:cxn>
                    <a:cxn ang="f45">
                      <a:pos x="f56" y="f57"/>
                    </a:cxn>
                  </a:cxnLst>
                  <a:rect l="f52" t="f55" r="f53" b="f54"/>
                  <a:pathLst>
                    <a:path w="98" h="6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6" y="f9"/>
                        <a:pt x="f10" y="f11"/>
                        <a:pt x="f12" y="f5"/>
                      </a:cubicBezTo>
                      <a:cubicBezTo>
                        <a:pt x="f13" y="f5"/>
                        <a:pt x="f14" y="f15"/>
                        <a:pt x="f5" y="f16"/>
                      </a:cubicBezTo>
                      <a:cubicBezTo>
                        <a:pt x="f17" y="f9"/>
                        <a:pt x="f18" y="f19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66" name="Freeform 20">
                  <a:extLst>
                    <a:ext uri="{FF2B5EF4-FFF2-40B4-BE49-F238E27FC236}">
                      <a16:creationId xmlns:a16="http://schemas.microsoft.com/office/drawing/2014/main" id="{84EA9900-DF94-49DA-9830-60F1AC264E88}"/>
                    </a:ext>
                  </a:extLst>
                </p:cNvPr>
                <p:cNvSpPr/>
                <p:nvPr/>
              </p:nvSpPr>
              <p:spPr>
                <a:xfrm rot="10799991">
                  <a:off x="2737576" y="6172620"/>
                  <a:ext cx="17492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6"/>
                    <a:gd name="f7" fmla="val 3"/>
                    <a:gd name="f8" fmla="val 11"/>
                    <a:gd name="f9" fmla="val 2"/>
                    <a:gd name="f10" fmla="val 23"/>
                    <a:gd name="f11" fmla="val 1"/>
                    <a:gd name="f12" fmla="val 24"/>
                    <a:gd name="f13" fmla="val 12"/>
                    <a:gd name="f14" fmla="+- 0 0 -90"/>
                    <a:gd name="f15" fmla="*/ f3 1 36"/>
                    <a:gd name="f16" fmla="*/ f4 1 3"/>
                    <a:gd name="f17" fmla="+- f7 0 f5"/>
                    <a:gd name="f18" fmla="+- f6 0 f5"/>
                    <a:gd name="f19" fmla="*/ f14 f0 1"/>
                    <a:gd name="f20" fmla="*/ f17 1 3"/>
                    <a:gd name="f21" fmla="*/ f18 1 36"/>
                    <a:gd name="f22" fmla="*/ 0 f18 1"/>
                    <a:gd name="f23" fmla="*/ 3 f17 1"/>
                    <a:gd name="f24" fmla="*/ 36 f18 1"/>
                    <a:gd name="f25" fmla="*/ 0 f17 1"/>
                    <a:gd name="f26" fmla="*/ f19 1 f2"/>
                    <a:gd name="f27" fmla="*/ f22 1 36"/>
                    <a:gd name="f28" fmla="*/ f23 1 3"/>
                    <a:gd name="f29" fmla="*/ f24 1 36"/>
                    <a:gd name="f30" fmla="*/ f25 1 3"/>
                    <a:gd name="f31" fmla="*/ 0 1 f21"/>
                    <a:gd name="f32" fmla="*/ f6 1 f21"/>
                    <a:gd name="f33" fmla="*/ 0 1 f20"/>
                    <a:gd name="f34" fmla="*/ f7 1 f20"/>
                    <a:gd name="f35" fmla="+- f26 0 f1"/>
                    <a:gd name="f36" fmla="*/ f27 1 f21"/>
                    <a:gd name="f37" fmla="*/ f28 1 f20"/>
                    <a:gd name="f38" fmla="*/ f29 1 f21"/>
                    <a:gd name="f39" fmla="*/ f30 1 f20"/>
                    <a:gd name="f40" fmla="*/ f31 f15 1"/>
                    <a:gd name="f41" fmla="*/ f32 f15 1"/>
                    <a:gd name="f42" fmla="*/ f34 f16 1"/>
                    <a:gd name="f43" fmla="*/ f33 f16 1"/>
                    <a:gd name="f44" fmla="*/ f36 f15 1"/>
                    <a:gd name="f45" fmla="*/ f37 f16 1"/>
                    <a:gd name="f46" fmla="*/ f38 f15 1"/>
                    <a:gd name="f47" fmla="*/ f39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4" y="f45"/>
                    </a:cxn>
                    <a:cxn ang="f35">
                      <a:pos x="f44" y="f45"/>
                    </a:cxn>
                    <a:cxn ang="f35">
                      <a:pos x="f46" y="f47"/>
                    </a:cxn>
                    <a:cxn ang="f35">
                      <a:pos x="f44" y="f45"/>
                    </a:cxn>
                  </a:cxnLst>
                  <a:rect l="f40" t="f43" r="f41" b="f42"/>
                  <a:pathLst>
                    <a:path w="36" h="3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9"/>
                        <a:pt x="f10" y="f11"/>
                        <a:pt x="f6" y="f5"/>
                      </a:cubicBezTo>
                      <a:cubicBezTo>
                        <a:pt x="f12" y="f5"/>
                        <a:pt x="f13" y="f11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67" name="Freeform 21">
                  <a:extLst>
                    <a:ext uri="{FF2B5EF4-FFF2-40B4-BE49-F238E27FC236}">
                      <a16:creationId xmlns:a16="http://schemas.microsoft.com/office/drawing/2014/main" id="{DCEDED61-F201-469D-8C9F-DFFBEA1B0C93}"/>
                    </a:ext>
                  </a:extLst>
                </p:cNvPr>
                <p:cNvSpPr/>
                <p:nvPr/>
              </p:nvSpPr>
              <p:spPr>
                <a:xfrm rot="10799991">
                  <a:off x="2619893" y="6168405"/>
                  <a:ext cx="15105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2"/>
                    <a:gd name="f7" fmla="val 5"/>
                    <a:gd name="f8" fmla="val 29"/>
                    <a:gd name="f9" fmla="val 4"/>
                    <a:gd name="f10" fmla="val 23"/>
                    <a:gd name="f11" fmla="val 1"/>
                    <a:gd name="f12" fmla="val 16"/>
                    <a:gd name="f13" fmla="+- 0 0 -90"/>
                    <a:gd name="f14" fmla="*/ f3 1 32"/>
                    <a:gd name="f15" fmla="*/ f4 1 5"/>
                    <a:gd name="f16" fmla="+- f7 0 f5"/>
                    <a:gd name="f17" fmla="+- f6 0 f5"/>
                    <a:gd name="f18" fmla="*/ f13 f0 1"/>
                    <a:gd name="f19" fmla="*/ f16 1 5"/>
                    <a:gd name="f20" fmla="*/ f17 1 32"/>
                    <a:gd name="f21" fmla="*/ 32 f17 1"/>
                    <a:gd name="f22" fmla="*/ 5 f16 1"/>
                    <a:gd name="f23" fmla="*/ 0 f17 1"/>
                    <a:gd name="f24" fmla="*/ 0 f16 1"/>
                    <a:gd name="f25" fmla="*/ 16 f17 1"/>
                    <a:gd name="f26" fmla="*/ f18 1 f2"/>
                    <a:gd name="f27" fmla="*/ f21 1 32"/>
                    <a:gd name="f28" fmla="*/ f22 1 5"/>
                    <a:gd name="f29" fmla="*/ f23 1 32"/>
                    <a:gd name="f30" fmla="*/ f24 1 5"/>
                    <a:gd name="f31" fmla="*/ f25 1 32"/>
                    <a:gd name="f32" fmla="*/ 0 1 f20"/>
                    <a:gd name="f33" fmla="*/ f6 1 f20"/>
                    <a:gd name="f34" fmla="*/ 0 1 f19"/>
                    <a:gd name="f35" fmla="*/ f7 1 f19"/>
                    <a:gd name="f36" fmla="+- f26 0 f1"/>
                    <a:gd name="f37" fmla="*/ f27 1 f20"/>
                    <a:gd name="f38" fmla="*/ f28 1 f19"/>
                    <a:gd name="f39" fmla="*/ f29 1 f20"/>
                    <a:gd name="f40" fmla="*/ f30 1 f19"/>
                    <a:gd name="f41" fmla="*/ f31 1 f20"/>
                    <a:gd name="f42" fmla="*/ f32 f14 1"/>
                    <a:gd name="f43" fmla="*/ f33 f14 1"/>
                    <a:gd name="f44" fmla="*/ f35 f15 1"/>
                    <a:gd name="f45" fmla="*/ f34 f15 1"/>
                    <a:gd name="f46" fmla="*/ f37 f14 1"/>
                    <a:gd name="f47" fmla="*/ f38 f15 1"/>
                    <a:gd name="f48" fmla="*/ f39 f14 1"/>
                    <a:gd name="f49" fmla="*/ f40 f15 1"/>
                    <a:gd name="f50" fmla="*/ f41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6">
                      <a:pos x="f46" y="f47"/>
                    </a:cxn>
                    <a:cxn ang="f36">
                      <a:pos x="f46" y="f47"/>
                    </a:cxn>
                    <a:cxn ang="f36">
                      <a:pos x="f48" y="f49"/>
                    </a:cxn>
                    <a:cxn ang="f36">
                      <a:pos x="f50" y="f47"/>
                    </a:cxn>
                    <a:cxn ang="f36">
                      <a:pos x="f46" y="f47"/>
                    </a:cxn>
                  </a:cxnLst>
                  <a:rect l="f42" t="f45" r="f43" b="f44"/>
                  <a:pathLst>
                    <a:path w="32" h="5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10" y="f11"/>
                        <a:pt x="f5" y="f5"/>
                      </a:cubicBezTo>
                      <a:lnTo>
                        <a:pt x="f12" y="f7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68" name="Freeform 22">
                  <a:extLst>
                    <a:ext uri="{FF2B5EF4-FFF2-40B4-BE49-F238E27FC236}">
                      <a16:creationId xmlns:a16="http://schemas.microsoft.com/office/drawing/2014/main" id="{2D05E16C-7F5B-4E75-90D6-E803C4EEC3C3}"/>
                    </a:ext>
                  </a:extLst>
                </p:cNvPr>
                <p:cNvSpPr/>
                <p:nvPr/>
              </p:nvSpPr>
              <p:spPr>
                <a:xfrm rot="10799991">
                  <a:off x="2627043" y="6168396"/>
                  <a:ext cx="17492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6"/>
                    <a:gd name="f7" fmla="val 1"/>
                    <a:gd name="f8" fmla="val 35"/>
                    <a:gd name="f9" fmla="+- 0 0 -90"/>
                    <a:gd name="f10" fmla="*/ f3 1 36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36"/>
                    <a:gd name="f16" fmla="*/ 36 f13 1"/>
                    <a:gd name="f17" fmla="*/ 1 f12 1"/>
                    <a:gd name="f18" fmla="*/ 35 f13 1"/>
                    <a:gd name="f19" fmla="*/ 0 f13 1"/>
                    <a:gd name="f20" fmla="*/ 0 f12 1"/>
                    <a:gd name="f21" fmla="*/ 0 1 f12"/>
                    <a:gd name="f22" fmla="*/ f7 1 f12"/>
                    <a:gd name="f23" fmla="*/ f14 1 f2"/>
                    <a:gd name="f24" fmla="*/ f16 1 36"/>
                    <a:gd name="f25" fmla="*/ f18 1 36"/>
                    <a:gd name="f26" fmla="*/ f19 1 36"/>
                    <a:gd name="f27" fmla="*/ f17 1 f12"/>
                    <a:gd name="f28" fmla="*/ f20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39"/>
                    </a:cxn>
                    <a:cxn ang="f33">
                      <a:pos x="f43" y="f40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36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7"/>
                      </a:lnTo>
                      <a:lnTo>
                        <a:pt x="f5" y="f5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69" name="Freeform 23">
                  <a:extLst>
                    <a:ext uri="{FF2B5EF4-FFF2-40B4-BE49-F238E27FC236}">
                      <a16:creationId xmlns:a16="http://schemas.microsoft.com/office/drawing/2014/main" id="{FC1D49DB-FE2E-4399-9BBA-2974F5CCDAC3}"/>
                    </a:ext>
                  </a:extLst>
                </p:cNvPr>
                <p:cNvSpPr/>
                <p:nvPr/>
              </p:nvSpPr>
              <p:spPr>
                <a:xfrm rot="10799991">
                  <a:off x="2617488" y="6168405"/>
                  <a:ext cx="2386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val 2385"/>
                    <a:gd name="f8" fmla="val 954"/>
                    <a:gd name="f9" fmla="val 1431"/>
                    <a:gd name="f10" fmla="+- 0 0 -90"/>
                    <a:gd name="f11" fmla="abs f3"/>
                    <a:gd name="f12" fmla="abs f4"/>
                    <a:gd name="f13" fmla="abs f5"/>
                    <a:gd name="f14" fmla="*/ f3 1 2385"/>
                    <a:gd name="f15" fmla="val f6"/>
                    <a:gd name="f16" fmla="+- f6 0 f6"/>
                    <a:gd name="f17" fmla="+- f7 0 f6"/>
                    <a:gd name="f18" fmla="*/ f10 f0 1"/>
                    <a:gd name="f19" fmla="?: f11 f3 1"/>
                    <a:gd name="f20" fmla="?: f12 f4 1"/>
                    <a:gd name="f21" fmla="?: f13 f5 1"/>
                    <a:gd name="f22" fmla="*/ f17 1 2385"/>
                    <a:gd name="f23" fmla="*/ f16 1 0"/>
                    <a:gd name="f24" fmla="*/ f18 1 f2"/>
                    <a:gd name="f25" fmla="*/ f19 1 2385"/>
                    <a:gd name="f26" fmla="*/ f20 1 21600"/>
                    <a:gd name="f27" fmla="*/ 21600 f20 1"/>
                    <a:gd name="f28" fmla="*/ 2385 1 f22"/>
                    <a:gd name="f29" fmla="*/ 0 1 f23"/>
                    <a:gd name="f30" fmla="*/ 0 1 f22"/>
                    <a:gd name="f31" fmla="*/ 1 1 f23"/>
                    <a:gd name="f32" fmla="+- f24 0 f1"/>
                    <a:gd name="f33" fmla="min f26 f25"/>
                    <a:gd name="f34" fmla="*/ f27 1 f21"/>
                    <a:gd name="f35" fmla="*/ f30 f14 1"/>
                    <a:gd name="f36" fmla="*/ f28 f14 1"/>
                    <a:gd name="f37" fmla="val f34"/>
                    <a:gd name="f38" fmla="*/ f6 f33 1"/>
                    <a:gd name="f39" fmla="+- f37 0 f15"/>
                    <a:gd name="f40" fmla="*/ f39 1 0"/>
                    <a:gd name="f41" fmla="*/ f31 f40 1"/>
                    <a:gd name="f42" fmla="*/ f29 f40 1"/>
                    <a:gd name="f43" fmla="*/ f42 f33 1"/>
                    <a:gd name="f44" fmla="*/ f41 f3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6" y="f43"/>
                    </a:cxn>
                    <a:cxn ang="f32">
                      <a:pos x="f36" y="f43"/>
                    </a:cxn>
                    <a:cxn ang="f32">
                      <a:pos x="f35" y="f43"/>
                    </a:cxn>
                    <a:cxn ang="f32">
                      <a:pos x="f36" y="f43"/>
                    </a:cxn>
                  </a:cxnLst>
                  <a:rect l="f35" t="f43" r="f36" b="f44"/>
                  <a:pathLst>
                    <a:path w="2385">
                      <a:moveTo>
                        <a:pt x="f7" y="f38"/>
                      </a:moveTo>
                      <a:lnTo>
                        <a:pt x="f7" y="f38"/>
                      </a:lnTo>
                      <a:lnTo>
                        <a:pt x="f6" y="f38"/>
                      </a:lnTo>
                      <a:cubicBezTo>
                        <a:pt x="f8" y="f38"/>
                        <a:pt x="f9" y="f38"/>
                        <a:pt x="f7" y="f3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70" name="Freeform 24">
                  <a:extLst>
                    <a:ext uri="{FF2B5EF4-FFF2-40B4-BE49-F238E27FC236}">
                      <a16:creationId xmlns:a16="http://schemas.microsoft.com/office/drawing/2014/main" id="{BBEF7228-8A2A-48CB-ADD3-6FC06E0A2B2B}"/>
                    </a:ext>
                  </a:extLst>
                </p:cNvPr>
                <p:cNvSpPr/>
                <p:nvPr/>
              </p:nvSpPr>
              <p:spPr>
                <a:xfrm rot="10799991">
                  <a:off x="2534003" y="6157853"/>
                  <a:ext cx="35780" cy="738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75"/>
                    <a:gd name="f7" fmla="val 9"/>
                    <a:gd name="f8" fmla="val 51"/>
                    <a:gd name="f9" fmla="val 3"/>
                    <a:gd name="f10" fmla="val 5"/>
                    <a:gd name="f11" fmla="val 49"/>
                    <a:gd name="f12" fmla="val 66"/>
                    <a:gd name="f13" fmla="val 6"/>
                    <a:gd name="f14" fmla="val 38"/>
                    <a:gd name="f15" fmla="val 4"/>
                    <a:gd name="f16" fmla="+- 0 0 -90"/>
                    <a:gd name="f17" fmla="*/ f3 1 75"/>
                    <a:gd name="f18" fmla="*/ f4 1 9"/>
                    <a:gd name="f19" fmla="+- f7 0 f5"/>
                    <a:gd name="f20" fmla="+- f6 0 f5"/>
                    <a:gd name="f21" fmla="*/ f16 f0 1"/>
                    <a:gd name="f22" fmla="*/ f20 1 75"/>
                    <a:gd name="f23" fmla="*/ f19 1 9"/>
                    <a:gd name="f24" fmla="*/ 75 f20 1"/>
                    <a:gd name="f25" fmla="*/ 0 f19 1"/>
                    <a:gd name="f26" fmla="*/ 49 f20 1"/>
                    <a:gd name="f27" fmla="*/ 9 f19 1"/>
                    <a:gd name="f28" fmla="*/ f21 1 f2"/>
                    <a:gd name="f29" fmla="*/ f24 1 75"/>
                    <a:gd name="f30" fmla="*/ f25 1 9"/>
                    <a:gd name="f31" fmla="*/ f26 1 75"/>
                    <a:gd name="f32" fmla="*/ f27 1 9"/>
                    <a:gd name="f33" fmla="*/ 0 1 f22"/>
                    <a:gd name="f34" fmla="*/ f6 1 f22"/>
                    <a:gd name="f35" fmla="*/ 0 1 f23"/>
                    <a:gd name="f36" fmla="*/ f7 1 f23"/>
                    <a:gd name="f37" fmla="+- f28 0 f1"/>
                    <a:gd name="f38" fmla="*/ f29 1 f22"/>
                    <a:gd name="f39" fmla="*/ f30 1 f23"/>
                    <a:gd name="f40" fmla="*/ f31 1 f22"/>
                    <a:gd name="f41" fmla="*/ f32 1 f23"/>
                    <a:gd name="f42" fmla="*/ f33 f17 1"/>
                    <a:gd name="f43" fmla="*/ f34 f17 1"/>
                    <a:gd name="f44" fmla="*/ f36 f18 1"/>
                    <a:gd name="f45" fmla="*/ f35 f18 1"/>
                    <a:gd name="f46" fmla="*/ f38 f17 1"/>
                    <a:gd name="f47" fmla="*/ f39 f18 1"/>
                    <a:gd name="f48" fmla="*/ f40 f17 1"/>
                    <a:gd name="f49" fmla="*/ f41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6" y="f47"/>
                    </a:cxn>
                    <a:cxn ang="f37">
                      <a:pos x="f46" y="f47"/>
                    </a:cxn>
                    <a:cxn ang="f37">
                      <a:pos x="f48" y="f49"/>
                    </a:cxn>
                    <a:cxn ang="f37">
                      <a:pos x="f46" y="f47"/>
                    </a:cxn>
                  </a:cxnLst>
                  <a:rect l="f42" t="f45" r="f43" b="f44"/>
                  <a:pathLst>
                    <a:path w="75" h="9">
                      <a:moveTo>
                        <a:pt x="f6" y="f5"/>
                      </a:moveTo>
                      <a:lnTo>
                        <a:pt x="f6" y="f5"/>
                      </a:lnTo>
                      <a:cubicBezTo>
                        <a:pt x="f8" y="f9"/>
                        <a:pt x="f5" y="f10"/>
                        <a:pt x="f11" y="f7"/>
                      </a:cubicBezTo>
                      <a:cubicBezTo>
                        <a:pt x="f12" y="f13"/>
                        <a:pt x="f14" y="f15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71" name="Freeform 25">
                  <a:extLst>
                    <a:ext uri="{FF2B5EF4-FFF2-40B4-BE49-F238E27FC236}">
                      <a16:creationId xmlns:a16="http://schemas.microsoft.com/office/drawing/2014/main" id="{4A20777F-007C-4B33-ABD0-6C175D6FF342}"/>
                    </a:ext>
                  </a:extLst>
                </p:cNvPr>
                <p:cNvSpPr/>
                <p:nvPr/>
              </p:nvSpPr>
              <p:spPr>
                <a:xfrm rot="10799991">
                  <a:off x="2585685" y="6164180"/>
                  <a:ext cx="22265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7"/>
                    <a:gd name="f7" fmla="val 4"/>
                    <a:gd name="f8" fmla="val 3"/>
                    <a:gd name="f9" fmla="val 44"/>
                    <a:gd name="f10" fmla="val 43"/>
                    <a:gd name="f11" fmla="val 35"/>
                    <a:gd name="f12" fmla="val 1"/>
                    <a:gd name="f13" fmla="+- 0 0 -90"/>
                    <a:gd name="f14" fmla="*/ f3 1 47"/>
                    <a:gd name="f15" fmla="*/ f4 1 4"/>
                    <a:gd name="f16" fmla="+- f7 0 f5"/>
                    <a:gd name="f17" fmla="+- f6 0 f5"/>
                    <a:gd name="f18" fmla="*/ f13 f0 1"/>
                    <a:gd name="f19" fmla="*/ f16 1 4"/>
                    <a:gd name="f20" fmla="*/ f17 1 47"/>
                    <a:gd name="f21" fmla="*/ 0 f17 1"/>
                    <a:gd name="f22" fmla="*/ 3 f16 1"/>
                    <a:gd name="f23" fmla="*/ 44 f17 1"/>
                    <a:gd name="f24" fmla="*/ 4 f16 1"/>
                    <a:gd name="f25" fmla="*/ 47 f17 1"/>
                    <a:gd name="f26" fmla="*/ 0 f16 1"/>
                    <a:gd name="f27" fmla="*/ f18 1 f2"/>
                    <a:gd name="f28" fmla="*/ f21 1 47"/>
                    <a:gd name="f29" fmla="*/ f22 1 4"/>
                    <a:gd name="f30" fmla="*/ f23 1 47"/>
                    <a:gd name="f31" fmla="*/ f24 1 4"/>
                    <a:gd name="f32" fmla="*/ f25 1 47"/>
                    <a:gd name="f33" fmla="*/ f26 1 4"/>
                    <a:gd name="f34" fmla="*/ 0 1 f20"/>
                    <a:gd name="f35" fmla="*/ f6 1 f20"/>
                    <a:gd name="f36" fmla="*/ 0 1 f19"/>
                    <a:gd name="f37" fmla="*/ f7 1 f19"/>
                    <a:gd name="f38" fmla="+- f27 0 f1"/>
                    <a:gd name="f39" fmla="*/ f28 1 f20"/>
                    <a:gd name="f40" fmla="*/ f29 1 f19"/>
                    <a:gd name="f41" fmla="*/ f30 1 f20"/>
                    <a:gd name="f42" fmla="*/ f31 1 f19"/>
                    <a:gd name="f43" fmla="*/ f32 1 f20"/>
                    <a:gd name="f44" fmla="*/ f33 1 f19"/>
                    <a:gd name="f45" fmla="*/ f34 f14 1"/>
                    <a:gd name="f46" fmla="*/ f35 f14 1"/>
                    <a:gd name="f47" fmla="*/ f37 f15 1"/>
                    <a:gd name="f48" fmla="*/ f36 f15 1"/>
                    <a:gd name="f49" fmla="*/ f39 f14 1"/>
                    <a:gd name="f50" fmla="*/ f40 f15 1"/>
                    <a:gd name="f51" fmla="*/ f41 f14 1"/>
                    <a:gd name="f52" fmla="*/ f42 f15 1"/>
                    <a:gd name="f53" fmla="*/ f43 f14 1"/>
                    <a:gd name="f54" fmla="*/ f44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9" y="f50"/>
                    </a:cxn>
                    <a:cxn ang="f38">
                      <a:pos x="f49" y="f50"/>
                    </a:cxn>
                    <a:cxn ang="f38">
                      <a:pos x="f51" y="f52"/>
                    </a:cxn>
                    <a:cxn ang="f38">
                      <a:pos x="f53" y="f54"/>
                    </a:cxn>
                    <a:cxn ang="f38">
                      <a:pos x="f49" y="f50"/>
                    </a:cxn>
                  </a:cxnLst>
                  <a:rect l="f45" t="f48" r="f46" b="f47"/>
                  <a:pathLst>
                    <a:path w="47" h="4">
                      <a:moveTo>
                        <a:pt x="f5" y="f8"/>
                      </a:moveTo>
                      <a:lnTo>
                        <a:pt x="f5" y="f8"/>
                      </a:lnTo>
                      <a:lnTo>
                        <a:pt x="f9" y="f7"/>
                      </a:lnTo>
                      <a:cubicBezTo>
                        <a:pt x="f10" y="f8"/>
                        <a:pt x="f11" y="f12"/>
                        <a:pt x="f6" y="f5"/>
                      </a:cubicBezTo>
                      <a:lnTo>
                        <a:pt x="f5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72" name="Freeform 26">
                  <a:extLst>
                    <a:ext uri="{FF2B5EF4-FFF2-40B4-BE49-F238E27FC236}">
                      <a16:creationId xmlns:a16="http://schemas.microsoft.com/office/drawing/2014/main" id="{6ACA4F2F-F495-4EF2-9AAE-6C19EE44A1BE}"/>
                    </a:ext>
                  </a:extLst>
                </p:cNvPr>
                <p:cNvSpPr/>
                <p:nvPr/>
              </p:nvSpPr>
              <p:spPr>
                <a:xfrm rot="10799991">
                  <a:off x="2607960" y="6163110"/>
                  <a:ext cx="10332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2"/>
                    <a:gd name="f7" fmla="val 2"/>
                    <a:gd name="f8" fmla="val 5"/>
                    <a:gd name="f9" fmla="+- 0 0 -90"/>
                    <a:gd name="f10" fmla="*/ f3 1 22"/>
                    <a:gd name="f11" fmla="*/ f4 1 2"/>
                    <a:gd name="f12" fmla="+- f7 0 f5"/>
                    <a:gd name="f13" fmla="+- f6 0 f5"/>
                    <a:gd name="f14" fmla="*/ f9 f0 1"/>
                    <a:gd name="f15" fmla="*/ f12 1 2"/>
                    <a:gd name="f16" fmla="*/ f13 1 22"/>
                    <a:gd name="f17" fmla="*/ 0 f13 1"/>
                    <a:gd name="f18" fmla="*/ 2 f12 1"/>
                    <a:gd name="f19" fmla="*/ 22 f13 1"/>
                    <a:gd name="f20" fmla="*/ 0 f12 1"/>
                    <a:gd name="f21" fmla="*/ 5 f13 1"/>
                    <a:gd name="f22" fmla="*/ f14 1 f2"/>
                    <a:gd name="f23" fmla="*/ f17 1 22"/>
                    <a:gd name="f24" fmla="*/ f18 1 2"/>
                    <a:gd name="f25" fmla="*/ f19 1 22"/>
                    <a:gd name="f26" fmla="*/ f20 1 2"/>
                    <a:gd name="f27" fmla="*/ f21 1 22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5"/>
                    <a:gd name="f37" fmla="*/ f27 1 f16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1 1"/>
                    <a:gd name="f46" fmla="*/ f37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5"/>
                    </a:cxn>
                    <a:cxn ang="f32">
                      <a:pos x="f46" y="f45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22" h="2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5"/>
                      </a:lnTo>
                      <a:lnTo>
                        <a:pt x="f8" y="f5"/>
                      </a:lnTo>
                      <a:lnTo>
                        <a:pt x="f5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73" name="Freeform 27">
                  <a:extLst>
                    <a:ext uri="{FF2B5EF4-FFF2-40B4-BE49-F238E27FC236}">
                      <a16:creationId xmlns:a16="http://schemas.microsoft.com/office/drawing/2014/main" id="{D5933E78-9224-49DC-B922-EEE201125B49}"/>
                    </a:ext>
                  </a:extLst>
                </p:cNvPr>
                <p:cNvSpPr/>
                <p:nvPr/>
              </p:nvSpPr>
              <p:spPr>
                <a:xfrm rot="10799991">
                  <a:off x="2706569" y="6167344"/>
                  <a:ext cx="42940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90"/>
                    <a:gd name="f7" fmla="val 4"/>
                    <a:gd name="f8" fmla="val 63"/>
                    <a:gd name="f9" fmla="val 44"/>
                    <a:gd name="f10" fmla="val 2"/>
                    <a:gd name="f11" fmla="val 23"/>
                    <a:gd name="f12" fmla="val 25"/>
                    <a:gd name="f13" fmla="val 3"/>
                    <a:gd name="f14" fmla="val 51"/>
                    <a:gd name="f15" fmla="val 76"/>
                    <a:gd name="f16" fmla="val 79"/>
                    <a:gd name="f17" fmla="+- 0 0 -90"/>
                    <a:gd name="f18" fmla="*/ f3 1 90"/>
                    <a:gd name="f19" fmla="*/ f4 1 4"/>
                    <a:gd name="f20" fmla="+- f7 0 f5"/>
                    <a:gd name="f21" fmla="+- f6 0 f5"/>
                    <a:gd name="f22" fmla="*/ f17 f0 1"/>
                    <a:gd name="f23" fmla="*/ f20 1 4"/>
                    <a:gd name="f24" fmla="*/ f21 1 90"/>
                    <a:gd name="f25" fmla="*/ 63 f21 1"/>
                    <a:gd name="f26" fmla="*/ 0 f20 1"/>
                    <a:gd name="f27" fmla="*/ 0 f21 1"/>
                    <a:gd name="f28" fmla="*/ 2 f20 1"/>
                    <a:gd name="f29" fmla="*/ 76 f21 1"/>
                    <a:gd name="f30" fmla="*/ 4 f20 1"/>
                    <a:gd name="f31" fmla="*/ f22 1 f2"/>
                    <a:gd name="f32" fmla="*/ f25 1 90"/>
                    <a:gd name="f33" fmla="*/ f26 1 4"/>
                    <a:gd name="f34" fmla="*/ f27 1 90"/>
                    <a:gd name="f35" fmla="*/ f28 1 4"/>
                    <a:gd name="f36" fmla="*/ f29 1 90"/>
                    <a:gd name="f37" fmla="*/ f30 1 4"/>
                    <a:gd name="f38" fmla="*/ 0 1 f24"/>
                    <a:gd name="f39" fmla="*/ f6 1 f24"/>
                    <a:gd name="f40" fmla="*/ 0 1 f23"/>
                    <a:gd name="f41" fmla="*/ f7 1 f23"/>
                    <a:gd name="f42" fmla="+- f31 0 f1"/>
                    <a:gd name="f43" fmla="*/ f32 1 f24"/>
                    <a:gd name="f44" fmla="*/ f33 1 f23"/>
                    <a:gd name="f45" fmla="*/ f34 1 f24"/>
                    <a:gd name="f46" fmla="*/ f35 1 f23"/>
                    <a:gd name="f47" fmla="*/ f36 1 f24"/>
                    <a:gd name="f48" fmla="*/ f37 1 f23"/>
                    <a:gd name="f49" fmla="*/ f38 f18 1"/>
                    <a:gd name="f50" fmla="*/ f39 f18 1"/>
                    <a:gd name="f51" fmla="*/ f41 f19 1"/>
                    <a:gd name="f52" fmla="*/ f40 f19 1"/>
                    <a:gd name="f53" fmla="*/ f43 f18 1"/>
                    <a:gd name="f54" fmla="*/ f44 f19 1"/>
                    <a:gd name="f55" fmla="*/ f45 f18 1"/>
                    <a:gd name="f56" fmla="*/ f46 f19 1"/>
                    <a:gd name="f57" fmla="*/ f47 f18 1"/>
                    <a:gd name="f58" fmla="*/ f48 f1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2">
                      <a:pos x="f53" y="f54"/>
                    </a:cxn>
                    <a:cxn ang="f42">
                      <a:pos x="f53" y="f54"/>
                    </a:cxn>
                    <a:cxn ang="f42">
                      <a:pos x="f55" y="f56"/>
                    </a:cxn>
                    <a:cxn ang="f42">
                      <a:pos x="f57" y="f58"/>
                    </a:cxn>
                    <a:cxn ang="f42">
                      <a:pos x="f53" y="f54"/>
                    </a:cxn>
                  </a:cxnLst>
                  <a:rect l="f49" t="f52" r="f50" b="f51"/>
                  <a:pathLst>
                    <a:path w="90" h="4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11" y="f10"/>
                        <a:pt x="f5" y="f10"/>
                      </a:cubicBezTo>
                      <a:cubicBezTo>
                        <a:pt x="f12" y="f13"/>
                        <a:pt x="f14" y="f7"/>
                        <a:pt x="f15" y="f7"/>
                      </a:cubicBezTo>
                      <a:cubicBezTo>
                        <a:pt x="f16" y="f10"/>
                        <a:pt x="f6" y="f5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74" name="Freeform 28">
                  <a:extLst>
                    <a:ext uri="{FF2B5EF4-FFF2-40B4-BE49-F238E27FC236}">
                      <a16:creationId xmlns:a16="http://schemas.microsoft.com/office/drawing/2014/main" id="{6CD18A3B-DACD-42FA-BDA3-50BD2825E328}"/>
                    </a:ext>
                  </a:extLst>
                </p:cNvPr>
                <p:cNvSpPr/>
                <p:nvPr/>
              </p:nvSpPr>
              <p:spPr>
                <a:xfrm rot="10799991">
                  <a:off x="2674738" y="6168396"/>
                  <a:ext cx="2386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3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5 f13 1"/>
                    <a:gd name="f17" fmla="*/ 0 f12 1"/>
                    <a:gd name="f18" fmla="*/ 0 f13 1"/>
                    <a:gd name="f19" fmla="*/ 1 f12 1"/>
                    <a:gd name="f20" fmla="*/ 0 1 f12"/>
                    <a:gd name="f21" fmla="*/ f7 1 f12"/>
                    <a:gd name="f22" fmla="*/ f14 1 f2"/>
                    <a:gd name="f23" fmla="*/ f16 1 5"/>
                    <a:gd name="f24" fmla="*/ f18 1 5"/>
                    <a:gd name="f25" fmla="*/ f17 1 f12"/>
                    <a:gd name="f26" fmla="*/ f19 1 f12"/>
                    <a:gd name="f27" fmla="*/ 0 1 f15"/>
                    <a:gd name="f28" fmla="*/ f6 1 f15"/>
                    <a:gd name="f29" fmla="*/ f21 f11 1"/>
                    <a:gd name="f30" fmla="*/ f20 f11 1"/>
                    <a:gd name="f31" fmla="+- f22 0 f1"/>
                    <a:gd name="f32" fmla="*/ f23 1 f15"/>
                    <a:gd name="f33" fmla="*/ f24 1 f15"/>
                    <a:gd name="f34" fmla="*/ f27 f10 1"/>
                    <a:gd name="f35" fmla="*/ f28 f10 1"/>
                    <a:gd name="f36" fmla="*/ f25 f11 1"/>
                    <a:gd name="f37" fmla="*/ f26 f11 1"/>
                    <a:gd name="f38" fmla="*/ f32 f10 1"/>
                    <a:gd name="f39" fmla="*/ f33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8" y="f36"/>
                    </a:cxn>
                    <a:cxn ang="f31">
                      <a:pos x="f38" y="f36"/>
                    </a:cxn>
                    <a:cxn ang="f31">
                      <a:pos x="f39" y="f37"/>
                    </a:cxn>
                    <a:cxn ang="f31">
                      <a:pos x="f38" y="f36"/>
                    </a:cxn>
                  </a:cxnLst>
                  <a:rect l="f34" t="f30" r="f35" b="f29"/>
                  <a:pathLst>
                    <a:path w="5" h="1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7"/>
                      </a:lnTo>
                      <a:cubicBezTo>
                        <a:pt x="f8" y="f7"/>
                        <a:pt x="f6" y="f7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75" name="Freeform 29">
                  <a:extLst>
                    <a:ext uri="{FF2B5EF4-FFF2-40B4-BE49-F238E27FC236}">
                      <a16:creationId xmlns:a16="http://schemas.microsoft.com/office/drawing/2014/main" id="{CC792807-F065-43D8-8B9F-5E169F2E89C5}"/>
                    </a:ext>
                  </a:extLst>
                </p:cNvPr>
                <p:cNvSpPr/>
                <p:nvPr/>
              </p:nvSpPr>
              <p:spPr>
                <a:xfrm rot="10799991">
                  <a:off x="2857637" y="6168405"/>
                  <a:ext cx="2386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4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0 f13 1"/>
                    <a:gd name="f17" fmla="*/ 0 f12 1"/>
                    <a:gd name="f18" fmla="*/ 4 f13 1"/>
                    <a:gd name="f19" fmla="*/ 1 f12 1"/>
                    <a:gd name="f20" fmla="*/ 5 f13 1"/>
                    <a:gd name="f21" fmla="*/ 0 1 f12"/>
                    <a:gd name="f22" fmla="*/ f7 1 f12"/>
                    <a:gd name="f23" fmla="*/ f14 1 f2"/>
                    <a:gd name="f24" fmla="*/ f16 1 5"/>
                    <a:gd name="f25" fmla="*/ f18 1 5"/>
                    <a:gd name="f26" fmla="*/ f20 1 5"/>
                    <a:gd name="f27" fmla="*/ f17 1 f12"/>
                    <a:gd name="f28" fmla="*/ f19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40"/>
                    </a:cxn>
                    <a:cxn ang="f33">
                      <a:pos x="f43" y="f39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5" h="1">
                      <a:moveTo>
                        <a:pt x="f5" y="f5"/>
                      </a:moveTo>
                      <a:lnTo>
                        <a:pt x="f5" y="f5"/>
                      </a:lnTo>
                      <a:lnTo>
                        <a:pt x="f8" y="f7"/>
                      </a:lnTo>
                      <a:cubicBezTo>
                        <a:pt x="f8" y="f7"/>
                        <a:pt x="f8" y="f5"/>
                        <a:pt x="f6" y="f5"/>
                      </a:cubicBezTo>
                      <a:lnTo>
                        <a:pt x="f5" y="f5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76" name="Freeform 30">
                  <a:extLst>
                    <a:ext uri="{FF2B5EF4-FFF2-40B4-BE49-F238E27FC236}">
                      <a16:creationId xmlns:a16="http://schemas.microsoft.com/office/drawing/2014/main" id="{E8B802DA-12CB-490D-9613-D406E911F92F}"/>
                    </a:ext>
                  </a:extLst>
                </p:cNvPr>
                <p:cNvSpPr/>
                <p:nvPr/>
              </p:nvSpPr>
              <p:spPr>
                <a:xfrm rot="10799991">
                  <a:off x="2691445" y="6166274"/>
                  <a:ext cx="22265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7"/>
                    <a:gd name="f7" fmla="val 2"/>
                    <a:gd name="f8" fmla="val 6"/>
                    <a:gd name="f9" fmla="val 25"/>
                    <a:gd name="f10" fmla="val 36"/>
                    <a:gd name="f11" fmla="val 1"/>
                    <a:gd name="f12" fmla="val 33"/>
                    <a:gd name="f13" fmla="val 18"/>
                    <a:gd name="f14" fmla="+- 0 0 -90"/>
                    <a:gd name="f15" fmla="*/ f3 1 47"/>
                    <a:gd name="f16" fmla="*/ f4 1 2"/>
                    <a:gd name="f17" fmla="+- f7 0 f5"/>
                    <a:gd name="f18" fmla="+- f6 0 f5"/>
                    <a:gd name="f19" fmla="*/ f14 f0 1"/>
                    <a:gd name="f20" fmla="*/ f17 1 2"/>
                    <a:gd name="f21" fmla="*/ f18 1 47"/>
                    <a:gd name="f22" fmla="*/ 6 f18 1"/>
                    <a:gd name="f23" fmla="*/ 2 f17 1"/>
                    <a:gd name="f24" fmla="*/ 47 f18 1"/>
                    <a:gd name="f25" fmla="*/ 0 f17 1"/>
                    <a:gd name="f26" fmla="*/ 2 f18 1"/>
                    <a:gd name="f27" fmla="*/ 1 f17 1"/>
                    <a:gd name="f28" fmla="*/ f19 1 f2"/>
                    <a:gd name="f29" fmla="*/ f22 1 47"/>
                    <a:gd name="f30" fmla="*/ f23 1 2"/>
                    <a:gd name="f31" fmla="*/ f24 1 47"/>
                    <a:gd name="f32" fmla="*/ f25 1 2"/>
                    <a:gd name="f33" fmla="*/ f26 1 47"/>
                    <a:gd name="f34" fmla="*/ f27 1 2"/>
                    <a:gd name="f35" fmla="*/ 0 1 f21"/>
                    <a:gd name="f36" fmla="*/ f6 1 f21"/>
                    <a:gd name="f37" fmla="*/ 0 1 f20"/>
                    <a:gd name="f38" fmla="*/ f7 1 f20"/>
                    <a:gd name="f39" fmla="+- f28 0 f1"/>
                    <a:gd name="f40" fmla="*/ f29 1 f21"/>
                    <a:gd name="f41" fmla="*/ f30 1 f20"/>
                    <a:gd name="f42" fmla="*/ f31 1 f21"/>
                    <a:gd name="f43" fmla="*/ f32 1 f20"/>
                    <a:gd name="f44" fmla="*/ f33 1 f21"/>
                    <a:gd name="f45" fmla="*/ f34 1 f20"/>
                    <a:gd name="f46" fmla="*/ f35 f15 1"/>
                    <a:gd name="f47" fmla="*/ f36 f15 1"/>
                    <a:gd name="f48" fmla="*/ f38 f16 1"/>
                    <a:gd name="f49" fmla="*/ f37 f16 1"/>
                    <a:gd name="f50" fmla="*/ f40 f15 1"/>
                    <a:gd name="f51" fmla="*/ f41 f16 1"/>
                    <a:gd name="f52" fmla="*/ f42 f15 1"/>
                    <a:gd name="f53" fmla="*/ f43 f16 1"/>
                    <a:gd name="f54" fmla="*/ f44 f15 1"/>
                    <a:gd name="f55" fmla="*/ f45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50" y="f51"/>
                    </a:cxn>
                    <a:cxn ang="f39">
                      <a:pos x="f50" y="f51"/>
                    </a:cxn>
                    <a:cxn ang="f39">
                      <a:pos x="f52" y="f53"/>
                    </a:cxn>
                    <a:cxn ang="f39">
                      <a:pos x="f54" y="f55"/>
                    </a:cxn>
                    <a:cxn ang="f39">
                      <a:pos x="f50" y="f51"/>
                    </a:cxn>
                  </a:cxnLst>
                  <a:rect l="f46" t="f49" r="f47" b="f48"/>
                  <a:pathLst>
                    <a:path w="47" h="2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9" y="f7"/>
                        <a:pt x="f10" y="f11"/>
                        <a:pt x="f6" y="f5"/>
                      </a:cubicBezTo>
                      <a:cubicBezTo>
                        <a:pt x="f12" y="f5"/>
                        <a:pt x="f13" y="f11"/>
                        <a:pt x="f7" y="f11"/>
                      </a:cubicBezTo>
                      <a:cubicBezTo>
                        <a:pt x="f5" y="f11"/>
                        <a:pt x="f5" y="f7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77" name="Freeform 31">
                  <a:extLst>
                    <a:ext uri="{FF2B5EF4-FFF2-40B4-BE49-F238E27FC236}">
                      <a16:creationId xmlns:a16="http://schemas.microsoft.com/office/drawing/2014/main" id="{9330878E-D50F-4AE8-B5A0-C5757A1C9547}"/>
                    </a:ext>
                  </a:extLst>
                </p:cNvPr>
                <p:cNvSpPr/>
                <p:nvPr/>
              </p:nvSpPr>
              <p:spPr>
                <a:xfrm rot="10799991">
                  <a:off x="2770175" y="6170498"/>
                  <a:ext cx="15901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3"/>
                    <a:gd name="f7" fmla="val 3"/>
                    <a:gd name="f8" fmla="val 1"/>
                    <a:gd name="f9" fmla="val 10"/>
                    <a:gd name="f10" fmla="val 2"/>
                    <a:gd name="f11" fmla="val 21"/>
                    <a:gd name="f12" fmla="val 23"/>
                    <a:gd name="f13" fmla="+- 0 0 -90"/>
                    <a:gd name="f14" fmla="*/ f3 1 33"/>
                    <a:gd name="f15" fmla="*/ f4 1 3"/>
                    <a:gd name="f16" fmla="+- f7 0 f5"/>
                    <a:gd name="f17" fmla="+- f6 0 f5"/>
                    <a:gd name="f18" fmla="*/ f13 f0 1"/>
                    <a:gd name="f19" fmla="*/ f16 1 3"/>
                    <a:gd name="f20" fmla="*/ f17 1 33"/>
                    <a:gd name="f21" fmla="*/ 0 f17 1"/>
                    <a:gd name="f22" fmla="*/ 1 f16 1"/>
                    <a:gd name="f23" fmla="*/ 33 f17 1"/>
                    <a:gd name="f24" fmla="*/ 3 f16 1"/>
                    <a:gd name="f25" fmla="*/ f18 1 f2"/>
                    <a:gd name="f26" fmla="*/ f21 1 33"/>
                    <a:gd name="f27" fmla="*/ f22 1 3"/>
                    <a:gd name="f28" fmla="*/ f23 1 33"/>
                    <a:gd name="f29" fmla="*/ f24 1 3"/>
                    <a:gd name="f30" fmla="*/ 0 1 f20"/>
                    <a:gd name="f31" fmla="*/ f6 1 f20"/>
                    <a:gd name="f32" fmla="*/ 0 1 f19"/>
                    <a:gd name="f33" fmla="*/ f7 1 f19"/>
                    <a:gd name="f34" fmla="+- f25 0 f1"/>
                    <a:gd name="f35" fmla="*/ f26 1 f20"/>
                    <a:gd name="f36" fmla="*/ f27 1 f19"/>
                    <a:gd name="f37" fmla="*/ f28 1 f20"/>
                    <a:gd name="f38" fmla="*/ f29 1 f19"/>
                    <a:gd name="f39" fmla="*/ f30 f14 1"/>
                    <a:gd name="f40" fmla="*/ f31 f14 1"/>
                    <a:gd name="f41" fmla="*/ f33 f15 1"/>
                    <a:gd name="f42" fmla="*/ f32 f15 1"/>
                    <a:gd name="f43" fmla="*/ f35 f14 1"/>
                    <a:gd name="f44" fmla="*/ f36 f15 1"/>
                    <a:gd name="f45" fmla="*/ f37 f14 1"/>
                    <a:gd name="f46" fmla="*/ f38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4">
                      <a:pos x="f43" y="f44"/>
                    </a:cxn>
                    <a:cxn ang="f34">
                      <a:pos x="f43" y="f44"/>
                    </a:cxn>
                    <a:cxn ang="f34">
                      <a:pos x="f45" y="f46"/>
                    </a:cxn>
                    <a:cxn ang="f34">
                      <a:pos x="f43" y="f44"/>
                    </a:cxn>
                  </a:cxnLst>
                  <a:rect l="f39" t="f42" r="f40" b="f41"/>
                  <a:pathLst>
                    <a:path w="33" h="3">
                      <a:moveTo>
                        <a:pt x="f5" y="f8"/>
                      </a:moveTo>
                      <a:lnTo>
                        <a:pt x="f5" y="f8"/>
                      </a:lnTo>
                      <a:cubicBezTo>
                        <a:pt x="f9" y="f10"/>
                        <a:pt x="f11" y="f7"/>
                        <a:pt x="f6" y="f7"/>
                      </a:cubicBezTo>
                      <a:cubicBezTo>
                        <a:pt x="f12" y="f10"/>
                        <a:pt x="f7" y="f5"/>
                        <a:pt x="f5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78" name="Freeform 32">
                  <a:extLst>
                    <a:ext uri="{FF2B5EF4-FFF2-40B4-BE49-F238E27FC236}">
                      <a16:creationId xmlns:a16="http://schemas.microsoft.com/office/drawing/2014/main" id="{C09A63F4-A3AE-459A-8D20-6639F85E1635}"/>
                    </a:ext>
                  </a:extLst>
                </p:cNvPr>
                <p:cNvSpPr/>
                <p:nvPr/>
              </p:nvSpPr>
              <p:spPr>
                <a:xfrm rot="10799991">
                  <a:off x="2677939" y="6170517"/>
                  <a:ext cx="3182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"/>
                    <a:gd name="f7" fmla="val 1"/>
                    <a:gd name="f8" fmla="val 3"/>
                    <a:gd name="f9" fmla="+- 0 0 -90"/>
                    <a:gd name="f10" fmla="*/ f3 1 6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6"/>
                    <a:gd name="f16" fmla="*/ 3 f13 1"/>
                    <a:gd name="f17" fmla="*/ 1 f12 1"/>
                    <a:gd name="f18" fmla="*/ 6 f13 1"/>
                    <a:gd name="f19" fmla="*/ 0 1 f12"/>
                    <a:gd name="f20" fmla="*/ f7 1 f12"/>
                    <a:gd name="f21" fmla="*/ f14 1 f2"/>
                    <a:gd name="f22" fmla="*/ f16 1 6"/>
                    <a:gd name="f23" fmla="*/ f18 1 6"/>
                    <a:gd name="f24" fmla="*/ f17 1 f12"/>
                    <a:gd name="f25" fmla="*/ 0 1 f15"/>
                    <a:gd name="f26" fmla="*/ f6 1 f15"/>
                    <a:gd name="f27" fmla="*/ f20 f11 1"/>
                    <a:gd name="f28" fmla="*/ f19 f11 1"/>
                    <a:gd name="f29" fmla="+- f21 0 f1"/>
                    <a:gd name="f30" fmla="*/ f22 1 f15"/>
                    <a:gd name="f31" fmla="*/ f23 1 f15"/>
                    <a:gd name="f32" fmla="*/ f25 f10 1"/>
                    <a:gd name="f33" fmla="*/ f26 f10 1"/>
                    <a:gd name="f34" fmla="*/ f24 f11 1"/>
                    <a:gd name="f35" fmla="*/ f30 f10 1"/>
                    <a:gd name="f36" fmla="*/ f31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35" y="f34"/>
                    </a:cxn>
                    <a:cxn ang="f29">
                      <a:pos x="f35" y="f34"/>
                    </a:cxn>
                    <a:cxn ang="f29">
                      <a:pos x="f36" y="f34"/>
                    </a:cxn>
                    <a:cxn ang="f29">
                      <a:pos x="f35" y="f34"/>
                    </a:cxn>
                  </a:cxnLst>
                  <a:rect l="f32" t="f28" r="f33" b="f27"/>
                  <a:pathLst>
                    <a:path w="6" h="1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7"/>
                      </a:lnTo>
                      <a:cubicBezTo>
                        <a:pt x="f5" y="f5"/>
                        <a:pt x="f5" y="f7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79" name="Freeform 33">
                  <a:extLst>
                    <a:ext uri="{FF2B5EF4-FFF2-40B4-BE49-F238E27FC236}">
                      <a16:creationId xmlns:a16="http://schemas.microsoft.com/office/drawing/2014/main" id="{4B0CF7C2-A7E7-49C2-A11D-59A2EBF69448}"/>
                    </a:ext>
                  </a:extLst>
                </p:cNvPr>
                <p:cNvSpPr/>
                <p:nvPr/>
              </p:nvSpPr>
              <p:spPr>
                <a:xfrm rot="10799991">
                  <a:off x="2677143" y="6168386"/>
                  <a:ext cx="14310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1"/>
                    <a:gd name="f7" fmla="val 3"/>
                    <a:gd name="f8" fmla="val 25"/>
                    <a:gd name="f9" fmla="val 15"/>
                    <a:gd name="f10" fmla="val 1"/>
                    <a:gd name="f11" fmla="val 8"/>
                    <a:gd name="f12" fmla="val 2"/>
                    <a:gd name="f13" fmla="val 11"/>
                    <a:gd name="f14" fmla="val 22"/>
                    <a:gd name="f15" fmla="val 29"/>
                    <a:gd name="f16" fmla="val 27"/>
                    <a:gd name="f17" fmla="+- 0 0 -90"/>
                    <a:gd name="f18" fmla="*/ f3 1 31"/>
                    <a:gd name="f19" fmla="*/ f4 1 3"/>
                    <a:gd name="f20" fmla="+- f7 0 f5"/>
                    <a:gd name="f21" fmla="+- f6 0 f5"/>
                    <a:gd name="f22" fmla="*/ f17 f0 1"/>
                    <a:gd name="f23" fmla="*/ f20 1 3"/>
                    <a:gd name="f24" fmla="*/ f21 1 31"/>
                    <a:gd name="f25" fmla="*/ 25 f21 1"/>
                    <a:gd name="f26" fmla="*/ 0 f20 1"/>
                    <a:gd name="f27" fmla="*/ 0 f21 1"/>
                    <a:gd name="f28" fmla="*/ 3 f20 1"/>
                    <a:gd name="f29" fmla="*/ 31 f21 1"/>
                    <a:gd name="f30" fmla="*/ 2 f20 1"/>
                    <a:gd name="f31" fmla="*/ f22 1 f2"/>
                    <a:gd name="f32" fmla="*/ f25 1 31"/>
                    <a:gd name="f33" fmla="*/ f26 1 3"/>
                    <a:gd name="f34" fmla="*/ f27 1 31"/>
                    <a:gd name="f35" fmla="*/ f28 1 3"/>
                    <a:gd name="f36" fmla="*/ f29 1 31"/>
                    <a:gd name="f37" fmla="*/ f30 1 3"/>
                    <a:gd name="f38" fmla="*/ 0 1 f24"/>
                    <a:gd name="f39" fmla="*/ f6 1 f24"/>
                    <a:gd name="f40" fmla="*/ 0 1 f23"/>
                    <a:gd name="f41" fmla="*/ f7 1 f23"/>
                    <a:gd name="f42" fmla="+- f31 0 f1"/>
                    <a:gd name="f43" fmla="*/ f32 1 f24"/>
                    <a:gd name="f44" fmla="*/ f33 1 f23"/>
                    <a:gd name="f45" fmla="*/ f34 1 f24"/>
                    <a:gd name="f46" fmla="*/ f35 1 f23"/>
                    <a:gd name="f47" fmla="*/ f36 1 f24"/>
                    <a:gd name="f48" fmla="*/ f37 1 f23"/>
                    <a:gd name="f49" fmla="*/ f38 f18 1"/>
                    <a:gd name="f50" fmla="*/ f39 f18 1"/>
                    <a:gd name="f51" fmla="*/ f41 f19 1"/>
                    <a:gd name="f52" fmla="*/ f40 f19 1"/>
                    <a:gd name="f53" fmla="*/ f43 f18 1"/>
                    <a:gd name="f54" fmla="*/ f44 f19 1"/>
                    <a:gd name="f55" fmla="*/ f45 f18 1"/>
                    <a:gd name="f56" fmla="*/ f46 f19 1"/>
                    <a:gd name="f57" fmla="*/ f47 f18 1"/>
                    <a:gd name="f58" fmla="*/ f48 f1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2">
                      <a:pos x="f53" y="f54"/>
                    </a:cxn>
                    <a:cxn ang="f42">
                      <a:pos x="f53" y="f54"/>
                    </a:cxn>
                    <a:cxn ang="f42">
                      <a:pos x="f55" y="f56"/>
                    </a:cxn>
                    <a:cxn ang="f42">
                      <a:pos x="f57" y="f58"/>
                    </a:cxn>
                    <a:cxn ang="f42">
                      <a:pos x="f53" y="f54"/>
                    </a:cxn>
                  </a:cxnLst>
                  <a:rect l="f49" t="f52" r="f50" b="f51"/>
                  <a:pathLst>
                    <a:path w="31" h="3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11" y="f12"/>
                        <a:pt x="f5" y="f7"/>
                      </a:cubicBezTo>
                      <a:cubicBezTo>
                        <a:pt x="f13" y="f7"/>
                        <a:pt x="f14" y="f12"/>
                        <a:pt x="f6" y="f12"/>
                      </a:cubicBezTo>
                      <a:cubicBezTo>
                        <a:pt x="f15" y="f10"/>
                        <a:pt x="f1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80" name="Freeform 34">
                  <a:extLst>
                    <a:ext uri="{FF2B5EF4-FFF2-40B4-BE49-F238E27FC236}">
                      <a16:creationId xmlns:a16="http://schemas.microsoft.com/office/drawing/2014/main" id="{18183756-A7AA-4F21-B8B5-583CFD24E856}"/>
                    </a:ext>
                  </a:extLst>
                </p:cNvPr>
                <p:cNvSpPr/>
                <p:nvPr/>
              </p:nvSpPr>
              <p:spPr>
                <a:xfrm rot="10799991">
                  <a:off x="2827416" y="6148361"/>
                  <a:ext cx="94631" cy="2004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98"/>
                    <a:gd name="f7" fmla="val 27"/>
                    <a:gd name="f8" fmla="val 60"/>
                    <a:gd name="f9" fmla="val 63"/>
                    <a:gd name="f10" fmla="val 23"/>
                    <a:gd name="f11" fmla="val 113"/>
                    <a:gd name="f12" fmla="val 19"/>
                    <a:gd name="f13" fmla="val 156"/>
                    <a:gd name="f14" fmla="val 24"/>
                    <a:gd name="f15" fmla="val 21"/>
                    <a:gd name="f16" fmla="val 171"/>
                    <a:gd name="f17" fmla="val 7"/>
                    <a:gd name="f18" fmla="val 134"/>
                    <a:gd name="f19" fmla="val 133"/>
                    <a:gd name="f20" fmla="val 2"/>
                    <a:gd name="f21" fmla="val 3"/>
                    <a:gd name="f22" fmla="val 89"/>
                    <a:gd name="f23" fmla="val 6"/>
                    <a:gd name="f24" fmla="val 104"/>
                    <a:gd name="f25" fmla="val 8"/>
                    <a:gd name="f26" fmla="val 186"/>
                    <a:gd name="f27" fmla="val 11"/>
                    <a:gd name="f28" fmla="val 149"/>
                    <a:gd name="f29" fmla="val 14"/>
                    <a:gd name="f30" fmla="val 91"/>
                    <a:gd name="f31" fmla="val 16"/>
                    <a:gd name="f32" fmla="val 102"/>
                    <a:gd name="f33" fmla="val 13"/>
                    <a:gd name="f34" fmla="val 74"/>
                    <a:gd name="f35" fmla="val 97"/>
                    <a:gd name="f36" fmla="val 18"/>
                    <a:gd name="f37" fmla="val 25"/>
                    <a:gd name="f38" fmla="val 64"/>
                    <a:gd name="f39" fmla="val 46"/>
                    <a:gd name="f40" fmla="val 26"/>
                    <a:gd name="f41" fmla="+- 0 0 -90"/>
                    <a:gd name="f42" fmla="*/ f3 1 198"/>
                    <a:gd name="f43" fmla="*/ f4 1 27"/>
                    <a:gd name="f44" fmla="+- f7 0 f5"/>
                    <a:gd name="f45" fmla="+- f6 0 f5"/>
                    <a:gd name="f46" fmla="*/ f41 f0 1"/>
                    <a:gd name="f47" fmla="*/ f45 1 198"/>
                    <a:gd name="f48" fmla="*/ f44 1 27"/>
                    <a:gd name="f49" fmla="*/ 60 f45 1"/>
                    <a:gd name="f50" fmla="*/ 27 f44 1"/>
                    <a:gd name="f51" fmla="*/ 156 f45 1"/>
                    <a:gd name="f52" fmla="*/ 24 f44 1"/>
                    <a:gd name="f53" fmla="*/ 134 f45 1"/>
                    <a:gd name="f54" fmla="*/ 0 f44 1"/>
                    <a:gd name="f55" fmla="*/ 89 f45 1"/>
                    <a:gd name="f56" fmla="*/ 6 f44 1"/>
                    <a:gd name="f57" fmla="*/ 149 f45 1"/>
                    <a:gd name="f58" fmla="*/ 14 f44 1"/>
                    <a:gd name="f59" fmla="*/ 74 f45 1"/>
                    <a:gd name="f60" fmla="*/ 11 f44 1"/>
                    <a:gd name="f61" fmla="*/ 13 f45 1"/>
                    <a:gd name="f62" fmla="*/ 25 f44 1"/>
                    <a:gd name="f63" fmla="*/ 63 f45 1"/>
                    <a:gd name="f64" fmla="*/ 23 f44 1"/>
                    <a:gd name="f65" fmla="*/ f46 1 f2"/>
                    <a:gd name="f66" fmla="*/ f49 1 198"/>
                    <a:gd name="f67" fmla="*/ f50 1 27"/>
                    <a:gd name="f68" fmla="*/ f51 1 198"/>
                    <a:gd name="f69" fmla="*/ f52 1 27"/>
                    <a:gd name="f70" fmla="*/ f53 1 198"/>
                    <a:gd name="f71" fmla="*/ f54 1 27"/>
                    <a:gd name="f72" fmla="*/ f55 1 198"/>
                    <a:gd name="f73" fmla="*/ f56 1 27"/>
                    <a:gd name="f74" fmla="*/ f57 1 198"/>
                    <a:gd name="f75" fmla="*/ f58 1 27"/>
                    <a:gd name="f76" fmla="*/ f59 1 198"/>
                    <a:gd name="f77" fmla="*/ f60 1 27"/>
                    <a:gd name="f78" fmla="*/ f61 1 198"/>
                    <a:gd name="f79" fmla="*/ f62 1 27"/>
                    <a:gd name="f80" fmla="*/ f63 1 198"/>
                    <a:gd name="f81" fmla="*/ f64 1 27"/>
                    <a:gd name="f82" fmla="*/ 0 1 f47"/>
                    <a:gd name="f83" fmla="*/ f6 1 f47"/>
                    <a:gd name="f84" fmla="*/ 0 1 f48"/>
                    <a:gd name="f85" fmla="*/ f7 1 f48"/>
                    <a:gd name="f86" fmla="+- f65 0 f1"/>
                    <a:gd name="f87" fmla="*/ f66 1 f47"/>
                    <a:gd name="f88" fmla="*/ f67 1 f48"/>
                    <a:gd name="f89" fmla="*/ f68 1 f47"/>
                    <a:gd name="f90" fmla="*/ f69 1 f48"/>
                    <a:gd name="f91" fmla="*/ f70 1 f47"/>
                    <a:gd name="f92" fmla="*/ f71 1 f48"/>
                    <a:gd name="f93" fmla="*/ f72 1 f47"/>
                    <a:gd name="f94" fmla="*/ f73 1 f48"/>
                    <a:gd name="f95" fmla="*/ f74 1 f47"/>
                    <a:gd name="f96" fmla="*/ f75 1 f48"/>
                    <a:gd name="f97" fmla="*/ f76 1 f47"/>
                    <a:gd name="f98" fmla="*/ f77 1 f48"/>
                    <a:gd name="f99" fmla="*/ f78 1 f47"/>
                    <a:gd name="f100" fmla="*/ f79 1 f48"/>
                    <a:gd name="f101" fmla="*/ f80 1 f47"/>
                    <a:gd name="f102" fmla="*/ f81 1 f48"/>
                    <a:gd name="f103" fmla="*/ f82 f42 1"/>
                    <a:gd name="f104" fmla="*/ f83 f42 1"/>
                    <a:gd name="f105" fmla="*/ f85 f43 1"/>
                    <a:gd name="f106" fmla="*/ f84 f43 1"/>
                    <a:gd name="f107" fmla="*/ f87 f42 1"/>
                    <a:gd name="f108" fmla="*/ f88 f43 1"/>
                    <a:gd name="f109" fmla="*/ f89 f42 1"/>
                    <a:gd name="f110" fmla="*/ f90 f43 1"/>
                    <a:gd name="f111" fmla="*/ f91 f42 1"/>
                    <a:gd name="f112" fmla="*/ f92 f43 1"/>
                    <a:gd name="f113" fmla="*/ f93 f42 1"/>
                    <a:gd name="f114" fmla="*/ f94 f43 1"/>
                    <a:gd name="f115" fmla="*/ f95 f42 1"/>
                    <a:gd name="f116" fmla="*/ f96 f43 1"/>
                    <a:gd name="f117" fmla="*/ f97 f42 1"/>
                    <a:gd name="f118" fmla="*/ f98 f43 1"/>
                    <a:gd name="f119" fmla="*/ f99 f42 1"/>
                    <a:gd name="f120" fmla="*/ f100 f43 1"/>
                    <a:gd name="f121" fmla="*/ f101 f42 1"/>
                    <a:gd name="f122" fmla="*/ f102 f4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86">
                      <a:pos x="f107" y="f108"/>
                    </a:cxn>
                    <a:cxn ang="f86">
                      <a:pos x="f107" y="f108"/>
                    </a:cxn>
                    <a:cxn ang="f86">
                      <a:pos x="f109" y="f110"/>
                    </a:cxn>
                    <a:cxn ang="f86">
                      <a:pos x="f111" y="f112"/>
                    </a:cxn>
                    <a:cxn ang="f86">
                      <a:pos x="f113" y="f114"/>
                    </a:cxn>
                    <a:cxn ang="f86">
                      <a:pos x="f115" y="f116"/>
                    </a:cxn>
                    <a:cxn ang="f86">
                      <a:pos x="f117" y="f118"/>
                    </a:cxn>
                    <a:cxn ang="f86">
                      <a:pos x="f119" y="f120"/>
                    </a:cxn>
                    <a:cxn ang="f86">
                      <a:pos x="f121" y="f122"/>
                    </a:cxn>
                    <a:cxn ang="f86">
                      <a:pos x="f107" y="f108"/>
                    </a:cxn>
                  </a:cxnLst>
                  <a:rect l="f103" t="f106" r="f104" b="f105"/>
                  <a:pathLst>
                    <a:path w="198" h="27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9" y="f10"/>
                        <a:pt x="f11" y="f12"/>
                        <a:pt x="f13" y="f14"/>
                      </a:cubicBezTo>
                      <a:cubicBezTo>
                        <a:pt x="f6" y="f15"/>
                        <a:pt x="f16" y="f17"/>
                        <a:pt x="f18" y="f5"/>
                      </a:cubicBezTo>
                      <a:cubicBezTo>
                        <a:pt x="f19" y="f20"/>
                        <a:pt x="f19" y="f21"/>
                        <a:pt x="f22" y="f23"/>
                      </a:cubicBezTo>
                      <a:cubicBezTo>
                        <a:pt x="f24" y="f25"/>
                        <a:pt x="f26" y="f27"/>
                        <a:pt x="f28" y="f29"/>
                      </a:cubicBezTo>
                      <a:cubicBezTo>
                        <a:pt x="f30" y="f31"/>
                        <a:pt x="f32" y="f33"/>
                        <a:pt x="f34" y="f27"/>
                      </a:cubicBezTo>
                      <a:cubicBezTo>
                        <a:pt x="f35" y="f31"/>
                        <a:pt x="f5" y="f36"/>
                        <a:pt x="f33" y="f37"/>
                      </a:cubicBezTo>
                      <a:lnTo>
                        <a:pt x="f9" y="f10"/>
                      </a:lnTo>
                      <a:cubicBezTo>
                        <a:pt x="f38" y="f14"/>
                        <a:pt x="f39" y="f40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81" name="Freeform 35">
                  <a:extLst>
                    <a:ext uri="{FF2B5EF4-FFF2-40B4-BE49-F238E27FC236}">
                      <a16:creationId xmlns:a16="http://schemas.microsoft.com/office/drawing/2014/main" id="{51E4878A-71F2-418C-8480-19EF39B44D6F}"/>
                    </a:ext>
                  </a:extLst>
                </p:cNvPr>
                <p:cNvSpPr/>
                <p:nvPr/>
              </p:nvSpPr>
              <p:spPr>
                <a:xfrm rot="10799991">
                  <a:off x="2809932" y="6168405"/>
                  <a:ext cx="47713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0"/>
                    <a:gd name="f7" fmla="val 6"/>
                    <a:gd name="f8" fmla="val 82"/>
                    <a:gd name="f9" fmla="val 79"/>
                    <a:gd name="f10" fmla="val 5"/>
                    <a:gd name="f11" fmla="val 65"/>
                    <a:gd name="f12" fmla="val 4"/>
                    <a:gd name="f13" fmla="val 38"/>
                    <a:gd name="f14" fmla="val 8"/>
                    <a:gd name="f15" fmla="val 2"/>
                    <a:gd name="f16" fmla="val 88"/>
                    <a:gd name="f17" fmla="+- 0 0 -90"/>
                    <a:gd name="f18" fmla="*/ f3 1 100"/>
                    <a:gd name="f19" fmla="*/ f4 1 6"/>
                    <a:gd name="f20" fmla="+- f7 0 f5"/>
                    <a:gd name="f21" fmla="+- f6 0 f5"/>
                    <a:gd name="f22" fmla="*/ f17 f0 1"/>
                    <a:gd name="f23" fmla="*/ f20 1 6"/>
                    <a:gd name="f24" fmla="*/ f21 1 100"/>
                    <a:gd name="f25" fmla="*/ 82 f21 1"/>
                    <a:gd name="f26" fmla="*/ 6 f20 1"/>
                    <a:gd name="f27" fmla="*/ 100 f21 1"/>
                    <a:gd name="f28" fmla="*/ 38 f21 1"/>
                    <a:gd name="f29" fmla="*/ 0 f20 1"/>
                    <a:gd name="f30" fmla="*/ 0 f21 1"/>
                    <a:gd name="f31" fmla="*/ 5 f20 1"/>
                    <a:gd name="f32" fmla="*/ 88 f21 1"/>
                    <a:gd name="f33" fmla="*/ f22 1 f2"/>
                    <a:gd name="f34" fmla="*/ f25 1 100"/>
                    <a:gd name="f35" fmla="*/ f26 1 6"/>
                    <a:gd name="f36" fmla="*/ f27 1 100"/>
                    <a:gd name="f37" fmla="*/ f28 1 100"/>
                    <a:gd name="f38" fmla="*/ f29 1 6"/>
                    <a:gd name="f39" fmla="*/ f30 1 100"/>
                    <a:gd name="f40" fmla="*/ f31 1 6"/>
                    <a:gd name="f41" fmla="*/ f32 1 100"/>
                    <a:gd name="f42" fmla="*/ 0 1 f24"/>
                    <a:gd name="f43" fmla="*/ f6 1 f24"/>
                    <a:gd name="f44" fmla="*/ 0 1 f23"/>
                    <a:gd name="f45" fmla="*/ f7 1 f23"/>
                    <a:gd name="f46" fmla="+- f33 0 f1"/>
                    <a:gd name="f47" fmla="*/ f34 1 f24"/>
                    <a:gd name="f48" fmla="*/ f35 1 f23"/>
                    <a:gd name="f49" fmla="*/ f36 1 f24"/>
                    <a:gd name="f50" fmla="*/ f37 1 f24"/>
                    <a:gd name="f51" fmla="*/ f38 1 f23"/>
                    <a:gd name="f52" fmla="*/ f39 1 f24"/>
                    <a:gd name="f53" fmla="*/ f40 1 f23"/>
                    <a:gd name="f54" fmla="*/ f41 1 f24"/>
                    <a:gd name="f55" fmla="*/ f42 f18 1"/>
                    <a:gd name="f56" fmla="*/ f43 f18 1"/>
                    <a:gd name="f57" fmla="*/ f45 f19 1"/>
                    <a:gd name="f58" fmla="*/ f44 f19 1"/>
                    <a:gd name="f59" fmla="*/ f47 f18 1"/>
                    <a:gd name="f60" fmla="*/ f48 f19 1"/>
                    <a:gd name="f61" fmla="*/ f49 f18 1"/>
                    <a:gd name="f62" fmla="*/ f50 f18 1"/>
                    <a:gd name="f63" fmla="*/ f51 f19 1"/>
                    <a:gd name="f64" fmla="*/ f52 f18 1"/>
                    <a:gd name="f65" fmla="*/ f53 f19 1"/>
                    <a:gd name="f66" fmla="*/ f54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6">
                      <a:pos x="f59" y="f60"/>
                    </a:cxn>
                    <a:cxn ang="f46">
                      <a:pos x="f59" y="f60"/>
                    </a:cxn>
                    <a:cxn ang="f46">
                      <a:pos x="f61" y="f60"/>
                    </a:cxn>
                    <a:cxn ang="f46">
                      <a:pos x="f62" y="f63"/>
                    </a:cxn>
                    <a:cxn ang="f46">
                      <a:pos x="f64" y="f65"/>
                    </a:cxn>
                    <a:cxn ang="f46">
                      <a:pos x="f66" y="f60"/>
                    </a:cxn>
                    <a:cxn ang="f46">
                      <a:pos x="f59" y="f60"/>
                    </a:cxn>
                  </a:cxnLst>
                  <a:rect l="f55" t="f58" r="f56" b="f57"/>
                  <a:pathLst>
                    <a:path w="100" h="6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7"/>
                      </a:lnTo>
                      <a:cubicBezTo>
                        <a:pt x="f9" y="f10"/>
                        <a:pt x="f11" y="f12"/>
                        <a:pt x="f13" y="f5"/>
                      </a:cubicBezTo>
                      <a:cubicBezTo>
                        <a:pt x="f14" y="f15"/>
                        <a:pt x="f15" y="f12"/>
                        <a:pt x="f5" y="f10"/>
                      </a:cubicBezTo>
                      <a:lnTo>
                        <a:pt x="f16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82" name="Freeform 36">
                  <a:extLst>
                    <a:ext uri="{FF2B5EF4-FFF2-40B4-BE49-F238E27FC236}">
                      <a16:creationId xmlns:a16="http://schemas.microsoft.com/office/drawing/2014/main" id="{807F881C-7FA7-44CA-B458-F946CF6673CF}"/>
                    </a:ext>
                  </a:extLst>
                </p:cNvPr>
                <p:cNvSpPr/>
                <p:nvPr/>
              </p:nvSpPr>
              <p:spPr>
                <a:xfrm rot="10799991">
                  <a:off x="2742349" y="6159965"/>
                  <a:ext cx="67592" cy="1055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42"/>
                    <a:gd name="f7" fmla="val 14"/>
                    <a:gd name="f8" fmla="val 80"/>
                    <a:gd name="f9" fmla="val 3"/>
                    <a:gd name="f10" fmla="val 66"/>
                    <a:gd name="f11" fmla="val 7"/>
                    <a:gd name="f12" fmla="val 23"/>
                    <a:gd name="f13" fmla="val 9"/>
                    <a:gd name="f14" fmla="val 49"/>
                    <a:gd name="f15" fmla="val 102"/>
                    <a:gd name="f16" fmla="val 86"/>
                    <a:gd name="f17" fmla="val 10"/>
                    <a:gd name="f18" fmla="val 118"/>
                    <a:gd name="f19" fmla="val 8"/>
                    <a:gd name="f20" fmla="val 33"/>
                    <a:gd name="f21" fmla="val 6"/>
                    <a:gd name="f22" fmla="val 81"/>
                    <a:gd name="f23" fmla="val 97"/>
                    <a:gd name="f24" fmla="val 112"/>
                    <a:gd name="f25" fmla="val 2"/>
                    <a:gd name="f26" fmla="val 127"/>
                    <a:gd name="f27" fmla="val 111"/>
                    <a:gd name="f28" fmla="val 1"/>
                    <a:gd name="f29" fmla="val 83"/>
                    <a:gd name="f30" fmla="val 85"/>
                    <a:gd name="f31" fmla="val 89"/>
                    <a:gd name="f32" fmla="val 90"/>
                    <a:gd name="f33" fmla="val 84"/>
                    <a:gd name="f34" fmla="val 82"/>
                    <a:gd name="f35" fmla="val 56"/>
                    <a:gd name="f36" fmla="val 76"/>
                    <a:gd name="f37" fmla="val 18"/>
                    <a:gd name="f38" fmla="val 40"/>
                    <a:gd name="f39" fmla="+- 0 0 -90"/>
                    <a:gd name="f40" fmla="*/ f3 1 142"/>
                    <a:gd name="f41" fmla="*/ f4 1 14"/>
                    <a:gd name="f42" fmla="+- f7 0 f5"/>
                    <a:gd name="f43" fmla="+- f6 0 f5"/>
                    <a:gd name="f44" fmla="*/ f39 f0 1"/>
                    <a:gd name="f45" fmla="*/ f43 1 142"/>
                    <a:gd name="f46" fmla="*/ f42 1 14"/>
                    <a:gd name="f47" fmla="*/ 80 f43 1"/>
                    <a:gd name="f48" fmla="*/ 3 f42 1"/>
                    <a:gd name="f49" fmla="*/ 49 f43 1"/>
                    <a:gd name="f50" fmla="*/ 14 f42 1"/>
                    <a:gd name="f51" fmla="*/ 118 f43 1"/>
                    <a:gd name="f52" fmla="*/ 8 f42 1"/>
                    <a:gd name="f53" fmla="*/ 81 f43 1"/>
                    <a:gd name="f54" fmla="*/ 127 f43 1"/>
                    <a:gd name="f55" fmla="*/ 2 f42 1"/>
                    <a:gd name="f56" fmla="*/ 83 f43 1"/>
                    <a:gd name="f57" fmla="*/ 0 f42 1"/>
                    <a:gd name="f58" fmla="*/ 85 f43 1"/>
                    <a:gd name="f59" fmla="*/ 1 f42 1"/>
                    <a:gd name="f60" fmla="*/ 86 f43 1"/>
                    <a:gd name="f61" fmla="*/ 84 f43 1"/>
                    <a:gd name="f62" fmla="*/ 0 f43 1"/>
                    <a:gd name="f63" fmla="*/ f44 1 f2"/>
                    <a:gd name="f64" fmla="*/ f47 1 142"/>
                    <a:gd name="f65" fmla="*/ f48 1 14"/>
                    <a:gd name="f66" fmla="*/ f49 1 142"/>
                    <a:gd name="f67" fmla="*/ f50 1 14"/>
                    <a:gd name="f68" fmla="*/ f51 1 142"/>
                    <a:gd name="f69" fmla="*/ f52 1 14"/>
                    <a:gd name="f70" fmla="*/ f53 1 142"/>
                    <a:gd name="f71" fmla="*/ f54 1 142"/>
                    <a:gd name="f72" fmla="*/ f55 1 14"/>
                    <a:gd name="f73" fmla="*/ f56 1 142"/>
                    <a:gd name="f74" fmla="*/ f57 1 14"/>
                    <a:gd name="f75" fmla="*/ f58 1 142"/>
                    <a:gd name="f76" fmla="*/ f59 1 14"/>
                    <a:gd name="f77" fmla="*/ f60 1 142"/>
                    <a:gd name="f78" fmla="*/ f61 1 142"/>
                    <a:gd name="f79" fmla="*/ f62 1 142"/>
                    <a:gd name="f80" fmla="*/ 0 1 f45"/>
                    <a:gd name="f81" fmla="*/ f6 1 f45"/>
                    <a:gd name="f82" fmla="*/ 0 1 f46"/>
                    <a:gd name="f83" fmla="*/ f7 1 f46"/>
                    <a:gd name="f84" fmla="+- f63 0 f1"/>
                    <a:gd name="f85" fmla="*/ f64 1 f45"/>
                    <a:gd name="f86" fmla="*/ f65 1 f46"/>
                    <a:gd name="f87" fmla="*/ f66 1 f45"/>
                    <a:gd name="f88" fmla="*/ f67 1 f46"/>
                    <a:gd name="f89" fmla="*/ f68 1 f45"/>
                    <a:gd name="f90" fmla="*/ f69 1 f46"/>
                    <a:gd name="f91" fmla="*/ f70 1 f45"/>
                    <a:gd name="f92" fmla="*/ f71 1 f45"/>
                    <a:gd name="f93" fmla="*/ f72 1 f46"/>
                    <a:gd name="f94" fmla="*/ f73 1 f45"/>
                    <a:gd name="f95" fmla="*/ f74 1 f46"/>
                    <a:gd name="f96" fmla="*/ f75 1 f45"/>
                    <a:gd name="f97" fmla="*/ f76 1 f46"/>
                    <a:gd name="f98" fmla="*/ f77 1 f45"/>
                    <a:gd name="f99" fmla="*/ f78 1 f45"/>
                    <a:gd name="f100" fmla="*/ f79 1 f45"/>
                    <a:gd name="f101" fmla="*/ f80 f40 1"/>
                    <a:gd name="f102" fmla="*/ f81 f40 1"/>
                    <a:gd name="f103" fmla="*/ f83 f41 1"/>
                    <a:gd name="f104" fmla="*/ f82 f41 1"/>
                    <a:gd name="f105" fmla="*/ f85 f40 1"/>
                    <a:gd name="f106" fmla="*/ f86 f41 1"/>
                    <a:gd name="f107" fmla="*/ f87 f40 1"/>
                    <a:gd name="f108" fmla="*/ f88 f41 1"/>
                    <a:gd name="f109" fmla="*/ f89 f40 1"/>
                    <a:gd name="f110" fmla="*/ f90 f41 1"/>
                    <a:gd name="f111" fmla="*/ f91 f40 1"/>
                    <a:gd name="f112" fmla="*/ f92 f40 1"/>
                    <a:gd name="f113" fmla="*/ f93 f41 1"/>
                    <a:gd name="f114" fmla="*/ f94 f40 1"/>
                    <a:gd name="f115" fmla="*/ f95 f41 1"/>
                    <a:gd name="f116" fmla="*/ f96 f40 1"/>
                    <a:gd name="f117" fmla="*/ f97 f41 1"/>
                    <a:gd name="f118" fmla="*/ f98 f40 1"/>
                    <a:gd name="f119" fmla="*/ f99 f40 1"/>
                    <a:gd name="f120" fmla="*/ f100 f4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84">
                      <a:pos x="f105" y="f106"/>
                    </a:cxn>
                    <a:cxn ang="f84">
                      <a:pos x="f105" y="f106"/>
                    </a:cxn>
                    <a:cxn ang="f84">
                      <a:pos x="f107" y="f108"/>
                    </a:cxn>
                    <a:cxn ang="f84">
                      <a:pos x="f109" y="f110"/>
                    </a:cxn>
                    <a:cxn ang="f84">
                      <a:pos x="f111" y="f106"/>
                    </a:cxn>
                    <a:cxn ang="f84">
                      <a:pos x="f112" y="f113"/>
                    </a:cxn>
                    <a:cxn ang="f84">
                      <a:pos x="f114" y="f115"/>
                    </a:cxn>
                    <a:cxn ang="f84">
                      <a:pos x="f116" y="f117"/>
                    </a:cxn>
                    <a:cxn ang="f84">
                      <a:pos x="f116" y="f117"/>
                    </a:cxn>
                    <a:cxn ang="f84">
                      <a:pos x="f116" y="f117"/>
                    </a:cxn>
                    <a:cxn ang="f84">
                      <a:pos x="f118" y="f117"/>
                    </a:cxn>
                    <a:cxn ang="f84">
                      <a:pos x="f119" y="f117"/>
                    </a:cxn>
                    <a:cxn ang="f84">
                      <a:pos x="f105" y="f106"/>
                    </a:cxn>
                    <a:cxn ang="f84">
                      <a:pos x="f119" y="f117"/>
                    </a:cxn>
                    <a:cxn ang="f84">
                      <a:pos x="f116" y="f117"/>
                    </a:cxn>
                    <a:cxn ang="f84">
                      <a:pos x="f116" y="f117"/>
                    </a:cxn>
                    <a:cxn ang="f84">
                      <a:pos x="f120" y="f106"/>
                    </a:cxn>
                    <a:cxn ang="f84">
                      <a:pos x="f105" y="f106"/>
                    </a:cxn>
                  </a:cxnLst>
                  <a:rect l="f101" t="f104" r="f102" b="f103"/>
                  <a:pathLst>
                    <a:path w="142" h="14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11"/>
                        <a:pt x="f12" y="f13"/>
                        <a:pt x="f14" y="f7"/>
                      </a:cubicBezTo>
                      <a:cubicBezTo>
                        <a:pt x="f15" y="f7"/>
                        <a:pt x="f16" y="f17"/>
                        <a:pt x="f18" y="f19"/>
                      </a:cubicBezTo>
                      <a:cubicBezTo>
                        <a:pt x="f20" y="f13"/>
                        <a:pt x="f6" y="f21"/>
                        <a:pt x="f22" y="f9"/>
                      </a:cubicBezTo>
                      <a:cubicBezTo>
                        <a:pt x="f23" y="f9"/>
                        <a:pt x="f24" y="f25"/>
                        <a:pt x="f26" y="f25"/>
                      </a:cubicBezTo>
                      <a:cubicBezTo>
                        <a:pt x="f27" y="f25"/>
                        <a:pt x="f23" y="f28"/>
                        <a:pt x="f29" y="f5"/>
                      </a:cubicBezTo>
                      <a:lnTo>
                        <a:pt x="f30" y="f28"/>
                      </a:lnTo>
                      <a:lnTo>
                        <a:pt x="f30" y="f28"/>
                      </a:lnTo>
                      <a:cubicBezTo>
                        <a:pt x="f30" y="f28"/>
                        <a:pt x="f30" y="f28"/>
                        <a:pt x="f30" y="f28"/>
                      </a:cubicBezTo>
                      <a:cubicBezTo>
                        <a:pt x="f31" y="f28"/>
                        <a:pt x="f32" y="f28"/>
                        <a:pt x="f16" y="f28"/>
                      </a:cubicBezTo>
                      <a:lnTo>
                        <a:pt x="f33" y="f28"/>
                      </a:lnTo>
                      <a:cubicBezTo>
                        <a:pt x="f29" y="f25"/>
                        <a:pt x="f34" y="f25"/>
                        <a:pt x="f8" y="f9"/>
                      </a:cubicBezTo>
                      <a:cubicBezTo>
                        <a:pt x="f35" y="f25"/>
                        <a:pt x="f36" y="f25"/>
                        <a:pt x="f33" y="f28"/>
                      </a:cubicBezTo>
                      <a:cubicBezTo>
                        <a:pt x="f33" y="f28"/>
                        <a:pt x="f30" y="f28"/>
                        <a:pt x="f30" y="f28"/>
                      </a:cubicBezTo>
                      <a:lnTo>
                        <a:pt x="f30" y="f28"/>
                      </a:lnTo>
                      <a:lnTo>
                        <a:pt x="f5" y="f9"/>
                      </a:lnTo>
                      <a:cubicBezTo>
                        <a:pt x="f37" y="f9"/>
                        <a:pt x="f38" y="f9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83" name="Freeform 37">
                  <a:extLst>
                    <a:ext uri="{FF2B5EF4-FFF2-40B4-BE49-F238E27FC236}">
                      <a16:creationId xmlns:a16="http://schemas.microsoft.com/office/drawing/2014/main" id="{806ED38C-1D16-4F3D-A359-2E29E76B6C7A}"/>
                    </a:ext>
                  </a:extLst>
                </p:cNvPr>
                <p:cNvSpPr/>
                <p:nvPr/>
              </p:nvSpPr>
              <p:spPr>
                <a:xfrm rot="10799991">
                  <a:off x="2568201" y="6151516"/>
                  <a:ext cx="4773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1"/>
                    <a:gd name="f7" fmla="val 1"/>
                    <a:gd name="f8" fmla="val 8"/>
                    <a:gd name="f9" fmla="val 2"/>
                    <a:gd name="f10" fmla="+- 0 0 -90"/>
                    <a:gd name="f11" fmla="*/ f3 1 11"/>
                    <a:gd name="f12" fmla="*/ f4 1 1"/>
                    <a:gd name="f13" fmla="+- f7 0 f5"/>
                    <a:gd name="f14" fmla="+- f6 0 f5"/>
                    <a:gd name="f15" fmla="*/ f10 f0 1"/>
                    <a:gd name="f16" fmla="*/ f14 1 11"/>
                    <a:gd name="f17" fmla="*/ 11 f14 1"/>
                    <a:gd name="f18" fmla="*/ 1 f13 1"/>
                    <a:gd name="f19" fmla="*/ 8 f14 1"/>
                    <a:gd name="f20" fmla="*/ 0 f13 1"/>
                    <a:gd name="f21" fmla="*/ 0 1 f13"/>
                    <a:gd name="f22" fmla="*/ f7 1 f13"/>
                    <a:gd name="f23" fmla="*/ f15 1 f2"/>
                    <a:gd name="f24" fmla="*/ f17 1 11"/>
                    <a:gd name="f25" fmla="*/ f19 1 11"/>
                    <a:gd name="f26" fmla="*/ f18 1 f13"/>
                    <a:gd name="f27" fmla="*/ f20 1 f13"/>
                    <a:gd name="f28" fmla="*/ 0 1 f16"/>
                    <a:gd name="f29" fmla="*/ f6 1 f16"/>
                    <a:gd name="f30" fmla="*/ f22 f12 1"/>
                    <a:gd name="f31" fmla="*/ f21 f12 1"/>
                    <a:gd name="f32" fmla="+- f23 0 f1"/>
                    <a:gd name="f33" fmla="*/ f24 1 f16"/>
                    <a:gd name="f34" fmla="*/ f25 1 f16"/>
                    <a:gd name="f35" fmla="*/ f28 f11 1"/>
                    <a:gd name="f36" fmla="*/ f29 f11 1"/>
                    <a:gd name="f37" fmla="*/ f26 f12 1"/>
                    <a:gd name="f38" fmla="*/ f27 f12 1"/>
                    <a:gd name="f39" fmla="*/ f33 f11 1"/>
                    <a:gd name="f40" fmla="*/ f34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9" y="f37"/>
                    </a:cxn>
                    <a:cxn ang="f32">
                      <a:pos x="f39" y="f37"/>
                    </a:cxn>
                    <a:cxn ang="f32">
                      <a:pos x="f40" y="f38"/>
                    </a:cxn>
                    <a:cxn ang="f32">
                      <a:pos x="f39" y="f37"/>
                    </a:cxn>
                  </a:cxnLst>
                  <a:rect l="f35" t="f31" r="f36" b="f30"/>
                  <a:pathLst>
                    <a:path w="11" h="1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7"/>
                        <a:pt x="f8" y="f7"/>
                        <a:pt x="f8" y="f5"/>
                      </a:cubicBezTo>
                      <a:cubicBezTo>
                        <a:pt x="f9" y="f7"/>
                        <a:pt x="f5" y="f7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84" name="Freeform 38">
                  <a:extLst>
                    <a:ext uri="{FF2B5EF4-FFF2-40B4-BE49-F238E27FC236}">
                      <a16:creationId xmlns:a16="http://schemas.microsoft.com/office/drawing/2014/main" id="{C038E8FB-B4B5-49A9-9F38-F1AFE3310150}"/>
                    </a:ext>
                  </a:extLst>
                </p:cNvPr>
                <p:cNvSpPr/>
                <p:nvPr/>
              </p:nvSpPr>
              <p:spPr>
                <a:xfrm rot="10799991">
                  <a:off x="2549109" y="6152568"/>
                  <a:ext cx="58841" cy="843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22"/>
                    <a:gd name="f7" fmla="val 12"/>
                    <a:gd name="f8" fmla="val 48"/>
                    <a:gd name="f9" fmla="val 11"/>
                    <a:gd name="f10" fmla="val 54"/>
                    <a:gd name="f11" fmla="val 10"/>
                    <a:gd name="f12" fmla="val 59"/>
                    <a:gd name="f13" fmla="val 8"/>
                    <a:gd name="f14" fmla="val 79"/>
                    <a:gd name="f15" fmla="val 9"/>
                    <a:gd name="f16" fmla="val 96"/>
                    <a:gd name="f17" fmla="val 80"/>
                    <a:gd name="f18" fmla="val 92"/>
                    <a:gd name="f19" fmla="val 84"/>
                    <a:gd name="f20" fmla="val 7"/>
                    <a:gd name="f21" fmla="val 78"/>
                    <a:gd name="f22" fmla="val 44"/>
                    <a:gd name="f23" fmla="val 6"/>
                    <a:gd name="f24" fmla="val 1"/>
                    <a:gd name="f25" fmla="val 16"/>
                    <a:gd name="f26" fmla="val 4"/>
                    <a:gd name="f27" fmla="val 25"/>
                    <a:gd name="f28" fmla="+- 0 0 -90"/>
                    <a:gd name="f29" fmla="*/ f3 1 122"/>
                    <a:gd name="f30" fmla="*/ f4 1 12"/>
                    <a:gd name="f31" fmla="+- f7 0 f5"/>
                    <a:gd name="f32" fmla="+- f6 0 f5"/>
                    <a:gd name="f33" fmla="*/ f28 f0 1"/>
                    <a:gd name="f34" fmla="*/ f32 1 122"/>
                    <a:gd name="f35" fmla="*/ f31 1 12"/>
                    <a:gd name="f36" fmla="*/ 48 f32 1"/>
                    <a:gd name="f37" fmla="*/ 11 f31 1"/>
                    <a:gd name="f38" fmla="*/ 79 f32 1"/>
                    <a:gd name="f39" fmla="*/ 9 f31 1"/>
                    <a:gd name="f40" fmla="*/ 80 f32 1"/>
                    <a:gd name="f41" fmla="*/ 12 f31 1"/>
                    <a:gd name="f42" fmla="*/ 84 f32 1"/>
                    <a:gd name="f43" fmla="*/ 7 f31 1"/>
                    <a:gd name="f44" fmla="*/ 78 f32 1"/>
                    <a:gd name="f45" fmla="*/ 8 f31 1"/>
                    <a:gd name="f46" fmla="*/ 6 f32 1"/>
                    <a:gd name="f47" fmla="*/ 0 f31 1"/>
                    <a:gd name="f48" fmla="*/ f33 1 f2"/>
                    <a:gd name="f49" fmla="*/ f36 1 122"/>
                    <a:gd name="f50" fmla="*/ f37 1 12"/>
                    <a:gd name="f51" fmla="*/ f38 1 122"/>
                    <a:gd name="f52" fmla="*/ f39 1 12"/>
                    <a:gd name="f53" fmla="*/ f40 1 122"/>
                    <a:gd name="f54" fmla="*/ f41 1 12"/>
                    <a:gd name="f55" fmla="*/ f42 1 122"/>
                    <a:gd name="f56" fmla="*/ f43 1 12"/>
                    <a:gd name="f57" fmla="*/ f44 1 122"/>
                    <a:gd name="f58" fmla="*/ f45 1 12"/>
                    <a:gd name="f59" fmla="*/ f46 1 122"/>
                    <a:gd name="f60" fmla="*/ f47 1 12"/>
                    <a:gd name="f61" fmla="*/ 0 1 f34"/>
                    <a:gd name="f62" fmla="*/ f6 1 f34"/>
                    <a:gd name="f63" fmla="*/ 0 1 f35"/>
                    <a:gd name="f64" fmla="*/ f7 1 f35"/>
                    <a:gd name="f65" fmla="+- f48 0 f1"/>
                    <a:gd name="f66" fmla="*/ f49 1 f34"/>
                    <a:gd name="f67" fmla="*/ f50 1 f35"/>
                    <a:gd name="f68" fmla="*/ f51 1 f34"/>
                    <a:gd name="f69" fmla="*/ f52 1 f35"/>
                    <a:gd name="f70" fmla="*/ f53 1 f34"/>
                    <a:gd name="f71" fmla="*/ f54 1 f35"/>
                    <a:gd name="f72" fmla="*/ f55 1 f34"/>
                    <a:gd name="f73" fmla="*/ f56 1 f35"/>
                    <a:gd name="f74" fmla="*/ f57 1 f34"/>
                    <a:gd name="f75" fmla="*/ f58 1 f35"/>
                    <a:gd name="f76" fmla="*/ f59 1 f34"/>
                    <a:gd name="f77" fmla="*/ f60 1 f35"/>
                    <a:gd name="f78" fmla="*/ f61 f29 1"/>
                    <a:gd name="f79" fmla="*/ f62 f29 1"/>
                    <a:gd name="f80" fmla="*/ f64 f30 1"/>
                    <a:gd name="f81" fmla="*/ f63 f30 1"/>
                    <a:gd name="f82" fmla="*/ f66 f29 1"/>
                    <a:gd name="f83" fmla="*/ f67 f30 1"/>
                    <a:gd name="f84" fmla="*/ f68 f29 1"/>
                    <a:gd name="f85" fmla="*/ f69 f30 1"/>
                    <a:gd name="f86" fmla="*/ f70 f29 1"/>
                    <a:gd name="f87" fmla="*/ f71 f30 1"/>
                    <a:gd name="f88" fmla="*/ f72 f29 1"/>
                    <a:gd name="f89" fmla="*/ f73 f30 1"/>
                    <a:gd name="f90" fmla="*/ f74 f29 1"/>
                    <a:gd name="f91" fmla="*/ f75 f30 1"/>
                    <a:gd name="f92" fmla="*/ f76 f29 1"/>
                    <a:gd name="f93" fmla="*/ f77 f3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65">
                      <a:pos x="f82" y="f83"/>
                    </a:cxn>
                    <a:cxn ang="f65">
                      <a:pos x="f82" y="f83"/>
                    </a:cxn>
                    <a:cxn ang="f65">
                      <a:pos x="f84" y="f85"/>
                    </a:cxn>
                    <a:cxn ang="f65">
                      <a:pos x="f86" y="f87"/>
                    </a:cxn>
                    <a:cxn ang="f65">
                      <a:pos x="f88" y="f89"/>
                    </a:cxn>
                    <a:cxn ang="f65">
                      <a:pos x="f90" y="f91"/>
                    </a:cxn>
                    <a:cxn ang="f65">
                      <a:pos x="f92" y="f93"/>
                    </a:cxn>
                    <a:cxn ang="f65">
                      <a:pos x="f82" y="f83"/>
                    </a:cxn>
                  </a:cxnLst>
                  <a:rect l="f78" t="f81" r="f79" b="f80"/>
                  <a:pathLst>
                    <a:path w="122" h="12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11"/>
                        <a:pt x="f12" y="f13"/>
                        <a:pt x="f14" y="f15"/>
                      </a:cubicBezTo>
                      <a:cubicBezTo>
                        <a:pt x="f16" y="f11"/>
                        <a:pt x="f14" y="f9"/>
                        <a:pt x="f17" y="f7"/>
                      </a:cubicBezTo>
                      <a:cubicBezTo>
                        <a:pt x="f18" y="f9"/>
                        <a:pt x="f6" y="f15"/>
                        <a:pt x="f19" y="f20"/>
                      </a:cubicBezTo>
                      <a:lnTo>
                        <a:pt x="f21" y="f13"/>
                      </a:lnTo>
                      <a:cubicBezTo>
                        <a:pt x="f22" y="f23"/>
                        <a:pt x="f5" y="f24"/>
                        <a:pt x="f23" y="f5"/>
                      </a:cubicBezTo>
                      <a:cubicBezTo>
                        <a:pt x="f25" y="f26"/>
                        <a:pt x="f27" y="f20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85" name="Freeform 39">
                  <a:extLst>
                    <a:ext uri="{FF2B5EF4-FFF2-40B4-BE49-F238E27FC236}">
                      <a16:creationId xmlns:a16="http://schemas.microsoft.com/office/drawing/2014/main" id="{48011B60-7544-4DB5-94F5-E5470640680B}"/>
                    </a:ext>
                  </a:extLst>
                </p:cNvPr>
                <p:cNvSpPr/>
                <p:nvPr/>
              </p:nvSpPr>
              <p:spPr>
                <a:xfrm rot="10799991">
                  <a:off x="2677939" y="6155741"/>
                  <a:ext cx="34984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74"/>
                    <a:gd name="f7" fmla="val 6"/>
                    <a:gd name="f8" fmla="val 70"/>
                    <a:gd name="f9" fmla="val 2"/>
                    <a:gd name="f10" fmla="val 36"/>
                    <a:gd name="f11" fmla="val 34"/>
                    <a:gd name="f12" fmla="val 4"/>
                    <a:gd name="f13" fmla="val 65"/>
                    <a:gd name="f14" fmla="+- 0 0 -90"/>
                    <a:gd name="f15" fmla="*/ f3 1 74"/>
                    <a:gd name="f16" fmla="*/ f4 1 6"/>
                    <a:gd name="f17" fmla="+- f7 0 f5"/>
                    <a:gd name="f18" fmla="+- f6 0 f5"/>
                    <a:gd name="f19" fmla="*/ f14 f0 1"/>
                    <a:gd name="f20" fmla="*/ f17 1 6"/>
                    <a:gd name="f21" fmla="*/ f18 1 74"/>
                    <a:gd name="f22" fmla="*/ 70 f18 1"/>
                    <a:gd name="f23" fmla="*/ 0 f17 1"/>
                    <a:gd name="f24" fmla="*/ 0 f18 1"/>
                    <a:gd name="f25" fmla="*/ 2 f17 1"/>
                    <a:gd name="f26" fmla="*/ 36 f18 1"/>
                    <a:gd name="f27" fmla="*/ 6 f17 1"/>
                    <a:gd name="f28" fmla="*/ 34 f18 1"/>
                    <a:gd name="f29" fmla="*/ 4 f17 1"/>
                    <a:gd name="f30" fmla="*/ f19 1 f2"/>
                    <a:gd name="f31" fmla="*/ f22 1 74"/>
                    <a:gd name="f32" fmla="*/ f23 1 6"/>
                    <a:gd name="f33" fmla="*/ f24 1 74"/>
                    <a:gd name="f34" fmla="*/ f25 1 6"/>
                    <a:gd name="f35" fmla="*/ f26 1 74"/>
                    <a:gd name="f36" fmla="*/ f27 1 6"/>
                    <a:gd name="f37" fmla="*/ f28 1 74"/>
                    <a:gd name="f38" fmla="*/ f29 1 6"/>
                    <a:gd name="f39" fmla="*/ 0 1 f21"/>
                    <a:gd name="f40" fmla="*/ f6 1 f21"/>
                    <a:gd name="f41" fmla="*/ 0 1 f20"/>
                    <a:gd name="f42" fmla="*/ f7 1 f20"/>
                    <a:gd name="f43" fmla="+- f30 0 f1"/>
                    <a:gd name="f44" fmla="*/ f31 1 f21"/>
                    <a:gd name="f45" fmla="*/ f32 1 f20"/>
                    <a:gd name="f46" fmla="*/ f33 1 f21"/>
                    <a:gd name="f47" fmla="*/ f34 1 f20"/>
                    <a:gd name="f48" fmla="*/ f35 1 f21"/>
                    <a:gd name="f49" fmla="*/ f36 1 f20"/>
                    <a:gd name="f50" fmla="*/ f37 1 f21"/>
                    <a:gd name="f51" fmla="*/ f38 1 f20"/>
                    <a:gd name="f52" fmla="*/ f39 f15 1"/>
                    <a:gd name="f53" fmla="*/ f40 f15 1"/>
                    <a:gd name="f54" fmla="*/ f42 f16 1"/>
                    <a:gd name="f55" fmla="*/ f41 f16 1"/>
                    <a:gd name="f56" fmla="*/ f44 f15 1"/>
                    <a:gd name="f57" fmla="*/ f45 f16 1"/>
                    <a:gd name="f58" fmla="*/ f46 f15 1"/>
                    <a:gd name="f59" fmla="*/ f47 f16 1"/>
                    <a:gd name="f60" fmla="*/ f48 f15 1"/>
                    <a:gd name="f61" fmla="*/ f49 f16 1"/>
                    <a:gd name="f62" fmla="*/ f50 f15 1"/>
                    <a:gd name="f63" fmla="*/ f51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3">
                      <a:pos x="f56" y="f57"/>
                    </a:cxn>
                    <a:cxn ang="f43">
                      <a:pos x="f56" y="f57"/>
                    </a:cxn>
                    <a:cxn ang="f43">
                      <a:pos x="f58" y="f59"/>
                    </a:cxn>
                    <a:cxn ang="f43">
                      <a:pos x="f60" y="f61"/>
                    </a:cxn>
                    <a:cxn ang="f43">
                      <a:pos x="f62" y="f63"/>
                    </a:cxn>
                    <a:cxn ang="f43">
                      <a:pos x="f56" y="f57"/>
                    </a:cxn>
                  </a:cxnLst>
                  <a:rect l="f52" t="f55" r="f53" b="f54"/>
                  <a:pathLst>
                    <a:path w="74" h="6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5" y="f9"/>
                      </a:lnTo>
                      <a:lnTo>
                        <a:pt x="f10" y="f7"/>
                      </a:lnTo>
                      <a:lnTo>
                        <a:pt x="f11" y="f12"/>
                      </a:lnTo>
                      <a:cubicBezTo>
                        <a:pt x="f6" y="f12"/>
                        <a:pt x="f13" y="f9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86" name="Freeform 40">
                  <a:extLst>
                    <a:ext uri="{FF2B5EF4-FFF2-40B4-BE49-F238E27FC236}">
                      <a16:creationId xmlns:a16="http://schemas.microsoft.com/office/drawing/2014/main" id="{8558EADD-6664-49A8-B075-D94A5A7B56E2}"/>
                    </a:ext>
                  </a:extLst>
                </p:cNvPr>
                <p:cNvSpPr/>
                <p:nvPr/>
              </p:nvSpPr>
              <p:spPr>
                <a:xfrm rot="10799991">
                  <a:off x="2860033" y="6168386"/>
                  <a:ext cx="19083" cy="527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0"/>
                    <a:gd name="f7" fmla="val 7"/>
                    <a:gd name="f8" fmla="val 31"/>
                    <a:gd name="f9" fmla="val 5"/>
                    <a:gd name="f10" fmla="+- 0 0 -90"/>
                    <a:gd name="f11" fmla="*/ f3 1 40"/>
                    <a:gd name="f12" fmla="*/ f4 1 7"/>
                    <a:gd name="f13" fmla="+- f7 0 f5"/>
                    <a:gd name="f14" fmla="+- f6 0 f5"/>
                    <a:gd name="f15" fmla="*/ f10 f0 1"/>
                    <a:gd name="f16" fmla="*/ f14 1 40"/>
                    <a:gd name="f17" fmla="*/ f13 1 7"/>
                    <a:gd name="f18" fmla="*/ 31 f14 1"/>
                    <a:gd name="f19" fmla="*/ 5 f13 1"/>
                    <a:gd name="f20" fmla="*/ 40 f14 1"/>
                    <a:gd name="f21" fmla="*/ 0 f13 1"/>
                    <a:gd name="f22" fmla="*/ 0 f14 1"/>
                    <a:gd name="f23" fmla="*/ 7 f13 1"/>
                    <a:gd name="f24" fmla="*/ f15 1 f2"/>
                    <a:gd name="f25" fmla="*/ f18 1 40"/>
                    <a:gd name="f26" fmla="*/ f19 1 7"/>
                    <a:gd name="f27" fmla="*/ f20 1 40"/>
                    <a:gd name="f28" fmla="*/ f21 1 7"/>
                    <a:gd name="f29" fmla="*/ f22 1 40"/>
                    <a:gd name="f30" fmla="*/ f23 1 7"/>
                    <a:gd name="f31" fmla="*/ 0 1 f16"/>
                    <a:gd name="f32" fmla="*/ f6 1 f16"/>
                    <a:gd name="f33" fmla="*/ 0 1 f17"/>
                    <a:gd name="f34" fmla="*/ f7 1 f17"/>
                    <a:gd name="f35" fmla="+- f24 0 f1"/>
                    <a:gd name="f36" fmla="*/ f25 1 f16"/>
                    <a:gd name="f37" fmla="*/ f26 1 f17"/>
                    <a:gd name="f38" fmla="*/ f27 1 f16"/>
                    <a:gd name="f39" fmla="*/ f28 1 f17"/>
                    <a:gd name="f40" fmla="*/ f29 1 f16"/>
                    <a:gd name="f41" fmla="*/ f30 1 f17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40" h="7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6" y="f5"/>
                      </a:lnTo>
                      <a:lnTo>
                        <a:pt x="f5" y="f7"/>
                      </a:lnTo>
                      <a:lnTo>
                        <a:pt x="f8" y="f9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87" name="Freeform 41">
                  <a:extLst>
                    <a:ext uri="{FF2B5EF4-FFF2-40B4-BE49-F238E27FC236}">
                      <a16:creationId xmlns:a16="http://schemas.microsoft.com/office/drawing/2014/main" id="{F2A67D4D-9554-465D-AE99-323BC3646225}"/>
                    </a:ext>
                  </a:extLst>
                </p:cNvPr>
                <p:cNvSpPr/>
                <p:nvPr/>
              </p:nvSpPr>
              <p:spPr>
                <a:xfrm rot="10799991">
                  <a:off x="2906950" y="6170498"/>
                  <a:ext cx="11137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4"/>
                    <a:gd name="f7" fmla="val 4"/>
                    <a:gd name="f8" fmla="val 21"/>
                    <a:gd name="f9" fmla="val 3"/>
                    <a:gd name="f10" fmla="+- 0 0 -90"/>
                    <a:gd name="f11" fmla="*/ f3 1 24"/>
                    <a:gd name="f12" fmla="*/ f4 1 4"/>
                    <a:gd name="f13" fmla="+- f7 0 f5"/>
                    <a:gd name="f14" fmla="+- f6 0 f5"/>
                    <a:gd name="f15" fmla="*/ f10 f0 1"/>
                    <a:gd name="f16" fmla="*/ f13 1 4"/>
                    <a:gd name="f17" fmla="*/ f14 1 24"/>
                    <a:gd name="f18" fmla="*/ 21 f14 1"/>
                    <a:gd name="f19" fmla="*/ 4 f13 1"/>
                    <a:gd name="f20" fmla="*/ 24 f14 1"/>
                    <a:gd name="f21" fmla="*/ 0 f13 1"/>
                    <a:gd name="f22" fmla="*/ 0 f14 1"/>
                    <a:gd name="f23" fmla="*/ 3 f13 1"/>
                    <a:gd name="f24" fmla="*/ f15 1 f2"/>
                    <a:gd name="f25" fmla="*/ f18 1 24"/>
                    <a:gd name="f26" fmla="*/ f19 1 4"/>
                    <a:gd name="f27" fmla="*/ f20 1 24"/>
                    <a:gd name="f28" fmla="*/ f21 1 4"/>
                    <a:gd name="f29" fmla="*/ f22 1 24"/>
                    <a:gd name="f30" fmla="*/ f23 1 4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24" h="4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5"/>
                      </a:lnTo>
                      <a:lnTo>
                        <a:pt x="f5" y="f9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88" name="Freeform 42">
                  <a:extLst>
                    <a:ext uri="{FF2B5EF4-FFF2-40B4-BE49-F238E27FC236}">
                      <a16:creationId xmlns:a16="http://schemas.microsoft.com/office/drawing/2014/main" id="{E0CF92FF-265A-49A4-9D23-A65FF16A10C5}"/>
                    </a:ext>
                  </a:extLst>
                </p:cNvPr>
                <p:cNvSpPr/>
                <p:nvPr/>
              </p:nvSpPr>
              <p:spPr>
                <a:xfrm rot="10799991">
                  <a:off x="5386355" y="6139912"/>
                  <a:ext cx="10332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1"/>
                    <a:gd name="f7" fmla="val 1"/>
                    <a:gd name="f8" fmla="val 10"/>
                    <a:gd name="f9" fmla="val 16"/>
                    <a:gd name="f10" fmla="+- 0 0 -90"/>
                    <a:gd name="f11" fmla="*/ f3 1 21"/>
                    <a:gd name="f12" fmla="*/ f4 1 1"/>
                    <a:gd name="f13" fmla="+- f7 0 f5"/>
                    <a:gd name="f14" fmla="+- f6 0 f5"/>
                    <a:gd name="f15" fmla="*/ f10 f0 1"/>
                    <a:gd name="f16" fmla="*/ f14 1 21"/>
                    <a:gd name="f17" fmla="*/ 21 f14 1"/>
                    <a:gd name="f18" fmla="*/ 0 f13 1"/>
                    <a:gd name="f19" fmla="*/ 0 f14 1"/>
                    <a:gd name="f20" fmla="*/ 1 f13 1"/>
                    <a:gd name="f21" fmla="*/ 0 1 f13"/>
                    <a:gd name="f22" fmla="*/ f7 1 f13"/>
                    <a:gd name="f23" fmla="*/ f15 1 f2"/>
                    <a:gd name="f24" fmla="*/ f17 1 21"/>
                    <a:gd name="f25" fmla="*/ f19 1 21"/>
                    <a:gd name="f26" fmla="*/ f18 1 f13"/>
                    <a:gd name="f27" fmla="*/ f20 1 f13"/>
                    <a:gd name="f28" fmla="*/ 0 1 f16"/>
                    <a:gd name="f29" fmla="*/ f6 1 f16"/>
                    <a:gd name="f30" fmla="*/ f22 f12 1"/>
                    <a:gd name="f31" fmla="*/ f21 f12 1"/>
                    <a:gd name="f32" fmla="+- f23 0 f1"/>
                    <a:gd name="f33" fmla="*/ f24 1 f16"/>
                    <a:gd name="f34" fmla="*/ f25 1 f16"/>
                    <a:gd name="f35" fmla="*/ f28 f11 1"/>
                    <a:gd name="f36" fmla="*/ f29 f11 1"/>
                    <a:gd name="f37" fmla="*/ f26 f12 1"/>
                    <a:gd name="f38" fmla="*/ f27 f12 1"/>
                    <a:gd name="f39" fmla="*/ f33 f11 1"/>
                    <a:gd name="f40" fmla="*/ f34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9" y="f37"/>
                    </a:cxn>
                    <a:cxn ang="f32">
                      <a:pos x="f39" y="f37"/>
                    </a:cxn>
                    <a:cxn ang="f32">
                      <a:pos x="f40" y="f38"/>
                    </a:cxn>
                    <a:cxn ang="f32">
                      <a:pos x="f39" y="f37"/>
                    </a:cxn>
                  </a:cxnLst>
                  <a:rect l="f35" t="f31" r="f36" b="f30"/>
                  <a:pathLst>
                    <a:path w="21" h="1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7"/>
                      </a:lnTo>
                      <a:cubicBezTo>
                        <a:pt x="f8" y="f5"/>
                        <a:pt x="f9" y="f5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89" name="Freeform 43">
                  <a:extLst>
                    <a:ext uri="{FF2B5EF4-FFF2-40B4-BE49-F238E27FC236}">
                      <a16:creationId xmlns:a16="http://schemas.microsoft.com/office/drawing/2014/main" id="{3A5932DB-0296-449F-83C1-B97E6336D829}"/>
                    </a:ext>
                  </a:extLst>
                </p:cNvPr>
                <p:cNvSpPr/>
                <p:nvPr/>
              </p:nvSpPr>
              <p:spPr>
                <a:xfrm rot="10799991">
                  <a:off x="5312398" y="6140964"/>
                  <a:ext cx="4773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"/>
                    <a:gd name="f7" fmla="val 2"/>
                    <a:gd name="f8" fmla="val 6"/>
                    <a:gd name="f9" fmla="val 3"/>
                    <a:gd name="f10" fmla="val 1"/>
                    <a:gd name="f11" fmla="+- 0 0 -90"/>
                    <a:gd name="f12" fmla="*/ f3 1 10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10"/>
                    <a:gd name="f19" fmla="*/ 6 f15 1"/>
                    <a:gd name="f20" fmla="*/ 2 f14 1"/>
                    <a:gd name="f21" fmla="*/ 10 f15 1"/>
                    <a:gd name="f22" fmla="*/ 0 f14 1"/>
                    <a:gd name="f23" fmla="*/ f16 1 f2"/>
                    <a:gd name="f24" fmla="*/ f19 1 10"/>
                    <a:gd name="f25" fmla="*/ f20 1 2"/>
                    <a:gd name="f26" fmla="*/ f21 1 10"/>
                    <a:gd name="f27" fmla="*/ f22 1 2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10" h="2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5"/>
                      </a:lnTo>
                      <a:cubicBezTo>
                        <a:pt x="f9" y="f10"/>
                        <a:pt x="f5" y="f7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90" name="Freeform 44">
                  <a:extLst>
                    <a:ext uri="{FF2B5EF4-FFF2-40B4-BE49-F238E27FC236}">
                      <a16:creationId xmlns:a16="http://schemas.microsoft.com/office/drawing/2014/main" id="{2D640C22-43FB-4E97-BD92-49DE2BB65424}"/>
                    </a:ext>
                  </a:extLst>
                </p:cNvPr>
                <p:cNvSpPr/>
                <p:nvPr/>
              </p:nvSpPr>
              <p:spPr>
                <a:xfrm rot="10799991">
                  <a:off x="3986820" y="6172620"/>
                  <a:ext cx="31016" cy="6327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5"/>
                    <a:gd name="f7" fmla="val 9"/>
                    <a:gd name="f8" fmla="val 34"/>
                    <a:gd name="f9" fmla="val 5"/>
                    <a:gd name="f10" fmla="val 4"/>
                    <a:gd name="f11" fmla="val 13"/>
                    <a:gd name="f12" fmla="val 8"/>
                    <a:gd name="f13" fmla="val 35"/>
                    <a:gd name="f14" fmla="val 7"/>
                    <a:gd name="f15" fmla="val 51"/>
                    <a:gd name="f16" fmla="+- 0 0 -90"/>
                    <a:gd name="f17" fmla="*/ f3 1 65"/>
                    <a:gd name="f18" fmla="*/ f4 1 9"/>
                    <a:gd name="f19" fmla="+- f7 0 f5"/>
                    <a:gd name="f20" fmla="+- f6 0 f5"/>
                    <a:gd name="f21" fmla="*/ f16 f0 1"/>
                    <a:gd name="f22" fmla="*/ f20 1 65"/>
                    <a:gd name="f23" fmla="*/ f19 1 9"/>
                    <a:gd name="f24" fmla="*/ 65 f20 1"/>
                    <a:gd name="f25" fmla="*/ 9 f19 1"/>
                    <a:gd name="f26" fmla="*/ 4 f20 1"/>
                    <a:gd name="f27" fmla="*/ 4 f19 1"/>
                    <a:gd name="f28" fmla="*/ 13 f20 1"/>
                    <a:gd name="f29" fmla="*/ 8 f19 1"/>
                    <a:gd name="f30" fmla="*/ f21 1 f2"/>
                    <a:gd name="f31" fmla="*/ f24 1 65"/>
                    <a:gd name="f32" fmla="*/ f25 1 9"/>
                    <a:gd name="f33" fmla="*/ f26 1 65"/>
                    <a:gd name="f34" fmla="*/ f27 1 9"/>
                    <a:gd name="f35" fmla="*/ f28 1 65"/>
                    <a:gd name="f36" fmla="*/ f29 1 9"/>
                    <a:gd name="f37" fmla="*/ 0 1 f22"/>
                    <a:gd name="f38" fmla="*/ f6 1 f22"/>
                    <a:gd name="f39" fmla="*/ 0 1 f23"/>
                    <a:gd name="f40" fmla="*/ f7 1 f23"/>
                    <a:gd name="f41" fmla="+- f30 0 f1"/>
                    <a:gd name="f42" fmla="*/ f31 1 f22"/>
                    <a:gd name="f43" fmla="*/ f32 1 f23"/>
                    <a:gd name="f44" fmla="*/ f33 1 f22"/>
                    <a:gd name="f45" fmla="*/ f34 1 f23"/>
                    <a:gd name="f46" fmla="*/ f35 1 f22"/>
                    <a:gd name="f47" fmla="*/ f36 1 f23"/>
                    <a:gd name="f48" fmla="*/ f37 f17 1"/>
                    <a:gd name="f49" fmla="*/ f38 f17 1"/>
                    <a:gd name="f50" fmla="*/ f40 f18 1"/>
                    <a:gd name="f51" fmla="*/ f39 f18 1"/>
                    <a:gd name="f52" fmla="*/ f42 f17 1"/>
                    <a:gd name="f53" fmla="*/ f43 f18 1"/>
                    <a:gd name="f54" fmla="*/ f44 f17 1"/>
                    <a:gd name="f55" fmla="*/ f45 f18 1"/>
                    <a:gd name="f56" fmla="*/ f46 f17 1"/>
                    <a:gd name="f57" fmla="*/ f47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1">
                      <a:pos x="f52" y="f53"/>
                    </a:cxn>
                    <a:cxn ang="f41">
                      <a:pos x="f52" y="f53"/>
                    </a:cxn>
                    <a:cxn ang="f41">
                      <a:pos x="f54" y="f55"/>
                    </a:cxn>
                    <a:cxn ang="f41">
                      <a:pos x="f56" y="f57"/>
                    </a:cxn>
                    <a:cxn ang="f41">
                      <a:pos x="f52" y="f53"/>
                    </a:cxn>
                  </a:cxnLst>
                  <a:rect l="f48" t="f51" r="f49" b="f50"/>
                  <a:pathLst>
                    <a:path w="65" h="9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5" y="f5"/>
                        <a:pt x="f10" y="f10"/>
                      </a:cubicBezTo>
                      <a:lnTo>
                        <a:pt x="f11" y="f12"/>
                      </a:lnTo>
                      <a:cubicBezTo>
                        <a:pt x="f13" y="f14"/>
                        <a:pt x="f15" y="f12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91" name="Freeform 45">
                  <a:extLst>
                    <a:ext uri="{FF2B5EF4-FFF2-40B4-BE49-F238E27FC236}">
                      <a16:creationId xmlns:a16="http://schemas.microsoft.com/office/drawing/2014/main" id="{F0D4A49B-B489-473D-8F81-59BCF5550552}"/>
                    </a:ext>
                  </a:extLst>
                </p:cNvPr>
                <p:cNvSpPr/>
                <p:nvPr/>
              </p:nvSpPr>
              <p:spPr>
                <a:xfrm rot="10799991">
                  <a:off x="4711235" y="6154689"/>
                  <a:ext cx="14310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9"/>
                    <a:gd name="f7" fmla="val 4"/>
                    <a:gd name="f8" fmla="val 3"/>
                    <a:gd name="f9" fmla="val 9"/>
                    <a:gd name="f10" fmla="+- 0 0 -90"/>
                    <a:gd name="f11" fmla="*/ f3 1 29"/>
                    <a:gd name="f12" fmla="*/ f4 1 4"/>
                    <a:gd name="f13" fmla="+- f7 0 f5"/>
                    <a:gd name="f14" fmla="+- f6 0 f5"/>
                    <a:gd name="f15" fmla="*/ f10 f0 1"/>
                    <a:gd name="f16" fmla="*/ f13 1 4"/>
                    <a:gd name="f17" fmla="*/ f14 1 29"/>
                    <a:gd name="f18" fmla="*/ 0 f14 1"/>
                    <a:gd name="f19" fmla="*/ 3 f13 1"/>
                    <a:gd name="f20" fmla="*/ 9 f14 1"/>
                    <a:gd name="f21" fmla="*/ 4 f13 1"/>
                    <a:gd name="f22" fmla="*/ 29 f14 1"/>
                    <a:gd name="f23" fmla="*/ 0 f13 1"/>
                    <a:gd name="f24" fmla="*/ f15 1 f2"/>
                    <a:gd name="f25" fmla="*/ f18 1 29"/>
                    <a:gd name="f26" fmla="*/ f19 1 4"/>
                    <a:gd name="f27" fmla="*/ f20 1 29"/>
                    <a:gd name="f28" fmla="*/ f21 1 4"/>
                    <a:gd name="f29" fmla="*/ f22 1 29"/>
                    <a:gd name="f30" fmla="*/ f23 1 4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29" h="4">
                      <a:moveTo>
                        <a:pt x="f5" y="f8"/>
                      </a:moveTo>
                      <a:lnTo>
                        <a:pt x="f5" y="f8"/>
                      </a:lnTo>
                      <a:lnTo>
                        <a:pt x="f9" y="f7"/>
                      </a:lnTo>
                      <a:lnTo>
                        <a:pt x="f6" y="f5"/>
                      </a:lnTo>
                      <a:lnTo>
                        <a:pt x="f5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92" name="Freeform 46">
                  <a:extLst>
                    <a:ext uri="{FF2B5EF4-FFF2-40B4-BE49-F238E27FC236}">
                      <a16:creationId xmlns:a16="http://schemas.microsoft.com/office/drawing/2014/main" id="{4B703CB6-97A9-4A74-8BFC-5C49CEAE1795}"/>
                    </a:ext>
                  </a:extLst>
                </p:cNvPr>
                <p:cNvSpPr/>
                <p:nvPr/>
              </p:nvSpPr>
              <p:spPr>
                <a:xfrm rot="10799991">
                  <a:off x="4735888" y="6142015"/>
                  <a:ext cx="19083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0"/>
                    <a:gd name="f7" fmla="val 3"/>
                    <a:gd name="f8" fmla="val 9"/>
                    <a:gd name="f9" fmla="val 1"/>
                    <a:gd name="f10" fmla="val 22"/>
                    <a:gd name="f11" fmla="val 2"/>
                    <a:gd name="f12" fmla="+- 0 0 -90"/>
                    <a:gd name="f13" fmla="*/ f3 1 40"/>
                    <a:gd name="f14" fmla="*/ f4 1 3"/>
                    <a:gd name="f15" fmla="+- f7 0 f5"/>
                    <a:gd name="f16" fmla="+- f6 0 f5"/>
                    <a:gd name="f17" fmla="*/ f12 f0 1"/>
                    <a:gd name="f18" fmla="*/ f15 1 3"/>
                    <a:gd name="f19" fmla="*/ f16 1 40"/>
                    <a:gd name="f20" fmla="*/ 40 f16 1"/>
                    <a:gd name="f21" fmla="*/ 3 f15 1"/>
                    <a:gd name="f22" fmla="*/ 0 f16 1"/>
                    <a:gd name="f23" fmla="*/ 0 f15 1"/>
                    <a:gd name="f24" fmla="*/ f17 1 f2"/>
                    <a:gd name="f25" fmla="*/ f20 1 40"/>
                    <a:gd name="f26" fmla="*/ f21 1 3"/>
                    <a:gd name="f27" fmla="*/ f22 1 40"/>
                    <a:gd name="f28" fmla="*/ f23 1 3"/>
                    <a:gd name="f29" fmla="*/ 0 1 f19"/>
                    <a:gd name="f30" fmla="*/ f6 1 f19"/>
                    <a:gd name="f31" fmla="*/ 0 1 f18"/>
                    <a:gd name="f32" fmla="*/ f7 1 f18"/>
                    <a:gd name="f33" fmla="+- f24 0 f1"/>
                    <a:gd name="f34" fmla="*/ f25 1 f19"/>
                    <a:gd name="f35" fmla="*/ f26 1 f18"/>
                    <a:gd name="f36" fmla="*/ f27 1 f19"/>
                    <a:gd name="f37" fmla="*/ f28 1 f18"/>
                    <a:gd name="f38" fmla="*/ f29 f13 1"/>
                    <a:gd name="f39" fmla="*/ f30 f13 1"/>
                    <a:gd name="f40" fmla="*/ f32 f14 1"/>
                    <a:gd name="f41" fmla="*/ f31 f14 1"/>
                    <a:gd name="f42" fmla="*/ f34 f13 1"/>
                    <a:gd name="f43" fmla="*/ f35 f14 1"/>
                    <a:gd name="f44" fmla="*/ f36 f13 1"/>
                    <a:gd name="f45" fmla="*/ f37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2" y="f43"/>
                    </a:cxn>
                    <a:cxn ang="f33">
                      <a:pos x="f42" y="f43"/>
                    </a:cxn>
                    <a:cxn ang="f33">
                      <a:pos x="f44" y="f45"/>
                    </a:cxn>
                    <a:cxn ang="f33">
                      <a:pos x="f42" y="f43"/>
                    </a:cxn>
                  </a:cxnLst>
                  <a:rect l="f38" t="f41" r="f39" b="f40"/>
                  <a:pathLst>
                    <a:path w="40" h="3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5" y="f5"/>
                      </a:lnTo>
                      <a:cubicBezTo>
                        <a:pt x="f8" y="f9"/>
                        <a:pt x="f10" y="f11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93" name="Freeform 47">
                  <a:extLst>
                    <a:ext uri="{FF2B5EF4-FFF2-40B4-BE49-F238E27FC236}">
                      <a16:creationId xmlns:a16="http://schemas.microsoft.com/office/drawing/2014/main" id="{1403BEBF-5276-42F7-8E81-E61844598937}"/>
                    </a:ext>
                  </a:extLst>
                </p:cNvPr>
                <p:cNvSpPr/>
                <p:nvPr/>
              </p:nvSpPr>
              <p:spPr>
                <a:xfrm rot="10799991">
                  <a:off x="5772817" y="6135697"/>
                  <a:ext cx="18288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8"/>
                    <a:gd name="f7" fmla="val 5"/>
                    <a:gd name="f8" fmla="val 24"/>
                    <a:gd name="f9" fmla="val 21"/>
                    <a:gd name="f10" fmla="val 3"/>
                    <a:gd name="f11" fmla="+- 0 0 -90"/>
                    <a:gd name="f12" fmla="*/ f3 1 38"/>
                    <a:gd name="f13" fmla="*/ f4 1 5"/>
                    <a:gd name="f14" fmla="+- f7 0 f5"/>
                    <a:gd name="f15" fmla="+- f6 0 f5"/>
                    <a:gd name="f16" fmla="*/ f11 f0 1"/>
                    <a:gd name="f17" fmla="*/ f14 1 5"/>
                    <a:gd name="f18" fmla="*/ f15 1 38"/>
                    <a:gd name="f19" fmla="*/ 24 f15 1"/>
                    <a:gd name="f20" fmla="*/ 0 f14 1"/>
                    <a:gd name="f21" fmla="*/ 0 f15 1"/>
                    <a:gd name="f22" fmla="*/ 5 f14 1"/>
                    <a:gd name="f23" fmla="*/ f16 1 f2"/>
                    <a:gd name="f24" fmla="*/ f19 1 38"/>
                    <a:gd name="f25" fmla="*/ f20 1 5"/>
                    <a:gd name="f26" fmla="*/ f21 1 38"/>
                    <a:gd name="f27" fmla="*/ f22 1 5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38" h="5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5" y="f7"/>
                      </a:lnTo>
                      <a:cubicBezTo>
                        <a:pt x="f6" y="f7"/>
                        <a:pt x="f9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94" name="Freeform 48">
                  <a:extLst>
                    <a:ext uri="{FF2B5EF4-FFF2-40B4-BE49-F238E27FC236}">
                      <a16:creationId xmlns:a16="http://schemas.microsoft.com/office/drawing/2014/main" id="{E06A24BD-B389-4EE7-A9A2-FD2BD9A84DDC}"/>
                    </a:ext>
                  </a:extLst>
                </p:cNvPr>
                <p:cNvSpPr/>
                <p:nvPr/>
              </p:nvSpPr>
              <p:spPr>
                <a:xfrm rot="10799991">
                  <a:off x="3357823" y="6167344"/>
                  <a:ext cx="31016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5"/>
                    <a:gd name="f7" fmla="val 6"/>
                    <a:gd name="f8" fmla="val 3"/>
                    <a:gd name="f9" fmla="val 39"/>
                    <a:gd name="f10" fmla="val 1"/>
                    <a:gd name="f11" fmla="val 18"/>
                    <a:gd name="f12" fmla="val 32"/>
                    <a:gd name="f13" fmla="val 2"/>
                    <a:gd name="f14" fmla="val 57"/>
                    <a:gd name="f15" fmla="+- 0 0 -90"/>
                    <a:gd name="f16" fmla="*/ f3 1 65"/>
                    <a:gd name="f17" fmla="*/ f4 1 6"/>
                    <a:gd name="f18" fmla="+- f7 0 f5"/>
                    <a:gd name="f19" fmla="+- f6 0 f5"/>
                    <a:gd name="f20" fmla="*/ f15 f0 1"/>
                    <a:gd name="f21" fmla="*/ f18 1 6"/>
                    <a:gd name="f22" fmla="*/ f19 1 65"/>
                    <a:gd name="f23" fmla="*/ 65 f19 1"/>
                    <a:gd name="f24" fmla="*/ 3 f18 1"/>
                    <a:gd name="f25" fmla="*/ 0 f19 1"/>
                    <a:gd name="f26" fmla="*/ 0 f18 1"/>
                    <a:gd name="f27" fmla="*/ f20 1 f2"/>
                    <a:gd name="f28" fmla="*/ f23 1 65"/>
                    <a:gd name="f29" fmla="*/ f24 1 6"/>
                    <a:gd name="f30" fmla="*/ f25 1 65"/>
                    <a:gd name="f31" fmla="*/ f26 1 6"/>
                    <a:gd name="f32" fmla="*/ 0 1 f22"/>
                    <a:gd name="f33" fmla="*/ f6 1 f22"/>
                    <a:gd name="f34" fmla="*/ 0 1 f21"/>
                    <a:gd name="f35" fmla="*/ f7 1 f21"/>
                    <a:gd name="f36" fmla="+- f27 0 f1"/>
                    <a:gd name="f37" fmla="*/ f28 1 f22"/>
                    <a:gd name="f38" fmla="*/ f29 1 f21"/>
                    <a:gd name="f39" fmla="*/ f30 1 f22"/>
                    <a:gd name="f40" fmla="*/ f31 1 f21"/>
                    <a:gd name="f41" fmla="*/ f32 f16 1"/>
                    <a:gd name="f42" fmla="*/ f33 f16 1"/>
                    <a:gd name="f43" fmla="*/ f35 f17 1"/>
                    <a:gd name="f44" fmla="*/ f34 f17 1"/>
                    <a:gd name="f45" fmla="*/ f37 f16 1"/>
                    <a:gd name="f46" fmla="*/ f38 f17 1"/>
                    <a:gd name="f47" fmla="*/ f39 f16 1"/>
                    <a:gd name="f48" fmla="*/ f40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6">
                      <a:pos x="f45" y="f46"/>
                    </a:cxn>
                    <a:cxn ang="f36">
                      <a:pos x="f45" y="f46"/>
                    </a:cxn>
                    <a:cxn ang="f36">
                      <a:pos x="f47" y="f48"/>
                    </a:cxn>
                    <a:cxn ang="f36">
                      <a:pos x="f45" y="f46"/>
                    </a:cxn>
                  </a:cxnLst>
                  <a:rect l="f41" t="f44" r="f42" b="f43"/>
                  <a:pathLst>
                    <a:path w="65" h="6">
                      <a:moveTo>
                        <a:pt x="f6" y="f8"/>
                      </a:moveTo>
                      <a:lnTo>
                        <a:pt x="f6" y="f8"/>
                      </a:lnTo>
                      <a:cubicBezTo>
                        <a:pt x="f9" y="f10"/>
                        <a:pt x="f11" y="f5"/>
                        <a:pt x="f5" y="f5"/>
                      </a:cubicBezTo>
                      <a:cubicBezTo>
                        <a:pt x="f12" y="f13"/>
                        <a:pt x="f14" y="f7"/>
                        <a:pt x="f6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95" name="Freeform 49">
                  <a:extLst>
                    <a:ext uri="{FF2B5EF4-FFF2-40B4-BE49-F238E27FC236}">
                      <a16:creationId xmlns:a16="http://schemas.microsoft.com/office/drawing/2014/main" id="{11202943-6542-458A-91F8-6A28504C9768}"/>
                    </a:ext>
                  </a:extLst>
                </p:cNvPr>
                <p:cNvSpPr/>
                <p:nvPr/>
              </p:nvSpPr>
              <p:spPr>
                <a:xfrm rot="10799991">
                  <a:off x="5356930" y="6173662"/>
                  <a:ext cx="9546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1"/>
                    <a:gd name="f7" fmla="val 2"/>
                    <a:gd name="f8" fmla="val 18"/>
                    <a:gd name="f9" fmla="val 5"/>
                    <a:gd name="f10" fmla="val 1"/>
                    <a:gd name="f11" fmla="val 13"/>
                    <a:gd name="f12" fmla="+- 0 0 -90"/>
                    <a:gd name="f13" fmla="*/ f3 1 21"/>
                    <a:gd name="f14" fmla="*/ f4 1 2"/>
                    <a:gd name="f15" fmla="+- f7 0 f5"/>
                    <a:gd name="f16" fmla="+- f6 0 f5"/>
                    <a:gd name="f17" fmla="*/ f12 f0 1"/>
                    <a:gd name="f18" fmla="*/ f15 1 2"/>
                    <a:gd name="f19" fmla="*/ f16 1 21"/>
                    <a:gd name="f20" fmla="*/ 18 f16 1"/>
                    <a:gd name="f21" fmla="*/ 0 f15 1"/>
                    <a:gd name="f22" fmla="*/ 0 f16 1"/>
                    <a:gd name="f23" fmla="*/ 2 f15 1"/>
                    <a:gd name="f24" fmla="*/ f17 1 f2"/>
                    <a:gd name="f25" fmla="*/ f20 1 21"/>
                    <a:gd name="f26" fmla="*/ f21 1 2"/>
                    <a:gd name="f27" fmla="*/ f22 1 21"/>
                    <a:gd name="f28" fmla="*/ f23 1 2"/>
                    <a:gd name="f29" fmla="*/ 0 1 f19"/>
                    <a:gd name="f30" fmla="*/ f6 1 f19"/>
                    <a:gd name="f31" fmla="*/ 0 1 f18"/>
                    <a:gd name="f32" fmla="*/ f7 1 f18"/>
                    <a:gd name="f33" fmla="+- f24 0 f1"/>
                    <a:gd name="f34" fmla="*/ f25 1 f19"/>
                    <a:gd name="f35" fmla="*/ f26 1 f18"/>
                    <a:gd name="f36" fmla="*/ f27 1 f19"/>
                    <a:gd name="f37" fmla="*/ f28 1 f18"/>
                    <a:gd name="f38" fmla="*/ f29 f13 1"/>
                    <a:gd name="f39" fmla="*/ f30 f13 1"/>
                    <a:gd name="f40" fmla="*/ f32 f14 1"/>
                    <a:gd name="f41" fmla="*/ f31 f14 1"/>
                    <a:gd name="f42" fmla="*/ f34 f13 1"/>
                    <a:gd name="f43" fmla="*/ f35 f14 1"/>
                    <a:gd name="f44" fmla="*/ f36 f13 1"/>
                    <a:gd name="f45" fmla="*/ f37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2" y="f43"/>
                    </a:cxn>
                    <a:cxn ang="f33">
                      <a:pos x="f42" y="f43"/>
                    </a:cxn>
                    <a:cxn ang="f33">
                      <a:pos x="f44" y="f45"/>
                    </a:cxn>
                    <a:cxn ang="f33">
                      <a:pos x="f42" y="f43"/>
                    </a:cxn>
                  </a:cxnLst>
                  <a:rect l="f38" t="f41" r="f39" b="f40"/>
                  <a:pathLst>
                    <a:path w="21" h="2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5" y="f7"/>
                        <a:pt x="f5" y="f7"/>
                      </a:cubicBezTo>
                      <a:cubicBezTo>
                        <a:pt x="f11" y="f7"/>
                        <a:pt x="f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96" name="Freeform 50">
                  <a:extLst>
                    <a:ext uri="{FF2B5EF4-FFF2-40B4-BE49-F238E27FC236}">
                      <a16:creationId xmlns:a16="http://schemas.microsoft.com/office/drawing/2014/main" id="{DCC7559B-6B0D-4DCB-A74B-1088A61985F2}"/>
                    </a:ext>
                  </a:extLst>
                </p:cNvPr>
                <p:cNvSpPr/>
                <p:nvPr/>
              </p:nvSpPr>
              <p:spPr>
                <a:xfrm rot="10799991">
                  <a:off x="3388830" y="6170508"/>
                  <a:ext cx="35780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75"/>
                    <a:gd name="f7" fmla="val 4"/>
                    <a:gd name="f8" fmla="val 3"/>
                    <a:gd name="f9" fmla="val 13"/>
                    <a:gd name="f10" fmla="val 32"/>
                    <a:gd name="f11" fmla="val 52"/>
                    <a:gd name="f12" fmla="val 2"/>
                    <a:gd name="f13" fmla="val 1"/>
                    <a:gd name="f14" fmla="val 25"/>
                    <a:gd name="f15" fmla="+- 0 0 -90"/>
                    <a:gd name="f16" fmla="*/ f3 1 75"/>
                    <a:gd name="f17" fmla="*/ f4 1 4"/>
                    <a:gd name="f18" fmla="+- f7 0 f5"/>
                    <a:gd name="f19" fmla="+- f6 0 f5"/>
                    <a:gd name="f20" fmla="*/ f15 f0 1"/>
                    <a:gd name="f21" fmla="*/ f18 1 4"/>
                    <a:gd name="f22" fmla="*/ f19 1 75"/>
                    <a:gd name="f23" fmla="*/ 0 f19 1"/>
                    <a:gd name="f24" fmla="*/ 3 f18 1"/>
                    <a:gd name="f25" fmla="*/ 13 f19 1"/>
                    <a:gd name="f26" fmla="*/ 4 f18 1"/>
                    <a:gd name="f27" fmla="*/ 75 f19 1"/>
                    <a:gd name="f28" fmla="*/ f20 1 f2"/>
                    <a:gd name="f29" fmla="*/ f23 1 75"/>
                    <a:gd name="f30" fmla="*/ f24 1 4"/>
                    <a:gd name="f31" fmla="*/ f25 1 75"/>
                    <a:gd name="f32" fmla="*/ f26 1 4"/>
                    <a:gd name="f33" fmla="*/ f27 1 75"/>
                    <a:gd name="f34" fmla="*/ 0 1 f22"/>
                    <a:gd name="f35" fmla="*/ f6 1 f22"/>
                    <a:gd name="f36" fmla="*/ 0 1 f21"/>
                    <a:gd name="f37" fmla="*/ f7 1 f21"/>
                    <a:gd name="f38" fmla="+- f28 0 f1"/>
                    <a:gd name="f39" fmla="*/ f29 1 f22"/>
                    <a:gd name="f40" fmla="*/ f30 1 f21"/>
                    <a:gd name="f41" fmla="*/ f31 1 f22"/>
                    <a:gd name="f42" fmla="*/ f32 1 f21"/>
                    <a:gd name="f43" fmla="*/ f33 1 f22"/>
                    <a:gd name="f44" fmla="*/ f34 f16 1"/>
                    <a:gd name="f45" fmla="*/ f35 f16 1"/>
                    <a:gd name="f46" fmla="*/ f37 f17 1"/>
                    <a:gd name="f47" fmla="*/ f36 f17 1"/>
                    <a:gd name="f48" fmla="*/ f39 f16 1"/>
                    <a:gd name="f49" fmla="*/ f40 f17 1"/>
                    <a:gd name="f50" fmla="*/ f41 f16 1"/>
                    <a:gd name="f51" fmla="*/ f42 f17 1"/>
                    <a:gd name="f52" fmla="*/ f43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8" y="f49"/>
                    </a:cxn>
                    <a:cxn ang="f38">
                      <a:pos x="f48" y="f49"/>
                    </a:cxn>
                    <a:cxn ang="f38">
                      <a:pos x="f50" y="f51"/>
                    </a:cxn>
                    <a:cxn ang="f38">
                      <a:pos x="f52" y="f49"/>
                    </a:cxn>
                    <a:cxn ang="f38">
                      <a:pos x="f48" y="f49"/>
                    </a:cxn>
                  </a:cxnLst>
                  <a:rect l="f44" t="f47" r="f45" b="f46"/>
                  <a:pathLst>
                    <a:path w="75" h="4">
                      <a:moveTo>
                        <a:pt x="f5" y="f8"/>
                      </a:moveTo>
                      <a:lnTo>
                        <a:pt x="f5" y="f8"/>
                      </a:lnTo>
                      <a:lnTo>
                        <a:pt x="f9" y="f7"/>
                      </a:lnTo>
                      <a:cubicBezTo>
                        <a:pt x="f10" y="f8"/>
                        <a:pt x="f11" y="f12"/>
                        <a:pt x="f6" y="f8"/>
                      </a:cubicBezTo>
                      <a:cubicBezTo>
                        <a:pt x="f11" y="f13"/>
                        <a:pt x="f14" y="f5"/>
                        <a:pt x="f5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97" name="Freeform 51">
                  <a:extLst>
                    <a:ext uri="{FF2B5EF4-FFF2-40B4-BE49-F238E27FC236}">
                      <a16:creationId xmlns:a16="http://schemas.microsoft.com/office/drawing/2014/main" id="{0DFFF197-1B28-4618-9017-8CDD8BF4E15D}"/>
                    </a:ext>
                  </a:extLst>
                </p:cNvPr>
                <p:cNvSpPr/>
                <p:nvPr/>
              </p:nvSpPr>
              <p:spPr>
                <a:xfrm rot="10799991">
                  <a:off x="7203350" y="6145188"/>
                  <a:ext cx="3977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"/>
                    <a:gd name="f7" fmla="val 1"/>
                    <a:gd name="f8" fmla="val 3"/>
                    <a:gd name="f9" fmla="+- 0 0 -90"/>
                    <a:gd name="f10" fmla="*/ f3 1 8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8"/>
                    <a:gd name="f16" fmla="*/ 8 f13 1"/>
                    <a:gd name="f17" fmla="*/ 1 f12 1"/>
                    <a:gd name="f18" fmla="*/ 1 f13 1"/>
                    <a:gd name="f19" fmla="*/ 0 f12 1"/>
                    <a:gd name="f20" fmla="*/ 0 1 f12"/>
                    <a:gd name="f21" fmla="*/ f7 1 f12"/>
                    <a:gd name="f22" fmla="*/ f14 1 f2"/>
                    <a:gd name="f23" fmla="*/ f16 1 8"/>
                    <a:gd name="f24" fmla="*/ f18 1 8"/>
                    <a:gd name="f25" fmla="*/ f17 1 f12"/>
                    <a:gd name="f26" fmla="*/ f19 1 f12"/>
                    <a:gd name="f27" fmla="*/ 0 1 f15"/>
                    <a:gd name="f28" fmla="*/ f6 1 f15"/>
                    <a:gd name="f29" fmla="*/ f21 f11 1"/>
                    <a:gd name="f30" fmla="*/ f20 f11 1"/>
                    <a:gd name="f31" fmla="+- f22 0 f1"/>
                    <a:gd name="f32" fmla="*/ f23 1 f15"/>
                    <a:gd name="f33" fmla="*/ f24 1 f15"/>
                    <a:gd name="f34" fmla="*/ f27 f10 1"/>
                    <a:gd name="f35" fmla="*/ f28 f10 1"/>
                    <a:gd name="f36" fmla="*/ f25 f11 1"/>
                    <a:gd name="f37" fmla="*/ f26 f11 1"/>
                    <a:gd name="f38" fmla="*/ f32 f10 1"/>
                    <a:gd name="f39" fmla="*/ f33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8" y="f36"/>
                    </a:cxn>
                    <a:cxn ang="f31">
                      <a:pos x="f38" y="f36"/>
                    </a:cxn>
                    <a:cxn ang="f31">
                      <a:pos x="f39" y="f37"/>
                    </a:cxn>
                    <a:cxn ang="f31">
                      <a:pos x="f38" y="f36"/>
                    </a:cxn>
                  </a:cxnLst>
                  <a:rect l="f34" t="f30" r="f35" b="f29"/>
                  <a:pathLst>
                    <a:path w="8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7" y="f5"/>
                      </a:lnTo>
                      <a:cubicBezTo>
                        <a:pt x="f5" y="f7"/>
                        <a:pt x="f8" y="f7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98" name="Freeform 52">
                  <a:extLst>
                    <a:ext uri="{FF2B5EF4-FFF2-40B4-BE49-F238E27FC236}">
                      <a16:creationId xmlns:a16="http://schemas.microsoft.com/office/drawing/2014/main" id="{89578ECF-9A58-4DA1-9100-5F51A423C85D}"/>
                    </a:ext>
                  </a:extLst>
                </p:cNvPr>
                <p:cNvSpPr/>
                <p:nvPr/>
              </p:nvSpPr>
              <p:spPr>
                <a:xfrm rot="10799991">
                  <a:off x="7600958" y="6177897"/>
                  <a:ext cx="17492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6"/>
                    <a:gd name="f7" fmla="val 1"/>
                    <a:gd name="f8" fmla="val 9"/>
                    <a:gd name="f9" fmla="val 23"/>
                    <a:gd name="f10" fmla="val 29"/>
                    <a:gd name="f11" fmla="val 19"/>
                    <a:gd name="f12" fmla="+- 0 0 -90"/>
                    <a:gd name="f13" fmla="*/ f3 1 36"/>
                    <a:gd name="f14" fmla="*/ f4 1 1"/>
                    <a:gd name="f15" fmla="+- f7 0 f5"/>
                    <a:gd name="f16" fmla="+- f6 0 f5"/>
                    <a:gd name="f17" fmla="*/ f12 f0 1"/>
                    <a:gd name="f18" fmla="*/ f16 1 36"/>
                    <a:gd name="f19" fmla="*/ 0 f16 1"/>
                    <a:gd name="f20" fmla="*/ 1 f15 1"/>
                    <a:gd name="f21" fmla="*/ 36 f16 1"/>
                    <a:gd name="f22" fmla="*/ 0 1 f15"/>
                    <a:gd name="f23" fmla="*/ f7 1 f15"/>
                    <a:gd name="f24" fmla="*/ f17 1 f2"/>
                    <a:gd name="f25" fmla="*/ f19 1 36"/>
                    <a:gd name="f26" fmla="*/ f21 1 36"/>
                    <a:gd name="f27" fmla="*/ f20 1 f15"/>
                    <a:gd name="f28" fmla="*/ 0 1 f18"/>
                    <a:gd name="f29" fmla="*/ f6 1 f18"/>
                    <a:gd name="f30" fmla="*/ f23 f14 1"/>
                    <a:gd name="f31" fmla="*/ f22 f14 1"/>
                    <a:gd name="f32" fmla="+- f24 0 f1"/>
                    <a:gd name="f33" fmla="*/ f25 1 f18"/>
                    <a:gd name="f34" fmla="*/ f26 1 f18"/>
                    <a:gd name="f35" fmla="*/ f28 f13 1"/>
                    <a:gd name="f36" fmla="*/ f29 f13 1"/>
                    <a:gd name="f37" fmla="*/ f27 f14 1"/>
                    <a:gd name="f38" fmla="*/ f33 f13 1"/>
                    <a:gd name="f39" fmla="*/ f34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8" y="f37"/>
                    </a:cxn>
                    <a:cxn ang="f32">
                      <a:pos x="f38" y="f37"/>
                    </a:cxn>
                    <a:cxn ang="f32">
                      <a:pos x="f39" y="f37"/>
                    </a:cxn>
                    <a:cxn ang="f32">
                      <a:pos x="f38" y="f37"/>
                    </a:cxn>
                  </a:cxnLst>
                  <a:rect l="f35" t="f31" r="f36" b="f30"/>
                  <a:pathLst>
                    <a:path w="36" h="1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7"/>
                        <a:pt x="f9" y="f7"/>
                        <a:pt x="f6" y="f7"/>
                      </a:cubicBezTo>
                      <a:cubicBezTo>
                        <a:pt x="f10" y="f5"/>
                        <a:pt x="f11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99" name="Freeform 53">
                  <a:extLst>
                    <a:ext uri="{FF2B5EF4-FFF2-40B4-BE49-F238E27FC236}">
                      <a16:creationId xmlns:a16="http://schemas.microsoft.com/office/drawing/2014/main" id="{8C79EF87-4B26-4547-81CC-A1A582F08B03}"/>
                    </a:ext>
                  </a:extLst>
                </p:cNvPr>
                <p:cNvSpPr/>
                <p:nvPr/>
              </p:nvSpPr>
              <p:spPr>
                <a:xfrm rot="10799991">
                  <a:off x="3075529" y="6171569"/>
                  <a:ext cx="9546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0"/>
                    <a:gd name="f7" fmla="val 1"/>
                    <a:gd name="f8" fmla="val 3"/>
                    <a:gd name="f9" fmla="+- 0 0 -90"/>
                    <a:gd name="f10" fmla="*/ f3 1 20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20"/>
                    <a:gd name="f16" fmla="*/ 0 f13 1"/>
                    <a:gd name="f17" fmla="*/ 1 f12 1"/>
                    <a:gd name="f18" fmla="*/ 0 1 f12"/>
                    <a:gd name="f19" fmla="*/ f7 1 f12"/>
                    <a:gd name="f20" fmla="*/ f14 1 f2"/>
                    <a:gd name="f21" fmla="*/ f16 1 20"/>
                    <a:gd name="f22" fmla="*/ f17 1 f12"/>
                    <a:gd name="f23" fmla="*/ 0 1 f15"/>
                    <a:gd name="f24" fmla="*/ f6 1 f15"/>
                    <a:gd name="f25" fmla="*/ f19 f11 1"/>
                    <a:gd name="f26" fmla="*/ f18 f11 1"/>
                    <a:gd name="f27" fmla="+- f20 0 f1"/>
                    <a:gd name="f28" fmla="*/ f21 1 f15"/>
                    <a:gd name="f29" fmla="*/ f23 f10 1"/>
                    <a:gd name="f30" fmla="*/ f24 f10 1"/>
                    <a:gd name="f31" fmla="*/ f22 f11 1"/>
                    <a:gd name="f32" fmla="*/ f28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7">
                      <a:pos x="f32" y="f31"/>
                    </a:cxn>
                    <a:cxn ang="f27">
                      <a:pos x="f32" y="f31"/>
                    </a:cxn>
                    <a:cxn ang="f27">
                      <a:pos x="f32" y="f31"/>
                    </a:cxn>
                  </a:cxnLst>
                  <a:rect l="f29" t="f26" r="f30" b="f25"/>
                  <a:pathLst>
                    <a:path w="20" h="1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6" y="f7"/>
                        <a:pt x="f8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00" name="Freeform 54">
                  <a:extLst>
                    <a:ext uri="{FF2B5EF4-FFF2-40B4-BE49-F238E27FC236}">
                      <a16:creationId xmlns:a16="http://schemas.microsoft.com/office/drawing/2014/main" id="{9373F3DD-0D56-47A6-9DF2-BB20032EC753}"/>
                    </a:ext>
                  </a:extLst>
                </p:cNvPr>
                <p:cNvSpPr/>
                <p:nvPr/>
              </p:nvSpPr>
              <p:spPr>
                <a:xfrm rot="10799991">
                  <a:off x="3038944" y="6156782"/>
                  <a:ext cx="3977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"/>
                    <a:gd name="f7" fmla="val 3"/>
                    <a:gd name="f8" fmla="val 4"/>
                    <a:gd name="f9" fmla="val 1"/>
                    <a:gd name="f10" fmla="val 2"/>
                    <a:gd name="f11" fmla="+- 0 0 -90"/>
                    <a:gd name="f12" fmla="*/ f3 1 8"/>
                    <a:gd name="f13" fmla="*/ f4 1 3"/>
                    <a:gd name="f14" fmla="+- f7 0 f5"/>
                    <a:gd name="f15" fmla="+- f6 0 f5"/>
                    <a:gd name="f16" fmla="*/ f11 f0 1"/>
                    <a:gd name="f17" fmla="*/ f14 1 3"/>
                    <a:gd name="f18" fmla="*/ f15 1 8"/>
                    <a:gd name="f19" fmla="*/ 8 f15 1"/>
                    <a:gd name="f20" fmla="*/ 0 f14 1"/>
                    <a:gd name="f21" fmla="*/ 0 f15 1"/>
                    <a:gd name="f22" fmla="*/ 3 f14 1"/>
                    <a:gd name="f23" fmla="*/ f16 1 f2"/>
                    <a:gd name="f24" fmla="*/ f19 1 8"/>
                    <a:gd name="f25" fmla="*/ f20 1 3"/>
                    <a:gd name="f26" fmla="*/ f21 1 8"/>
                    <a:gd name="f27" fmla="*/ f22 1 3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8" h="3">
                      <a:moveTo>
                        <a:pt x="f6" y="f5"/>
                      </a:moveTo>
                      <a:lnTo>
                        <a:pt x="f6" y="f5"/>
                      </a:lnTo>
                      <a:cubicBezTo>
                        <a:pt x="f8" y="f9"/>
                        <a:pt x="f9" y="f10"/>
                        <a:pt x="f5" y="f7"/>
                      </a:cubicBezTo>
                      <a:cubicBezTo>
                        <a:pt x="f10" y="f10"/>
                        <a:pt x="f8" y="f9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01" name="Freeform 55">
                  <a:extLst>
                    <a:ext uri="{FF2B5EF4-FFF2-40B4-BE49-F238E27FC236}">
                      <a16:creationId xmlns:a16="http://schemas.microsoft.com/office/drawing/2014/main" id="{3ED42632-D0A8-44A8-8247-75E39456476C}"/>
                    </a:ext>
                  </a:extLst>
                </p:cNvPr>
                <p:cNvSpPr/>
                <p:nvPr/>
              </p:nvSpPr>
              <p:spPr>
                <a:xfrm rot="10799991">
                  <a:off x="3516050" y="6150465"/>
                  <a:ext cx="2386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4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1 f13 1"/>
                    <a:gd name="f17" fmla="*/ 0 f12 1"/>
                    <a:gd name="f18" fmla="*/ 0 f13 1"/>
                    <a:gd name="f19" fmla="*/ 0 1 f12"/>
                    <a:gd name="f20" fmla="*/ f7 1 f12"/>
                    <a:gd name="f21" fmla="*/ f14 1 f2"/>
                    <a:gd name="f22" fmla="*/ f16 1 5"/>
                    <a:gd name="f23" fmla="*/ f18 1 5"/>
                    <a:gd name="f24" fmla="*/ f17 1 f12"/>
                    <a:gd name="f25" fmla="*/ 0 1 f15"/>
                    <a:gd name="f26" fmla="*/ f6 1 f15"/>
                    <a:gd name="f27" fmla="*/ f20 f11 1"/>
                    <a:gd name="f28" fmla="*/ f19 f11 1"/>
                    <a:gd name="f29" fmla="+- f21 0 f1"/>
                    <a:gd name="f30" fmla="*/ f22 1 f15"/>
                    <a:gd name="f31" fmla="*/ f23 1 f15"/>
                    <a:gd name="f32" fmla="*/ f25 f10 1"/>
                    <a:gd name="f33" fmla="*/ f26 f10 1"/>
                    <a:gd name="f34" fmla="*/ f24 f11 1"/>
                    <a:gd name="f35" fmla="*/ f30 f10 1"/>
                    <a:gd name="f36" fmla="*/ f31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35" y="f34"/>
                    </a:cxn>
                    <a:cxn ang="f29">
                      <a:pos x="f35" y="f34"/>
                    </a:cxn>
                    <a:cxn ang="f29">
                      <a:pos x="f36" y="f34"/>
                    </a:cxn>
                    <a:cxn ang="f29">
                      <a:pos x="f35" y="f34"/>
                    </a:cxn>
                  </a:cxnLst>
                  <a:rect l="f32" t="f28" r="f33" b="f27"/>
                  <a:pathLst>
                    <a:path w="5" h="1">
                      <a:moveTo>
                        <a:pt x="f7" y="f5"/>
                      </a:moveTo>
                      <a:lnTo>
                        <a:pt x="f7" y="f5"/>
                      </a:lnTo>
                      <a:lnTo>
                        <a:pt x="f5" y="f5"/>
                      </a:lnTo>
                      <a:cubicBezTo>
                        <a:pt x="f6" y="f7"/>
                        <a:pt x="f8" y="f5"/>
                        <a:pt x="f7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02" name="Freeform 56">
                  <a:extLst>
                    <a:ext uri="{FF2B5EF4-FFF2-40B4-BE49-F238E27FC236}">
                      <a16:creationId xmlns:a16="http://schemas.microsoft.com/office/drawing/2014/main" id="{0CFF64EE-8A56-4766-A152-10DBE15BA0FE}"/>
                    </a:ext>
                  </a:extLst>
                </p:cNvPr>
                <p:cNvSpPr/>
                <p:nvPr/>
              </p:nvSpPr>
              <p:spPr>
                <a:xfrm rot="10799991">
                  <a:off x="3070765" y="6170517"/>
                  <a:ext cx="11923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5"/>
                    <a:gd name="f7" fmla="val 1"/>
                    <a:gd name="f8" fmla="val 18"/>
                    <a:gd name="f9" fmla="val 10"/>
                    <a:gd name="f10" fmla="val 5"/>
                    <a:gd name="f11" fmla="val 12"/>
                    <a:gd name="f12" fmla="+- 0 0 -90"/>
                    <a:gd name="f13" fmla="*/ f3 1 25"/>
                    <a:gd name="f14" fmla="*/ f4 1 1"/>
                    <a:gd name="f15" fmla="+- f7 0 f5"/>
                    <a:gd name="f16" fmla="+- f6 0 f5"/>
                    <a:gd name="f17" fmla="*/ f12 f0 1"/>
                    <a:gd name="f18" fmla="*/ f16 1 25"/>
                    <a:gd name="f19" fmla="*/ 25 f16 1"/>
                    <a:gd name="f20" fmla="*/ 1 f15 1"/>
                    <a:gd name="f21" fmla="*/ 0 f16 1"/>
                    <a:gd name="f22" fmla="*/ 0 f15 1"/>
                    <a:gd name="f23" fmla="*/ 0 1 f15"/>
                    <a:gd name="f24" fmla="*/ f7 1 f15"/>
                    <a:gd name="f25" fmla="*/ f17 1 f2"/>
                    <a:gd name="f26" fmla="*/ f19 1 25"/>
                    <a:gd name="f27" fmla="*/ f21 1 25"/>
                    <a:gd name="f28" fmla="*/ f20 1 f15"/>
                    <a:gd name="f29" fmla="*/ f22 1 f15"/>
                    <a:gd name="f30" fmla="*/ 0 1 f18"/>
                    <a:gd name="f31" fmla="*/ f6 1 f18"/>
                    <a:gd name="f32" fmla="*/ f24 f14 1"/>
                    <a:gd name="f33" fmla="*/ f23 f14 1"/>
                    <a:gd name="f34" fmla="+- f25 0 f1"/>
                    <a:gd name="f35" fmla="*/ f26 1 f18"/>
                    <a:gd name="f36" fmla="*/ f27 1 f18"/>
                    <a:gd name="f37" fmla="*/ f30 f13 1"/>
                    <a:gd name="f38" fmla="*/ f31 f13 1"/>
                    <a:gd name="f39" fmla="*/ f28 f14 1"/>
                    <a:gd name="f40" fmla="*/ f29 f14 1"/>
                    <a:gd name="f41" fmla="*/ f35 f13 1"/>
                    <a:gd name="f42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4">
                      <a:pos x="f41" y="f39"/>
                    </a:cxn>
                    <a:cxn ang="f34">
                      <a:pos x="f41" y="f39"/>
                    </a:cxn>
                    <a:cxn ang="f34">
                      <a:pos x="f42" y="f40"/>
                    </a:cxn>
                    <a:cxn ang="f34">
                      <a:pos x="f41" y="f39"/>
                    </a:cxn>
                  </a:cxnLst>
                  <a:rect l="f37" t="f33" r="f38" b="f32"/>
                  <a:pathLst>
                    <a:path w="25" h="1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5"/>
                        <a:pt x="f9" y="f5"/>
                        <a:pt x="f5" y="f5"/>
                      </a:cubicBezTo>
                      <a:cubicBezTo>
                        <a:pt x="f10" y="f5"/>
                        <a:pt x="f11" y="f5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03" name="Freeform 57">
                  <a:extLst>
                    <a:ext uri="{FF2B5EF4-FFF2-40B4-BE49-F238E27FC236}">
                      <a16:creationId xmlns:a16="http://schemas.microsoft.com/office/drawing/2014/main" id="{B6B5C290-4A68-4F14-9CB0-AA51A6F2EDEA}"/>
                    </a:ext>
                  </a:extLst>
                </p:cNvPr>
                <p:cNvSpPr/>
                <p:nvPr/>
              </p:nvSpPr>
              <p:spPr>
                <a:xfrm rot="10799991">
                  <a:off x="3063605" y="6171569"/>
                  <a:ext cx="9546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0"/>
                    <a:gd name="f7" fmla="val 1"/>
                    <a:gd name="f8" fmla="val 18"/>
                    <a:gd name="f9" fmla="+- 0 0 -90"/>
                    <a:gd name="f10" fmla="*/ f3 1 20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20"/>
                    <a:gd name="f16" fmla="*/ 0 f13 1"/>
                    <a:gd name="f17" fmla="*/ 1 f12 1"/>
                    <a:gd name="f18" fmla="*/ 18 f13 1"/>
                    <a:gd name="f19" fmla="*/ 0 1 f12"/>
                    <a:gd name="f20" fmla="*/ f7 1 f12"/>
                    <a:gd name="f21" fmla="*/ f14 1 f2"/>
                    <a:gd name="f22" fmla="*/ f16 1 20"/>
                    <a:gd name="f23" fmla="*/ f18 1 20"/>
                    <a:gd name="f24" fmla="*/ f17 1 f12"/>
                    <a:gd name="f25" fmla="*/ 0 1 f15"/>
                    <a:gd name="f26" fmla="*/ f6 1 f15"/>
                    <a:gd name="f27" fmla="*/ f20 f11 1"/>
                    <a:gd name="f28" fmla="*/ f19 f11 1"/>
                    <a:gd name="f29" fmla="+- f21 0 f1"/>
                    <a:gd name="f30" fmla="*/ f22 1 f15"/>
                    <a:gd name="f31" fmla="*/ f23 1 f15"/>
                    <a:gd name="f32" fmla="*/ f25 f10 1"/>
                    <a:gd name="f33" fmla="*/ f26 f10 1"/>
                    <a:gd name="f34" fmla="*/ f24 f11 1"/>
                    <a:gd name="f35" fmla="*/ f30 f10 1"/>
                    <a:gd name="f36" fmla="*/ f31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35" y="f34"/>
                    </a:cxn>
                    <a:cxn ang="f29">
                      <a:pos x="f35" y="f34"/>
                    </a:cxn>
                    <a:cxn ang="f29">
                      <a:pos x="f36" y="f34"/>
                    </a:cxn>
                    <a:cxn ang="f29">
                      <a:pos x="f35" y="f34"/>
                    </a:cxn>
                  </a:cxnLst>
                  <a:rect l="f32" t="f28" r="f33" b="f27"/>
                  <a:pathLst>
                    <a:path w="20" h="1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8" y="f7"/>
                      </a:lnTo>
                      <a:cubicBezTo>
                        <a:pt x="f6" y="f7"/>
                        <a:pt x="f8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04" name="Freeform 58">
                  <a:extLst>
                    <a:ext uri="{FF2B5EF4-FFF2-40B4-BE49-F238E27FC236}">
                      <a16:creationId xmlns:a16="http://schemas.microsoft.com/office/drawing/2014/main" id="{7B26490E-F07C-4341-BDFD-B4DBAA83484D}"/>
                    </a:ext>
                  </a:extLst>
                </p:cNvPr>
                <p:cNvSpPr/>
                <p:nvPr/>
              </p:nvSpPr>
              <p:spPr>
                <a:xfrm rot="10799991">
                  <a:off x="3082689" y="6170508"/>
                  <a:ext cx="15105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1"/>
                    <a:gd name="f7" fmla="val 1"/>
                    <a:gd name="f8" fmla="val 11"/>
                    <a:gd name="f9" fmla="val 21"/>
                    <a:gd name="f10" fmla="val 28"/>
                    <a:gd name="f11" fmla="val 26"/>
                    <a:gd name="f12" fmla="val 27"/>
                    <a:gd name="f13" fmla="+- 0 0 -90"/>
                    <a:gd name="f14" fmla="*/ f3 1 31"/>
                    <a:gd name="f15" fmla="*/ f4 1 1"/>
                    <a:gd name="f16" fmla="+- f7 0 f5"/>
                    <a:gd name="f17" fmla="+- f6 0 f5"/>
                    <a:gd name="f18" fmla="*/ f13 f0 1"/>
                    <a:gd name="f19" fmla="*/ f17 1 31"/>
                    <a:gd name="f20" fmla="*/ 0 f17 1"/>
                    <a:gd name="f21" fmla="*/ 0 f16 1"/>
                    <a:gd name="f22" fmla="*/ 31 f17 1"/>
                    <a:gd name="f23" fmla="*/ 1 f16 1"/>
                    <a:gd name="f24" fmla="*/ 27 f17 1"/>
                    <a:gd name="f25" fmla="*/ 0 1 f16"/>
                    <a:gd name="f26" fmla="*/ f7 1 f16"/>
                    <a:gd name="f27" fmla="*/ f18 1 f2"/>
                    <a:gd name="f28" fmla="*/ f20 1 31"/>
                    <a:gd name="f29" fmla="*/ f22 1 31"/>
                    <a:gd name="f30" fmla="*/ f24 1 31"/>
                    <a:gd name="f31" fmla="*/ f21 1 f16"/>
                    <a:gd name="f32" fmla="*/ f23 1 f16"/>
                    <a:gd name="f33" fmla="*/ 0 1 f19"/>
                    <a:gd name="f34" fmla="*/ f6 1 f19"/>
                    <a:gd name="f35" fmla="*/ f26 f15 1"/>
                    <a:gd name="f36" fmla="*/ f25 f15 1"/>
                    <a:gd name="f37" fmla="+- f27 0 f1"/>
                    <a:gd name="f38" fmla="*/ f28 1 f19"/>
                    <a:gd name="f39" fmla="*/ f29 1 f19"/>
                    <a:gd name="f40" fmla="*/ f30 1 f19"/>
                    <a:gd name="f41" fmla="*/ f33 f14 1"/>
                    <a:gd name="f42" fmla="*/ f34 f14 1"/>
                    <a:gd name="f43" fmla="*/ f31 f15 1"/>
                    <a:gd name="f44" fmla="*/ f32 f15 1"/>
                    <a:gd name="f45" fmla="*/ f38 f14 1"/>
                    <a:gd name="f46" fmla="*/ f39 f14 1"/>
                    <a:gd name="f47" fmla="*/ f40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5" y="f43"/>
                    </a:cxn>
                    <a:cxn ang="f37">
                      <a:pos x="f45" y="f43"/>
                    </a:cxn>
                    <a:cxn ang="f37">
                      <a:pos x="f46" y="f44"/>
                    </a:cxn>
                    <a:cxn ang="f37">
                      <a:pos x="f47" y="f43"/>
                    </a:cxn>
                    <a:cxn ang="f37">
                      <a:pos x="f45" y="f43"/>
                    </a:cxn>
                  </a:cxnLst>
                  <a:rect l="f41" t="f36" r="f42" b="f35"/>
                  <a:pathLst>
                    <a:path w="31" h="1">
                      <a:moveTo>
                        <a:pt x="f5" y="f5"/>
                      </a:moveTo>
                      <a:lnTo>
                        <a:pt x="f5" y="f5"/>
                      </a:lnTo>
                      <a:cubicBezTo>
                        <a:pt x="f8" y="f5"/>
                        <a:pt x="f9" y="f5"/>
                        <a:pt x="f6" y="f7"/>
                      </a:cubicBezTo>
                      <a:cubicBezTo>
                        <a:pt x="f10" y="f5"/>
                        <a:pt x="f11" y="f5"/>
                        <a:pt x="f12" y="f5"/>
                      </a:cubicBezTo>
                      <a:lnTo>
                        <a:pt x="f5" y="f5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05" name="Freeform 59">
                  <a:extLst>
                    <a:ext uri="{FF2B5EF4-FFF2-40B4-BE49-F238E27FC236}">
                      <a16:creationId xmlns:a16="http://schemas.microsoft.com/office/drawing/2014/main" id="{4EB4A9ED-206F-4F93-B0F7-6D0440DF8579}"/>
                    </a:ext>
                  </a:extLst>
                </p:cNvPr>
                <p:cNvSpPr/>
                <p:nvPr/>
              </p:nvSpPr>
              <p:spPr>
                <a:xfrm rot="10799991">
                  <a:off x="6440777" y="6150455"/>
                  <a:ext cx="10332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3"/>
                    <a:gd name="f7" fmla="val 2"/>
                    <a:gd name="f8" fmla="val 19"/>
                    <a:gd name="f9" fmla="val 8"/>
                    <a:gd name="f10" fmla="val 1"/>
                    <a:gd name="f11" fmla="+- 0 0 -90"/>
                    <a:gd name="f12" fmla="*/ f3 1 23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23"/>
                    <a:gd name="f19" fmla="*/ 23 f15 1"/>
                    <a:gd name="f20" fmla="*/ 0 f14 1"/>
                    <a:gd name="f21" fmla="*/ 19 f15 1"/>
                    <a:gd name="f22" fmla="*/ f16 1 f2"/>
                    <a:gd name="f23" fmla="*/ f19 1 23"/>
                    <a:gd name="f24" fmla="*/ f20 1 2"/>
                    <a:gd name="f25" fmla="*/ f21 1 23"/>
                    <a:gd name="f26" fmla="*/ 0 1 f18"/>
                    <a:gd name="f27" fmla="*/ f6 1 f18"/>
                    <a:gd name="f28" fmla="*/ 0 1 f17"/>
                    <a:gd name="f29" fmla="*/ f7 1 f17"/>
                    <a:gd name="f30" fmla="+- f22 0 f1"/>
                    <a:gd name="f31" fmla="*/ f23 1 f18"/>
                    <a:gd name="f32" fmla="*/ f24 1 f17"/>
                    <a:gd name="f33" fmla="*/ f25 1 f18"/>
                    <a:gd name="f34" fmla="*/ f26 f12 1"/>
                    <a:gd name="f35" fmla="*/ f27 f12 1"/>
                    <a:gd name="f36" fmla="*/ f29 f13 1"/>
                    <a:gd name="f37" fmla="*/ f28 f13 1"/>
                    <a:gd name="f38" fmla="*/ f31 f12 1"/>
                    <a:gd name="f39" fmla="*/ f32 f13 1"/>
                    <a:gd name="f40" fmla="*/ f33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0">
                      <a:pos x="f38" y="f39"/>
                    </a:cxn>
                    <a:cxn ang="f30">
                      <a:pos x="f38" y="f39"/>
                    </a:cxn>
                    <a:cxn ang="f30">
                      <a:pos x="f40" y="f39"/>
                    </a:cxn>
                    <a:cxn ang="f30">
                      <a:pos x="f38" y="f39"/>
                    </a:cxn>
                  </a:cxnLst>
                  <a:rect l="f34" t="f37" r="f35" b="f36"/>
                  <a:pathLst>
                    <a:path w="23" h="2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8" y="f5"/>
                      </a:lnTo>
                      <a:cubicBezTo>
                        <a:pt x="f5" y="f7"/>
                        <a:pt x="f9" y="f10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06" name="Freeform 60">
                  <a:extLst>
                    <a:ext uri="{FF2B5EF4-FFF2-40B4-BE49-F238E27FC236}">
                      <a16:creationId xmlns:a16="http://schemas.microsoft.com/office/drawing/2014/main" id="{6C74C5E3-773A-464F-9CA9-310F8FF75416}"/>
                    </a:ext>
                  </a:extLst>
                </p:cNvPr>
                <p:cNvSpPr/>
                <p:nvPr/>
              </p:nvSpPr>
              <p:spPr>
                <a:xfrm rot="10799991">
                  <a:off x="4227764" y="6138861"/>
                  <a:ext cx="1591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"/>
                    <a:gd name="f7" fmla="val 1"/>
                    <a:gd name="f8" fmla="+- 0 0 -90"/>
                    <a:gd name="f9" fmla="*/ f3 1 3"/>
                    <a:gd name="f10" fmla="*/ f4 1 1"/>
                    <a:gd name="f11" fmla="+- f7 0 f5"/>
                    <a:gd name="f12" fmla="+- f6 0 f5"/>
                    <a:gd name="f13" fmla="*/ f8 f0 1"/>
                    <a:gd name="f14" fmla="*/ f12 1 3"/>
                    <a:gd name="f15" fmla="*/ 1 f12 1"/>
                    <a:gd name="f16" fmla="*/ 1 f11 1"/>
                    <a:gd name="f17" fmla="*/ 3 f12 1"/>
                    <a:gd name="f18" fmla="*/ 0 f11 1"/>
                    <a:gd name="f19" fmla="*/ 0 f12 1"/>
                    <a:gd name="f20" fmla="*/ 0 1 f11"/>
                    <a:gd name="f21" fmla="*/ f7 1 f11"/>
                    <a:gd name="f22" fmla="*/ f13 1 f2"/>
                    <a:gd name="f23" fmla="*/ f15 1 3"/>
                    <a:gd name="f24" fmla="*/ f17 1 3"/>
                    <a:gd name="f25" fmla="*/ f19 1 3"/>
                    <a:gd name="f26" fmla="*/ f16 1 f11"/>
                    <a:gd name="f27" fmla="*/ f18 1 f11"/>
                    <a:gd name="f28" fmla="*/ 0 1 f14"/>
                    <a:gd name="f29" fmla="*/ f6 1 f14"/>
                    <a:gd name="f30" fmla="*/ f21 f10 1"/>
                    <a:gd name="f31" fmla="*/ f20 f10 1"/>
                    <a:gd name="f32" fmla="+- f22 0 f1"/>
                    <a:gd name="f33" fmla="*/ f23 1 f14"/>
                    <a:gd name="f34" fmla="*/ f24 1 f14"/>
                    <a:gd name="f35" fmla="*/ f25 1 f14"/>
                    <a:gd name="f36" fmla="*/ f28 f9 1"/>
                    <a:gd name="f37" fmla="*/ f29 f9 1"/>
                    <a:gd name="f38" fmla="*/ f26 f10 1"/>
                    <a:gd name="f39" fmla="*/ f27 f10 1"/>
                    <a:gd name="f40" fmla="*/ f33 f9 1"/>
                    <a:gd name="f41" fmla="*/ f34 f9 1"/>
                    <a:gd name="f42" fmla="*/ f35 f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0" y="f38"/>
                    </a:cxn>
                    <a:cxn ang="f32">
                      <a:pos x="f40" y="f38"/>
                    </a:cxn>
                    <a:cxn ang="f32">
                      <a:pos x="f41" y="f39"/>
                    </a:cxn>
                    <a:cxn ang="f32">
                      <a:pos x="f42" y="f39"/>
                    </a:cxn>
                    <a:cxn ang="f32">
                      <a:pos x="f40" y="f38"/>
                    </a:cxn>
                  </a:cxnLst>
                  <a:rect l="f36" t="f31" r="f37" b="f30"/>
                  <a:pathLst>
                    <a:path w="3" h="1">
                      <a:moveTo>
                        <a:pt x="f7" y="f7"/>
                      </a:moveTo>
                      <a:lnTo>
                        <a:pt x="f7" y="f7"/>
                      </a:lnTo>
                      <a:lnTo>
                        <a:pt x="f6" y="f5"/>
                      </a:lnTo>
                      <a:lnTo>
                        <a:pt x="f5" y="f5"/>
                      </a:lnTo>
                      <a:lnTo>
                        <a:pt x="f7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07" name="Freeform 61">
                  <a:extLst>
                    <a:ext uri="{FF2B5EF4-FFF2-40B4-BE49-F238E27FC236}">
                      <a16:creationId xmlns:a16="http://schemas.microsoft.com/office/drawing/2014/main" id="{243EA34F-6EA3-45E8-AF1C-77936076205A}"/>
                    </a:ext>
                  </a:extLst>
                </p:cNvPr>
                <p:cNvSpPr/>
                <p:nvPr/>
              </p:nvSpPr>
              <p:spPr>
                <a:xfrm rot="10799991">
                  <a:off x="4229355" y="6136739"/>
                  <a:ext cx="33393" cy="1266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9"/>
                    <a:gd name="f7" fmla="val 17"/>
                    <a:gd name="f8" fmla="val 30"/>
                    <a:gd name="f9" fmla="val 11"/>
                    <a:gd name="f10" fmla="val 47"/>
                    <a:gd name="f11" fmla="val 12"/>
                    <a:gd name="f12" fmla="val 13"/>
                    <a:gd name="f13" fmla="val 46"/>
                    <a:gd name="f14" fmla="+- 0 0 -90"/>
                    <a:gd name="f15" fmla="*/ f3 1 69"/>
                    <a:gd name="f16" fmla="*/ f4 1 17"/>
                    <a:gd name="f17" fmla="+- f7 0 f5"/>
                    <a:gd name="f18" fmla="+- f6 0 f5"/>
                    <a:gd name="f19" fmla="*/ f14 f0 1"/>
                    <a:gd name="f20" fmla="*/ f18 1 69"/>
                    <a:gd name="f21" fmla="*/ f17 1 17"/>
                    <a:gd name="f22" fmla="*/ 0 f18 1"/>
                    <a:gd name="f23" fmla="*/ 17 f17 1"/>
                    <a:gd name="f24" fmla="*/ 69 f18 1"/>
                    <a:gd name="f25" fmla="*/ 13 f17 1"/>
                    <a:gd name="f26" fmla="*/ 46 f18 1"/>
                    <a:gd name="f27" fmla="*/ 0 f17 1"/>
                    <a:gd name="f28" fmla="*/ f19 1 f2"/>
                    <a:gd name="f29" fmla="*/ f22 1 69"/>
                    <a:gd name="f30" fmla="*/ f23 1 17"/>
                    <a:gd name="f31" fmla="*/ f24 1 69"/>
                    <a:gd name="f32" fmla="*/ f25 1 17"/>
                    <a:gd name="f33" fmla="*/ f26 1 69"/>
                    <a:gd name="f34" fmla="*/ f27 1 17"/>
                    <a:gd name="f35" fmla="*/ 0 1 f20"/>
                    <a:gd name="f36" fmla="*/ f6 1 f20"/>
                    <a:gd name="f37" fmla="*/ 0 1 f21"/>
                    <a:gd name="f38" fmla="*/ f7 1 f21"/>
                    <a:gd name="f39" fmla="+- f28 0 f1"/>
                    <a:gd name="f40" fmla="*/ f29 1 f20"/>
                    <a:gd name="f41" fmla="*/ f30 1 f21"/>
                    <a:gd name="f42" fmla="*/ f31 1 f20"/>
                    <a:gd name="f43" fmla="*/ f32 1 f21"/>
                    <a:gd name="f44" fmla="*/ f33 1 f20"/>
                    <a:gd name="f45" fmla="*/ f34 1 f21"/>
                    <a:gd name="f46" fmla="*/ f35 f15 1"/>
                    <a:gd name="f47" fmla="*/ f36 f15 1"/>
                    <a:gd name="f48" fmla="*/ f38 f16 1"/>
                    <a:gd name="f49" fmla="*/ f37 f16 1"/>
                    <a:gd name="f50" fmla="*/ f40 f15 1"/>
                    <a:gd name="f51" fmla="*/ f41 f16 1"/>
                    <a:gd name="f52" fmla="*/ f42 f15 1"/>
                    <a:gd name="f53" fmla="*/ f43 f16 1"/>
                    <a:gd name="f54" fmla="*/ f44 f15 1"/>
                    <a:gd name="f55" fmla="*/ f45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50" y="f51"/>
                    </a:cxn>
                    <a:cxn ang="f39">
                      <a:pos x="f50" y="f51"/>
                    </a:cxn>
                    <a:cxn ang="f39">
                      <a:pos x="f52" y="f53"/>
                    </a:cxn>
                    <a:cxn ang="f39">
                      <a:pos x="f54" y="f55"/>
                    </a:cxn>
                    <a:cxn ang="f39">
                      <a:pos x="f50" y="f51"/>
                    </a:cxn>
                  </a:cxnLst>
                  <a:rect l="f46" t="f49" r="f47" b="f48"/>
                  <a:pathLst>
                    <a:path w="69" h="17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9"/>
                        <a:pt x="f10" y="f11"/>
                        <a:pt x="f6" y="f12"/>
                      </a:cubicBezTo>
                      <a:lnTo>
                        <a:pt x="f13" y="f5"/>
                      </a:lnTo>
                      <a:lnTo>
                        <a:pt x="f5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08" name="Freeform 62">
                  <a:extLst>
                    <a:ext uri="{FF2B5EF4-FFF2-40B4-BE49-F238E27FC236}">
                      <a16:creationId xmlns:a16="http://schemas.microsoft.com/office/drawing/2014/main" id="{312E38A1-FEE0-47D3-80B8-4A1A0C6BA838}"/>
                    </a:ext>
                  </a:extLst>
                </p:cNvPr>
                <p:cNvSpPr/>
                <p:nvPr/>
              </p:nvSpPr>
              <p:spPr>
                <a:xfrm rot="10799991">
                  <a:off x="2928421" y="6130421"/>
                  <a:ext cx="4790221" cy="5486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030"/>
                    <a:gd name="f7" fmla="val 75"/>
                    <a:gd name="f8" fmla="val 2469"/>
                    <a:gd name="f9" fmla="val 12"/>
                    <a:gd name="f10" fmla="val 2482"/>
                    <a:gd name="f11" fmla="val 13"/>
                    <a:gd name="f12" fmla="val 2453"/>
                    <a:gd name="f13" fmla="val 15"/>
                    <a:gd name="f14" fmla="val 2461"/>
                    <a:gd name="f15" fmla="val 9555"/>
                    <a:gd name="f16" fmla="val 25"/>
                    <a:gd name="f17" fmla="val 9562"/>
                    <a:gd name="f18" fmla="val 24"/>
                    <a:gd name="f19" fmla="val 9561"/>
                    <a:gd name="f20" fmla="val 23"/>
                    <a:gd name="f21" fmla="val 9559"/>
                    <a:gd name="f22" fmla="val 9554"/>
                    <a:gd name="f23" fmla="val 9539"/>
                    <a:gd name="f24" fmla="val 9522"/>
                    <a:gd name="f25" fmla="val 9527"/>
                    <a:gd name="f26" fmla="val 9536"/>
                    <a:gd name="f27" fmla="val 26"/>
                    <a:gd name="f28" fmla="val 9489"/>
                    <a:gd name="f29" fmla="val 9488"/>
                    <a:gd name="f30" fmla="val 9456"/>
                    <a:gd name="f31" fmla="val 21"/>
                    <a:gd name="f32" fmla="val 9467"/>
                    <a:gd name="f33" fmla="val 22"/>
                    <a:gd name="f34" fmla="val 6376"/>
                    <a:gd name="f35" fmla="val 50"/>
                    <a:gd name="f36" fmla="val 6365"/>
                    <a:gd name="f37" fmla="val 52"/>
                    <a:gd name="f38" fmla="val 6349"/>
                    <a:gd name="f39" fmla="val 51"/>
                    <a:gd name="f40" fmla="val 6330"/>
                    <a:gd name="f41" fmla="val 49"/>
                    <a:gd name="f42" fmla="val 6344"/>
                    <a:gd name="f43" fmla="val 6359"/>
                    <a:gd name="f44" fmla="val 5258"/>
                    <a:gd name="f45" fmla="val 60"/>
                    <a:gd name="f46" fmla="val 5244"/>
                    <a:gd name="f47" fmla="val 61"/>
                    <a:gd name="f48" fmla="val 5216"/>
                    <a:gd name="f49" fmla="val 64"/>
                    <a:gd name="f50" fmla="val 5205"/>
                    <a:gd name="f51" fmla="val 5222"/>
                    <a:gd name="f52" fmla="val 55"/>
                    <a:gd name="f53" fmla="val 5234"/>
                    <a:gd name="f54" fmla="val 58"/>
                    <a:gd name="f55" fmla="val 4523"/>
                    <a:gd name="f56" fmla="val 4572"/>
                    <a:gd name="f57" fmla="val 65"/>
                    <a:gd name="f58" fmla="val 4513"/>
                    <a:gd name="f59" fmla="val 71"/>
                    <a:gd name="f60" fmla="val 4470"/>
                    <a:gd name="f61" fmla="val 69"/>
                    <a:gd name="f62" fmla="val 4516"/>
                    <a:gd name="f63" fmla="val 4707"/>
                    <a:gd name="f64" fmla="val 74"/>
                    <a:gd name="f65" fmla="val 4714"/>
                    <a:gd name="f66" fmla="val 4747"/>
                    <a:gd name="f67" fmla="val 63"/>
                    <a:gd name="f68" fmla="val 4737"/>
                    <a:gd name="f69" fmla="val 4736"/>
                    <a:gd name="f70" fmla="val 4727"/>
                    <a:gd name="f71" fmla="val 4790"/>
                    <a:gd name="f72" fmla="val 70"/>
                    <a:gd name="f73" fmla="val 4774"/>
                    <a:gd name="f74" fmla="val 54"/>
                    <a:gd name="f75" fmla="val 4855"/>
                    <a:gd name="f76" fmla="val 56"/>
                    <a:gd name="f77" fmla="val 4883"/>
                    <a:gd name="f78" fmla="val 57"/>
                    <a:gd name="f79" fmla="val 4903"/>
                    <a:gd name="f80" fmla="val 59"/>
                    <a:gd name="f81" fmla="val 4884"/>
                    <a:gd name="f82" fmla="val 4947"/>
                    <a:gd name="f83" fmla="val 4965"/>
                    <a:gd name="f84" fmla="val 4961"/>
                    <a:gd name="f85" fmla="val 4942"/>
                    <a:gd name="f86" fmla="val 5039"/>
                    <a:gd name="f87" fmla="val 5038"/>
                    <a:gd name="f88" fmla="val 5052"/>
                    <a:gd name="f89" fmla="val 5083"/>
                    <a:gd name="f90" fmla="val 5098"/>
                    <a:gd name="f91" fmla="val 5122"/>
                    <a:gd name="f92" fmla="val 5086"/>
                    <a:gd name="f93" fmla="val 5092"/>
                    <a:gd name="f94" fmla="val 5145"/>
                    <a:gd name="f95" fmla="val 5167"/>
                    <a:gd name="f96" fmla="val 5123"/>
                    <a:gd name="f97" fmla="val 5136"/>
                    <a:gd name="f98" fmla="val 73"/>
                    <a:gd name="f99" fmla="val 5130"/>
                    <a:gd name="f100" fmla="val 5238"/>
                    <a:gd name="f101" fmla="val 5187"/>
                    <a:gd name="f102" fmla="val 5220"/>
                    <a:gd name="f103" fmla="val 5259"/>
                    <a:gd name="f104" fmla="val 5316"/>
                    <a:gd name="f105" fmla="val 5302"/>
                    <a:gd name="f106" fmla="val 5202"/>
                    <a:gd name="f107" fmla="val 5260"/>
                    <a:gd name="f108" fmla="val 5276"/>
                    <a:gd name="f109" fmla="val 5298"/>
                    <a:gd name="f110" fmla="val 5329"/>
                    <a:gd name="f111" fmla="val 5359"/>
                    <a:gd name="f112" fmla="val 62"/>
                    <a:gd name="f113" fmla="val 5398"/>
                    <a:gd name="f114" fmla="val 5395"/>
                    <a:gd name="f115" fmla="val 5436"/>
                    <a:gd name="f116" fmla="val 67"/>
                    <a:gd name="f117" fmla="val 5433"/>
                    <a:gd name="f118" fmla="val 5457"/>
                    <a:gd name="f119" fmla="val 5503"/>
                    <a:gd name="f120" fmla="val 5513"/>
                    <a:gd name="f121" fmla="val 66"/>
                    <a:gd name="f122" fmla="val 5523"/>
                    <a:gd name="f123" fmla="val 5597"/>
                    <a:gd name="f124" fmla="val 72"/>
                    <a:gd name="f125" fmla="val 5473"/>
                    <a:gd name="f126" fmla="val 5560"/>
                    <a:gd name="f127" fmla="val 5621"/>
                    <a:gd name="f128" fmla="val 5664"/>
                    <a:gd name="f129" fmla="val 5737"/>
                    <a:gd name="f130" fmla="val 5780"/>
                    <a:gd name="f131" fmla="val 5730"/>
                    <a:gd name="f132" fmla="val 5745"/>
                    <a:gd name="f133" fmla="val 5783"/>
                    <a:gd name="f134" fmla="val 5792"/>
                    <a:gd name="f135" fmla="val 5789"/>
                    <a:gd name="f136" fmla="val 5788"/>
                    <a:gd name="f137" fmla="val 5820"/>
                    <a:gd name="f138" fmla="val 5790"/>
                    <a:gd name="f139" fmla="val 5841"/>
                    <a:gd name="f140" fmla="val 53"/>
                    <a:gd name="f141" fmla="val 5854"/>
                    <a:gd name="f142" fmla="val 46"/>
                    <a:gd name="f143" fmla="val 5944"/>
                    <a:gd name="f144" fmla="val 6006"/>
                    <a:gd name="f145" fmla="val 6021"/>
                    <a:gd name="f146" fmla="val 5999"/>
                    <a:gd name="f147" fmla="val 6003"/>
                    <a:gd name="f148" fmla="val 6089"/>
                    <a:gd name="f149" fmla="val 6077"/>
                    <a:gd name="f150" fmla="val 6147"/>
                    <a:gd name="f151" fmla="val 6206"/>
                    <a:gd name="f152" fmla="val 6163"/>
                    <a:gd name="f153" fmla="val 6219"/>
                    <a:gd name="f154" fmla="val 45"/>
                    <a:gd name="f155" fmla="val 6268"/>
                    <a:gd name="f156" fmla="val 41"/>
                    <a:gd name="f157" fmla="val 6252"/>
                    <a:gd name="f158" fmla="val 38"/>
                    <a:gd name="f159" fmla="val 6239"/>
                    <a:gd name="f160" fmla="val 36"/>
                    <a:gd name="f161" fmla="val 6230"/>
                    <a:gd name="f162" fmla="val 35"/>
                    <a:gd name="f163" fmla="val 6308"/>
                    <a:gd name="f164" fmla="val 32"/>
                    <a:gd name="f165" fmla="val 6318"/>
                    <a:gd name="f166" fmla="val 33"/>
                    <a:gd name="f167" fmla="val 6310"/>
                    <a:gd name="f168" fmla="val 6297"/>
                    <a:gd name="f169" fmla="val 6311"/>
                    <a:gd name="f170" fmla="val 6339"/>
                    <a:gd name="f171" fmla="val 39"/>
                    <a:gd name="f172" fmla="val 6325"/>
                    <a:gd name="f173" fmla="val 43"/>
                    <a:gd name="f174" fmla="val 6305"/>
                    <a:gd name="f175" fmla="val 6277"/>
                    <a:gd name="f176" fmla="val 42"/>
                    <a:gd name="f177" fmla="val 6257"/>
                    <a:gd name="f178" fmla="val 6243"/>
                    <a:gd name="f179" fmla="val 6248"/>
                    <a:gd name="f180" fmla="val 6258"/>
                    <a:gd name="f181" fmla="val 6269"/>
                    <a:gd name="f182" fmla="val 6264"/>
                    <a:gd name="f183" fmla="val 6261"/>
                    <a:gd name="f184" fmla="val 6263"/>
                    <a:gd name="f185" fmla="val 6266"/>
                    <a:gd name="f186" fmla="val 6274"/>
                    <a:gd name="f187" fmla="val 6287"/>
                    <a:gd name="f188" fmla="val 6304"/>
                    <a:gd name="f189" fmla="val 6309"/>
                    <a:gd name="f190" fmla="val 6411"/>
                    <a:gd name="f191" fmla="val 6485"/>
                    <a:gd name="f192" fmla="val 6548"/>
                    <a:gd name="f193" fmla="val 44"/>
                    <a:gd name="f194" fmla="val 6665"/>
                    <a:gd name="f195" fmla="val 6636"/>
                    <a:gd name="f196" fmla="val 47"/>
                    <a:gd name="f197" fmla="val 6659"/>
                    <a:gd name="f198" fmla="val 6657"/>
                    <a:gd name="f199" fmla="val 6625"/>
                    <a:gd name="f200" fmla="val 6567"/>
                    <a:gd name="f201" fmla="val 6507"/>
                    <a:gd name="f202" fmla="val 6538"/>
                    <a:gd name="f203" fmla="val 6531"/>
                    <a:gd name="f204" fmla="val 6523"/>
                    <a:gd name="f205" fmla="val 6631"/>
                    <a:gd name="f206" fmla="val 6628"/>
                    <a:gd name="f207" fmla="val 6654"/>
                    <a:gd name="f208" fmla="val 6682"/>
                    <a:gd name="f209" fmla="val 6660"/>
                    <a:gd name="f210" fmla="val 6762"/>
                    <a:gd name="f211" fmla="val 6806"/>
                    <a:gd name="f212" fmla="val 6808"/>
                    <a:gd name="f213" fmla="val 6798"/>
                    <a:gd name="f214" fmla="val 6744"/>
                    <a:gd name="f215" fmla="val 6803"/>
                    <a:gd name="f216" fmla="val 6821"/>
                    <a:gd name="f217" fmla="val 6879"/>
                    <a:gd name="f218" fmla="val 6865"/>
                    <a:gd name="f219" fmla="val 6858"/>
                    <a:gd name="f220" fmla="val 6853"/>
                    <a:gd name="f221" fmla="val 6884"/>
                    <a:gd name="f222" fmla="val 6958"/>
                    <a:gd name="f223" fmla="val 6941"/>
                    <a:gd name="f224" fmla="val 6928"/>
                    <a:gd name="f225" fmla="val 7014"/>
                    <a:gd name="f226" fmla="val 7191"/>
                    <a:gd name="f227" fmla="val 7204"/>
                    <a:gd name="f228" fmla="val 7205"/>
                    <a:gd name="f229" fmla="val 7193"/>
                    <a:gd name="f230" fmla="val 7188"/>
                    <a:gd name="f231" fmla="val 7342"/>
                    <a:gd name="f232" fmla="val 7329"/>
                    <a:gd name="f233" fmla="val 7381"/>
                    <a:gd name="f234" fmla="val 7309"/>
                    <a:gd name="f235" fmla="val 7330"/>
                    <a:gd name="f236" fmla="val 7355"/>
                    <a:gd name="f237" fmla="val 7399"/>
                    <a:gd name="f238" fmla="val 7385"/>
                    <a:gd name="f239" fmla="val 7364"/>
                    <a:gd name="f240" fmla="val 7383"/>
                    <a:gd name="f241" fmla="val 7436"/>
                    <a:gd name="f242" fmla="val 7420"/>
                    <a:gd name="f243" fmla="val 7485"/>
                    <a:gd name="f244" fmla="val 7463"/>
                    <a:gd name="f245" fmla="val 7487"/>
                    <a:gd name="f246" fmla="val 7520"/>
                    <a:gd name="f247" fmla="val 7515"/>
                    <a:gd name="f248" fmla="val 7523"/>
                    <a:gd name="f249" fmla="val 7511"/>
                    <a:gd name="f250" fmla="val 7594"/>
                    <a:gd name="f251" fmla="val 7573"/>
                    <a:gd name="f252" fmla="val 7590"/>
                    <a:gd name="f253" fmla="val 7609"/>
                    <a:gd name="f254" fmla="val 7600"/>
                    <a:gd name="f255" fmla="val 7680"/>
                    <a:gd name="f256" fmla="val 7702"/>
                    <a:gd name="f257" fmla="val 7667"/>
                    <a:gd name="f258" fmla="val 7761"/>
                    <a:gd name="f259" fmla="val 7760"/>
                    <a:gd name="f260" fmla="val 7853"/>
                    <a:gd name="f261" fmla="val 7842"/>
                    <a:gd name="f262" fmla="val 48"/>
                    <a:gd name="f263" fmla="val 7825"/>
                    <a:gd name="f264" fmla="val 7872"/>
                    <a:gd name="f265" fmla="val 7894"/>
                    <a:gd name="f266" fmla="val 7968"/>
                    <a:gd name="f267" fmla="val 34"/>
                    <a:gd name="f268" fmla="val 8050"/>
                    <a:gd name="f269" fmla="val 29"/>
                    <a:gd name="f270" fmla="val 8066"/>
                    <a:gd name="f271" fmla="val 8129"/>
                    <a:gd name="f272" fmla="val 8090"/>
                    <a:gd name="f273" fmla="val 7980"/>
                    <a:gd name="f274" fmla="val 7919"/>
                    <a:gd name="f275" fmla="val 7954"/>
                    <a:gd name="f276" fmla="val 7929"/>
                    <a:gd name="f277" fmla="val 7982"/>
                    <a:gd name="f278" fmla="val 8000"/>
                    <a:gd name="f279" fmla="val 7953"/>
                    <a:gd name="f280" fmla="val 7938"/>
                    <a:gd name="f281" fmla="val 8060"/>
                    <a:gd name="f282" fmla="val 8054"/>
                    <a:gd name="f283" fmla="val 8153"/>
                    <a:gd name="f284" fmla="val 8149"/>
                    <a:gd name="f285" fmla="val 8016"/>
                    <a:gd name="f286" fmla="val 68"/>
                    <a:gd name="f287" fmla="val 8011"/>
                    <a:gd name="f288" fmla="val 8093"/>
                    <a:gd name="f289" fmla="val 8179"/>
                    <a:gd name="f290" fmla="val 8201"/>
                    <a:gd name="f291" fmla="val 8163"/>
                    <a:gd name="f292" fmla="val 8165"/>
                    <a:gd name="f293" fmla="val 8176"/>
                    <a:gd name="f294" fmla="val 8247"/>
                    <a:gd name="f295" fmla="val 8255"/>
                    <a:gd name="f296" fmla="val 8218"/>
                    <a:gd name="f297" fmla="val 8266"/>
                    <a:gd name="f298" fmla="val 8297"/>
                    <a:gd name="f299" fmla="val 8355"/>
                    <a:gd name="f300" fmla="val 8375"/>
                    <a:gd name="f301" fmla="val 8414"/>
                    <a:gd name="f302" fmla="val 8418"/>
                    <a:gd name="f303" fmla="val 8385"/>
                    <a:gd name="f304" fmla="val 8379"/>
                    <a:gd name="f305" fmla="val 37"/>
                    <a:gd name="f306" fmla="val 8401"/>
                    <a:gd name="f307" fmla="val 31"/>
                    <a:gd name="f308" fmla="val 8408"/>
                    <a:gd name="f309" fmla="val 8505"/>
                    <a:gd name="f310" fmla="val 8528"/>
                    <a:gd name="f311" fmla="val 8561"/>
                    <a:gd name="f312" fmla="val 8479"/>
                    <a:gd name="f313" fmla="val 8507"/>
                    <a:gd name="f314" fmla="val 8508"/>
                    <a:gd name="f315" fmla="val 8526"/>
                    <a:gd name="f316" fmla="val 8534"/>
                    <a:gd name="f317" fmla="val 8555"/>
                    <a:gd name="f318" fmla="val 8525"/>
                    <a:gd name="f319" fmla="val 8571"/>
                    <a:gd name="f320" fmla="val 8578"/>
                    <a:gd name="f321" fmla="val 8664"/>
                    <a:gd name="f322" fmla="val 8592"/>
                    <a:gd name="f323" fmla="val 8637"/>
                    <a:gd name="f324" fmla="val 8640"/>
                    <a:gd name="f325" fmla="val 8692"/>
                    <a:gd name="f326" fmla="val 8675"/>
                    <a:gd name="f327" fmla="val 8739"/>
                    <a:gd name="f328" fmla="val 8784"/>
                    <a:gd name="f329" fmla="val 8781"/>
                    <a:gd name="f330" fmla="val 8791"/>
                    <a:gd name="f331" fmla="val 8796"/>
                    <a:gd name="f332" fmla="val 8888"/>
                    <a:gd name="f333" fmla="val 8937"/>
                    <a:gd name="f334" fmla="val 9022"/>
                    <a:gd name="f335" fmla="val 9030"/>
                    <a:gd name="f336" fmla="val 9071"/>
                    <a:gd name="f337" fmla="val 9054"/>
                    <a:gd name="f338" fmla="val 9066"/>
                    <a:gd name="f339" fmla="val 9077"/>
                    <a:gd name="f340" fmla="val 9103"/>
                    <a:gd name="f341" fmla="val 9154"/>
                    <a:gd name="f342" fmla="val 9045"/>
                    <a:gd name="f343" fmla="val 9084"/>
                    <a:gd name="f344" fmla="val 9087"/>
                    <a:gd name="f345" fmla="val 9152"/>
                    <a:gd name="f346" fmla="val 9189"/>
                    <a:gd name="f347" fmla="val 9178"/>
                    <a:gd name="f348" fmla="val 9065"/>
                    <a:gd name="f349" fmla="val 9130"/>
                    <a:gd name="f350" fmla="val 9219"/>
                    <a:gd name="f351" fmla="val 9290"/>
                    <a:gd name="f352" fmla="val 9250"/>
                    <a:gd name="f353" fmla="val 9262"/>
                    <a:gd name="f354" fmla="val 9395"/>
                    <a:gd name="f355" fmla="val 9376"/>
                    <a:gd name="f356" fmla="val 9486"/>
                    <a:gd name="f357" fmla="val 9530"/>
                    <a:gd name="f358" fmla="val 40"/>
                    <a:gd name="f359" fmla="val 9498"/>
                    <a:gd name="f360" fmla="val 9440"/>
                    <a:gd name="f361" fmla="val 9409"/>
                    <a:gd name="f362" fmla="val 9370"/>
                    <a:gd name="f363" fmla="val 9418"/>
                    <a:gd name="f364" fmla="val 9400"/>
                    <a:gd name="f365" fmla="val 9361"/>
                    <a:gd name="f366" fmla="val 9340"/>
                    <a:gd name="f367" fmla="val 9377"/>
                    <a:gd name="f368" fmla="val 9565"/>
                    <a:gd name="f369" fmla="val 9668"/>
                    <a:gd name="f370" fmla="val 9686"/>
                    <a:gd name="f371" fmla="val 9718"/>
                    <a:gd name="f372" fmla="val 9703"/>
                    <a:gd name="f373" fmla="val 9670"/>
                    <a:gd name="f374" fmla="val 9640"/>
                    <a:gd name="f375" fmla="val 9732"/>
                    <a:gd name="f376" fmla="val 9690"/>
                    <a:gd name="f377" fmla="val 9734"/>
                    <a:gd name="f378" fmla="val 9783"/>
                    <a:gd name="f379" fmla="val 9844"/>
                    <a:gd name="f380" fmla="val 9856"/>
                    <a:gd name="f381" fmla="val 9854"/>
                    <a:gd name="f382" fmla="val 9816"/>
                    <a:gd name="f383" fmla="val 9798"/>
                    <a:gd name="f384" fmla="val 9824"/>
                    <a:gd name="f385" fmla="val 9892"/>
                    <a:gd name="f386" fmla="val 9920"/>
                    <a:gd name="f387" fmla="val 9877"/>
                    <a:gd name="f388" fmla="val 9921"/>
                    <a:gd name="f389" fmla="val 9975"/>
                    <a:gd name="f390" fmla="val 10005"/>
                    <a:gd name="f391" fmla="val 19"/>
                    <a:gd name="f392" fmla="val 10017"/>
                    <a:gd name="f393" fmla="val 9979"/>
                    <a:gd name="f394" fmla="val 18"/>
                    <a:gd name="f395" fmla="val 10012"/>
                    <a:gd name="f396" fmla="val 27"/>
                    <a:gd name="f397" fmla="val 9839"/>
                    <a:gd name="f398" fmla="val 9893"/>
                    <a:gd name="f399" fmla="val 9825"/>
                    <a:gd name="f400" fmla="val 9773"/>
                    <a:gd name="f401" fmla="val 16"/>
                    <a:gd name="f402" fmla="val 9774"/>
                    <a:gd name="f403" fmla="val 9791"/>
                    <a:gd name="f404" fmla="val 20"/>
                    <a:gd name="f405" fmla="val 9746"/>
                    <a:gd name="f406" fmla="val 9743"/>
                    <a:gd name="f407" fmla="val 9739"/>
                    <a:gd name="f408" fmla="val 9735"/>
                    <a:gd name="f409" fmla="val 9733"/>
                    <a:gd name="f410" fmla="val 9736"/>
                    <a:gd name="f411" fmla="val 9747"/>
                    <a:gd name="f412" fmla="val 9756"/>
                    <a:gd name="f413" fmla="val 9759"/>
                    <a:gd name="f414" fmla="val 9664"/>
                    <a:gd name="f415" fmla="val 9639"/>
                    <a:gd name="f416" fmla="val 9612"/>
                    <a:gd name="f417" fmla="val 30"/>
                    <a:gd name="f418" fmla="val 9651"/>
                    <a:gd name="f419" fmla="val 9636"/>
                    <a:gd name="f420" fmla="val 9599"/>
                    <a:gd name="f421" fmla="val 9596"/>
                    <a:gd name="f422" fmla="val 9591"/>
                    <a:gd name="f423" fmla="val 9534"/>
                    <a:gd name="f424" fmla="val 9500"/>
                    <a:gd name="f425" fmla="val 17"/>
                    <a:gd name="f426" fmla="val 9453"/>
                    <a:gd name="f427" fmla="val 9425"/>
                    <a:gd name="f428" fmla="val 9398"/>
                    <a:gd name="f429" fmla="val 9356"/>
                    <a:gd name="f430" fmla="val 9380"/>
                    <a:gd name="f431" fmla="val 9289"/>
                    <a:gd name="f432" fmla="val 9200"/>
                    <a:gd name="f433" fmla="val 9106"/>
                    <a:gd name="f434" fmla="val 28"/>
                    <a:gd name="f435" fmla="val 9004"/>
                    <a:gd name="f436" fmla="val 8974"/>
                    <a:gd name="f437" fmla="val 8944"/>
                    <a:gd name="f438" fmla="val 8893"/>
                    <a:gd name="f439" fmla="val 8884"/>
                    <a:gd name="f440" fmla="val 8845"/>
                    <a:gd name="f441" fmla="val 8768"/>
                    <a:gd name="f442" fmla="val 8752"/>
                    <a:gd name="f443" fmla="val 8710"/>
                    <a:gd name="f444" fmla="val 7"/>
                    <a:gd name="f445" fmla="val 8565"/>
                    <a:gd name="f446" fmla="val 14"/>
                    <a:gd name="f447" fmla="val 8498"/>
                    <a:gd name="f448" fmla="val 8495"/>
                    <a:gd name="f449" fmla="val 8449"/>
                    <a:gd name="f450" fmla="val 8404"/>
                    <a:gd name="f451" fmla="val 8346"/>
                    <a:gd name="f452" fmla="val 8350"/>
                    <a:gd name="f453" fmla="val 8300"/>
                    <a:gd name="f454" fmla="val 8222"/>
                    <a:gd name="f455" fmla="val 8143"/>
                    <a:gd name="f456" fmla="val 8169"/>
                    <a:gd name="f457" fmla="val 8183"/>
                    <a:gd name="f458" fmla="val 8089"/>
                    <a:gd name="f459" fmla="val 11"/>
                    <a:gd name="f460" fmla="val 7984"/>
                    <a:gd name="f461" fmla="val 7899"/>
                    <a:gd name="f462" fmla="val 7878"/>
                    <a:gd name="f463" fmla="val 7862"/>
                    <a:gd name="f464" fmla="val 7848"/>
                    <a:gd name="f465" fmla="val 7850"/>
                    <a:gd name="f466" fmla="val 7851"/>
                    <a:gd name="f467" fmla="val 7844"/>
                    <a:gd name="f468" fmla="val 7815"/>
                    <a:gd name="f469" fmla="val 7823"/>
                    <a:gd name="f470" fmla="val 7832"/>
                    <a:gd name="f471" fmla="val 7839"/>
                    <a:gd name="f472" fmla="val 7798"/>
                    <a:gd name="f473" fmla="val 7774"/>
                    <a:gd name="f474" fmla="val 7763"/>
                    <a:gd name="f475" fmla="val 7758"/>
                    <a:gd name="f476" fmla="val 7734"/>
                    <a:gd name="f477" fmla="val 7739"/>
                    <a:gd name="f478" fmla="val 7751"/>
                    <a:gd name="f479" fmla="val 7728"/>
                    <a:gd name="f480" fmla="val 7719"/>
                    <a:gd name="f481" fmla="val 7700"/>
                    <a:gd name="f482" fmla="val 7655"/>
                    <a:gd name="f483" fmla="val 7629"/>
                    <a:gd name="f484" fmla="val 7612"/>
                    <a:gd name="f485" fmla="val 7506"/>
                    <a:gd name="f486" fmla="val 7493"/>
                    <a:gd name="f487" fmla="val 7492"/>
                    <a:gd name="f488" fmla="val 7498"/>
                    <a:gd name="f489" fmla="val 7471"/>
                    <a:gd name="f490" fmla="val 7444"/>
                    <a:gd name="f491" fmla="val 7408"/>
                    <a:gd name="f492" fmla="val 7349"/>
                    <a:gd name="f493" fmla="val 7313"/>
                    <a:gd name="f494" fmla="val 7298"/>
                    <a:gd name="f495" fmla="val 7334"/>
                    <a:gd name="f496" fmla="val 7247"/>
                    <a:gd name="f497" fmla="val 7263"/>
                    <a:gd name="f498" fmla="val 7190"/>
                    <a:gd name="f499" fmla="val 7194"/>
                    <a:gd name="f500" fmla="val 7167"/>
                    <a:gd name="f501" fmla="val 7125"/>
                    <a:gd name="f502" fmla="val 7109"/>
                    <a:gd name="f503" fmla="val 7051"/>
                    <a:gd name="f504" fmla="val 6819"/>
                    <a:gd name="f505" fmla="val 6668"/>
                    <a:gd name="f506" fmla="val 6697"/>
                    <a:gd name="f507" fmla="val 6598"/>
                    <a:gd name="f508" fmla="val 6592"/>
                    <a:gd name="f509" fmla="val 6583"/>
                    <a:gd name="f510" fmla="val 6562"/>
                    <a:gd name="f511" fmla="val 6586"/>
                    <a:gd name="f512" fmla="val 6509"/>
                    <a:gd name="f513" fmla="val 6471"/>
                    <a:gd name="f514" fmla="val 6418"/>
                    <a:gd name="f515" fmla="val 6409"/>
                    <a:gd name="f516" fmla="val 6434"/>
                    <a:gd name="f517" fmla="val 6426"/>
                    <a:gd name="f518" fmla="val 6420"/>
                    <a:gd name="f519" fmla="val 6402"/>
                    <a:gd name="f520" fmla="val 6394"/>
                    <a:gd name="f521" fmla="val 6386"/>
                    <a:gd name="f522" fmla="val 6405"/>
                    <a:gd name="f523" fmla="val 6417"/>
                    <a:gd name="f524" fmla="val 6331"/>
                    <a:gd name="f525" fmla="val 6285"/>
                    <a:gd name="f526" fmla="val 6265"/>
                    <a:gd name="f527" fmla="val 6236"/>
                    <a:gd name="f528" fmla="val 6223"/>
                    <a:gd name="f529" fmla="val 6199"/>
                    <a:gd name="f530" fmla="val 6221"/>
                    <a:gd name="f531" fmla="val 6080"/>
                    <a:gd name="f532" fmla="val 6078"/>
                    <a:gd name="f533" fmla="val 6069"/>
                    <a:gd name="f534" fmla="val 6039"/>
                    <a:gd name="f535" fmla="val 6032"/>
                    <a:gd name="f536" fmla="val 5970"/>
                    <a:gd name="f537" fmla="val 5965"/>
                    <a:gd name="f538" fmla="val 5904"/>
                    <a:gd name="f539" fmla="val 5921"/>
                    <a:gd name="f540" fmla="val 5897"/>
                    <a:gd name="f541" fmla="val 5871"/>
                    <a:gd name="f542" fmla="val 5822"/>
                    <a:gd name="f543" fmla="val 5823"/>
                    <a:gd name="f544" fmla="val 5711"/>
                    <a:gd name="f545" fmla="val 5775"/>
                    <a:gd name="f546" fmla="val 5665"/>
                    <a:gd name="f547" fmla="val 5671"/>
                    <a:gd name="f548" fmla="val 5660"/>
                    <a:gd name="f549" fmla="val 5573"/>
                    <a:gd name="f550" fmla="val 5509"/>
                    <a:gd name="f551" fmla="val 5532"/>
                    <a:gd name="f552" fmla="val 5497"/>
                    <a:gd name="f553" fmla="val 5434"/>
                    <a:gd name="f554" fmla="val 5399"/>
                    <a:gd name="f555" fmla="val 5391"/>
                    <a:gd name="f556" fmla="val 5411"/>
                    <a:gd name="f557" fmla="val 5422"/>
                    <a:gd name="f558" fmla="val 5330"/>
                    <a:gd name="f559" fmla="val 6"/>
                    <a:gd name="f560" fmla="val 5410"/>
                    <a:gd name="f561" fmla="val 5341"/>
                    <a:gd name="f562" fmla="val 5328"/>
                    <a:gd name="f563" fmla="val 5357"/>
                    <a:gd name="f564" fmla="val 10"/>
                    <a:gd name="f565" fmla="val 5311"/>
                    <a:gd name="f566" fmla="val 9"/>
                    <a:gd name="f567" fmla="val 5288"/>
                    <a:gd name="f568" fmla="val 5177"/>
                    <a:gd name="f569" fmla="val 5114"/>
                    <a:gd name="f570" fmla="val 5128"/>
                    <a:gd name="f571" fmla="val 5142"/>
                    <a:gd name="f572" fmla="val 5110"/>
                    <a:gd name="f573" fmla="val 5061"/>
                    <a:gd name="f574" fmla="val 4978"/>
                    <a:gd name="f575" fmla="val 4934"/>
                    <a:gd name="f576" fmla="val 4928"/>
                    <a:gd name="f577" fmla="val 4925"/>
                    <a:gd name="f578" fmla="val 4888"/>
                    <a:gd name="f579" fmla="val 4804"/>
                    <a:gd name="f580" fmla="val 4781"/>
                    <a:gd name="f581" fmla="val 8"/>
                    <a:gd name="f582" fmla="val 4549"/>
                    <a:gd name="f583" fmla="val 4550"/>
                    <a:gd name="f584" fmla="val 4435"/>
                    <a:gd name="f585" fmla="val 4438"/>
                    <a:gd name="f586" fmla="val 4365"/>
                    <a:gd name="f587" fmla="val 4339"/>
                    <a:gd name="f588" fmla="val 4313"/>
                    <a:gd name="f589" fmla="val 4296"/>
                    <a:gd name="f590" fmla="val 4309"/>
                    <a:gd name="f591" fmla="val 4310"/>
                    <a:gd name="f592" fmla="val 4203"/>
                    <a:gd name="f593" fmla="val 4192"/>
                    <a:gd name="f594" fmla="val 4102"/>
                    <a:gd name="f595" fmla="val 4093"/>
                    <a:gd name="f596" fmla="val 4068"/>
                    <a:gd name="f597" fmla="val 3938"/>
                    <a:gd name="f598" fmla="val 3833"/>
                    <a:gd name="f599" fmla="val 3834"/>
                    <a:gd name="f600" fmla="val 3836"/>
                    <a:gd name="f601" fmla="val 3844"/>
                    <a:gd name="f602" fmla="val 3726"/>
                    <a:gd name="f603" fmla="val 3561"/>
                    <a:gd name="f604" fmla="val 3518"/>
                    <a:gd name="f605" fmla="val 3439"/>
                    <a:gd name="f606" fmla="val 3540"/>
                    <a:gd name="f607" fmla="val 3424"/>
                    <a:gd name="f608" fmla="val 3466"/>
                    <a:gd name="f609" fmla="val 3426"/>
                    <a:gd name="f610" fmla="val 3363"/>
                    <a:gd name="f611" fmla="val 3412"/>
                    <a:gd name="f612" fmla="val 3420"/>
                    <a:gd name="f613" fmla="val 3438"/>
                    <a:gd name="f614" fmla="val 3294"/>
                    <a:gd name="f615" fmla="val 3297"/>
                    <a:gd name="f616" fmla="val 3098"/>
                    <a:gd name="f617" fmla="val 2904"/>
                    <a:gd name="f618" fmla="val 2718"/>
                    <a:gd name="f619" fmla="val 2740"/>
                    <a:gd name="f620" fmla="val 2675"/>
                    <a:gd name="f621" fmla="val 2658"/>
                    <a:gd name="f622" fmla="val 2652"/>
                    <a:gd name="f623" fmla="val 2698"/>
                    <a:gd name="f624" fmla="val 2674"/>
                    <a:gd name="f625" fmla="val 2620"/>
                    <a:gd name="f626" fmla="val 2619"/>
                    <a:gd name="f627" fmla="val 2528"/>
                    <a:gd name="f628" fmla="val 2655"/>
                    <a:gd name="f629" fmla="val 2627"/>
                    <a:gd name="f630" fmla="val 2589"/>
                    <a:gd name="f631" fmla="val 2597"/>
                    <a:gd name="f632" fmla="val 2567"/>
                    <a:gd name="f633" fmla="val 2564"/>
                    <a:gd name="f634" fmla="val 2508"/>
                    <a:gd name="f635" fmla="val 2473"/>
                    <a:gd name="f636" fmla="val 2490"/>
                    <a:gd name="f637" fmla="val 2476"/>
                    <a:gd name="f638" fmla="val 2477"/>
                    <a:gd name="f639" fmla="val 2472"/>
                    <a:gd name="f640" fmla="val 2455"/>
                    <a:gd name="f641" fmla="val 2373"/>
                    <a:gd name="f642" fmla="val 2406"/>
                    <a:gd name="f643" fmla="val 2370"/>
                    <a:gd name="f644" fmla="val 2329"/>
                    <a:gd name="f645" fmla="val 2367"/>
                    <a:gd name="f646" fmla="val 2311"/>
                    <a:gd name="f647" fmla="val 2062"/>
                    <a:gd name="f648" fmla="val 2028"/>
                    <a:gd name="f649" fmla="val 1977"/>
                    <a:gd name="f650" fmla="val 1927"/>
                    <a:gd name="f651" fmla="val 1864"/>
                    <a:gd name="f652" fmla="val 1880"/>
                    <a:gd name="f653" fmla="val 1889"/>
                    <a:gd name="f654" fmla="val 1836"/>
                    <a:gd name="f655" fmla="val 1855"/>
                    <a:gd name="f656" fmla="val 1737"/>
                    <a:gd name="f657" fmla="val 1694"/>
                    <a:gd name="f658" fmla="val 1733"/>
                    <a:gd name="f659" fmla="val 1542"/>
                    <a:gd name="f660" fmla="val 1603"/>
                    <a:gd name="f661" fmla="val 1558"/>
                    <a:gd name="f662" fmla="val 1600"/>
                    <a:gd name="f663" fmla="val 1566"/>
                    <a:gd name="f664" fmla="val 1460"/>
                    <a:gd name="f665" fmla="val 1331"/>
                    <a:gd name="f666" fmla="val 1200"/>
                    <a:gd name="f667" fmla="val 1198"/>
                    <a:gd name="f668" fmla="val 1220"/>
                    <a:gd name="f669" fmla="val 1192"/>
                    <a:gd name="f670" fmla="val 1122"/>
                    <a:gd name="f671" fmla="val 1096"/>
                    <a:gd name="f672" fmla="val 1098"/>
                    <a:gd name="f673" fmla="val 1051"/>
                    <a:gd name="f674" fmla="val 1058"/>
                    <a:gd name="f675" fmla="val 1068"/>
                    <a:gd name="f676" fmla="val 1050"/>
                    <a:gd name="f677" fmla="val 792"/>
                    <a:gd name="f678" fmla="val 524"/>
                    <a:gd name="f679" fmla="val 262"/>
                    <a:gd name="f680" fmla="val 297"/>
                    <a:gd name="f681" fmla="val 274"/>
                    <a:gd name="f682" fmla="val 247"/>
                    <a:gd name="f683" fmla="val 264"/>
                    <a:gd name="f684" fmla="val 246"/>
                    <a:gd name="f685" fmla="val 250"/>
                    <a:gd name="f686" fmla="val 140"/>
                    <a:gd name="f687" fmla="val 120"/>
                    <a:gd name="f688" fmla="val 111"/>
                    <a:gd name="f689" fmla="val 104"/>
                    <a:gd name="f690" fmla="val 156"/>
                    <a:gd name="f691" fmla="val 240"/>
                    <a:gd name="f692" fmla="val 325"/>
                    <a:gd name="f693" fmla="val 344"/>
                    <a:gd name="f694" fmla="val 309"/>
                    <a:gd name="f695" fmla="val 319"/>
                    <a:gd name="f696" fmla="val 340"/>
                    <a:gd name="f697" fmla="val 366"/>
                    <a:gd name="f698" fmla="val 414"/>
                    <a:gd name="f699" fmla="val 409"/>
                    <a:gd name="f700" fmla="val 544"/>
                    <a:gd name="f701" fmla="val 602"/>
                    <a:gd name="f702" fmla="val 754"/>
                    <a:gd name="f703" fmla="val 742"/>
                    <a:gd name="f704" fmla="val 775"/>
                    <a:gd name="f705" fmla="val 782"/>
                    <a:gd name="f706" fmla="val 797"/>
                    <a:gd name="f707" fmla="val 835"/>
                    <a:gd name="f708" fmla="val 706"/>
                    <a:gd name="f709" fmla="val 740"/>
                    <a:gd name="f710" fmla="val 783"/>
                    <a:gd name="f711" fmla="val 970"/>
                    <a:gd name="f712" fmla="val 999"/>
                    <a:gd name="f713" fmla="val 1049"/>
                    <a:gd name="f714" fmla="val 984"/>
                    <a:gd name="f715" fmla="val 1034"/>
                    <a:gd name="f716" fmla="val 1048"/>
                    <a:gd name="f717" fmla="val 1060"/>
                    <a:gd name="f718" fmla="val 1093"/>
                    <a:gd name="f719" fmla="val 1110"/>
                    <a:gd name="f720" fmla="val 1111"/>
                    <a:gd name="f721" fmla="val 1103"/>
                    <a:gd name="f722" fmla="val 1088"/>
                    <a:gd name="f723" fmla="val 1080"/>
                    <a:gd name="f724" fmla="val 1215"/>
                    <a:gd name="f725" fmla="val 1166"/>
                    <a:gd name="f726" fmla="val 1303"/>
                    <a:gd name="f727" fmla="val 1470"/>
                    <a:gd name="f728" fmla="val 1593"/>
                    <a:gd name="f729" fmla="val 1674"/>
                    <a:gd name="f730" fmla="val 1784"/>
                    <a:gd name="f731" fmla="val 1780"/>
                    <a:gd name="f732" fmla="val 1803"/>
                    <a:gd name="f733" fmla="val 1832"/>
                    <a:gd name="f734" fmla="val 1863"/>
                    <a:gd name="f735" fmla="val 1835"/>
                    <a:gd name="f736" fmla="val 1915"/>
                    <a:gd name="f737" fmla="val 1879"/>
                    <a:gd name="f738" fmla="val 1988"/>
                    <a:gd name="f739" fmla="val 1933"/>
                    <a:gd name="f740" fmla="val 2005"/>
                    <a:gd name="f741" fmla="val 2022"/>
                    <a:gd name="f742" fmla="val 2046"/>
                    <a:gd name="f743" fmla="val 2048"/>
                    <a:gd name="f744" fmla="val 2104"/>
                    <a:gd name="f745" fmla="val 2058"/>
                    <a:gd name="f746" fmla="val 2139"/>
                    <a:gd name="f747" fmla="val 2088"/>
                    <a:gd name="f748" fmla="val 2205"/>
                    <a:gd name="f749" fmla="val 2261"/>
                    <a:gd name="f750" fmla="val 2314"/>
                    <a:gd name="f751" fmla="val 2368"/>
                    <a:gd name="f752" fmla="val 2214"/>
                    <a:gd name="f753" fmla="val 2244"/>
                    <a:gd name="f754" fmla="val 2219"/>
                    <a:gd name="f755" fmla="val 2288"/>
                    <a:gd name="f756" fmla="val 2324"/>
                    <a:gd name="f757" fmla="val 2361"/>
                    <a:gd name="f758" fmla="val 2387"/>
                    <a:gd name="f759" fmla="val 2481"/>
                    <a:gd name="f760" fmla="val 2471"/>
                    <a:gd name="f761" fmla="val 2496"/>
                    <a:gd name="f762" fmla="val 2530"/>
                    <a:gd name="f763" fmla="val 2573"/>
                    <a:gd name="f764" fmla="val 2628"/>
                    <a:gd name="f765" fmla="val 2635"/>
                    <a:gd name="f766" fmla="val 2550"/>
                    <a:gd name="f767" fmla="val 2598"/>
                    <a:gd name="f768" fmla="val 2644"/>
                    <a:gd name="f769" fmla="val 2724"/>
                    <a:gd name="f770" fmla="val 2694"/>
                    <a:gd name="f771" fmla="val 2677"/>
                    <a:gd name="f772" fmla="val 2701"/>
                    <a:gd name="f773" fmla="val 2722"/>
                    <a:gd name="f774" fmla="val 2747"/>
                    <a:gd name="f775" fmla="val 2643"/>
                    <a:gd name="f776" fmla="val 2591"/>
                    <a:gd name="f777" fmla="val 2616"/>
                    <a:gd name="f778" fmla="val 2689"/>
                    <a:gd name="f779" fmla="val 2663"/>
                    <a:gd name="f780" fmla="val 2700"/>
                    <a:gd name="f781" fmla="val 2755"/>
                    <a:gd name="f782" fmla="val 2818"/>
                    <a:gd name="f783" fmla="val 2814"/>
                    <a:gd name="f784" fmla="val 2824"/>
                    <a:gd name="f785" fmla="val 2845"/>
                    <a:gd name="f786" fmla="val 2863"/>
                    <a:gd name="f787" fmla="val 2830"/>
                    <a:gd name="f788" fmla="val 2881"/>
                    <a:gd name="f789" fmla="val 2928"/>
                    <a:gd name="f790" fmla="val 2977"/>
                    <a:gd name="f791" fmla="val 2875"/>
                    <a:gd name="f792" fmla="val 2954"/>
                    <a:gd name="f793" fmla="val 2911"/>
                    <a:gd name="f794" fmla="val 3038"/>
                    <a:gd name="f795" fmla="val 2984"/>
                    <a:gd name="f796" fmla="val 3126"/>
                    <a:gd name="f797" fmla="val 3107"/>
                    <a:gd name="f798" fmla="val 3054"/>
                    <a:gd name="f799" fmla="val 3084"/>
                    <a:gd name="f800" fmla="val 3111"/>
                    <a:gd name="f801" fmla="val 3146"/>
                    <a:gd name="f802" fmla="val 3163"/>
                    <a:gd name="f803" fmla="val 3257"/>
                    <a:gd name="f804" fmla="val 3149"/>
                    <a:gd name="f805" fmla="val 3189"/>
                    <a:gd name="f806" fmla="val 3221"/>
                    <a:gd name="f807" fmla="val 3235"/>
                    <a:gd name="f808" fmla="val 3276"/>
                    <a:gd name="f809" fmla="val 3384"/>
                    <a:gd name="f810" fmla="val 3305"/>
                    <a:gd name="f811" fmla="val 3401"/>
                    <a:gd name="f812" fmla="val 3361"/>
                    <a:gd name="f813" fmla="val 3411"/>
                    <a:gd name="f814" fmla="val 3400"/>
                    <a:gd name="f815" fmla="val 3455"/>
                    <a:gd name="f816" fmla="val 3472"/>
                    <a:gd name="f817" fmla="val 3526"/>
                    <a:gd name="f818" fmla="val 3513"/>
                    <a:gd name="f819" fmla="val 3533"/>
                    <a:gd name="f820" fmla="val 3580"/>
                    <a:gd name="f821" fmla="val 3613"/>
                    <a:gd name="f822" fmla="val 3562"/>
                    <a:gd name="f823" fmla="val 3630"/>
                    <a:gd name="f824" fmla="val 3614"/>
                    <a:gd name="f825" fmla="val 3598"/>
                    <a:gd name="f826" fmla="val 3568"/>
                    <a:gd name="f827" fmla="val 3565"/>
                    <a:gd name="f828" fmla="val 3553"/>
                    <a:gd name="f829" fmla="val 3550"/>
                    <a:gd name="f830" fmla="val 3585"/>
                    <a:gd name="f831" fmla="val 3638"/>
                    <a:gd name="f832" fmla="val 3662"/>
                    <a:gd name="f833" fmla="val 3653"/>
                    <a:gd name="f834" fmla="val 3642"/>
                    <a:gd name="f835" fmla="val 3636"/>
                    <a:gd name="f836" fmla="val 3734"/>
                    <a:gd name="f837" fmla="val 3749"/>
                    <a:gd name="f838" fmla="val 3737"/>
                    <a:gd name="f839" fmla="val 3725"/>
                    <a:gd name="f840" fmla="val 3744"/>
                    <a:gd name="f841" fmla="val 3758"/>
                    <a:gd name="f842" fmla="val 3787"/>
                    <a:gd name="f843" fmla="val 3780"/>
                    <a:gd name="f844" fmla="val 3781"/>
                    <a:gd name="f845" fmla="val 3740"/>
                    <a:gd name="f846" fmla="val 3839"/>
                    <a:gd name="f847" fmla="val 3881"/>
                    <a:gd name="f848" fmla="val 3869"/>
                    <a:gd name="f849" fmla="val 3920"/>
                    <a:gd name="f850" fmla="val 3995"/>
                    <a:gd name="f851" fmla="val 4064"/>
                    <a:gd name="f852" fmla="val 4067"/>
                    <a:gd name="f853" fmla="val 4074"/>
                    <a:gd name="f854" fmla="val 4089"/>
                    <a:gd name="f855" fmla="val 4153"/>
                    <a:gd name="f856" fmla="val 4210"/>
                    <a:gd name="f857" fmla="val 4286"/>
                    <a:gd name="f858" fmla="val 4329"/>
                    <a:gd name="f859" fmla="val 4389"/>
                    <a:gd name="f860" fmla="val 4271"/>
                    <a:gd name="f861" fmla="val 4370"/>
                    <a:gd name="f862" fmla="val 4440"/>
                    <a:gd name="f863" fmla="val 4396"/>
                    <a:gd name="f864" fmla="val 4421"/>
                    <a:gd name="f865" fmla="val 4456"/>
                    <a:gd name="f866" fmla="val 4517"/>
                    <a:gd name="f867" fmla="val 4581"/>
                    <a:gd name="f868" fmla="val 4560"/>
                    <a:gd name="f869" fmla="val 4543"/>
                    <a:gd name="f870" fmla="+- 0 0 -90"/>
                    <a:gd name="f871" fmla="*/ f3 1 10030"/>
                    <a:gd name="f872" fmla="*/ f4 1 75"/>
                    <a:gd name="f873" fmla="+- f7 0 f5"/>
                    <a:gd name="f874" fmla="+- f6 0 f5"/>
                    <a:gd name="f875" fmla="*/ f870 f0 1"/>
                    <a:gd name="f876" fmla="*/ f874 1 10030"/>
                    <a:gd name="f877" fmla="*/ f873 1 75"/>
                    <a:gd name="f878" fmla="*/ 9555 f874 1"/>
                    <a:gd name="f879" fmla="*/ 25 f873 1"/>
                    <a:gd name="f880" fmla="*/ 9488 f874 1"/>
                    <a:gd name="f881" fmla="*/ 23 f873 1"/>
                    <a:gd name="f882" fmla="*/ 5258 f874 1"/>
                    <a:gd name="f883" fmla="*/ 60 f873 1"/>
                    <a:gd name="f884" fmla="*/ 4572 f874 1"/>
                    <a:gd name="f885" fmla="*/ 65 f873 1"/>
                    <a:gd name="f886" fmla="*/ 4884 f874 1"/>
                    <a:gd name="f887" fmla="*/ 61 f873 1"/>
                    <a:gd name="f888" fmla="*/ 5092 f874 1"/>
                    <a:gd name="f889" fmla="*/ 56 f873 1"/>
                    <a:gd name="f890" fmla="*/ 5260 f874 1"/>
                    <a:gd name="f891" fmla="*/ 5560 f874 1"/>
                    <a:gd name="f892" fmla="*/ 62 f873 1"/>
                    <a:gd name="f893" fmla="*/ 6006 f874 1"/>
                    <a:gd name="f894" fmla="*/ 6308 f874 1"/>
                    <a:gd name="f895" fmla="*/ 32 f873 1"/>
                    <a:gd name="f896" fmla="*/ 6269 f874 1"/>
                    <a:gd name="f897" fmla="*/ 52 f873 1"/>
                    <a:gd name="f898" fmla="*/ 6665 f874 1"/>
                    <a:gd name="f899" fmla="*/ 41 f873 1"/>
                    <a:gd name="f900" fmla="*/ 6806 f874 1"/>
                    <a:gd name="f901" fmla="*/ 53 f873 1"/>
                    <a:gd name="f902" fmla="*/ 7204 f874 1"/>
                    <a:gd name="f903" fmla="*/ 50 f873 1"/>
                    <a:gd name="f904" fmla="*/ 7485 f874 1"/>
                    <a:gd name="f905" fmla="*/ 7667 f874 1"/>
                    <a:gd name="f906" fmla="*/ 7919 f874 1"/>
                    <a:gd name="f907" fmla="*/ 63 f873 1"/>
                    <a:gd name="f908" fmla="*/ 8179 f874 1"/>
                    <a:gd name="f909" fmla="*/ 51 f873 1"/>
                    <a:gd name="f910" fmla="*/ 8401 f874 1"/>
                    <a:gd name="f911" fmla="*/ 31 f873 1"/>
                    <a:gd name="f912" fmla="*/ 8692 f874 1"/>
                    <a:gd name="f913" fmla="*/ 58 f873 1"/>
                    <a:gd name="f914" fmla="*/ 9084 f874 1"/>
                    <a:gd name="f915" fmla="*/ 9498 f874 1"/>
                    <a:gd name="f916" fmla="*/ 44 f873 1"/>
                    <a:gd name="f917" fmla="*/ 9670 f874 1"/>
                    <a:gd name="f918" fmla="*/ 45 f873 1"/>
                    <a:gd name="f919" fmla="*/ 9877 f874 1"/>
                    <a:gd name="f920" fmla="*/ 9735 f874 1"/>
                    <a:gd name="f921" fmla="*/ 21 f873 1"/>
                    <a:gd name="f922" fmla="*/ 9636 f874 1"/>
                    <a:gd name="f923" fmla="*/ 27 f873 1"/>
                    <a:gd name="f924" fmla="*/ 9290 f874 1"/>
                    <a:gd name="f925" fmla="*/ 22 f873 1"/>
                    <a:gd name="f926" fmla="*/ 8498 f874 1"/>
                    <a:gd name="f927" fmla="*/ 12 f873 1"/>
                    <a:gd name="f928" fmla="*/ 7899 f874 1"/>
                    <a:gd name="f929" fmla="*/ 7774 f874 1"/>
                    <a:gd name="f930" fmla="*/ 7493 f874 1"/>
                    <a:gd name="f931" fmla="*/ 7190 f874 1"/>
                    <a:gd name="f932" fmla="*/ 6418 f874 1"/>
                    <a:gd name="f933" fmla="*/ 20 f873 1"/>
                    <a:gd name="f934" fmla="*/ 6248 f874 1"/>
                    <a:gd name="f935" fmla="*/ 24 f873 1"/>
                    <a:gd name="f936" fmla="*/ 5823 f874 1"/>
                    <a:gd name="f937" fmla="*/ 28 f873 1"/>
                    <a:gd name="f938" fmla="*/ 5422 f874 1"/>
                    <a:gd name="f939" fmla="*/ 11 f873 1"/>
                    <a:gd name="f940" fmla="*/ 4925 f874 1"/>
                    <a:gd name="f941" fmla="*/ 16 f873 1"/>
                    <a:gd name="f942" fmla="*/ 4310 f874 1"/>
                    <a:gd name="f943" fmla="*/ 18 f873 1"/>
                    <a:gd name="f944" fmla="*/ 3439 f874 1"/>
                    <a:gd name="f945" fmla="*/ 2740 f874 1"/>
                    <a:gd name="f946" fmla="*/ 2597 f874 1"/>
                    <a:gd name="f947" fmla="*/ 9 f873 1"/>
                    <a:gd name="f948" fmla="*/ 2367 f874 1"/>
                    <a:gd name="f949" fmla="*/ 1566 f874 1"/>
                    <a:gd name="f950" fmla="*/ 262 f874 1"/>
                    <a:gd name="f951" fmla="*/ 7 f873 1"/>
                    <a:gd name="f952" fmla="*/ 104 f874 1"/>
                    <a:gd name="f953" fmla="*/ 42 f873 1"/>
                    <a:gd name="f954" fmla="*/ 742 f874 1"/>
                    <a:gd name="f955" fmla="*/ 47 f873 1"/>
                    <a:gd name="f956" fmla="*/ 1060 f874 1"/>
                    <a:gd name="f957" fmla="*/ 1593 f874 1"/>
                    <a:gd name="f958" fmla="*/ 46 f873 1"/>
                    <a:gd name="f959" fmla="*/ 2022 f874 1"/>
                    <a:gd name="f960" fmla="*/ 2481 f874 1"/>
                    <a:gd name="f961" fmla="*/ 2677 f874 1"/>
                    <a:gd name="f962" fmla="*/ 2863 f874 1"/>
                    <a:gd name="f963" fmla="*/ 3163 f874 1"/>
                    <a:gd name="f964" fmla="*/ 3411 f874 1"/>
                    <a:gd name="f965" fmla="*/ 54 f873 1"/>
                    <a:gd name="f966" fmla="*/ 3550 f874 1"/>
                    <a:gd name="f967" fmla="*/ 3740 f874 1"/>
                    <a:gd name="f968" fmla="*/ 4329 f874 1"/>
                    <a:gd name="f969" fmla="*/ 68 f873 1"/>
                    <a:gd name="f970" fmla="*/ f875 1 f2"/>
                    <a:gd name="f971" fmla="*/ f878 1 10030"/>
                    <a:gd name="f972" fmla="*/ f879 1 75"/>
                    <a:gd name="f973" fmla="*/ f880 1 10030"/>
                    <a:gd name="f974" fmla="*/ f881 1 75"/>
                    <a:gd name="f975" fmla="*/ f882 1 10030"/>
                    <a:gd name="f976" fmla="*/ f883 1 75"/>
                    <a:gd name="f977" fmla="*/ f884 1 10030"/>
                    <a:gd name="f978" fmla="*/ f885 1 75"/>
                    <a:gd name="f979" fmla="*/ f886 1 10030"/>
                    <a:gd name="f980" fmla="*/ f887 1 75"/>
                    <a:gd name="f981" fmla="*/ f888 1 10030"/>
                    <a:gd name="f982" fmla="*/ f889 1 75"/>
                    <a:gd name="f983" fmla="*/ f890 1 10030"/>
                    <a:gd name="f984" fmla="*/ f891 1 10030"/>
                    <a:gd name="f985" fmla="*/ f892 1 75"/>
                    <a:gd name="f986" fmla="*/ f893 1 10030"/>
                    <a:gd name="f987" fmla="*/ f894 1 10030"/>
                    <a:gd name="f988" fmla="*/ f895 1 75"/>
                    <a:gd name="f989" fmla="*/ f896 1 10030"/>
                    <a:gd name="f990" fmla="*/ f897 1 75"/>
                    <a:gd name="f991" fmla="*/ f898 1 10030"/>
                    <a:gd name="f992" fmla="*/ f899 1 75"/>
                    <a:gd name="f993" fmla="*/ f900 1 10030"/>
                    <a:gd name="f994" fmla="*/ f901 1 75"/>
                    <a:gd name="f995" fmla="*/ f902 1 10030"/>
                    <a:gd name="f996" fmla="*/ f903 1 75"/>
                    <a:gd name="f997" fmla="*/ f904 1 10030"/>
                    <a:gd name="f998" fmla="*/ f905 1 10030"/>
                    <a:gd name="f999" fmla="*/ f906 1 10030"/>
                    <a:gd name="f1000" fmla="*/ f907 1 75"/>
                    <a:gd name="f1001" fmla="*/ f908 1 10030"/>
                    <a:gd name="f1002" fmla="*/ f909 1 75"/>
                    <a:gd name="f1003" fmla="*/ f910 1 10030"/>
                    <a:gd name="f1004" fmla="*/ f911 1 75"/>
                    <a:gd name="f1005" fmla="*/ f912 1 10030"/>
                    <a:gd name="f1006" fmla="*/ f913 1 75"/>
                    <a:gd name="f1007" fmla="*/ f914 1 10030"/>
                    <a:gd name="f1008" fmla="*/ f915 1 10030"/>
                    <a:gd name="f1009" fmla="*/ f916 1 75"/>
                    <a:gd name="f1010" fmla="*/ f917 1 10030"/>
                    <a:gd name="f1011" fmla="*/ f918 1 75"/>
                    <a:gd name="f1012" fmla="*/ f919 1 10030"/>
                    <a:gd name="f1013" fmla="*/ f920 1 10030"/>
                    <a:gd name="f1014" fmla="*/ f921 1 75"/>
                    <a:gd name="f1015" fmla="*/ f922 1 10030"/>
                    <a:gd name="f1016" fmla="*/ f923 1 75"/>
                    <a:gd name="f1017" fmla="*/ f924 1 10030"/>
                    <a:gd name="f1018" fmla="*/ f925 1 75"/>
                    <a:gd name="f1019" fmla="*/ f926 1 10030"/>
                    <a:gd name="f1020" fmla="*/ f927 1 75"/>
                    <a:gd name="f1021" fmla="*/ f928 1 10030"/>
                    <a:gd name="f1022" fmla="*/ f929 1 10030"/>
                    <a:gd name="f1023" fmla="*/ f930 1 10030"/>
                    <a:gd name="f1024" fmla="*/ f931 1 10030"/>
                    <a:gd name="f1025" fmla="*/ f932 1 10030"/>
                    <a:gd name="f1026" fmla="*/ f933 1 75"/>
                    <a:gd name="f1027" fmla="*/ f934 1 10030"/>
                    <a:gd name="f1028" fmla="*/ f935 1 75"/>
                    <a:gd name="f1029" fmla="*/ f936 1 10030"/>
                    <a:gd name="f1030" fmla="*/ f937 1 75"/>
                    <a:gd name="f1031" fmla="*/ f938 1 10030"/>
                    <a:gd name="f1032" fmla="*/ f939 1 75"/>
                    <a:gd name="f1033" fmla="*/ f940 1 10030"/>
                    <a:gd name="f1034" fmla="*/ f941 1 75"/>
                    <a:gd name="f1035" fmla="*/ f942 1 10030"/>
                    <a:gd name="f1036" fmla="*/ f943 1 75"/>
                    <a:gd name="f1037" fmla="*/ f944 1 10030"/>
                    <a:gd name="f1038" fmla="*/ f945 1 10030"/>
                    <a:gd name="f1039" fmla="*/ f946 1 10030"/>
                    <a:gd name="f1040" fmla="*/ f947 1 75"/>
                    <a:gd name="f1041" fmla="*/ f948 1 10030"/>
                    <a:gd name="f1042" fmla="*/ f949 1 10030"/>
                    <a:gd name="f1043" fmla="*/ f950 1 10030"/>
                    <a:gd name="f1044" fmla="*/ f951 1 75"/>
                    <a:gd name="f1045" fmla="*/ f952 1 10030"/>
                    <a:gd name="f1046" fmla="*/ f953 1 75"/>
                    <a:gd name="f1047" fmla="*/ f954 1 10030"/>
                    <a:gd name="f1048" fmla="*/ f955 1 75"/>
                    <a:gd name="f1049" fmla="*/ f956 1 10030"/>
                    <a:gd name="f1050" fmla="*/ f957 1 10030"/>
                    <a:gd name="f1051" fmla="*/ f958 1 75"/>
                    <a:gd name="f1052" fmla="*/ f959 1 10030"/>
                    <a:gd name="f1053" fmla="*/ f960 1 10030"/>
                    <a:gd name="f1054" fmla="*/ f961 1 10030"/>
                    <a:gd name="f1055" fmla="*/ f962 1 10030"/>
                    <a:gd name="f1056" fmla="*/ f963 1 10030"/>
                    <a:gd name="f1057" fmla="*/ f964 1 10030"/>
                    <a:gd name="f1058" fmla="*/ f965 1 75"/>
                    <a:gd name="f1059" fmla="*/ f966 1 10030"/>
                    <a:gd name="f1060" fmla="*/ f967 1 10030"/>
                    <a:gd name="f1061" fmla="*/ f968 1 10030"/>
                    <a:gd name="f1062" fmla="*/ f969 1 75"/>
                    <a:gd name="f1063" fmla="*/ 0 1 f876"/>
                    <a:gd name="f1064" fmla="*/ f6 1 f876"/>
                    <a:gd name="f1065" fmla="*/ 0 1 f877"/>
                    <a:gd name="f1066" fmla="*/ f7 1 f877"/>
                    <a:gd name="f1067" fmla="+- f970 0 f1"/>
                    <a:gd name="f1068" fmla="*/ f971 1 f876"/>
                    <a:gd name="f1069" fmla="*/ f972 1 f877"/>
                    <a:gd name="f1070" fmla="*/ f973 1 f876"/>
                    <a:gd name="f1071" fmla="*/ f974 1 f877"/>
                    <a:gd name="f1072" fmla="*/ f975 1 f876"/>
                    <a:gd name="f1073" fmla="*/ f976 1 f877"/>
                    <a:gd name="f1074" fmla="*/ f977 1 f876"/>
                    <a:gd name="f1075" fmla="*/ f978 1 f877"/>
                    <a:gd name="f1076" fmla="*/ f979 1 f876"/>
                    <a:gd name="f1077" fmla="*/ f980 1 f877"/>
                    <a:gd name="f1078" fmla="*/ f981 1 f876"/>
                    <a:gd name="f1079" fmla="*/ f982 1 f877"/>
                    <a:gd name="f1080" fmla="*/ f983 1 f876"/>
                    <a:gd name="f1081" fmla="*/ f984 1 f876"/>
                    <a:gd name="f1082" fmla="*/ f985 1 f877"/>
                    <a:gd name="f1083" fmla="*/ f986 1 f876"/>
                    <a:gd name="f1084" fmla="*/ f987 1 f876"/>
                    <a:gd name="f1085" fmla="*/ f988 1 f877"/>
                    <a:gd name="f1086" fmla="*/ f989 1 f876"/>
                    <a:gd name="f1087" fmla="*/ f990 1 f877"/>
                    <a:gd name="f1088" fmla="*/ f991 1 f876"/>
                    <a:gd name="f1089" fmla="*/ f992 1 f877"/>
                    <a:gd name="f1090" fmla="*/ f993 1 f876"/>
                    <a:gd name="f1091" fmla="*/ f994 1 f877"/>
                    <a:gd name="f1092" fmla="*/ f995 1 f876"/>
                    <a:gd name="f1093" fmla="*/ f996 1 f877"/>
                    <a:gd name="f1094" fmla="*/ f997 1 f876"/>
                    <a:gd name="f1095" fmla="*/ f998 1 f876"/>
                    <a:gd name="f1096" fmla="*/ f999 1 f876"/>
                    <a:gd name="f1097" fmla="*/ f1000 1 f877"/>
                    <a:gd name="f1098" fmla="*/ f1001 1 f876"/>
                    <a:gd name="f1099" fmla="*/ f1002 1 f877"/>
                    <a:gd name="f1100" fmla="*/ f1003 1 f876"/>
                    <a:gd name="f1101" fmla="*/ f1004 1 f877"/>
                    <a:gd name="f1102" fmla="*/ f1005 1 f876"/>
                    <a:gd name="f1103" fmla="*/ f1006 1 f877"/>
                    <a:gd name="f1104" fmla="*/ f1007 1 f876"/>
                    <a:gd name="f1105" fmla="*/ f1008 1 f876"/>
                    <a:gd name="f1106" fmla="*/ f1009 1 f877"/>
                    <a:gd name="f1107" fmla="*/ f1010 1 f876"/>
                    <a:gd name="f1108" fmla="*/ f1011 1 f877"/>
                    <a:gd name="f1109" fmla="*/ f1012 1 f876"/>
                    <a:gd name="f1110" fmla="*/ f1013 1 f876"/>
                    <a:gd name="f1111" fmla="*/ f1014 1 f877"/>
                    <a:gd name="f1112" fmla="*/ f1015 1 f876"/>
                    <a:gd name="f1113" fmla="*/ f1016 1 f877"/>
                    <a:gd name="f1114" fmla="*/ f1017 1 f876"/>
                    <a:gd name="f1115" fmla="*/ f1018 1 f877"/>
                    <a:gd name="f1116" fmla="*/ f1019 1 f876"/>
                    <a:gd name="f1117" fmla="*/ f1020 1 f877"/>
                    <a:gd name="f1118" fmla="*/ f1021 1 f876"/>
                    <a:gd name="f1119" fmla="*/ f1022 1 f876"/>
                    <a:gd name="f1120" fmla="*/ f1023 1 f876"/>
                    <a:gd name="f1121" fmla="*/ f1024 1 f876"/>
                    <a:gd name="f1122" fmla="*/ f1025 1 f876"/>
                    <a:gd name="f1123" fmla="*/ f1026 1 f877"/>
                    <a:gd name="f1124" fmla="*/ f1027 1 f876"/>
                    <a:gd name="f1125" fmla="*/ f1028 1 f877"/>
                    <a:gd name="f1126" fmla="*/ f1029 1 f876"/>
                    <a:gd name="f1127" fmla="*/ f1030 1 f877"/>
                    <a:gd name="f1128" fmla="*/ f1031 1 f876"/>
                    <a:gd name="f1129" fmla="*/ f1032 1 f877"/>
                    <a:gd name="f1130" fmla="*/ f1033 1 f876"/>
                    <a:gd name="f1131" fmla="*/ f1034 1 f877"/>
                    <a:gd name="f1132" fmla="*/ f1035 1 f876"/>
                    <a:gd name="f1133" fmla="*/ f1036 1 f877"/>
                    <a:gd name="f1134" fmla="*/ f1037 1 f876"/>
                    <a:gd name="f1135" fmla="*/ f1038 1 f876"/>
                    <a:gd name="f1136" fmla="*/ f1039 1 f876"/>
                    <a:gd name="f1137" fmla="*/ f1040 1 f877"/>
                    <a:gd name="f1138" fmla="*/ f1041 1 f876"/>
                    <a:gd name="f1139" fmla="*/ f1042 1 f876"/>
                    <a:gd name="f1140" fmla="*/ f1043 1 f876"/>
                    <a:gd name="f1141" fmla="*/ f1044 1 f877"/>
                    <a:gd name="f1142" fmla="*/ f1045 1 f876"/>
                    <a:gd name="f1143" fmla="*/ f1046 1 f877"/>
                    <a:gd name="f1144" fmla="*/ f1047 1 f876"/>
                    <a:gd name="f1145" fmla="*/ f1048 1 f877"/>
                    <a:gd name="f1146" fmla="*/ f1049 1 f876"/>
                    <a:gd name="f1147" fmla="*/ f1050 1 f876"/>
                    <a:gd name="f1148" fmla="*/ f1051 1 f877"/>
                    <a:gd name="f1149" fmla="*/ f1052 1 f876"/>
                    <a:gd name="f1150" fmla="*/ f1053 1 f876"/>
                    <a:gd name="f1151" fmla="*/ f1054 1 f876"/>
                    <a:gd name="f1152" fmla="*/ f1055 1 f876"/>
                    <a:gd name="f1153" fmla="*/ f1056 1 f876"/>
                    <a:gd name="f1154" fmla="*/ f1057 1 f876"/>
                    <a:gd name="f1155" fmla="*/ f1058 1 f877"/>
                    <a:gd name="f1156" fmla="*/ f1059 1 f876"/>
                    <a:gd name="f1157" fmla="*/ f1060 1 f876"/>
                    <a:gd name="f1158" fmla="*/ f1061 1 f876"/>
                    <a:gd name="f1159" fmla="*/ f1062 1 f877"/>
                    <a:gd name="f1160" fmla="*/ f1063 f871 1"/>
                    <a:gd name="f1161" fmla="*/ f1064 f871 1"/>
                    <a:gd name="f1162" fmla="*/ f1066 f872 1"/>
                    <a:gd name="f1163" fmla="*/ f1065 f872 1"/>
                    <a:gd name="f1164" fmla="*/ f1068 f871 1"/>
                    <a:gd name="f1165" fmla="*/ f1069 f872 1"/>
                    <a:gd name="f1166" fmla="*/ f1070 f871 1"/>
                    <a:gd name="f1167" fmla="*/ f1071 f872 1"/>
                    <a:gd name="f1168" fmla="*/ f1072 f871 1"/>
                    <a:gd name="f1169" fmla="*/ f1073 f872 1"/>
                    <a:gd name="f1170" fmla="*/ f1074 f871 1"/>
                    <a:gd name="f1171" fmla="*/ f1075 f872 1"/>
                    <a:gd name="f1172" fmla="*/ f1076 f871 1"/>
                    <a:gd name="f1173" fmla="*/ f1077 f872 1"/>
                    <a:gd name="f1174" fmla="*/ f1078 f871 1"/>
                    <a:gd name="f1175" fmla="*/ f1079 f872 1"/>
                    <a:gd name="f1176" fmla="*/ f1080 f871 1"/>
                    <a:gd name="f1177" fmla="*/ f1081 f871 1"/>
                    <a:gd name="f1178" fmla="*/ f1082 f872 1"/>
                    <a:gd name="f1179" fmla="*/ f1083 f871 1"/>
                    <a:gd name="f1180" fmla="*/ f1084 f871 1"/>
                    <a:gd name="f1181" fmla="*/ f1085 f872 1"/>
                    <a:gd name="f1182" fmla="*/ f1086 f871 1"/>
                    <a:gd name="f1183" fmla="*/ f1087 f872 1"/>
                    <a:gd name="f1184" fmla="*/ f1088 f871 1"/>
                    <a:gd name="f1185" fmla="*/ f1089 f872 1"/>
                    <a:gd name="f1186" fmla="*/ f1090 f871 1"/>
                    <a:gd name="f1187" fmla="*/ f1091 f872 1"/>
                    <a:gd name="f1188" fmla="*/ f1092 f871 1"/>
                    <a:gd name="f1189" fmla="*/ f1093 f872 1"/>
                    <a:gd name="f1190" fmla="*/ f1094 f871 1"/>
                    <a:gd name="f1191" fmla="*/ f1095 f871 1"/>
                    <a:gd name="f1192" fmla="*/ f1096 f871 1"/>
                    <a:gd name="f1193" fmla="*/ f1097 f872 1"/>
                    <a:gd name="f1194" fmla="*/ f1098 f871 1"/>
                    <a:gd name="f1195" fmla="*/ f1099 f872 1"/>
                    <a:gd name="f1196" fmla="*/ f1100 f871 1"/>
                    <a:gd name="f1197" fmla="*/ f1101 f872 1"/>
                    <a:gd name="f1198" fmla="*/ f1102 f871 1"/>
                    <a:gd name="f1199" fmla="*/ f1103 f872 1"/>
                    <a:gd name="f1200" fmla="*/ f1104 f871 1"/>
                    <a:gd name="f1201" fmla="*/ f1105 f871 1"/>
                    <a:gd name="f1202" fmla="*/ f1106 f872 1"/>
                    <a:gd name="f1203" fmla="*/ f1107 f871 1"/>
                    <a:gd name="f1204" fmla="*/ f1108 f872 1"/>
                    <a:gd name="f1205" fmla="*/ f1109 f871 1"/>
                    <a:gd name="f1206" fmla="*/ f1110 f871 1"/>
                    <a:gd name="f1207" fmla="*/ f1111 f872 1"/>
                    <a:gd name="f1208" fmla="*/ f1112 f871 1"/>
                    <a:gd name="f1209" fmla="*/ f1113 f872 1"/>
                    <a:gd name="f1210" fmla="*/ f1114 f871 1"/>
                    <a:gd name="f1211" fmla="*/ f1115 f872 1"/>
                    <a:gd name="f1212" fmla="*/ f1116 f871 1"/>
                    <a:gd name="f1213" fmla="*/ f1117 f872 1"/>
                    <a:gd name="f1214" fmla="*/ f1118 f871 1"/>
                    <a:gd name="f1215" fmla="*/ f1119 f871 1"/>
                    <a:gd name="f1216" fmla="*/ f1120 f871 1"/>
                    <a:gd name="f1217" fmla="*/ f1121 f871 1"/>
                    <a:gd name="f1218" fmla="*/ f1122 f871 1"/>
                    <a:gd name="f1219" fmla="*/ f1123 f872 1"/>
                    <a:gd name="f1220" fmla="*/ f1124 f871 1"/>
                    <a:gd name="f1221" fmla="*/ f1125 f872 1"/>
                    <a:gd name="f1222" fmla="*/ f1126 f871 1"/>
                    <a:gd name="f1223" fmla="*/ f1127 f872 1"/>
                    <a:gd name="f1224" fmla="*/ f1128 f871 1"/>
                    <a:gd name="f1225" fmla="*/ f1129 f872 1"/>
                    <a:gd name="f1226" fmla="*/ f1130 f871 1"/>
                    <a:gd name="f1227" fmla="*/ f1131 f872 1"/>
                    <a:gd name="f1228" fmla="*/ f1132 f871 1"/>
                    <a:gd name="f1229" fmla="*/ f1133 f872 1"/>
                    <a:gd name="f1230" fmla="*/ f1134 f871 1"/>
                    <a:gd name="f1231" fmla="*/ f1135 f871 1"/>
                    <a:gd name="f1232" fmla="*/ f1136 f871 1"/>
                    <a:gd name="f1233" fmla="*/ f1137 f872 1"/>
                    <a:gd name="f1234" fmla="*/ f1138 f871 1"/>
                    <a:gd name="f1235" fmla="*/ f1139 f871 1"/>
                    <a:gd name="f1236" fmla="*/ f1140 f871 1"/>
                    <a:gd name="f1237" fmla="*/ f1141 f872 1"/>
                    <a:gd name="f1238" fmla="*/ f1142 f871 1"/>
                    <a:gd name="f1239" fmla="*/ f1143 f872 1"/>
                    <a:gd name="f1240" fmla="*/ f1144 f871 1"/>
                    <a:gd name="f1241" fmla="*/ f1145 f872 1"/>
                    <a:gd name="f1242" fmla="*/ f1146 f871 1"/>
                    <a:gd name="f1243" fmla="*/ f1147 f871 1"/>
                    <a:gd name="f1244" fmla="*/ f1148 f872 1"/>
                    <a:gd name="f1245" fmla="*/ f1149 f871 1"/>
                    <a:gd name="f1246" fmla="*/ f1150 f871 1"/>
                    <a:gd name="f1247" fmla="*/ f1151 f871 1"/>
                    <a:gd name="f1248" fmla="*/ f1152 f871 1"/>
                    <a:gd name="f1249" fmla="*/ f1153 f871 1"/>
                    <a:gd name="f1250" fmla="*/ f1154 f871 1"/>
                    <a:gd name="f1251" fmla="*/ f1155 f872 1"/>
                    <a:gd name="f1252" fmla="*/ f1156 f871 1"/>
                    <a:gd name="f1253" fmla="*/ f1157 f871 1"/>
                    <a:gd name="f1254" fmla="*/ f1158 f871 1"/>
                    <a:gd name="f1255" fmla="*/ f1159 f87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1067">
                      <a:pos x="f1164" y="f1165"/>
                    </a:cxn>
                    <a:cxn ang="f1067">
                      <a:pos x="f1166" y="f1167"/>
                    </a:cxn>
                    <a:cxn ang="f1067">
                      <a:pos x="f1168" y="f1169"/>
                    </a:cxn>
                    <a:cxn ang="f1067">
                      <a:pos x="f1170" y="f1171"/>
                    </a:cxn>
                    <a:cxn ang="f1067">
                      <a:pos x="f1172" y="f1173"/>
                    </a:cxn>
                    <a:cxn ang="f1067">
                      <a:pos x="f1174" y="f1175"/>
                    </a:cxn>
                    <a:cxn ang="f1067">
                      <a:pos x="f1176" y="f1169"/>
                    </a:cxn>
                    <a:cxn ang="f1067">
                      <a:pos x="f1177" y="f1178"/>
                    </a:cxn>
                    <a:cxn ang="f1067">
                      <a:pos x="f1179" y="f1175"/>
                    </a:cxn>
                    <a:cxn ang="f1067">
                      <a:pos x="f1180" y="f1181"/>
                    </a:cxn>
                    <a:cxn ang="f1067">
                      <a:pos x="f1182" y="f1183"/>
                    </a:cxn>
                    <a:cxn ang="f1067">
                      <a:pos x="f1184" y="f1185"/>
                    </a:cxn>
                    <a:cxn ang="f1067">
                      <a:pos x="f1186" y="f1187"/>
                    </a:cxn>
                    <a:cxn ang="f1067">
                      <a:pos x="f1188" y="f1189"/>
                    </a:cxn>
                    <a:cxn ang="f1067">
                      <a:pos x="f1190" y="f1178"/>
                    </a:cxn>
                    <a:cxn ang="f1067">
                      <a:pos x="f1191" y="f1173"/>
                    </a:cxn>
                    <a:cxn ang="f1067">
                      <a:pos x="f1192" y="f1193"/>
                    </a:cxn>
                    <a:cxn ang="f1067">
                      <a:pos x="f1194" y="f1195"/>
                    </a:cxn>
                    <a:cxn ang="f1067">
                      <a:pos x="f1196" y="f1197"/>
                    </a:cxn>
                    <a:cxn ang="f1067">
                      <a:pos x="f1198" y="f1199"/>
                    </a:cxn>
                    <a:cxn ang="f1067">
                      <a:pos x="f1200" y="f1173"/>
                    </a:cxn>
                    <a:cxn ang="f1067">
                      <a:pos x="f1201" y="f1202"/>
                    </a:cxn>
                    <a:cxn ang="f1067">
                      <a:pos x="f1203" y="f1204"/>
                    </a:cxn>
                    <a:cxn ang="f1067">
                      <a:pos x="f1205" y="f1181"/>
                    </a:cxn>
                    <a:cxn ang="f1067">
                      <a:pos x="f1206" y="f1207"/>
                    </a:cxn>
                    <a:cxn ang="f1067">
                      <a:pos x="f1208" y="f1209"/>
                    </a:cxn>
                    <a:cxn ang="f1067">
                      <a:pos x="f1210" y="f1211"/>
                    </a:cxn>
                    <a:cxn ang="f1067">
                      <a:pos x="f1212" y="f1213"/>
                    </a:cxn>
                    <a:cxn ang="f1067">
                      <a:pos x="f1214" y="f1207"/>
                    </a:cxn>
                    <a:cxn ang="f1067">
                      <a:pos x="f1215" y="f1211"/>
                    </a:cxn>
                    <a:cxn ang="f1067">
                      <a:pos x="f1216" y="f1181"/>
                    </a:cxn>
                    <a:cxn ang="f1067">
                      <a:pos x="f1217" y="f1197"/>
                    </a:cxn>
                    <a:cxn ang="f1067">
                      <a:pos x="f1218" y="f1219"/>
                    </a:cxn>
                    <a:cxn ang="f1067">
                      <a:pos x="f1220" y="f1221"/>
                    </a:cxn>
                    <a:cxn ang="f1067">
                      <a:pos x="f1222" y="f1223"/>
                    </a:cxn>
                    <a:cxn ang="f1067">
                      <a:pos x="f1224" y="f1225"/>
                    </a:cxn>
                    <a:cxn ang="f1067">
                      <a:pos x="f1226" y="f1227"/>
                    </a:cxn>
                    <a:cxn ang="f1067">
                      <a:pos x="f1228" y="f1229"/>
                    </a:cxn>
                    <a:cxn ang="f1067">
                      <a:pos x="f1230" y="f1207"/>
                    </a:cxn>
                    <a:cxn ang="f1067">
                      <a:pos x="f1231" y="f1229"/>
                    </a:cxn>
                    <a:cxn ang="f1067">
                      <a:pos x="f1232" y="f1233"/>
                    </a:cxn>
                    <a:cxn ang="f1067">
                      <a:pos x="f1234" y="f1207"/>
                    </a:cxn>
                    <a:cxn ang="f1067">
                      <a:pos x="f1235" y="f1225"/>
                    </a:cxn>
                    <a:cxn ang="f1067">
                      <a:pos x="f1236" y="f1237"/>
                    </a:cxn>
                    <a:cxn ang="f1067">
                      <a:pos x="f1238" y="f1239"/>
                    </a:cxn>
                    <a:cxn ang="f1067">
                      <a:pos x="f1240" y="f1241"/>
                    </a:cxn>
                    <a:cxn ang="f1067">
                      <a:pos x="f1242" y="f1241"/>
                    </a:cxn>
                    <a:cxn ang="f1067">
                      <a:pos x="f1243" y="f1244"/>
                    </a:cxn>
                    <a:cxn ang="f1067">
                      <a:pos x="f1245" y="f1204"/>
                    </a:cxn>
                    <a:cxn ang="f1067">
                      <a:pos x="f1246" y="f1195"/>
                    </a:cxn>
                    <a:cxn ang="f1067">
                      <a:pos x="f1247" y="f1204"/>
                    </a:cxn>
                    <a:cxn ang="f1067">
                      <a:pos x="f1248" y="f1183"/>
                    </a:cxn>
                    <a:cxn ang="f1067">
                      <a:pos x="f1249" y="f1178"/>
                    </a:cxn>
                    <a:cxn ang="f1067">
                      <a:pos x="f1250" y="f1251"/>
                    </a:cxn>
                    <a:cxn ang="f1067">
                      <a:pos x="f1252" y="f1169"/>
                    </a:cxn>
                    <a:cxn ang="f1067">
                      <a:pos x="f1253" y="f1171"/>
                    </a:cxn>
                    <a:cxn ang="f1067">
                      <a:pos x="f1254" y="f1255"/>
                    </a:cxn>
                  </a:cxnLst>
                  <a:rect l="f1160" t="f1163" r="f1161" b="f1162"/>
                  <a:pathLst>
                    <a:path w="10030" h="75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10" y="f11"/>
                      </a:lnTo>
                      <a:cubicBezTo>
                        <a:pt x="f12" y="f13"/>
                        <a:pt x="f14" y="f11"/>
                        <a:pt x="f8" y="f9"/>
                      </a:cubicBezTo>
                      <a:close/>
                      <a:moveTo>
                        <a:pt x="f15" y="f16"/>
                      </a:moveTo>
                      <a:lnTo>
                        <a:pt x="f15" y="f16"/>
                      </a:lnTo>
                      <a:cubicBezTo>
                        <a:pt x="f17" y="f18"/>
                        <a:pt x="f19" y="f20"/>
                        <a:pt x="f21" y="f20"/>
                      </a:cubicBezTo>
                      <a:cubicBezTo>
                        <a:pt x="f22" y="f18"/>
                        <a:pt x="f23" y="f18"/>
                        <a:pt x="f24" y="f18"/>
                      </a:cubicBezTo>
                      <a:cubicBezTo>
                        <a:pt x="f25" y="f16"/>
                        <a:pt x="f26" y="f27"/>
                        <a:pt x="f15" y="f16"/>
                      </a:cubicBezTo>
                      <a:close/>
                      <a:moveTo>
                        <a:pt x="f28" y="f20"/>
                      </a:moveTo>
                      <a:lnTo>
                        <a:pt x="f28" y="f20"/>
                      </a:lnTo>
                      <a:lnTo>
                        <a:pt x="f29" y="f20"/>
                      </a:lnTo>
                      <a:cubicBezTo>
                        <a:pt x="f30" y="f31"/>
                        <a:pt x="f32" y="f33"/>
                        <a:pt x="f28" y="f20"/>
                      </a:cubicBezTo>
                      <a:close/>
                      <a:moveTo>
                        <a:pt x="f34" y="f35"/>
                      </a:moveTo>
                      <a:lnTo>
                        <a:pt x="f34" y="f35"/>
                      </a:lnTo>
                      <a:cubicBezTo>
                        <a:pt x="f36" y="f37"/>
                        <a:pt x="f38" y="f39"/>
                        <a:pt x="f40" y="f41"/>
                      </a:cubicBezTo>
                      <a:cubicBezTo>
                        <a:pt x="f42" y="f41"/>
                        <a:pt x="f43" y="f41"/>
                        <a:pt x="f34" y="f35"/>
                      </a:cubicBezTo>
                      <a:close/>
                      <a:moveTo>
                        <a:pt x="f44" y="f45"/>
                      </a:moveTo>
                      <a:lnTo>
                        <a:pt x="f44" y="f45"/>
                      </a:lnTo>
                      <a:cubicBezTo>
                        <a:pt x="f46" y="f47"/>
                        <a:pt x="f48" y="f49"/>
                        <a:pt x="f50" y="f47"/>
                      </a:cubicBezTo>
                      <a:cubicBezTo>
                        <a:pt x="f51" y="f52"/>
                        <a:pt x="f53" y="f54"/>
                        <a:pt x="f44" y="f45"/>
                      </a:cubicBezTo>
                      <a:close/>
                      <a:moveTo>
                        <a:pt x="f55" y="f47"/>
                      </a:moveTo>
                      <a:lnTo>
                        <a:pt x="f55" y="f47"/>
                      </a:lnTo>
                      <a:lnTo>
                        <a:pt x="f56" y="f57"/>
                      </a:lnTo>
                      <a:cubicBezTo>
                        <a:pt x="f58" y="f59"/>
                        <a:pt x="f60" y="f61"/>
                        <a:pt x="f62" y="f7"/>
                      </a:cubicBezTo>
                      <a:cubicBezTo>
                        <a:pt x="f55" y="f47"/>
                        <a:pt x="f63" y="f64"/>
                        <a:pt x="f65" y="f45"/>
                      </a:cubicBezTo>
                      <a:lnTo>
                        <a:pt x="f66" y="f67"/>
                      </a:lnTo>
                      <a:cubicBezTo>
                        <a:pt x="f68" y="f67"/>
                        <a:pt x="f69" y="f49"/>
                        <a:pt x="f70" y="f49"/>
                      </a:cubicBezTo>
                      <a:cubicBezTo>
                        <a:pt x="f71" y="f72"/>
                        <a:pt x="f73" y="f74"/>
                        <a:pt x="f75" y="f76"/>
                      </a:cubicBezTo>
                      <a:cubicBezTo>
                        <a:pt x="f77" y="f78"/>
                        <a:pt x="f79" y="f80"/>
                        <a:pt x="f81" y="f47"/>
                      </a:cubicBezTo>
                      <a:lnTo>
                        <a:pt x="f82" y="f78"/>
                      </a:lnTo>
                      <a:cubicBezTo>
                        <a:pt x="f83" y="f54"/>
                        <a:pt x="f84" y="f45"/>
                        <a:pt x="f85" y="f45"/>
                      </a:cubicBezTo>
                      <a:lnTo>
                        <a:pt x="f86" y="f80"/>
                      </a:lnTo>
                      <a:lnTo>
                        <a:pt x="f87" y="f80"/>
                      </a:lnTo>
                      <a:cubicBezTo>
                        <a:pt x="f88" y="f78"/>
                        <a:pt x="f89" y="f74"/>
                        <a:pt x="f90" y="f37"/>
                      </a:cubicBezTo>
                      <a:cubicBezTo>
                        <a:pt x="f91" y="f74"/>
                        <a:pt x="f92" y="f74"/>
                        <a:pt x="f93" y="f76"/>
                      </a:cubicBezTo>
                      <a:lnTo>
                        <a:pt x="f94" y="f37"/>
                      </a:lnTo>
                      <a:cubicBezTo>
                        <a:pt x="f95" y="f76"/>
                        <a:pt x="f96" y="f80"/>
                        <a:pt x="f92" y="f80"/>
                      </a:cubicBezTo>
                      <a:cubicBezTo>
                        <a:pt x="f97" y="f98"/>
                        <a:pt x="f99" y="f52"/>
                        <a:pt x="f100" y="f49"/>
                      </a:cubicBezTo>
                      <a:lnTo>
                        <a:pt x="f101" y="f57"/>
                      </a:lnTo>
                      <a:cubicBezTo>
                        <a:pt x="f102" y="f98"/>
                        <a:pt x="f103" y="f72"/>
                        <a:pt x="f104" y="f7"/>
                      </a:cubicBezTo>
                      <a:cubicBezTo>
                        <a:pt x="f105" y="f98"/>
                        <a:pt x="f106" y="f67"/>
                        <a:pt x="f107" y="f45"/>
                      </a:cubicBezTo>
                      <a:cubicBezTo>
                        <a:pt x="f108" y="f47"/>
                        <a:pt x="f109" y="f47"/>
                        <a:pt x="f110" y="f80"/>
                      </a:cubicBezTo>
                      <a:cubicBezTo>
                        <a:pt x="f110" y="f67"/>
                        <a:pt x="f111" y="f112"/>
                        <a:pt x="f113" y="f112"/>
                      </a:cubicBezTo>
                      <a:lnTo>
                        <a:pt x="f114" y="f61"/>
                      </a:lnTo>
                      <a:cubicBezTo>
                        <a:pt x="f115" y="f116"/>
                        <a:pt x="f117" y="f49"/>
                        <a:pt x="f118" y="f47"/>
                      </a:cubicBezTo>
                      <a:cubicBezTo>
                        <a:pt x="f119" y="f47"/>
                        <a:pt x="f120" y="f121"/>
                        <a:pt x="f122" y="f59"/>
                      </a:cubicBezTo>
                      <a:cubicBezTo>
                        <a:pt x="f123" y="f124"/>
                        <a:pt x="f125" y="f67"/>
                        <a:pt x="f126" y="f112"/>
                      </a:cubicBezTo>
                      <a:cubicBezTo>
                        <a:pt x="f127" y="f49"/>
                        <a:pt x="f128" y="f112"/>
                        <a:pt x="f129" y="f54"/>
                      </a:cubicBezTo>
                      <a:cubicBezTo>
                        <a:pt x="f130" y="f45"/>
                        <a:pt x="f131" y="f112"/>
                        <a:pt x="f132" y="f49"/>
                      </a:cubicBezTo>
                      <a:lnTo>
                        <a:pt x="f133" y="f80"/>
                      </a:lnTo>
                      <a:cubicBezTo>
                        <a:pt x="f134" y="f80"/>
                        <a:pt x="f135" y="f45"/>
                        <a:pt x="f136" y="f47"/>
                      </a:cubicBezTo>
                      <a:cubicBezTo>
                        <a:pt x="f137" y="f80"/>
                        <a:pt x="f138" y="f52"/>
                        <a:pt x="f139" y="f140"/>
                      </a:cubicBezTo>
                      <a:cubicBezTo>
                        <a:pt x="f141" y="f142"/>
                        <a:pt x="f143" y="f49"/>
                        <a:pt x="f144" y="f76"/>
                      </a:cubicBezTo>
                      <a:cubicBezTo>
                        <a:pt x="f145" y="f54"/>
                        <a:pt x="f146" y="f45"/>
                        <a:pt x="f147" y="f112"/>
                      </a:cubicBezTo>
                      <a:cubicBezTo>
                        <a:pt x="f148" y="f78"/>
                        <a:pt x="f149" y="f80"/>
                        <a:pt x="f150" y="f37"/>
                      </a:cubicBezTo>
                      <a:lnTo>
                        <a:pt x="f151" y="f76"/>
                      </a:lnTo>
                      <a:cubicBezTo>
                        <a:pt x="f152" y="f39"/>
                        <a:pt x="f153" y="f154"/>
                        <a:pt x="f155" y="f156"/>
                      </a:cubicBezTo>
                      <a:cubicBezTo>
                        <a:pt x="f157" y="f158"/>
                        <a:pt x="f159" y="f160"/>
                        <a:pt x="f161" y="f162"/>
                      </a:cubicBezTo>
                      <a:lnTo>
                        <a:pt x="f163" y="f164"/>
                      </a:lnTo>
                      <a:cubicBezTo>
                        <a:pt x="f165" y="f166"/>
                        <a:pt x="f167" y="f162"/>
                        <a:pt x="f168" y="f158"/>
                      </a:cubicBezTo>
                      <a:lnTo>
                        <a:pt x="f169" y="f160"/>
                      </a:lnTo>
                      <a:cubicBezTo>
                        <a:pt x="f170" y="f171"/>
                        <a:pt x="f172" y="f173"/>
                        <a:pt x="f174" y="f142"/>
                      </a:cubicBezTo>
                      <a:lnTo>
                        <a:pt x="f175" y="f176"/>
                      </a:lnTo>
                      <a:cubicBezTo>
                        <a:pt x="f177" y="f142"/>
                        <a:pt x="f159" y="f35"/>
                        <a:pt x="f178" y="f74"/>
                      </a:cubicBezTo>
                      <a:cubicBezTo>
                        <a:pt x="f179" y="f140"/>
                        <a:pt x="f180" y="f140"/>
                        <a:pt x="f181" y="f37"/>
                      </a:cubicBezTo>
                      <a:cubicBezTo>
                        <a:pt x="f182" y="f140"/>
                        <a:pt x="f183" y="f74"/>
                        <a:pt x="f184" y="f52"/>
                      </a:cubicBezTo>
                      <a:cubicBezTo>
                        <a:pt x="f185" y="f76"/>
                        <a:pt x="f186" y="f74"/>
                        <a:pt x="f187" y="f140"/>
                      </a:cubicBezTo>
                      <a:lnTo>
                        <a:pt x="f188" y="f45"/>
                      </a:lnTo>
                      <a:lnTo>
                        <a:pt x="f189" y="f78"/>
                      </a:lnTo>
                      <a:lnTo>
                        <a:pt x="f190" y="f112"/>
                      </a:lnTo>
                      <a:cubicBezTo>
                        <a:pt x="f191" y="f52"/>
                        <a:pt x="f192" y="f193"/>
                        <a:pt x="f194" y="f156"/>
                      </a:cubicBezTo>
                      <a:cubicBezTo>
                        <a:pt x="f195" y="f196"/>
                        <a:pt x="f197" y="f35"/>
                        <a:pt x="f198" y="f76"/>
                      </a:cubicBezTo>
                      <a:cubicBezTo>
                        <a:pt x="f199" y="f35"/>
                        <a:pt x="f200" y="f80"/>
                        <a:pt x="f201" y="f54"/>
                      </a:cubicBezTo>
                      <a:cubicBezTo>
                        <a:pt x="f202" y="f54"/>
                        <a:pt x="f203" y="f47"/>
                        <a:pt x="f204" y="f112"/>
                      </a:cubicBezTo>
                      <a:lnTo>
                        <a:pt x="f205" y="f78"/>
                      </a:lnTo>
                      <a:cubicBezTo>
                        <a:pt x="f206" y="f112"/>
                        <a:pt x="f207" y="f45"/>
                        <a:pt x="f208" y="f67"/>
                      </a:cubicBezTo>
                      <a:cubicBezTo>
                        <a:pt x="f209" y="f37"/>
                        <a:pt x="f210" y="f76"/>
                        <a:pt x="f211" y="f140"/>
                      </a:cubicBezTo>
                      <a:cubicBezTo>
                        <a:pt x="f212" y="f76"/>
                        <a:pt x="f213" y="f45"/>
                        <a:pt x="f214" y="f80"/>
                      </a:cubicBezTo>
                      <a:cubicBezTo>
                        <a:pt x="f215" y="f116"/>
                        <a:pt x="f216" y="f196"/>
                        <a:pt x="f217" y="f74"/>
                      </a:cubicBezTo>
                      <a:cubicBezTo>
                        <a:pt x="f218" y="f74"/>
                        <a:pt x="f219" y="f140"/>
                        <a:pt x="f220" y="f52"/>
                      </a:cubicBezTo>
                      <a:cubicBezTo>
                        <a:pt x="f221" y="f37"/>
                        <a:pt x="f222" y="f52"/>
                        <a:pt x="f223" y="f54"/>
                      </a:cubicBezTo>
                      <a:lnTo>
                        <a:pt x="f224" y="f54"/>
                      </a:lnTo>
                      <a:cubicBezTo>
                        <a:pt x="f225" y="f80"/>
                        <a:pt x="f226" y="f54"/>
                        <a:pt x="f227" y="f35"/>
                      </a:cubicBezTo>
                      <a:cubicBezTo>
                        <a:pt x="f228" y="f39"/>
                        <a:pt x="f229" y="f45"/>
                        <a:pt x="f230" y="f112"/>
                      </a:cubicBezTo>
                      <a:lnTo>
                        <a:pt x="f231" y="f166"/>
                      </a:lnTo>
                      <a:cubicBezTo>
                        <a:pt x="f232" y="f156"/>
                        <a:pt x="f233" y="f54"/>
                        <a:pt x="f234" y="f112"/>
                      </a:cubicBezTo>
                      <a:cubicBezTo>
                        <a:pt x="f235" y="f67"/>
                        <a:pt x="f236" y="f57"/>
                        <a:pt x="f237" y="f112"/>
                      </a:cubicBezTo>
                      <a:cubicBezTo>
                        <a:pt x="f238" y="f47"/>
                        <a:pt x="f239" y="f39"/>
                        <a:pt x="f240" y="f39"/>
                      </a:cubicBezTo>
                      <a:cubicBezTo>
                        <a:pt x="f241" y="f80"/>
                        <a:pt x="f242" y="f52"/>
                        <a:pt x="f243" y="f112"/>
                      </a:cubicBezTo>
                      <a:cubicBezTo>
                        <a:pt x="f244" y="f47"/>
                        <a:pt x="f245" y="f41"/>
                        <a:pt x="f246" y="f35"/>
                      </a:cubicBezTo>
                      <a:cubicBezTo>
                        <a:pt x="f247" y="f39"/>
                        <a:pt x="f248" y="f47"/>
                        <a:pt x="f249" y="f112"/>
                      </a:cubicBezTo>
                      <a:lnTo>
                        <a:pt x="f250" y="f39"/>
                      </a:lnTo>
                      <a:cubicBezTo>
                        <a:pt x="f251" y="f140"/>
                        <a:pt x="f252" y="f47"/>
                        <a:pt x="f253" y="f49"/>
                      </a:cubicBezTo>
                      <a:cubicBezTo>
                        <a:pt x="f254" y="f112"/>
                        <a:pt x="f255" y="f49"/>
                        <a:pt x="f256" y="f67"/>
                      </a:cubicBezTo>
                      <a:lnTo>
                        <a:pt x="f257" y="f47"/>
                      </a:lnTo>
                      <a:cubicBezTo>
                        <a:pt x="f258" y="f67"/>
                        <a:pt x="f259" y="f154"/>
                        <a:pt x="f260" y="f142"/>
                      </a:cubicBezTo>
                      <a:cubicBezTo>
                        <a:pt x="f261" y="f262"/>
                        <a:pt x="f263" y="f45"/>
                        <a:pt x="f264" y="f112"/>
                      </a:cubicBezTo>
                      <a:cubicBezTo>
                        <a:pt x="f265" y="f76"/>
                        <a:pt x="f266" y="f267"/>
                        <a:pt x="f268" y="f269"/>
                      </a:cubicBezTo>
                      <a:lnTo>
                        <a:pt x="f270" y="f166"/>
                      </a:lnTo>
                      <a:lnTo>
                        <a:pt x="f271" y="f269"/>
                      </a:lnTo>
                      <a:cubicBezTo>
                        <a:pt x="f272" y="f158"/>
                        <a:pt x="f273" y="f76"/>
                        <a:pt x="f274" y="f67"/>
                      </a:cubicBezTo>
                      <a:cubicBezTo>
                        <a:pt x="f275" y="f121"/>
                        <a:pt x="f276" y="f116"/>
                        <a:pt x="f277" y="f116"/>
                      </a:cubicBezTo>
                      <a:cubicBezTo>
                        <a:pt x="f278" y="f72"/>
                        <a:pt x="f279" y="f124"/>
                        <a:pt x="f280" y="f124"/>
                      </a:cubicBezTo>
                      <a:lnTo>
                        <a:pt x="f281" y="f64"/>
                      </a:lnTo>
                      <a:cubicBezTo>
                        <a:pt x="f282" y="f116"/>
                        <a:pt x="f283" y="f116"/>
                        <a:pt x="f284" y="f112"/>
                      </a:cubicBezTo>
                      <a:lnTo>
                        <a:pt x="f285" y="f286"/>
                      </a:lnTo>
                      <a:cubicBezTo>
                        <a:pt x="f287" y="f112"/>
                        <a:pt x="f288" y="f41"/>
                        <a:pt x="f289" y="f39"/>
                      </a:cubicBezTo>
                      <a:cubicBezTo>
                        <a:pt x="f290" y="f140"/>
                        <a:pt x="f291" y="f67"/>
                        <a:pt x="f292" y="f57"/>
                      </a:cubicBezTo>
                      <a:cubicBezTo>
                        <a:pt x="f293" y="f67"/>
                        <a:pt x="f294" y="f47"/>
                        <a:pt x="f295" y="f112"/>
                      </a:cubicBezTo>
                      <a:lnTo>
                        <a:pt x="f296" y="f121"/>
                      </a:lnTo>
                      <a:cubicBezTo>
                        <a:pt x="f297" y="f61"/>
                        <a:pt x="f298" y="f78"/>
                        <a:pt x="f299" y="f49"/>
                      </a:cubicBezTo>
                      <a:cubicBezTo>
                        <a:pt x="f300" y="f49"/>
                        <a:pt x="f301" y="f98"/>
                        <a:pt x="f302" y="f61"/>
                      </a:cubicBezTo>
                      <a:cubicBezTo>
                        <a:pt x="f303" y="f47"/>
                        <a:pt x="f304" y="f305"/>
                        <a:pt x="f306" y="f307"/>
                      </a:cubicBezTo>
                      <a:cubicBezTo>
                        <a:pt x="f308" y="f307"/>
                        <a:pt x="f309" y="f158"/>
                        <a:pt x="f310" y="f176"/>
                      </a:cubicBezTo>
                      <a:cubicBezTo>
                        <a:pt x="f311" y="f262"/>
                        <a:pt x="f312" y="f78"/>
                        <a:pt x="f313" y="f112"/>
                      </a:cubicBezTo>
                      <a:cubicBezTo>
                        <a:pt x="f314" y="f45"/>
                        <a:pt x="f315" y="f54"/>
                        <a:pt x="f316" y="f78"/>
                      </a:cubicBezTo>
                      <a:cubicBezTo>
                        <a:pt x="f317" y="f80"/>
                        <a:pt x="f318" y="f67"/>
                        <a:pt x="f319" y="f112"/>
                      </a:cubicBezTo>
                      <a:cubicBezTo>
                        <a:pt x="f320" y="f52"/>
                        <a:pt x="f321" y="f67"/>
                        <a:pt x="f322" y="f76"/>
                      </a:cubicBezTo>
                      <a:cubicBezTo>
                        <a:pt x="f323" y="f52"/>
                        <a:pt x="f324" y="f54"/>
                        <a:pt x="f325" y="f54"/>
                      </a:cubicBezTo>
                      <a:cubicBezTo>
                        <a:pt x="f326" y="f140"/>
                        <a:pt x="f327" y="f173"/>
                        <a:pt x="f328" y="f156"/>
                      </a:cubicBezTo>
                      <a:cubicBezTo>
                        <a:pt x="f329" y="f176"/>
                        <a:pt x="f330" y="f154"/>
                        <a:pt x="f331" y="f142"/>
                      </a:cubicBezTo>
                      <a:cubicBezTo>
                        <a:pt x="f332" y="f196"/>
                        <a:pt x="f333" y="f35"/>
                        <a:pt x="f334" y="f35"/>
                      </a:cubicBezTo>
                      <a:cubicBezTo>
                        <a:pt x="f335" y="f37"/>
                        <a:pt x="f336" y="f74"/>
                        <a:pt x="f337" y="f78"/>
                      </a:cubicBezTo>
                      <a:cubicBezTo>
                        <a:pt x="f338" y="f76"/>
                        <a:pt x="f339" y="f140"/>
                        <a:pt x="f340" y="f140"/>
                      </a:cubicBezTo>
                      <a:cubicBezTo>
                        <a:pt x="f341" y="f80"/>
                        <a:pt x="f342" y="f74"/>
                        <a:pt x="f343" y="f47"/>
                      </a:cubicBezTo>
                      <a:cubicBezTo>
                        <a:pt x="f344" y="f78"/>
                        <a:pt x="f345" y="f76"/>
                        <a:pt x="f346" y="f140"/>
                      </a:cubicBezTo>
                      <a:cubicBezTo>
                        <a:pt x="f347" y="f196"/>
                        <a:pt x="f340" y="f37"/>
                        <a:pt x="f348" y="f74"/>
                      </a:cubicBezTo>
                      <a:cubicBezTo>
                        <a:pt x="f348" y="f142"/>
                        <a:pt x="f349" y="f305"/>
                        <a:pt x="f350" y="f166"/>
                      </a:cubicBezTo>
                      <a:cubicBezTo>
                        <a:pt x="f351" y="f307"/>
                        <a:pt x="f352" y="f171"/>
                        <a:pt x="f353" y="f158"/>
                      </a:cubicBezTo>
                      <a:cubicBezTo>
                        <a:pt x="f354" y="f171"/>
                        <a:pt x="f355" y="f20"/>
                        <a:pt x="f356" y="f269"/>
                      </a:cubicBezTo>
                      <a:cubicBezTo>
                        <a:pt x="f357" y="f162"/>
                        <a:pt x="f29" y="f358"/>
                        <a:pt x="f359" y="f193"/>
                      </a:cubicBezTo>
                      <a:cubicBezTo>
                        <a:pt x="f360" y="f142"/>
                        <a:pt x="f361" y="f358"/>
                        <a:pt x="f362" y="f358"/>
                      </a:cubicBezTo>
                      <a:lnTo>
                        <a:pt x="f363" y="f173"/>
                      </a:lnTo>
                      <a:cubicBezTo>
                        <a:pt x="f364" y="f154"/>
                        <a:pt x="f365" y="f142"/>
                        <a:pt x="f366" y="f154"/>
                      </a:cubicBezTo>
                      <a:cubicBezTo>
                        <a:pt x="f367" y="f35"/>
                        <a:pt x="f368" y="f142"/>
                        <a:pt x="f369" y="f39"/>
                      </a:cubicBezTo>
                      <a:cubicBezTo>
                        <a:pt x="f370" y="f41"/>
                        <a:pt x="f371" y="f196"/>
                        <a:pt x="f372" y="f154"/>
                      </a:cubicBezTo>
                      <a:lnTo>
                        <a:pt x="f373" y="f154"/>
                      </a:lnTo>
                      <a:cubicBezTo>
                        <a:pt x="f374" y="f156"/>
                        <a:pt x="f375" y="f171"/>
                        <a:pt x="f376" y="f305"/>
                      </a:cubicBezTo>
                      <a:cubicBezTo>
                        <a:pt x="f377" y="f267"/>
                        <a:pt x="f378" y="f269"/>
                        <a:pt x="f379" y="f164"/>
                      </a:cubicBezTo>
                      <a:lnTo>
                        <a:pt x="f380" y="f158"/>
                      </a:lnTo>
                      <a:cubicBezTo>
                        <a:pt x="f381" y="f160"/>
                        <a:pt x="f382" y="f162"/>
                        <a:pt x="f383" y="f160"/>
                      </a:cubicBezTo>
                      <a:cubicBezTo>
                        <a:pt x="f384" y="f267"/>
                        <a:pt x="f385" y="f154"/>
                        <a:pt x="f386" y="f305"/>
                      </a:cubicBezTo>
                      <a:lnTo>
                        <a:pt x="f387" y="f164"/>
                      </a:lnTo>
                      <a:cubicBezTo>
                        <a:pt x="f388" y="f269"/>
                        <a:pt x="f389" y="f20"/>
                        <a:pt x="f6" y="f16"/>
                      </a:cubicBezTo>
                      <a:cubicBezTo>
                        <a:pt x="f390" y="f391"/>
                        <a:pt x="f392" y="f27"/>
                        <a:pt x="f393" y="f394"/>
                      </a:cubicBezTo>
                      <a:cubicBezTo>
                        <a:pt x="f395" y="f396"/>
                        <a:pt x="f397" y="f394"/>
                        <a:pt x="f398" y="f396"/>
                      </a:cubicBezTo>
                      <a:cubicBezTo>
                        <a:pt x="f381" y="f391"/>
                        <a:pt x="f399" y="f18"/>
                        <a:pt x="f400" y="f401"/>
                      </a:cubicBezTo>
                      <a:cubicBezTo>
                        <a:pt x="f402" y="f394"/>
                        <a:pt x="f403" y="f404"/>
                        <a:pt x="f405" y="f391"/>
                      </a:cubicBezTo>
                      <a:cubicBezTo>
                        <a:pt x="f406" y="f404"/>
                        <a:pt x="f407" y="f31"/>
                        <a:pt x="f408" y="f31"/>
                      </a:cubicBezTo>
                      <a:lnTo>
                        <a:pt x="f375" y="f31"/>
                      </a:lnTo>
                      <a:lnTo>
                        <a:pt x="f408" y="f31"/>
                      </a:lnTo>
                      <a:cubicBezTo>
                        <a:pt x="f409" y="f31"/>
                        <a:pt x="f409" y="f33"/>
                        <a:pt x="f410" y="f31"/>
                      </a:cubicBezTo>
                      <a:cubicBezTo>
                        <a:pt x="f411" y="f33"/>
                        <a:pt x="f412" y="f20"/>
                        <a:pt x="f413" y="f18"/>
                      </a:cubicBezTo>
                      <a:cubicBezTo>
                        <a:pt x="f410" y="f269"/>
                        <a:pt x="f414" y="f269"/>
                        <a:pt x="f415" y="f307"/>
                      </a:cubicBezTo>
                      <a:cubicBezTo>
                        <a:pt x="f416" y="f417"/>
                        <a:pt x="f418" y="f269"/>
                        <a:pt x="f419" y="f396"/>
                      </a:cubicBezTo>
                      <a:lnTo>
                        <a:pt x="f420" y="f417"/>
                      </a:lnTo>
                      <a:cubicBezTo>
                        <a:pt x="f421" y="f27"/>
                        <a:pt x="f25" y="f20"/>
                        <a:pt x="f422" y="f404"/>
                      </a:cubicBezTo>
                      <a:lnTo>
                        <a:pt x="f423" y="f404"/>
                      </a:lnTo>
                      <a:cubicBezTo>
                        <a:pt x="f424" y="f425"/>
                        <a:pt x="f426" y="f401"/>
                        <a:pt x="f427" y="f394"/>
                      </a:cubicBezTo>
                      <a:cubicBezTo>
                        <a:pt x="f428" y="f425"/>
                        <a:pt x="f429" y="f20"/>
                        <a:pt x="f430" y="f391"/>
                      </a:cubicBezTo>
                      <a:lnTo>
                        <a:pt x="f351" y="f33"/>
                      </a:lnTo>
                      <a:lnTo>
                        <a:pt x="f431" y="f31"/>
                      </a:lnTo>
                      <a:cubicBezTo>
                        <a:pt x="f432" y="f404"/>
                        <a:pt x="f433" y="f434"/>
                        <a:pt x="f435" y="f404"/>
                      </a:cubicBezTo>
                      <a:cubicBezTo>
                        <a:pt x="f436" y="f31"/>
                        <a:pt x="f437" y="f33"/>
                        <a:pt x="f438" y="f31"/>
                      </a:cubicBezTo>
                      <a:lnTo>
                        <a:pt x="f439" y="f425"/>
                      </a:lnTo>
                      <a:cubicBezTo>
                        <a:pt x="f440" y="f394"/>
                        <a:pt x="f441" y="f11"/>
                        <a:pt x="f442" y="f425"/>
                      </a:cubicBezTo>
                      <a:cubicBezTo>
                        <a:pt x="f443" y="f444"/>
                        <a:pt x="f445" y="f446"/>
                        <a:pt x="f447" y="f9"/>
                      </a:cubicBezTo>
                      <a:lnTo>
                        <a:pt x="f448" y="f425"/>
                      </a:lnTo>
                      <a:cubicBezTo>
                        <a:pt x="f449" y="f425"/>
                        <a:pt x="f450" y="f394"/>
                        <a:pt x="f451" y="f404"/>
                      </a:cubicBezTo>
                      <a:lnTo>
                        <a:pt x="f452" y="f16"/>
                      </a:lnTo>
                      <a:cubicBezTo>
                        <a:pt x="f453" y="f434"/>
                        <a:pt x="f454" y="f31"/>
                        <a:pt x="f455" y="f33"/>
                      </a:cubicBezTo>
                      <a:cubicBezTo>
                        <a:pt x="f284" y="f404"/>
                        <a:pt x="f456" y="f404"/>
                        <a:pt x="f457" y="f31"/>
                      </a:cubicBezTo>
                      <a:cubicBezTo>
                        <a:pt x="f458" y="f459"/>
                        <a:pt x="f460" y="f434"/>
                        <a:pt x="f461" y="f31"/>
                      </a:cubicBezTo>
                      <a:cubicBezTo>
                        <a:pt x="f462" y="f33"/>
                        <a:pt x="f463" y="f33"/>
                        <a:pt x="f464" y="f31"/>
                      </a:cubicBezTo>
                      <a:cubicBezTo>
                        <a:pt x="f465" y="f31"/>
                        <a:pt x="f466" y="f31"/>
                        <a:pt x="f260" y="f404"/>
                      </a:cubicBezTo>
                      <a:lnTo>
                        <a:pt x="f467" y="f404"/>
                      </a:lnTo>
                      <a:lnTo>
                        <a:pt x="f468" y="f394"/>
                      </a:lnTo>
                      <a:cubicBezTo>
                        <a:pt x="f469" y="f391"/>
                        <a:pt x="f470" y="f404"/>
                        <a:pt x="f471" y="f404"/>
                      </a:cubicBezTo>
                      <a:cubicBezTo>
                        <a:pt x="f469" y="f404"/>
                        <a:pt x="f472" y="f31"/>
                        <a:pt x="f473" y="f33"/>
                      </a:cubicBezTo>
                      <a:lnTo>
                        <a:pt x="f474" y="f425"/>
                      </a:lnTo>
                      <a:lnTo>
                        <a:pt x="f475" y="f425"/>
                      </a:lnTo>
                      <a:cubicBezTo>
                        <a:pt x="f476" y="f13"/>
                        <a:pt x="f477" y="f391"/>
                        <a:pt x="f478" y="f20"/>
                      </a:cubicBezTo>
                      <a:cubicBezTo>
                        <a:pt x="f477" y="f18"/>
                        <a:pt x="f479" y="f16"/>
                        <a:pt x="f480" y="f27"/>
                      </a:cubicBezTo>
                      <a:cubicBezTo>
                        <a:pt x="f481" y="f394"/>
                        <a:pt x="f482" y="f269"/>
                        <a:pt x="f483" y="f404"/>
                      </a:cubicBezTo>
                      <a:cubicBezTo>
                        <a:pt x="f484" y="f18"/>
                        <a:pt x="f485" y="f20"/>
                        <a:pt x="f486" y="f164"/>
                      </a:cubicBezTo>
                      <a:cubicBezTo>
                        <a:pt x="f487" y="f417"/>
                        <a:pt x="f243" y="f417"/>
                        <a:pt x="f488" y="f417"/>
                      </a:cubicBezTo>
                      <a:cubicBezTo>
                        <a:pt x="f489" y="f269"/>
                        <a:pt x="f490" y="f434"/>
                        <a:pt x="f242" y="f417"/>
                      </a:cubicBezTo>
                      <a:lnTo>
                        <a:pt x="f491" y="f18"/>
                      </a:lnTo>
                      <a:lnTo>
                        <a:pt x="f492" y="f164"/>
                      </a:lnTo>
                      <a:cubicBezTo>
                        <a:pt x="f493" y="f434"/>
                        <a:pt x="f494" y="f27"/>
                        <a:pt x="f495" y="f31"/>
                      </a:cubicBezTo>
                      <a:cubicBezTo>
                        <a:pt x="f496" y="f434"/>
                        <a:pt x="f497" y="f18"/>
                        <a:pt x="f498" y="f307"/>
                      </a:cubicBezTo>
                      <a:lnTo>
                        <a:pt x="f499" y="f396"/>
                      </a:lnTo>
                      <a:cubicBezTo>
                        <a:pt x="f500" y="f396"/>
                        <a:pt x="f501" y="f164"/>
                        <a:pt x="f502" y="f269"/>
                      </a:cubicBezTo>
                      <a:cubicBezTo>
                        <a:pt x="f503" y="f31"/>
                        <a:pt x="f504" y="f396"/>
                        <a:pt x="f505" y="f404"/>
                      </a:cubicBezTo>
                      <a:cubicBezTo>
                        <a:pt x="f506" y="f164"/>
                        <a:pt x="f507" y="f446"/>
                        <a:pt x="f508" y="f18"/>
                      </a:cubicBezTo>
                      <a:cubicBezTo>
                        <a:pt x="f509" y="f31"/>
                        <a:pt x="f510" y="f391"/>
                        <a:pt x="f511" y="f425"/>
                      </a:cubicBezTo>
                      <a:cubicBezTo>
                        <a:pt x="f512" y="f391"/>
                        <a:pt x="f513" y="f9"/>
                        <a:pt x="f514" y="f404"/>
                      </a:cubicBezTo>
                      <a:cubicBezTo>
                        <a:pt x="f515" y="f425"/>
                        <a:pt x="f516" y="f401"/>
                        <a:pt x="f517" y="f446"/>
                      </a:cubicBezTo>
                      <a:cubicBezTo>
                        <a:pt x="f518" y="f446"/>
                        <a:pt x="f519" y="f401"/>
                        <a:pt x="f520" y="f13"/>
                      </a:cubicBezTo>
                      <a:cubicBezTo>
                        <a:pt x="f521" y="f11"/>
                        <a:pt x="f522" y="f9"/>
                        <a:pt x="f523" y="f459"/>
                      </a:cubicBezTo>
                      <a:cubicBezTo>
                        <a:pt x="f170" y="f459"/>
                        <a:pt x="f524" y="f404"/>
                        <a:pt x="f172" y="f434"/>
                      </a:cubicBezTo>
                      <a:cubicBezTo>
                        <a:pt x="f525" y="f18"/>
                        <a:pt x="f526" y="f16"/>
                        <a:pt x="f527" y="f417"/>
                      </a:cubicBezTo>
                      <a:cubicBezTo>
                        <a:pt x="f528" y="f396"/>
                        <a:pt x="f529" y="f18"/>
                        <a:pt x="f179" y="f18"/>
                      </a:cubicBezTo>
                      <a:cubicBezTo>
                        <a:pt x="f530" y="f20"/>
                        <a:pt x="f531" y="f391"/>
                        <a:pt x="f532" y="f27"/>
                      </a:cubicBezTo>
                      <a:cubicBezTo>
                        <a:pt x="f533" y="f18"/>
                        <a:pt x="f534" y="f16"/>
                        <a:pt x="f535" y="f27"/>
                      </a:cubicBezTo>
                      <a:cubicBezTo>
                        <a:pt x="f536" y="f16"/>
                        <a:pt x="f537" y="f16"/>
                        <a:pt x="f538" y="f16"/>
                      </a:cubicBezTo>
                      <a:lnTo>
                        <a:pt x="f539" y="f27"/>
                      </a:lnTo>
                      <a:cubicBezTo>
                        <a:pt x="f540" y="f267"/>
                        <a:pt x="f541" y="f434"/>
                        <a:pt x="f542" y="f269"/>
                      </a:cubicBezTo>
                      <a:lnTo>
                        <a:pt x="f543" y="f434"/>
                      </a:lnTo>
                      <a:cubicBezTo>
                        <a:pt x="f544" y="f33"/>
                        <a:pt x="f545" y="f307"/>
                        <a:pt x="f546" y="f18"/>
                      </a:cubicBezTo>
                      <a:lnTo>
                        <a:pt x="f547" y="f269"/>
                      </a:lnTo>
                      <a:cubicBezTo>
                        <a:pt x="f548" y="f171"/>
                        <a:pt x="f549" y="f33"/>
                        <a:pt x="f550" y="f27"/>
                      </a:cubicBezTo>
                      <a:lnTo>
                        <a:pt x="f551" y="f269"/>
                      </a:lnTo>
                      <a:cubicBezTo>
                        <a:pt x="f552" y="f166"/>
                        <a:pt x="f553" y="f13"/>
                        <a:pt x="f554" y="f11"/>
                      </a:cubicBezTo>
                      <a:cubicBezTo>
                        <a:pt x="f555" y="f9"/>
                        <a:pt x="f556" y="f9"/>
                        <a:pt x="f557" y="f459"/>
                      </a:cubicBezTo>
                      <a:cubicBezTo>
                        <a:pt x="f558" y="f559"/>
                        <a:pt x="f560" y="f425"/>
                        <a:pt x="f561" y="f391"/>
                      </a:cubicBezTo>
                      <a:cubicBezTo>
                        <a:pt x="f562" y="f13"/>
                        <a:pt x="f563" y="f564"/>
                        <a:pt x="f565" y="f566"/>
                      </a:cubicBezTo>
                      <a:cubicBezTo>
                        <a:pt x="f567" y="f444"/>
                        <a:pt x="f568" y="f404"/>
                        <a:pt x="f569" y="f11"/>
                      </a:cubicBezTo>
                      <a:cubicBezTo>
                        <a:pt x="f570" y="f401"/>
                        <a:pt x="f571" y="f391"/>
                        <a:pt x="f572" y="f31"/>
                      </a:cubicBezTo>
                      <a:cubicBezTo>
                        <a:pt x="f573" y="f31"/>
                        <a:pt x="f574" y="f564"/>
                        <a:pt x="f575" y="f391"/>
                      </a:cubicBezTo>
                      <a:cubicBezTo>
                        <a:pt x="f576" y="f394"/>
                        <a:pt x="f577" y="f425"/>
                        <a:pt x="f577" y="f401"/>
                      </a:cubicBezTo>
                      <a:cubicBezTo>
                        <a:pt x="f578" y="f391"/>
                        <a:pt x="f579" y="f404"/>
                        <a:pt x="f580" y="f18"/>
                      </a:cubicBezTo>
                      <a:cubicBezTo>
                        <a:pt x="f66" y="f581"/>
                        <a:pt x="f582" y="f164"/>
                        <a:pt x="f583" y="f401"/>
                      </a:cubicBezTo>
                      <a:lnTo>
                        <a:pt x="f584" y="f425"/>
                      </a:lnTo>
                      <a:lnTo>
                        <a:pt x="f585" y="f13"/>
                      </a:lnTo>
                      <a:cubicBezTo>
                        <a:pt x="f586" y="f446"/>
                        <a:pt x="f587" y="f394"/>
                        <a:pt x="f588" y="f33"/>
                      </a:cubicBezTo>
                      <a:cubicBezTo>
                        <a:pt x="f589" y="f404"/>
                        <a:pt x="f590" y="f391"/>
                        <a:pt x="f591" y="f394"/>
                      </a:cubicBezTo>
                      <a:cubicBezTo>
                        <a:pt x="f592" y="f13"/>
                        <a:pt x="f593" y="f13"/>
                        <a:pt x="f594" y="f20"/>
                      </a:cubicBezTo>
                      <a:lnTo>
                        <a:pt x="f595" y="f394"/>
                      </a:lnTo>
                      <a:cubicBezTo>
                        <a:pt x="f596" y="f31"/>
                        <a:pt x="f597" y="f564"/>
                        <a:pt x="f598" y="f13"/>
                      </a:cubicBezTo>
                      <a:cubicBezTo>
                        <a:pt x="f599" y="f13"/>
                        <a:pt x="f600" y="f446"/>
                        <a:pt x="f601" y="f11"/>
                      </a:cubicBezTo>
                      <a:cubicBezTo>
                        <a:pt x="f602" y="f391"/>
                        <a:pt x="f603" y="f5"/>
                        <a:pt x="f604" y="f425"/>
                      </a:cubicBezTo>
                      <a:lnTo>
                        <a:pt x="f605" y="f31"/>
                      </a:lnTo>
                      <a:cubicBezTo>
                        <a:pt x="f606" y="f20"/>
                        <a:pt x="f607" y="f269"/>
                        <a:pt x="f608" y="f164"/>
                      </a:cubicBezTo>
                      <a:cubicBezTo>
                        <a:pt x="f609" y="f166"/>
                        <a:pt x="f610" y="f396"/>
                        <a:pt x="f611" y="f27"/>
                      </a:cubicBezTo>
                      <a:lnTo>
                        <a:pt x="f612" y="f396"/>
                      </a:lnTo>
                      <a:cubicBezTo>
                        <a:pt x="f613" y="f425"/>
                        <a:pt x="f614" y="f20"/>
                        <a:pt x="f615" y="f401"/>
                      </a:cubicBezTo>
                      <a:cubicBezTo>
                        <a:pt x="f616" y="f425"/>
                        <a:pt x="f617" y="f459"/>
                        <a:pt x="f618" y="f564"/>
                      </a:cubicBezTo>
                      <a:lnTo>
                        <a:pt x="f619" y="f394"/>
                      </a:lnTo>
                      <a:lnTo>
                        <a:pt x="f620" y="f425"/>
                      </a:lnTo>
                      <a:cubicBezTo>
                        <a:pt x="f621" y="f13"/>
                        <a:pt x="f622" y="f459"/>
                        <a:pt x="f623" y="f9"/>
                      </a:cubicBezTo>
                      <a:cubicBezTo>
                        <a:pt x="f624" y="f581"/>
                        <a:pt x="f625" y="f13"/>
                        <a:pt x="f626" y="f425"/>
                      </a:cubicBezTo>
                      <a:cubicBezTo>
                        <a:pt x="f627" y="f446"/>
                        <a:pt x="f628" y="f566"/>
                        <a:pt x="f629" y="f566"/>
                      </a:cubicBezTo>
                      <a:lnTo>
                        <a:pt x="f630" y="f566"/>
                      </a:lnTo>
                      <a:lnTo>
                        <a:pt x="f631" y="f566"/>
                      </a:lnTo>
                      <a:cubicBezTo>
                        <a:pt x="f632" y="f9"/>
                        <a:pt x="f633" y="f13"/>
                        <a:pt x="f634" y="f13"/>
                      </a:cubicBezTo>
                      <a:cubicBezTo>
                        <a:pt x="f635" y="f11"/>
                        <a:pt x="f636" y="f564"/>
                        <a:pt x="f637" y="f564"/>
                      </a:cubicBezTo>
                      <a:cubicBezTo>
                        <a:pt x="f638" y="f564"/>
                        <a:pt x="f639" y="f566"/>
                        <a:pt x="f640" y="f564"/>
                      </a:cubicBezTo>
                      <a:lnTo>
                        <a:pt x="f641" y="f566"/>
                      </a:lnTo>
                      <a:lnTo>
                        <a:pt x="f642" y="f13"/>
                      </a:lnTo>
                      <a:cubicBezTo>
                        <a:pt x="f643" y="f394"/>
                        <a:pt x="f644" y="f13"/>
                        <a:pt x="f645" y="f31"/>
                      </a:cubicBezTo>
                      <a:cubicBezTo>
                        <a:pt x="f646" y="f459"/>
                        <a:pt x="f647" y="f425"/>
                        <a:pt x="f648" y="f446"/>
                      </a:cubicBezTo>
                      <a:cubicBezTo>
                        <a:pt x="f649" y="f394"/>
                        <a:pt x="f650" y="f394"/>
                        <a:pt x="f651" y="f425"/>
                      </a:cubicBezTo>
                      <a:cubicBezTo>
                        <a:pt x="f652" y="f391"/>
                        <a:pt x="f653" y="f16"/>
                        <a:pt x="f654" y="f18"/>
                      </a:cubicBezTo>
                      <a:cubicBezTo>
                        <a:pt x="f655" y="f459"/>
                        <a:pt x="f656" y="f394"/>
                        <a:pt x="f657" y="f566"/>
                      </a:cubicBezTo>
                      <a:cubicBezTo>
                        <a:pt x="f658" y="f13"/>
                        <a:pt x="f659" y="f564"/>
                        <a:pt x="f660" y="f391"/>
                      </a:cubicBezTo>
                      <a:cubicBezTo>
                        <a:pt x="f661" y="f394"/>
                        <a:pt x="f662" y="f446"/>
                        <a:pt x="f663" y="f459"/>
                      </a:cubicBezTo>
                      <a:cubicBezTo>
                        <a:pt x="f664" y="f401"/>
                        <a:pt x="f665" y="f581"/>
                        <a:pt x="f666" y="f566"/>
                      </a:cubicBezTo>
                      <a:cubicBezTo>
                        <a:pt x="f667" y="f459"/>
                        <a:pt x="f668" y="f11"/>
                        <a:pt x="f669" y="f401"/>
                      </a:cubicBezTo>
                      <a:lnTo>
                        <a:pt x="f670" y="f581"/>
                      </a:lnTo>
                      <a:cubicBezTo>
                        <a:pt x="f671" y="f566"/>
                        <a:pt x="f672" y="f425"/>
                        <a:pt x="f673" y="f459"/>
                      </a:cubicBezTo>
                      <a:cubicBezTo>
                        <a:pt x="f674" y="f11"/>
                        <a:pt x="f675" y="f13"/>
                        <a:pt x="f676" y="f13"/>
                      </a:cubicBezTo>
                      <a:cubicBezTo>
                        <a:pt x="f677" y="f444"/>
                        <a:pt x="f678" y="f33"/>
                        <a:pt x="f679" y="f444"/>
                      </a:cubicBezTo>
                      <a:cubicBezTo>
                        <a:pt x="f680" y="f566"/>
                        <a:pt x="f681" y="f564"/>
                        <a:pt x="f682" y="f564"/>
                      </a:cubicBezTo>
                      <a:cubicBezTo>
                        <a:pt x="f683" y="f459"/>
                        <a:pt x="f684" y="f446"/>
                        <a:pt x="f685" y="f425"/>
                      </a:cubicBezTo>
                      <a:lnTo>
                        <a:pt x="f686" y="f564"/>
                      </a:lnTo>
                      <a:cubicBezTo>
                        <a:pt x="f687" y="f425"/>
                        <a:pt x="f20" y="f564"/>
                        <a:pt x="f459" y="f425"/>
                      </a:cubicBezTo>
                      <a:lnTo>
                        <a:pt x="f142" y="f13"/>
                      </a:lnTo>
                      <a:cubicBezTo>
                        <a:pt x="f5" y="f20"/>
                        <a:pt x="f688" y="f164"/>
                        <a:pt x="f689" y="f176"/>
                      </a:cubicBezTo>
                      <a:cubicBezTo>
                        <a:pt x="f690" y="f166"/>
                        <a:pt x="f691" y="f52"/>
                        <a:pt x="f692" y="f173"/>
                      </a:cubicBezTo>
                      <a:cubicBezTo>
                        <a:pt x="f693" y="f154"/>
                        <a:pt x="f694" y="f142"/>
                        <a:pt x="f695" y="f262"/>
                      </a:cubicBezTo>
                      <a:cubicBezTo>
                        <a:pt x="f696" y="f193"/>
                        <a:pt x="f697" y="f173"/>
                        <a:pt x="f698" y="f154"/>
                      </a:cubicBezTo>
                      <a:lnTo>
                        <a:pt x="f699" y="f142"/>
                      </a:lnTo>
                      <a:cubicBezTo>
                        <a:pt x="f700" y="f154"/>
                        <a:pt x="f701" y="f41"/>
                        <a:pt x="f702" y="f37"/>
                      </a:cubicBezTo>
                      <a:lnTo>
                        <a:pt x="f703" y="f196"/>
                      </a:lnTo>
                      <a:cubicBezTo>
                        <a:pt x="f704" y="f262"/>
                        <a:pt x="f705" y="f41"/>
                        <a:pt x="f706" y="f35"/>
                      </a:cubicBezTo>
                      <a:cubicBezTo>
                        <a:pt x="f707" y="f173"/>
                        <a:pt x="f708" y="f35"/>
                        <a:pt x="f709" y="f176"/>
                      </a:cubicBezTo>
                      <a:cubicBezTo>
                        <a:pt x="f710" y="f37"/>
                        <a:pt x="f711" y="f176"/>
                        <a:pt x="f712" y="f140"/>
                      </a:cubicBezTo>
                      <a:cubicBezTo>
                        <a:pt x="f713" y="f74"/>
                        <a:pt x="f714" y="f262"/>
                        <a:pt x="f715" y="f262"/>
                      </a:cubicBezTo>
                      <a:lnTo>
                        <a:pt x="f716" y="f39"/>
                      </a:lnTo>
                      <a:lnTo>
                        <a:pt x="f717" y="f196"/>
                      </a:lnTo>
                      <a:cubicBezTo>
                        <a:pt x="f718" y="f262"/>
                        <a:pt x="f719" y="f37"/>
                        <a:pt x="f720" y="f74"/>
                      </a:cubicBezTo>
                      <a:cubicBezTo>
                        <a:pt x="f721" y="f74"/>
                        <a:pt x="f722" y="f52"/>
                        <a:pt x="f723" y="f52"/>
                      </a:cubicBezTo>
                      <a:cubicBezTo>
                        <a:pt x="f670" y="f80"/>
                        <a:pt x="f666" y="f74"/>
                        <a:pt x="f724" y="f52"/>
                      </a:cubicBezTo>
                      <a:lnTo>
                        <a:pt x="f725" y="f140"/>
                      </a:lnTo>
                      <a:cubicBezTo>
                        <a:pt x="f726" y="f35"/>
                        <a:pt x="f727" y="f52"/>
                        <a:pt x="f660" y="f41"/>
                      </a:cubicBezTo>
                      <a:lnTo>
                        <a:pt x="f728" y="f142"/>
                      </a:lnTo>
                      <a:cubicBezTo>
                        <a:pt x="f657" y="f176"/>
                        <a:pt x="f729" y="f41"/>
                        <a:pt x="f730" y="f196"/>
                      </a:cubicBezTo>
                      <a:lnTo>
                        <a:pt x="f731" y="f262"/>
                      </a:lnTo>
                      <a:cubicBezTo>
                        <a:pt x="f732" y="f154"/>
                        <a:pt x="f733" y="f193"/>
                        <a:pt x="f734" y="f154"/>
                      </a:cubicBezTo>
                      <a:cubicBezTo>
                        <a:pt x="f735" y="f196"/>
                        <a:pt x="f736" y="f35"/>
                        <a:pt x="f737" y="f140"/>
                      </a:cubicBezTo>
                      <a:cubicBezTo>
                        <a:pt x="f738" y="f262"/>
                        <a:pt x="f739" y="f41"/>
                        <a:pt x="f740" y="f156"/>
                      </a:cubicBezTo>
                      <a:lnTo>
                        <a:pt x="f741" y="f154"/>
                      </a:lnTo>
                      <a:cubicBezTo>
                        <a:pt x="f742" y="f156"/>
                        <a:pt x="f743" y="f358"/>
                        <a:pt x="f744" y="f171"/>
                      </a:cubicBezTo>
                      <a:cubicBezTo>
                        <a:pt x="f745" y="f176"/>
                        <a:pt x="f746" y="f193"/>
                        <a:pt x="f747" y="f41"/>
                      </a:cubicBezTo>
                      <a:cubicBezTo>
                        <a:pt x="f748" y="f78"/>
                        <a:pt x="f749" y="f156"/>
                        <a:pt x="f750" y="f140"/>
                      </a:cubicBezTo>
                      <a:cubicBezTo>
                        <a:pt x="f751" y="f176"/>
                        <a:pt x="f752" y="f196"/>
                        <a:pt x="f753" y="f154"/>
                      </a:cubicBezTo>
                      <a:cubicBezTo>
                        <a:pt x="f754" y="f156"/>
                        <a:pt x="f755" y="f305"/>
                        <a:pt x="f756" y="f158"/>
                      </a:cubicBezTo>
                      <a:cubicBezTo>
                        <a:pt x="f757" y="f158"/>
                        <a:pt x="f758" y="f39"/>
                        <a:pt x="f759" y="f39"/>
                      </a:cubicBezTo>
                      <a:cubicBezTo>
                        <a:pt x="f760" y="f39"/>
                        <a:pt x="f760" y="f37"/>
                        <a:pt x="f14" y="f37"/>
                      </a:cubicBezTo>
                      <a:cubicBezTo>
                        <a:pt x="f761" y="f52"/>
                        <a:pt x="f762" y="f262"/>
                        <a:pt x="f763" y="f140"/>
                      </a:cubicBezTo>
                      <a:cubicBezTo>
                        <a:pt x="f631" y="f196"/>
                        <a:pt x="f764" y="f140"/>
                        <a:pt x="f765" y="f154"/>
                      </a:cubicBezTo>
                      <a:lnTo>
                        <a:pt x="f766" y="f196"/>
                      </a:lnTo>
                      <a:cubicBezTo>
                        <a:pt x="f767" y="f154"/>
                        <a:pt x="f768" y="f160"/>
                        <a:pt x="f769" y="f358"/>
                      </a:cubicBezTo>
                      <a:cubicBezTo>
                        <a:pt x="f618" y="f176"/>
                        <a:pt x="f770" y="f193"/>
                        <a:pt x="f771" y="f154"/>
                      </a:cubicBezTo>
                      <a:cubicBezTo>
                        <a:pt x="f772" y="f262"/>
                        <a:pt x="f773" y="f193"/>
                        <a:pt x="f774" y="f142"/>
                      </a:cubicBezTo>
                      <a:cubicBezTo>
                        <a:pt x="f619" y="f74"/>
                        <a:pt x="f775" y="f262"/>
                        <a:pt x="f776" y="f74"/>
                      </a:cubicBezTo>
                      <a:cubicBezTo>
                        <a:pt x="f777" y="f78"/>
                        <a:pt x="f778" y="f262"/>
                        <a:pt x="f779" y="f78"/>
                      </a:cubicBezTo>
                      <a:cubicBezTo>
                        <a:pt x="f780" y="f142"/>
                        <a:pt x="f781" y="f54"/>
                        <a:pt x="f782" y="f35"/>
                      </a:cubicBezTo>
                      <a:lnTo>
                        <a:pt x="f783" y="f52"/>
                      </a:lnTo>
                      <a:cubicBezTo>
                        <a:pt x="f784" y="f74"/>
                        <a:pt x="f785" y="f37"/>
                        <a:pt x="f786" y="f37"/>
                      </a:cubicBezTo>
                      <a:lnTo>
                        <a:pt x="f787" y="f54"/>
                      </a:lnTo>
                      <a:cubicBezTo>
                        <a:pt x="f788" y="f140"/>
                        <a:pt x="f789" y="f67"/>
                        <a:pt x="f790" y="f45"/>
                      </a:cubicBezTo>
                      <a:cubicBezTo>
                        <a:pt x="f791" y="f45"/>
                        <a:pt x="f792" y="f74"/>
                        <a:pt x="f793" y="f39"/>
                      </a:cubicBezTo>
                      <a:cubicBezTo>
                        <a:pt x="f794" y="f154"/>
                        <a:pt x="f795" y="f49"/>
                        <a:pt x="f796" y="f112"/>
                      </a:cubicBezTo>
                      <a:cubicBezTo>
                        <a:pt x="f797" y="f112"/>
                        <a:pt x="f798" y="f54"/>
                        <a:pt x="f799" y="f76"/>
                      </a:cubicBezTo>
                      <a:cubicBezTo>
                        <a:pt x="f800" y="f78"/>
                        <a:pt x="f801" y="f80"/>
                        <a:pt x="f802" y="f112"/>
                      </a:cubicBezTo>
                      <a:cubicBezTo>
                        <a:pt x="f803" y="f47"/>
                        <a:pt x="f804" y="f78"/>
                        <a:pt x="f805" y="f74"/>
                      </a:cubicBezTo>
                      <a:cubicBezTo>
                        <a:pt x="f806" y="f45"/>
                        <a:pt x="f807" y="f37"/>
                        <a:pt x="f808" y="f35"/>
                      </a:cubicBezTo>
                      <a:lnTo>
                        <a:pt x="f808" y="f52"/>
                      </a:lnTo>
                      <a:cubicBezTo>
                        <a:pt x="f809" y="f54"/>
                        <a:pt x="f810" y="f154"/>
                        <a:pt x="f811" y="f41"/>
                      </a:cubicBezTo>
                      <a:lnTo>
                        <a:pt x="f812" y="f52"/>
                      </a:lnTo>
                      <a:lnTo>
                        <a:pt x="f813" y="f74"/>
                      </a:lnTo>
                      <a:lnTo>
                        <a:pt x="f814" y="f80"/>
                      </a:lnTo>
                      <a:cubicBezTo>
                        <a:pt x="f815" y="f52"/>
                        <a:pt x="f816" y="f76"/>
                        <a:pt x="f817" y="f54"/>
                      </a:cubicBezTo>
                      <a:cubicBezTo>
                        <a:pt x="f818" y="f74"/>
                        <a:pt x="f819" y="f41"/>
                        <a:pt x="f820" y="f41"/>
                      </a:cubicBezTo>
                      <a:cubicBezTo>
                        <a:pt x="f821" y="f37"/>
                        <a:pt x="f822" y="f74"/>
                        <a:pt x="f823" y="f140"/>
                      </a:cubicBezTo>
                      <a:cubicBezTo>
                        <a:pt x="f824" y="f76"/>
                        <a:pt x="f825" y="f45"/>
                        <a:pt x="f826" y="f52"/>
                      </a:cubicBezTo>
                      <a:cubicBezTo>
                        <a:pt x="f827" y="f78"/>
                        <a:pt x="f828" y="f54"/>
                        <a:pt x="f829" y="f45"/>
                      </a:cubicBezTo>
                      <a:cubicBezTo>
                        <a:pt x="f830" y="f67"/>
                        <a:pt x="f831" y="f47"/>
                        <a:pt x="f832" y="f47"/>
                      </a:cubicBezTo>
                      <a:cubicBezTo>
                        <a:pt x="f833" y="f47"/>
                        <a:pt x="f834" y="f45"/>
                        <a:pt x="f835" y="f45"/>
                      </a:cubicBezTo>
                      <a:lnTo>
                        <a:pt x="f836" y="f140"/>
                      </a:lnTo>
                      <a:cubicBezTo>
                        <a:pt x="f837" y="f52"/>
                        <a:pt x="f838" y="f76"/>
                        <a:pt x="f839" y="f54"/>
                      </a:cubicBezTo>
                      <a:cubicBezTo>
                        <a:pt x="f840" y="f78"/>
                        <a:pt x="f841" y="f52"/>
                        <a:pt x="f842" y="f52"/>
                      </a:cubicBezTo>
                      <a:cubicBezTo>
                        <a:pt x="f843" y="f80"/>
                        <a:pt x="f844" y="f67"/>
                        <a:pt x="f845" y="f57"/>
                      </a:cubicBezTo>
                      <a:lnTo>
                        <a:pt x="f598" y="f45"/>
                      </a:lnTo>
                      <a:cubicBezTo>
                        <a:pt x="f846" y="f112"/>
                        <a:pt x="f847" y="f57"/>
                        <a:pt x="f848" y="f116"/>
                      </a:cubicBezTo>
                      <a:cubicBezTo>
                        <a:pt x="f849" y="f61"/>
                        <a:pt x="f850" y="f80"/>
                        <a:pt x="f851" y="f112"/>
                      </a:cubicBezTo>
                      <a:cubicBezTo>
                        <a:pt x="f852" y="f112"/>
                        <a:pt x="f853" y="f47"/>
                        <a:pt x="f854" y="f45"/>
                      </a:cubicBezTo>
                      <a:cubicBezTo>
                        <a:pt x="f855" y="f112"/>
                        <a:pt x="f856" y="f116"/>
                        <a:pt x="f857" y="f47"/>
                      </a:cubicBezTo>
                      <a:lnTo>
                        <a:pt x="f858" y="f286"/>
                      </a:lnTo>
                      <a:cubicBezTo>
                        <a:pt x="f859" y="f116"/>
                        <a:pt x="f860" y="f80"/>
                        <a:pt x="f861" y="f78"/>
                      </a:cubicBezTo>
                      <a:cubicBezTo>
                        <a:pt x="f862" y="f52"/>
                        <a:pt x="f863" y="f67"/>
                        <a:pt x="f864" y="f57"/>
                      </a:cubicBezTo>
                      <a:cubicBezTo>
                        <a:pt x="f865" y="f112"/>
                        <a:pt x="f866" y="f74"/>
                        <a:pt x="f867" y="f45"/>
                      </a:cubicBezTo>
                      <a:cubicBezTo>
                        <a:pt x="f868" y="f112"/>
                        <a:pt x="f869" y="f45"/>
                        <a:pt x="f55" y="f4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09" name="Freeform 63">
                  <a:extLst>
                    <a:ext uri="{FF2B5EF4-FFF2-40B4-BE49-F238E27FC236}">
                      <a16:creationId xmlns:a16="http://schemas.microsoft.com/office/drawing/2014/main" id="{8A568063-18BD-4CDB-96B0-69537CAD1F40}"/>
                    </a:ext>
                  </a:extLst>
                </p:cNvPr>
                <p:cNvSpPr/>
                <p:nvPr/>
              </p:nvSpPr>
              <p:spPr>
                <a:xfrm rot="10799991">
                  <a:off x="4734287" y="6143076"/>
                  <a:ext cx="5568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2"/>
                    <a:gd name="f7" fmla="val 3"/>
                    <a:gd name="f8" fmla="val 8"/>
                    <a:gd name="f9" fmla="val 2"/>
                    <a:gd name="f10" fmla="val 7"/>
                    <a:gd name="f11" fmla="val 1"/>
                    <a:gd name="f12" fmla="val 6"/>
                    <a:gd name="f13" fmla="+- 0 0 -90"/>
                    <a:gd name="f14" fmla="*/ f3 1 12"/>
                    <a:gd name="f15" fmla="*/ f4 1 3"/>
                    <a:gd name="f16" fmla="+- f7 0 f5"/>
                    <a:gd name="f17" fmla="+- f6 0 f5"/>
                    <a:gd name="f18" fmla="*/ f13 f0 1"/>
                    <a:gd name="f19" fmla="*/ f16 1 3"/>
                    <a:gd name="f20" fmla="*/ f17 1 12"/>
                    <a:gd name="f21" fmla="*/ 12 f17 1"/>
                    <a:gd name="f22" fmla="*/ 3 f16 1"/>
                    <a:gd name="f23" fmla="*/ 6 f17 1"/>
                    <a:gd name="f24" fmla="*/ 0 f16 1"/>
                    <a:gd name="f25" fmla="*/ f18 1 f2"/>
                    <a:gd name="f26" fmla="*/ f21 1 12"/>
                    <a:gd name="f27" fmla="*/ f22 1 3"/>
                    <a:gd name="f28" fmla="*/ f23 1 12"/>
                    <a:gd name="f29" fmla="*/ f24 1 3"/>
                    <a:gd name="f30" fmla="*/ 0 1 f20"/>
                    <a:gd name="f31" fmla="*/ f6 1 f20"/>
                    <a:gd name="f32" fmla="*/ 0 1 f19"/>
                    <a:gd name="f33" fmla="*/ f7 1 f19"/>
                    <a:gd name="f34" fmla="+- f25 0 f1"/>
                    <a:gd name="f35" fmla="*/ f26 1 f20"/>
                    <a:gd name="f36" fmla="*/ f27 1 f19"/>
                    <a:gd name="f37" fmla="*/ f28 1 f20"/>
                    <a:gd name="f38" fmla="*/ f29 1 f19"/>
                    <a:gd name="f39" fmla="*/ f30 f14 1"/>
                    <a:gd name="f40" fmla="*/ f31 f14 1"/>
                    <a:gd name="f41" fmla="*/ f33 f15 1"/>
                    <a:gd name="f42" fmla="*/ f32 f15 1"/>
                    <a:gd name="f43" fmla="*/ f35 f14 1"/>
                    <a:gd name="f44" fmla="*/ f36 f15 1"/>
                    <a:gd name="f45" fmla="*/ f37 f14 1"/>
                    <a:gd name="f46" fmla="*/ f38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4">
                      <a:pos x="f43" y="f44"/>
                    </a:cxn>
                    <a:cxn ang="f34">
                      <a:pos x="f43" y="f44"/>
                    </a:cxn>
                    <a:cxn ang="f34">
                      <a:pos x="f45" y="f46"/>
                    </a:cxn>
                    <a:cxn ang="f34">
                      <a:pos x="f43" y="f44"/>
                    </a:cxn>
                  </a:cxnLst>
                  <a:rect l="f39" t="f42" r="f40" b="f41"/>
                  <a:pathLst>
                    <a:path w="12" h="3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10" y="f11"/>
                        <a:pt x="f12" y="f5"/>
                      </a:cubicBezTo>
                      <a:cubicBezTo>
                        <a:pt x="f11" y="f11"/>
                        <a:pt x="f5" y="f9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10" name="Freeform 64">
                  <a:extLst>
                    <a:ext uri="{FF2B5EF4-FFF2-40B4-BE49-F238E27FC236}">
                      <a16:creationId xmlns:a16="http://schemas.microsoft.com/office/drawing/2014/main" id="{A12DF50F-5103-4413-BCBB-91253ADB2935}"/>
                    </a:ext>
                  </a:extLst>
                </p:cNvPr>
                <p:cNvSpPr/>
                <p:nvPr/>
              </p:nvSpPr>
              <p:spPr>
                <a:xfrm rot="10799991">
                  <a:off x="5776776" y="6138861"/>
                  <a:ext cx="2386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3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5 f13 1"/>
                    <a:gd name="f17" fmla="*/ 1 f12 1"/>
                    <a:gd name="f18" fmla="*/ 3 f13 1"/>
                    <a:gd name="f19" fmla="*/ 0 f12 1"/>
                    <a:gd name="f20" fmla="*/ 0 f13 1"/>
                    <a:gd name="f21" fmla="*/ 0 1 f12"/>
                    <a:gd name="f22" fmla="*/ f7 1 f12"/>
                    <a:gd name="f23" fmla="*/ f14 1 f2"/>
                    <a:gd name="f24" fmla="*/ f16 1 5"/>
                    <a:gd name="f25" fmla="*/ f18 1 5"/>
                    <a:gd name="f26" fmla="*/ f20 1 5"/>
                    <a:gd name="f27" fmla="*/ f17 1 f12"/>
                    <a:gd name="f28" fmla="*/ f19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40"/>
                    </a:cxn>
                    <a:cxn ang="f33">
                      <a:pos x="f43" y="f39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5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cubicBezTo>
                        <a:pt x="f7" y="f7"/>
                        <a:pt x="f7" y="f7"/>
                        <a:pt x="f5" y="f7"/>
                      </a:cubicBez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11" name="Freeform 65">
                  <a:extLst>
                    <a:ext uri="{FF2B5EF4-FFF2-40B4-BE49-F238E27FC236}">
                      <a16:creationId xmlns:a16="http://schemas.microsoft.com/office/drawing/2014/main" id="{BF9DFF73-5BFF-4846-9C8D-492A4002A022}"/>
                    </a:ext>
                  </a:extLst>
                </p:cNvPr>
                <p:cNvSpPr/>
                <p:nvPr/>
              </p:nvSpPr>
              <p:spPr>
                <a:xfrm rot="10799991">
                  <a:off x="3643299" y="6137790"/>
                  <a:ext cx="12719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7"/>
                    <a:gd name="f7" fmla="val 3"/>
                    <a:gd name="f8" fmla="val 13"/>
                    <a:gd name="f9" fmla="val 2"/>
                    <a:gd name="f10" fmla="val 6"/>
                    <a:gd name="f11" fmla="val 1"/>
                    <a:gd name="f12" fmla="+- 0 0 -90"/>
                    <a:gd name="f13" fmla="*/ f3 1 27"/>
                    <a:gd name="f14" fmla="*/ f4 1 3"/>
                    <a:gd name="f15" fmla="+- f7 0 f5"/>
                    <a:gd name="f16" fmla="+- f6 0 f5"/>
                    <a:gd name="f17" fmla="*/ f12 f0 1"/>
                    <a:gd name="f18" fmla="*/ f15 1 3"/>
                    <a:gd name="f19" fmla="*/ f16 1 27"/>
                    <a:gd name="f20" fmla="*/ 27 f16 1"/>
                    <a:gd name="f21" fmla="*/ 3 f15 1"/>
                    <a:gd name="f22" fmla="*/ 1 f16 1"/>
                    <a:gd name="f23" fmla="*/ 0 f15 1"/>
                    <a:gd name="f24" fmla="*/ f17 1 f2"/>
                    <a:gd name="f25" fmla="*/ f20 1 27"/>
                    <a:gd name="f26" fmla="*/ f21 1 3"/>
                    <a:gd name="f27" fmla="*/ f22 1 27"/>
                    <a:gd name="f28" fmla="*/ f23 1 3"/>
                    <a:gd name="f29" fmla="*/ 0 1 f19"/>
                    <a:gd name="f30" fmla="*/ f6 1 f19"/>
                    <a:gd name="f31" fmla="*/ 0 1 f18"/>
                    <a:gd name="f32" fmla="*/ f7 1 f18"/>
                    <a:gd name="f33" fmla="+- f24 0 f1"/>
                    <a:gd name="f34" fmla="*/ f25 1 f19"/>
                    <a:gd name="f35" fmla="*/ f26 1 f18"/>
                    <a:gd name="f36" fmla="*/ f27 1 f19"/>
                    <a:gd name="f37" fmla="*/ f28 1 f18"/>
                    <a:gd name="f38" fmla="*/ f29 f13 1"/>
                    <a:gd name="f39" fmla="*/ f30 f13 1"/>
                    <a:gd name="f40" fmla="*/ f32 f14 1"/>
                    <a:gd name="f41" fmla="*/ f31 f14 1"/>
                    <a:gd name="f42" fmla="*/ f34 f13 1"/>
                    <a:gd name="f43" fmla="*/ f35 f14 1"/>
                    <a:gd name="f44" fmla="*/ f36 f13 1"/>
                    <a:gd name="f45" fmla="*/ f37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2" y="f43"/>
                    </a:cxn>
                    <a:cxn ang="f33">
                      <a:pos x="f42" y="f43"/>
                    </a:cxn>
                    <a:cxn ang="f33">
                      <a:pos x="f44" y="f45"/>
                    </a:cxn>
                    <a:cxn ang="f33">
                      <a:pos x="f42" y="f43"/>
                    </a:cxn>
                  </a:cxnLst>
                  <a:rect l="f38" t="f41" r="f39" b="f40"/>
                  <a:pathLst>
                    <a:path w="27" h="3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10" y="f11"/>
                        <a:pt x="f11" y="f5"/>
                      </a:cubicBezTo>
                      <a:cubicBezTo>
                        <a:pt x="f5" y="f11"/>
                        <a:pt x="f10" y="f9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12" name="Freeform 66">
                  <a:extLst>
                    <a:ext uri="{FF2B5EF4-FFF2-40B4-BE49-F238E27FC236}">
                      <a16:creationId xmlns:a16="http://schemas.microsoft.com/office/drawing/2014/main" id="{9804A6E8-4FFB-4222-9A62-8E2A2BCDE332}"/>
                    </a:ext>
                  </a:extLst>
                </p:cNvPr>
                <p:cNvSpPr/>
                <p:nvPr/>
              </p:nvSpPr>
              <p:spPr>
                <a:xfrm rot="10799991">
                  <a:off x="2988066" y="6170498"/>
                  <a:ext cx="19879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2"/>
                    <a:gd name="f7" fmla="val 3"/>
                    <a:gd name="f8" fmla="val 1"/>
                    <a:gd name="f9" fmla="val 20"/>
                    <a:gd name="f10" fmla="val 27"/>
                    <a:gd name="f11" fmla="val 2"/>
                    <a:gd name="f12" fmla="val 38"/>
                    <a:gd name="f13" fmla="val 37"/>
                    <a:gd name="f14" fmla="val 29"/>
                    <a:gd name="f15" fmla="+- 0 0 -90"/>
                    <a:gd name="f16" fmla="*/ f3 1 42"/>
                    <a:gd name="f17" fmla="*/ f4 1 3"/>
                    <a:gd name="f18" fmla="+- f7 0 f5"/>
                    <a:gd name="f19" fmla="+- f6 0 f5"/>
                    <a:gd name="f20" fmla="*/ f15 f0 1"/>
                    <a:gd name="f21" fmla="*/ f18 1 3"/>
                    <a:gd name="f22" fmla="*/ f19 1 42"/>
                    <a:gd name="f23" fmla="*/ 42 f19 1"/>
                    <a:gd name="f24" fmla="*/ 0 f18 1"/>
                    <a:gd name="f25" fmla="*/ 0 f19 1"/>
                    <a:gd name="f26" fmla="*/ 1 f18 1"/>
                    <a:gd name="f27" fmla="*/ 38 f19 1"/>
                    <a:gd name="f28" fmla="*/ 3 f18 1"/>
                    <a:gd name="f29" fmla="*/ f20 1 f2"/>
                    <a:gd name="f30" fmla="*/ f23 1 42"/>
                    <a:gd name="f31" fmla="*/ f24 1 3"/>
                    <a:gd name="f32" fmla="*/ f25 1 42"/>
                    <a:gd name="f33" fmla="*/ f26 1 3"/>
                    <a:gd name="f34" fmla="*/ f27 1 42"/>
                    <a:gd name="f35" fmla="*/ f28 1 3"/>
                    <a:gd name="f36" fmla="*/ 0 1 f22"/>
                    <a:gd name="f37" fmla="*/ f6 1 f22"/>
                    <a:gd name="f38" fmla="*/ 0 1 f21"/>
                    <a:gd name="f39" fmla="*/ f7 1 f21"/>
                    <a:gd name="f40" fmla="+- f29 0 f1"/>
                    <a:gd name="f41" fmla="*/ f30 1 f22"/>
                    <a:gd name="f42" fmla="*/ f31 1 f21"/>
                    <a:gd name="f43" fmla="*/ f32 1 f22"/>
                    <a:gd name="f44" fmla="*/ f33 1 f21"/>
                    <a:gd name="f45" fmla="*/ f34 1 f22"/>
                    <a:gd name="f46" fmla="*/ f35 1 f21"/>
                    <a:gd name="f47" fmla="*/ f36 f16 1"/>
                    <a:gd name="f48" fmla="*/ f37 f16 1"/>
                    <a:gd name="f49" fmla="*/ f39 f17 1"/>
                    <a:gd name="f50" fmla="*/ f38 f17 1"/>
                    <a:gd name="f51" fmla="*/ f41 f16 1"/>
                    <a:gd name="f52" fmla="*/ f42 f17 1"/>
                    <a:gd name="f53" fmla="*/ f43 f16 1"/>
                    <a:gd name="f54" fmla="*/ f44 f17 1"/>
                    <a:gd name="f55" fmla="*/ f45 f16 1"/>
                    <a:gd name="f56" fmla="*/ f46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0">
                      <a:pos x="f51" y="f52"/>
                    </a:cxn>
                    <a:cxn ang="f40">
                      <a:pos x="f51" y="f52"/>
                    </a:cxn>
                    <a:cxn ang="f40">
                      <a:pos x="f53" y="f54"/>
                    </a:cxn>
                    <a:cxn ang="f40">
                      <a:pos x="f55" y="f56"/>
                    </a:cxn>
                    <a:cxn ang="f40">
                      <a:pos x="f51" y="f52"/>
                    </a:cxn>
                  </a:cxnLst>
                  <a:rect l="f47" t="f50" r="f48" b="f49"/>
                  <a:pathLst>
                    <a:path w="42" h="3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8"/>
                      </a:lnTo>
                      <a:cubicBezTo>
                        <a:pt x="f9" y="f8"/>
                        <a:pt x="f10" y="f11"/>
                        <a:pt x="f12" y="f7"/>
                      </a:cubicBezTo>
                      <a:cubicBezTo>
                        <a:pt x="f13" y="f11"/>
                        <a:pt x="f14" y="f5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13" name="Freeform 67">
                  <a:extLst>
                    <a:ext uri="{FF2B5EF4-FFF2-40B4-BE49-F238E27FC236}">
                      <a16:creationId xmlns:a16="http://schemas.microsoft.com/office/drawing/2014/main" id="{63204639-B1C0-41E2-97B0-4A6C56A44C18}"/>
                    </a:ext>
                  </a:extLst>
                </p:cNvPr>
                <p:cNvSpPr/>
                <p:nvPr/>
              </p:nvSpPr>
              <p:spPr>
                <a:xfrm rot="10799991">
                  <a:off x="2803559" y="6150455"/>
                  <a:ext cx="22265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6"/>
                    <a:gd name="f7" fmla="val 3"/>
                    <a:gd name="f8" fmla="val 27"/>
                    <a:gd name="f9" fmla="val 33"/>
                    <a:gd name="f10" fmla="val 2"/>
                    <a:gd name="f11" fmla="val 40"/>
                    <a:gd name="f12" fmla="val 44"/>
                    <a:gd name="f13" fmla="val 18"/>
                    <a:gd name="f14" fmla="+- 0 0 -90"/>
                    <a:gd name="f15" fmla="*/ f3 1 46"/>
                    <a:gd name="f16" fmla="*/ f4 1 3"/>
                    <a:gd name="f17" fmla="+- f7 0 f5"/>
                    <a:gd name="f18" fmla="+- f6 0 f5"/>
                    <a:gd name="f19" fmla="*/ f14 f0 1"/>
                    <a:gd name="f20" fmla="*/ f17 1 3"/>
                    <a:gd name="f21" fmla="*/ f18 1 46"/>
                    <a:gd name="f22" fmla="*/ 27 f18 1"/>
                    <a:gd name="f23" fmla="*/ 3 f17 1"/>
                    <a:gd name="f24" fmla="*/ 46 f18 1"/>
                    <a:gd name="f25" fmla="*/ 2 f17 1"/>
                    <a:gd name="f26" fmla="*/ 44 f18 1"/>
                    <a:gd name="f27" fmla="*/ 0 f17 1"/>
                    <a:gd name="f28" fmla="*/ f19 1 f2"/>
                    <a:gd name="f29" fmla="*/ f22 1 46"/>
                    <a:gd name="f30" fmla="*/ f23 1 3"/>
                    <a:gd name="f31" fmla="*/ f24 1 46"/>
                    <a:gd name="f32" fmla="*/ f25 1 3"/>
                    <a:gd name="f33" fmla="*/ f26 1 46"/>
                    <a:gd name="f34" fmla="*/ f27 1 3"/>
                    <a:gd name="f35" fmla="*/ 0 1 f21"/>
                    <a:gd name="f36" fmla="*/ f6 1 f21"/>
                    <a:gd name="f37" fmla="*/ 0 1 f20"/>
                    <a:gd name="f38" fmla="*/ f7 1 f20"/>
                    <a:gd name="f39" fmla="+- f28 0 f1"/>
                    <a:gd name="f40" fmla="*/ f29 1 f21"/>
                    <a:gd name="f41" fmla="*/ f30 1 f20"/>
                    <a:gd name="f42" fmla="*/ f31 1 f21"/>
                    <a:gd name="f43" fmla="*/ f32 1 f20"/>
                    <a:gd name="f44" fmla="*/ f33 1 f21"/>
                    <a:gd name="f45" fmla="*/ f34 1 f20"/>
                    <a:gd name="f46" fmla="*/ f35 f15 1"/>
                    <a:gd name="f47" fmla="*/ f36 f15 1"/>
                    <a:gd name="f48" fmla="*/ f38 f16 1"/>
                    <a:gd name="f49" fmla="*/ f37 f16 1"/>
                    <a:gd name="f50" fmla="*/ f40 f15 1"/>
                    <a:gd name="f51" fmla="*/ f41 f16 1"/>
                    <a:gd name="f52" fmla="*/ f42 f15 1"/>
                    <a:gd name="f53" fmla="*/ f43 f16 1"/>
                    <a:gd name="f54" fmla="*/ f44 f15 1"/>
                    <a:gd name="f55" fmla="*/ f45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50" y="f51"/>
                    </a:cxn>
                    <a:cxn ang="f39">
                      <a:pos x="f50" y="f51"/>
                    </a:cxn>
                    <a:cxn ang="f39">
                      <a:pos x="f52" y="f53"/>
                    </a:cxn>
                    <a:cxn ang="f39">
                      <a:pos x="f54" y="f55"/>
                    </a:cxn>
                    <a:cxn ang="f39">
                      <a:pos x="f50" y="f51"/>
                    </a:cxn>
                  </a:cxnLst>
                  <a:rect l="f46" t="f49" r="f47" b="f48"/>
                  <a:pathLst>
                    <a:path w="46" h="3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9" y="f10"/>
                        <a:pt x="f11" y="f7"/>
                        <a:pt x="f6" y="f10"/>
                      </a:cubicBezTo>
                      <a:lnTo>
                        <a:pt x="f12" y="f5"/>
                      </a:lnTo>
                      <a:cubicBezTo>
                        <a:pt x="f13" y="f5"/>
                        <a:pt x="f5" y="f10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14" name="Freeform 68">
                  <a:extLst>
                    <a:ext uri="{FF2B5EF4-FFF2-40B4-BE49-F238E27FC236}">
                      <a16:creationId xmlns:a16="http://schemas.microsoft.com/office/drawing/2014/main" id="{B7704101-5BD1-4D22-948E-35B31033E251}"/>
                    </a:ext>
                  </a:extLst>
                </p:cNvPr>
                <p:cNvSpPr/>
                <p:nvPr/>
              </p:nvSpPr>
              <p:spPr>
                <a:xfrm rot="10799991">
                  <a:off x="2939539" y="6157834"/>
                  <a:ext cx="30220" cy="527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3"/>
                    <a:gd name="f7" fmla="val 7"/>
                    <a:gd name="f8" fmla="val 3"/>
                    <a:gd name="f9" fmla="val 30"/>
                    <a:gd name="f10" fmla="val 6"/>
                    <a:gd name="f11" fmla="val 60"/>
                    <a:gd name="f12" fmla="val 5"/>
                    <a:gd name="f13" fmla="val 54"/>
                    <a:gd name="f14" fmla="val 31"/>
                    <a:gd name="f15" fmla="val 1"/>
                    <a:gd name="f16" fmla="+- 0 0 -90"/>
                    <a:gd name="f17" fmla="*/ f3 1 63"/>
                    <a:gd name="f18" fmla="*/ f4 1 7"/>
                    <a:gd name="f19" fmla="+- f7 0 f5"/>
                    <a:gd name="f20" fmla="+- f6 0 f5"/>
                    <a:gd name="f21" fmla="*/ f16 f0 1"/>
                    <a:gd name="f22" fmla="*/ f20 1 63"/>
                    <a:gd name="f23" fmla="*/ f19 1 7"/>
                    <a:gd name="f24" fmla="*/ 0 f20 1"/>
                    <a:gd name="f25" fmla="*/ 3 f19 1"/>
                    <a:gd name="f26" fmla="*/ 60 f20 1"/>
                    <a:gd name="f27" fmla="*/ 5 f19 1"/>
                    <a:gd name="f28" fmla="*/ 54 f20 1"/>
                    <a:gd name="f29" fmla="*/ f21 1 f2"/>
                    <a:gd name="f30" fmla="*/ f24 1 63"/>
                    <a:gd name="f31" fmla="*/ f25 1 7"/>
                    <a:gd name="f32" fmla="*/ f26 1 63"/>
                    <a:gd name="f33" fmla="*/ f27 1 7"/>
                    <a:gd name="f34" fmla="*/ f28 1 63"/>
                    <a:gd name="f35" fmla="*/ 0 1 f22"/>
                    <a:gd name="f36" fmla="*/ f6 1 f22"/>
                    <a:gd name="f37" fmla="*/ 0 1 f23"/>
                    <a:gd name="f38" fmla="*/ f7 1 f23"/>
                    <a:gd name="f39" fmla="+- f29 0 f1"/>
                    <a:gd name="f40" fmla="*/ f30 1 f22"/>
                    <a:gd name="f41" fmla="*/ f31 1 f23"/>
                    <a:gd name="f42" fmla="*/ f32 1 f22"/>
                    <a:gd name="f43" fmla="*/ f33 1 f23"/>
                    <a:gd name="f44" fmla="*/ f34 1 f22"/>
                    <a:gd name="f45" fmla="*/ f35 f17 1"/>
                    <a:gd name="f46" fmla="*/ f36 f17 1"/>
                    <a:gd name="f47" fmla="*/ f38 f18 1"/>
                    <a:gd name="f48" fmla="*/ f37 f18 1"/>
                    <a:gd name="f49" fmla="*/ f40 f17 1"/>
                    <a:gd name="f50" fmla="*/ f41 f18 1"/>
                    <a:gd name="f51" fmla="*/ f42 f17 1"/>
                    <a:gd name="f52" fmla="*/ f43 f18 1"/>
                    <a:gd name="f53" fmla="*/ f44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49" y="f50"/>
                    </a:cxn>
                    <a:cxn ang="f39">
                      <a:pos x="f49" y="f50"/>
                    </a:cxn>
                    <a:cxn ang="f39">
                      <a:pos x="f51" y="f52"/>
                    </a:cxn>
                    <a:cxn ang="f39">
                      <a:pos x="f53" y="f52"/>
                    </a:cxn>
                    <a:cxn ang="f39">
                      <a:pos x="f49" y="f50"/>
                    </a:cxn>
                  </a:cxnLst>
                  <a:rect l="f45" t="f48" r="f46" b="f47"/>
                  <a:pathLst>
                    <a:path w="63" h="7">
                      <a:moveTo>
                        <a:pt x="f5" y="f8"/>
                      </a:moveTo>
                      <a:lnTo>
                        <a:pt x="f5" y="f8"/>
                      </a:lnTo>
                      <a:cubicBezTo>
                        <a:pt x="f8" y="f7"/>
                        <a:pt x="f9" y="f10"/>
                        <a:pt x="f11" y="f12"/>
                      </a:cubicBezTo>
                      <a:lnTo>
                        <a:pt x="f13" y="f12"/>
                      </a:lnTo>
                      <a:cubicBezTo>
                        <a:pt x="f6" y="f5"/>
                        <a:pt x="f14" y="f15"/>
                        <a:pt x="f5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15" name="Freeform 69">
                  <a:extLst>
                    <a:ext uri="{FF2B5EF4-FFF2-40B4-BE49-F238E27FC236}">
                      <a16:creationId xmlns:a16="http://schemas.microsoft.com/office/drawing/2014/main" id="{E8F1BBAF-AC66-478E-9C48-7BFE0AF756E9}"/>
                    </a:ext>
                  </a:extLst>
                </p:cNvPr>
                <p:cNvSpPr/>
                <p:nvPr/>
              </p:nvSpPr>
              <p:spPr>
                <a:xfrm rot="10799991">
                  <a:off x="2923647" y="6159956"/>
                  <a:ext cx="14310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1"/>
                    <a:gd name="f7" fmla="val 2"/>
                    <a:gd name="f8" fmla="val 10"/>
                    <a:gd name="f9" fmla="val 19"/>
                    <a:gd name="f10" fmla="val 28"/>
                    <a:gd name="f11" fmla="val 17"/>
                    <a:gd name="f12" fmla="+- 0 0 -90"/>
                    <a:gd name="f13" fmla="*/ f3 1 31"/>
                    <a:gd name="f14" fmla="*/ f4 1 2"/>
                    <a:gd name="f15" fmla="+- f7 0 f5"/>
                    <a:gd name="f16" fmla="+- f6 0 f5"/>
                    <a:gd name="f17" fmla="*/ f12 f0 1"/>
                    <a:gd name="f18" fmla="*/ f15 1 2"/>
                    <a:gd name="f19" fmla="*/ f16 1 31"/>
                    <a:gd name="f20" fmla="*/ 0 f16 1"/>
                    <a:gd name="f21" fmla="*/ 2 f15 1"/>
                    <a:gd name="f22" fmla="*/ 28 f16 1"/>
                    <a:gd name="f23" fmla="*/ f17 1 f2"/>
                    <a:gd name="f24" fmla="*/ f20 1 31"/>
                    <a:gd name="f25" fmla="*/ f21 1 2"/>
                    <a:gd name="f26" fmla="*/ f22 1 31"/>
                    <a:gd name="f27" fmla="*/ 0 1 f19"/>
                    <a:gd name="f28" fmla="*/ f6 1 f19"/>
                    <a:gd name="f29" fmla="*/ 0 1 f18"/>
                    <a:gd name="f30" fmla="*/ f7 1 f18"/>
                    <a:gd name="f31" fmla="+- f23 0 f1"/>
                    <a:gd name="f32" fmla="*/ f24 1 f19"/>
                    <a:gd name="f33" fmla="*/ f25 1 f18"/>
                    <a:gd name="f34" fmla="*/ f26 1 f19"/>
                    <a:gd name="f35" fmla="*/ f27 f13 1"/>
                    <a:gd name="f36" fmla="*/ f28 f13 1"/>
                    <a:gd name="f37" fmla="*/ f30 f14 1"/>
                    <a:gd name="f38" fmla="*/ f29 f14 1"/>
                    <a:gd name="f39" fmla="*/ f32 f13 1"/>
                    <a:gd name="f40" fmla="*/ f33 f14 1"/>
                    <a:gd name="f41" fmla="*/ f34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9" y="f40"/>
                    </a:cxn>
                    <a:cxn ang="f31">
                      <a:pos x="f39" y="f40"/>
                    </a:cxn>
                    <a:cxn ang="f31">
                      <a:pos x="f41" y="f40"/>
                    </a:cxn>
                    <a:cxn ang="f31">
                      <a:pos x="f39" y="f40"/>
                    </a:cxn>
                  </a:cxnLst>
                  <a:rect l="f35" t="f38" r="f36" b="f37"/>
                  <a:pathLst>
                    <a:path w="31" h="2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7"/>
                        <a:pt x="f9" y="f7"/>
                        <a:pt x="f10" y="f7"/>
                      </a:cubicBezTo>
                      <a:cubicBezTo>
                        <a:pt x="f6" y="f5"/>
                        <a:pt x="f11" y="f7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16" name="Freeform 70">
                  <a:extLst>
                    <a:ext uri="{FF2B5EF4-FFF2-40B4-BE49-F238E27FC236}">
                      <a16:creationId xmlns:a16="http://schemas.microsoft.com/office/drawing/2014/main" id="{FEE32177-19CB-4508-8288-F24703F9857A}"/>
                    </a:ext>
                  </a:extLst>
                </p:cNvPr>
                <p:cNvSpPr/>
                <p:nvPr/>
              </p:nvSpPr>
              <p:spPr>
                <a:xfrm rot="10799991">
                  <a:off x="3100162" y="6167345"/>
                  <a:ext cx="51691" cy="843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9"/>
                    <a:gd name="f7" fmla="val 12"/>
                    <a:gd name="f8" fmla="val 77"/>
                    <a:gd name="f9" fmla="val 9"/>
                    <a:gd name="f10" fmla="val 91"/>
                    <a:gd name="f11" fmla="val 10"/>
                    <a:gd name="f12" fmla="val 86"/>
                    <a:gd name="f13" fmla="val 4"/>
                    <a:gd name="f14" fmla="val 94"/>
                    <a:gd name="f15" fmla="val 6"/>
                    <a:gd name="f16" fmla="+- 0 0 -90"/>
                    <a:gd name="f17" fmla="*/ f3 1 109"/>
                    <a:gd name="f18" fmla="*/ f4 1 12"/>
                    <a:gd name="f19" fmla="+- f7 0 f5"/>
                    <a:gd name="f20" fmla="+- f6 0 f5"/>
                    <a:gd name="f21" fmla="*/ f16 f0 1"/>
                    <a:gd name="f22" fmla="*/ f20 1 109"/>
                    <a:gd name="f23" fmla="*/ f19 1 12"/>
                    <a:gd name="f24" fmla="*/ 77 f20 1"/>
                    <a:gd name="f25" fmla="*/ 9 f19 1"/>
                    <a:gd name="f26" fmla="*/ 94 f20 1"/>
                    <a:gd name="f27" fmla="*/ 6 f19 1"/>
                    <a:gd name="f28" fmla="*/ f21 1 f2"/>
                    <a:gd name="f29" fmla="*/ f24 1 109"/>
                    <a:gd name="f30" fmla="*/ f25 1 12"/>
                    <a:gd name="f31" fmla="*/ f26 1 109"/>
                    <a:gd name="f32" fmla="*/ f27 1 12"/>
                    <a:gd name="f33" fmla="*/ 0 1 f22"/>
                    <a:gd name="f34" fmla="*/ f6 1 f22"/>
                    <a:gd name="f35" fmla="*/ 0 1 f23"/>
                    <a:gd name="f36" fmla="*/ f7 1 f23"/>
                    <a:gd name="f37" fmla="+- f28 0 f1"/>
                    <a:gd name="f38" fmla="*/ f29 1 f22"/>
                    <a:gd name="f39" fmla="*/ f30 1 f23"/>
                    <a:gd name="f40" fmla="*/ f31 1 f22"/>
                    <a:gd name="f41" fmla="*/ f32 1 f23"/>
                    <a:gd name="f42" fmla="*/ f33 f17 1"/>
                    <a:gd name="f43" fmla="*/ f34 f17 1"/>
                    <a:gd name="f44" fmla="*/ f36 f18 1"/>
                    <a:gd name="f45" fmla="*/ f35 f18 1"/>
                    <a:gd name="f46" fmla="*/ f38 f17 1"/>
                    <a:gd name="f47" fmla="*/ f39 f18 1"/>
                    <a:gd name="f48" fmla="*/ f40 f17 1"/>
                    <a:gd name="f49" fmla="*/ f41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6" y="f47"/>
                    </a:cxn>
                    <a:cxn ang="f37">
                      <a:pos x="f46" y="f47"/>
                    </a:cxn>
                    <a:cxn ang="f37">
                      <a:pos x="f48" y="f49"/>
                    </a:cxn>
                    <a:cxn ang="f37">
                      <a:pos x="f46" y="f47"/>
                    </a:cxn>
                  </a:cxnLst>
                  <a:rect l="f42" t="f45" r="f43" b="f44"/>
                  <a:pathLst>
                    <a:path w="109" h="12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11"/>
                        <a:pt x="f12" y="f13"/>
                        <a:pt x="f14" y="f15"/>
                      </a:cubicBezTo>
                      <a:cubicBezTo>
                        <a:pt x="f6" y="f5"/>
                        <a:pt x="f5" y="f7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17" name="Freeform 71">
                  <a:extLst>
                    <a:ext uri="{FF2B5EF4-FFF2-40B4-BE49-F238E27FC236}">
                      <a16:creationId xmlns:a16="http://schemas.microsoft.com/office/drawing/2014/main" id="{B833AE4D-3B27-49DB-B2E8-332A45CE30B9}"/>
                    </a:ext>
                  </a:extLst>
                </p:cNvPr>
                <p:cNvSpPr/>
                <p:nvPr/>
              </p:nvSpPr>
              <p:spPr>
                <a:xfrm rot="10799991">
                  <a:off x="2957846" y="6150464"/>
                  <a:ext cx="13514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7"/>
                    <a:gd name="f7" fmla="val 5"/>
                    <a:gd name="f8" fmla="val 16"/>
                    <a:gd name="f9" fmla="val 4"/>
                    <a:gd name="f10" fmla="+- 0 0 -90"/>
                    <a:gd name="f11" fmla="*/ f3 1 27"/>
                    <a:gd name="f12" fmla="*/ f4 1 5"/>
                    <a:gd name="f13" fmla="+- f7 0 f5"/>
                    <a:gd name="f14" fmla="+- f6 0 f5"/>
                    <a:gd name="f15" fmla="*/ f10 f0 1"/>
                    <a:gd name="f16" fmla="*/ f13 1 5"/>
                    <a:gd name="f17" fmla="*/ f14 1 27"/>
                    <a:gd name="f18" fmla="*/ 27 f14 1"/>
                    <a:gd name="f19" fmla="*/ 5 f13 1"/>
                    <a:gd name="f20" fmla="*/ 16 f14 1"/>
                    <a:gd name="f21" fmla="*/ 0 f13 1"/>
                    <a:gd name="f22" fmla="*/ 0 f14 1"/>
                    <a:gd name="f23" fmla="*/ 4 f13 1"/>
                    <a:gd name="f24" fmla="*/ f15 1 f2"/>
                    <a:gd name="f25" fmla="*/ f18 1 27"/>
                    <a:gd name="f26" fmla="*/ f19 1 5"/>
                    <a:gd name="f27" fmla="*/ f20 1 27"/>
                    <a:gd name="f28" fmla="*/ f21 1 5"/>
                    <a:gd name="f29" fmla="*/ f22 1 27"/>
                    <a:gd name="f30" fmla="*/ f23 1 5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27" h="5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9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18" name="Freeform 72">
                  <a:extLst>
                    <a:ext uri="{FF2B5EF4-FFF2-40B4-BE49-F238E27FC236}">
                      <a16:creationId xmlns:a16="http://schemas.microsoft.com/office/drawing/2014/main" id="{5C5FF5C1-3D2E-4979-906E-85653E8FB3DD}"/>
                    </a:ext>
                  </a:extLst>
                </p:cNvPr>
                <p:cNvSpPr/>
                <p:nvPr/>
              </p:nvSpPr>
              <p:spPr>
                <a:xfrm rot="10799991">
                  <a:off x="3041339" y="6153619"/>
                  <a:ext cx="29425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1"/>
                    <a:gd name="f7" fmla="val 3"/>
                    <a:gd name="f8" fmla="val 1"/>
                    <a:gd name="f9" fmla="val 2"/>
                    <a:gd name="f10" fmla="val 49"/>
                    <a:gd name="f11" fmla="val 48"/>
                    <a:gd name="f12" fmla="val 54"/>
                    <a:gd name="f13" fmla="val 32"/>
                    <a:gd name="f14" fmla="+- 0 0 -90"/>
                    <a:gd name="f15" fmla="*/ f3 1 61"/>
                    <a:gd name="f16" fmla="*/ f4 1 3"/>
                    <a:gd name="f17" fmla="+- f7 0 f5"/>
                    <a:gd name="f18" fmla="+- f6 0 f5"/>
                    <a:gd name="f19" fmla="*/ f14 f0 1"/>
                    <a:gd name="f20" fmla="*/ f17 1 3"/>
                    <a:gd name="f21" fmla="*/ f18 1 61"/>
                    <a:gd name="f22" fmla="*/ 1 f18 1"/>
                    <a:gd name="f23" fmla="*/ 2 f17 1"/>
                    <a:gd name="f24" fmla="*/ 49 f18 1"/>
                    <a:gd name="f25" fmla="*/ 3 f17 1"/>
                    <a:gd name="f26" fmla="*/ 61 f18 1"/>
                    <a:gd name="f27" fmla="*/ f19 1 f2"/>
                    <a:gd name="f28" fmla="*/ f22 1 61"/>
                    <a:gd name="f29" fmla="*/ f23 1 3"/>
                    <a:gd name="f30" fmla="*/ f24 1 61"/>
                    <a:gd name="f31" fmla="*/ f25 1 3"/>
                    <a:gd name="f32" fmla="*/ f26 1 61"/>
                    <a:gd name="f33" fmla="*/ 0 1 f21"/>
                    <a:gd name="f34" fmla="*/ f6 1 f21"/>
                    <a:gd name="f35" fmla="*/ 0 1 f20"/>
                    <a:gd name="f36" fmla="*/ f7 1 f20"/>
                    <a:gd name="f37" fmla="+- f27 0 f1"/>
                    <a:gd name="f38" fmla="*/ f28 1 f21"/>
                    <a:gd name="f39" fmla="*/ f29 1 f20"/>
                    <a:gd name="f40" fmla="*/ f30 1 f21"/>
                    <a:gd name="f41" fmla="*/ f31 1 f20"/>
                    <a:gd name="f42" fmla="*/ f32 1 f21"/>
                    <a:gd name="f43" fmla="*/ f33 f15 1"/>
                    <a:gd name="f44" fmla="*/ f34 f15 1"/>
                    <a:gd name="f45" fmla="*/ f36 f16 1"/>
                    <a:gd name="f46" fmla="*/ f35 f16 1"/>
                    <a:gd name="f47" fmla="*/ f38 f15 1"/>
                    <a:gd name="f48" fmla="*/ f39 f16 1"/>
                    <a:gd name="f49" fmla="*/ f40 f15 1"/>
                    <a:gd name="f50" fmla="*/ f41 f16 1"/>
                    <a:gd name="f51" fmla="*/ f42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7" y="f48"/>
                    </a:cxn>
                    <a:cxn ang="f37">
                      <a:pos x="f47" y="f48"/>
                    </a:cxn>
                    <a:cxn ang="f37">
                      <a:pos x="f49" y="f50"/>
                    </a:cxn>
                    <a:cxn ang="f37">
                      <a:pos x="f51" y="f48"/>
                    </a:cxn>
                    <a:cxn ang="f37">
                      <a:pos x="f47" y="f48"/>
                    </a:cxn>
                  </a:cxnLst>
                  <a:rect l="f43" t="f46" r="f44" b="f45"/>
                  <a:pathLst>
                    <a:path w="61" h="3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10" y="f7"/>
                      </a:lnTo>
                      <a:cubicBezTo>
                        <a:pt x="f11" y="f9"/>
                        <a:pt x="f12" y="f9"/>
                        <a:pt x="f6" y="f9"/>
                      </a:cubicBezTo>
                      <a:cubicBezTo>
                        <a:pt x="f13" y="f8"/>
                        <a:pt x="f5" y="f5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19" name="Freeform 73">
                  <a:extLst>
                    <a:ext uri="{FF2B5EF4-FFF2-40B4-BE49-F238E27FC236}">
                      <a16:creationId xmlns:a16="http://schemas.microsoft.com/office/drawing/2014/main" id="{1C57353E-91D8-4F08-845F-113F86580FFA}"/>
                    </a:ext>
                  </a:extLst>
                </p:cNvPr>
                <p:cNvSpPr/>
                <p:nvPr/>
              </p:nvSpPr>
              <p:spPr>
                <a:xfrm rot="10799991">
                  <a:off x="3023052" y="6153628"/>
                  <a:ext cx="18288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8"/>
                    <a:gd name="f7" fmla="val 1"/>
                    <a:gd name="f8" fmla="val 15"/>
                    <a:gd name="f9" fmla="val 30"/>
                    <a:gd name="f10" fmla="val 12"/>
                    <a:gd name="f11" fmla="+- 0 0 -90"/>
                    <a:gd name="f12" fmla="*/ f3 1 38"/>
                    <a:gd name="f13" fmla="*/ f4 1 1"/>
                    <a:gd name="f14" fmla="+- f7 0 f5"/>
                    <a:gd name="f15" fmla="+- f6 0 f5"/>
                    <a:gd name="f16" fmla="*/ f11 f0 1"/>
                    <a:gd name="f17" fmla="*/ f15 1 38"/>
                    <a:gd name="f18" fmla="*/ 0 f15 1"/>
                    <a:gd name="f19" fmla="*/ 1 f14 1"/>
                    <a:gd name="f20" fmla="*/ 38 f15 1"/>
                    <a:gd name="f21" fmla="*/ 0 f14 1"/>
                    <a:gd name="f22" fmla="*/ 0 1 f14"/>
                    <a:gd name="f23" fmla="*/ f7 1 f14"/>
                    <a:gd name="f24" fmla="*/ f16 1 f2"/>
                    <a:gd name="f25" fmla="*/ f18 1 38"/>
                    <a:gd name="f26" fmla="*/ f20 1 38"/>
                    <a:gd name="f27" fmla="*/ f19 1 f14"/>
                    <a:gd name="f28" fmla="*/ f21 1 f14"/>
                    <a:gd name="f29" fmla="*/ 0 1 f17"/>
                    <a:gd name="f30" fmla="*/ f6 1 f17"/>
                    <a:gd name="f31" fmla="*/ f23 f13 1"/>
                    <a:gd name="f32" fmla="*/ f22 f13 1"/>
                    <a:gd name="f33" fmla="+- f24 0 f1"/>
                    <a:gd name="f34" fmla="*/ f25 1 f17"/>
                    <a:gd name="f35" fmla="*/ f26 1 f17"/>
                    <a:gd name="f36" fmla="*/ f29 f12 1"/>
                    <a:gd name="f37" fmla="*/ f30 f12 1"/>
                    <a:gd name="f38" fmla="*/ f27 f13 1"/>
                    <a:gd name="f39" fmla="*/ f28 f13 1"/>
                    <a:gd name="f40" fmla="*/ f34 f12 1"/>
                    <a:gd name="f41" fmla="*/ f35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0" y="f38"/>
                    </a:cxn>
                    <a:cxn ang="f33">
                      <a:pos x="f40" y="f38"/>
                    </a:cxn>
                    <a:cxn ang="f33">
                      <a:pos x="f41" y="f39"/>
                    </a:cxn>
                    <a:cxn ang="f33">
                      <a:pos x="f40" y="f38"/>
                    </a:cxn>
                  </a:cxnLst>
                  <a:rect l="f36" t="f32" r="f37" b="f31"/>
                  <a:pathLst>
                    <a:path w="38" h="1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7"/>
                        <a:pt x="f9" y="f7"/>
                        <a:pt x="f6" y="f5"/>
                      </a:cubicBezTo>
                      <a:cubicBezTo>
                        <a:pt x="f9" y="f5"/>
                        <a:pt x="f10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20" name="Freeform 74">
                  <a:extLst>
                    <a:ext uri="{FF2B5EF4-FFF2-40B4-BE49-F238E27FC236}">
                      <a16:creationId xmlns:a16="http://schemas.microsoft.com/office/drawing/2014/main" id="{6A29CB3D-A66E-4877-8271-B59A374B36CF}"/>
                    </a:ext>
                  </a:extLst>
                </p:cNvPr>
                <p:cNvSpPr/>
                <p:nvPr/>
              </p:nvSpPr>
              <p:spPr>
                <a:xfrm rot="10799991">
                  <a:off x="2988853" y="6150464"/>
                  <a:ext cx="23061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7"/>
                    <a:gd name="f7" fmla="val 1"/>
                    <a:gd name="f8" fmla="val 33"/>
                    <a:gd name="f9" fmla="+- 0 0 -90"/>
                    <a:gd name="f10" fmla="*/ f3 1 47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47"/>
                    <a:gd name="f16" fmla="*/ 47 f13 1"/>
                    <a:gd name="f17" fmla="*/ 1 f12 1"/>
                    <a:gd name="f18" fmla="*/ 33 f13 1"/>
                    <a:gd name="f19" fmla="*/ 0 f12 1"/>
                    <a:gd name="f20" fmla="*/ 0 f13 1"/>
                    <a:gd name="f21" fmla="*/ 0 1 f12"/>
                    <a:gd name="f22" fmla="*/ f7 1 f12"/>
                    <a:gd name="f23" fmla="*/ f14 1 f2"/>
                    <a:gd name="f24" fmla="*/ f16 1 47"/>
                    <a:gd name="f25" fmla="*/ f18 1 47"/>
                    <a:gd name="f26" fmla="*/ f20 1 47"/>
                    <a:gd name="f27" fmla="*/ f17 1 f12"/>
                    <a:gd name="f28" fmla="*/ f19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40"/>
                    </a:cxn>
                    <a:cxn ang="f33">
                      <a:pos x="f43" y="f40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47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5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21" name="Freeform 75">
                  <a:extLst>
                    <a:ext uri="{FF2B5EF4-FFF2-40B4-BE49-F238E27FC236}">
                      <a16:creationId xmlns:a16="http://schemas.microsoft.com/office/drawing/2014/main" id="{6F87474C-5099-48E3-AAFC-BBCA6CDDC855}"/>
                    </a:ext>
                  </a:extLst>
                </p:cNvPr>
                <p:cNvSpPr/>
                <p:nvPr/>
              </p:nvSpPr>
              <p:spPr>
                <a:xfrm rot="10799991">
                  <a:off x="3308518" y="6152576"/>
                  <a:ext cx="31016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5"/>
                    <a:gd name="f7" fmla="val 4"/>
                    <a:gd name="f8" fmla="val 57"/>
                    <a:gd name="f9" fmla="val 5"/>
                    <a:gd name="f10" fmla="val 1"/>
                    <a:gd name="f11" fmla="val 3"/>
                    <a:gd name="f12" fmla="val 14"/>
                    <a:gd name="f13" fmla="val 33"/>
                    <a:gd name="f14" fmla="val 45"/>
                    <a:gd name="f15" fmla="val 2"/>
                    <a:gd name="f16" fmla="+- 0 0 -90"/>
                    <a:gd name="f17" fmla="*/ f3 1 65"/>
                    <a:gd name="f18" fmla="*/ f4 1 4"/>
                    <a:gd name="f19" fmla="+- f7 0 f5"/>
                    <a:gd name="f20" fmla="+- f6 0 f5"/>
                    <a:gd name="f21" fmla="*/ f16 f0 1"/>
                    <a:gd name="f22" fmla="*/ f19 1 4"/>
                    <a:gd name="f23" fmla="*/ f20 1 65"/>
                    <a:gd name="f24" fmla="*/ 57 f20 1"/>
                    <a:gd name="f25" fmla="*/ 0 f19 1"/>
                    <a:gd name="f26" fmla="*/ 5 f20 1"/>
                    <a:gd name="f27" fmla="*/ 1 f19 1"/>
                    <a:gd name="f28" fmla="*/ 33 f20 1"/>
                    <a:gd name="f29" fmla="*/ 4 f19 1"/>
                    <a:gd name="f30" fmla="*/ f21 1 f2"/>
                    <a:gd name="f31" fmla="*/ f24 1 65"/>
                    <a:gd name="f32" fmla="*/ f25 1 4"/>
                    <a:gd name="f33" fmla="*/ f26 1 65"/>
                    <a:gd name="f34" fmla="*/ f27 1 4"/>
                    <a:gd name="f35" fmla="*/ f28 1 65"/>
                    <a:gd name="f36" fmla="*/ f29 1 4"/>
                    <a:gd name="f37" fmla="*/ 0 1 f23"/>
                    <a:gd name="f38" fmla="*/ f6 1 f23"/>
                    <a:gd name="f39" fmla="*/ 0 1 f22"/>
                    <a:gd name="f40" fmla="*/ f7 1 f22"/>
                    <a:gd name="f41" fmla="+- f30 0 f1"/>
                    <a:gd name="f42" fmla="*/ f31 1 f23"/>
                    <a:gd name="f43" fmla="*/ f32 1 f22"/>
                    <a:gd name="f44" fmla="*/ f33 1 f23"/>
                    <a:gd name="f45" fmla="*/ f34 1 f22"/>
                    <a:gd name="f46" fmla="*/ f35 1 f23"/>
                    <a:gd name="f47" fmla="*/ f36 1 f22"/>
                    <a:gd name="f48" fmla="*/ f37 f17 1"/>
                    <a:gd name="f49" fmla="*/ f38 f17 1"/>
                    <a:gd name="f50" fmla="*/ f40 f18 1"/>
                    <a:gd name="f51" fmla="*/ f39 f18 1"/>
                    <a:gd name="f52" fmla="*/ f42 f17 1"/>
                    <a:gd name="f53" fmla="*/ f43 f18 1"/>
                    <a:gd name="f54" fmla="*/ f44 f17 1"/>
                    <a:gd name="f55" fmla="*/ f45 f18 1"/>
                    <a:gd name="f56" fmla="*/ f46 f17 1"/>
                    <a:gd name="f57" fmla="*/ f47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1">
                      <a:pos x="f52" y="f53"/>
                    </a:cxn>
                    <a:cxn ang="f41">
                      <a:pos x="f52" y="f53"/>
                    </a:cxn>
                    <a:cxn ang="f41">
                      <a:pos x="f54" y="f55"/>
                    </a:cxn>
                    <a:cxn ang="f41">
                      <a:pos x="f56" y="f57"/>
                    </a:cxn>
                    <a:cxn ang="f41">
                      <a:pos x="f52" y="f53"/>
                    </a:cxn>
                  </a:cxnLst>
                  <a:rect l="f48" t="f51" r="f49" b="f50"/>
                  <a:pathLst>
                    <a:path w="65" h="4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9" y="f10"/>
                      </a:lnTo>
                      <a:cubicBezTo>
                        <a:pt x="f5" y="f11"/>
                        <a:pt x="f12" y="f7"/>
                        <a:pt x="f13" y="f7"/>
                      </a:cubicBezTo>
                      <a:cubicBezTo>
                        <a:pt x="f14" y="f15"/>
                        <a:pt x="f6" y="f15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22" name="Freeform 76">
                  <a:extLst>
                    <a:ext uri="{FF2B5EF4-FFF2-40B4-BE49-F238E27FC236}">
                      <a16:creationId xmlns:a16="http://schemas.microsoft.com/office/drawing/2014/main" id="{F6E9AEDA-CB66-47F6-994A-599681C000ED}"/>
                    </a:ext>
                  </a:extLst>
                </p:cNvPr>
                <p:cNvSpPr/>
                <p:nvPr/>
              </p:nvSpPr>
              <p:spPr>
                <a:xfrm rot="10799991">
                  <a:off x="3237753" y="6143066"/>
                  <a:ext cx="11923" cy="527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5"/>
                    <a:gd name="f7" fmla="val 7"/>
                    <a:gd name="f8" fmla="val 4"/>
                    <a:gd name="f9" fmla="val 11"/>
                    <a:gd name="f10" fmla="val 3"/>
                    <a:gd name="f11" fmla="val 10"/>
                    <a:gd name="f12" fmla="val 2"/>
                    <a:gd name="f13" fmla="+- 0 0 -90"/>
                    <a:gd name="f14" fmla="*/ f3 1 25"/>
                    <a:gd name="f15" fmla="*/ f4 1 7"/>
                    <a:gd name="f16" fmla="+- f7 0 f5"/>
                    <a:gd name="f17" fmla="+- f6 0 f5"/>
                    <a:gd name="f18" fmla="*/ f13 f0 1"/>
                    <a:gd name="f19" fmla="*/ f17 1 25"/>
                    <a:gd name="f20" fmla="*/ f16 1 7"/>
                    <a:gd name="f21" fmla="*/ 25 f17 1"/>
                    <a:gd name="f22" fmla="*/ 4 f16 1"/>
                    <a:gd name="f23" fmla="*/ 2 f17 1"/>
                    <a:gd name="f24" fmla="*/ 0 f16 1"/>
                    <a:gd name="f25" fmla="*/ 0 f17 1"/>
                    <a:gd name="f26" fmla="*/ 7 f16 1"/>
                    <a:gd name="f27" fmla="*/ f18 1 f2"/>
                    <a:gd name="f28" fmla="*/ f21 1 25"/>
                    <a:gd name="f29" fmla="*/ f22 1 7"/>
                    <a:gd name="f30" fmla="*/ f23 1 25"/>
                    <a:gd name="f31" fmla="*/ f24 1 7"/>
                    <a:gd name="f32" fmla="*/ f25 1 25"/>
                    <a:gd name="f33" fmla="*/ f26 1 7"/>
                    <a:gd name="f34" fmla="*/ 0 1 f19"/>
                    <a:gd name="f35" fmla="*/ f6 1 f19"/>
                    <a:gd name="f36" fmla="*/ 0 1 f20"/>
                    <a:gd name="f37" fmla="*/ f7 1 f20"/>
                    <a:gd name="f38" fmla="+- f27 0 f1"/>
                    <a:gd name="f39" fmla="*/ f28 1 f19"/>
                    <a:gd name="f40" fmla="*/ f29 1 f20"/>
                    <a:gd name="f41" fmla="*/ f30 1 f19"/>
                    <a:gd name="f42" fmla="*/ f31 1 f20"/>
                    <a:gd name="f43" fmla="*/ f32 1 f19"/>
                    <a:gd name="f44" fmla="*/ f33 1 f20"/>
                    <a:gd name="f45" fmla="*/ f34 f14 1"/>
                    <a:gd name="f46" fmla="*/ f35 f14 1"/>
                    <a:gd name="f47" fmla="*/ f37 f15 1"/>
                    <a:gd name="f48" fmla="*/ f36 f15 1"/>
                    <a:gd name="f49" fmla="*/ f39 f14 1"/>
                    <a:gd name="f50" fmla="*/ f40 f15 1"/>
                    <a:gd name="f51" fmla="*/ f41 f14 1"/>
                    <a:gd name="f52" fmla="*/ f42 f15 1"/>
                    <a:gd name="f53" fmla="*/ f43 f14 1"/>
                    <a:gd name="f54" fmla="*/ f44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9" y="f50"/>
                    </a:cxn>
                    <a:cxn ang="f38">
                      <a:pos x="f49" y="f50"/>
                    </a:cxn>
                    <a:cxn ang="f38">
                      <a:pos x="f51" y="f52"/>
                    </a:cxn>
                    <a:cxn ang="f38">
                      <a:pos x="f53" y="f54"/>
                    </a:cxn>
                    <a:cxn ang="f38">
                      <a:pos x="f49" y="f50"/>
                    </a:cxn>
                  </a:cxnLst>
                  <a:rect l="f45" t="f48" r="f46" b="f47"/>
                  <a:pathLst>
                    <a:path w="25" h="7">
                      <a:moveTo>
                        <a:pt x="f6" y="f8"/>
                      </a:moveTo>
                      <a:lnTo>
                        <a:pt x="f6" y="f8"/>
                      </a:lnTo>
                      <a:cubicBezTo>
                        <a:pt x="f9" y="f10"/>
                        <a:pt x="f11" y="f12"/>
                        <a:pt x="f12" y="f5"/>
                      </a:cubicBezTo>
                      <a:lnTo>
                        <a:pt x="f5" y="f7"/>
                      </a:lnTo>
                      <a:lnTo>
                        <a:pt x="f6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23" name="Freeform 77">
                  <a:extLst>
                    <a:ext uri="{FF2B5EF4-FFF2-40B4-BE49-F238E27FC236}">
                      <a16:creationId xmlns:a16="http://schemas.microsoft.com/office/drawing/2014/main" id="{9644AD9D-2909-4BC2-ABB9-A693AFAE8E29}"/>
                    </a:ext>
                  </a:extLst>
                </p:cNvPr>
                <p:cNvSpPr/>
                <p:nvPr/>
              </p:nvSpPr>
              <p:spPr>
                <a:xfrm rot="10799991">
                  <a:off x="3287048" y="6140954"/>
                  <a:ext cx="58841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23"/>
                    <a:gd name="f7" fmla="val 4"/>
                    <a:gd name="f8" fmla="val 75"/>
                    <a:gd name="f9" fmla="val 70"/>
                    <a:gd name="f10" fmla="val 1"/>
                    <a:gd name="f11" fmla="val 66"/>
                    <a:gd name="f12" fmla="val 71"/>
                    <a:gd name="f13" fmla="val 2"/>
                    <a:gd name="f14" fmla="+- 0 0 -90"/>
                    <a:gd name="f15" fmla="*/ f3 1 123"/>
                    <a:gd name="f16" fmla="*/ f4 1 4"/>
                    <a:gd name="f17" fmla="+- f7 0 f5"/>
                    <a:gd name="f18" fmla="+- f6 0 f5"/>
                    <a:gd name="f19" fmla="*/ f14 f0 1"/>
                    <a:gd name="f20" fmla="*/ f17 1 4"/>
                    <a:gd name="f21" fmla="*/ f18 1 123"/>
                    <a:gd name="f22" fmla="*/ 75 f18 1"/>
                    <a:gd name="f23" fmla="*/ 0 f17 1"/>
                    <a:gd name="f24" fmla="*/ 66 f18 1"/>
                    <a:gd name="f25" fmla="*/ 4 f17 1"/>
                    <a:gd name="f26" fmla="*/ f19 1 f2"/>
                    <a:gd name="f27" fmla="*/ f22 1 123"/>
                    <a:gd name="f28" fmla="*/ f23 1 4"/>
                    <a:gd name="f29" fmla="*/ f24 1 123"/>
                    <a:gd name="f30" fmla="*/ f25 1 4"/>
                    <a:gd name="f31" fmla="*/ 0 1 f21"/>
                    <a:gd name="f32" fmla="*/ f6 1 f21"/>
                    <a:gd name="f33" fmla="*/ 0 1 f20"/>
                    <a:gd name="f34" fmla="*/ f7 1 f20"/>
                    <a:gd name="f35" fmla="+- f26 0 f1"/>
                    <a:gd name="f36" fmla="*/ f27 1 f21"/>
                    <a:gd name="f37" fmla="*/ f28 1 f20"/>
                    <a:gd name="f38" fmla="*/ f29 1 f21"/>
                    <a:gd name="f39" fmla="*/ f30 1 f20"/>
                    <a:gd name="f40" fmla="*/ f31 f15 1"/>
                    <a:gd name="f41" fmla="*/ f32 f15 1"/>
                    <a:gd name="f42" fmla="*/ f34 f16 1"/>
                    <a:gd name="f43" fmla="*/ f33 f16 1"/>
                    <a:gd name="f44" fmla="*/ f36 f15 1"/>
                    <a:gd name="f45" fmla="*/ f37 f16 1"/>
                    <a:gd name="f46" fmla="*/ f38 f15 1"/>
                    <a:gd name="f47" fmla="*/ f39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4" y="f45"/>
                    </a:cxn>
                    <a:cxn ang="f35">
                      <a:pos x="f44" y="f45"/>
                    </a:cxn>
                    <a:cxn ang="f35">
                      <a:pos x="f46" y="f47"/>
                    </a:cxn>
                    <a:cxn ang="f35">
                      <a:pos x="f44" y="f45"/>
                    </a:cxn>
                  </a:cxnLst>
                  <a:rect l="f40" t="f43" r="f41" b="f42"/>
                  <a:pathLst>
                    <a:path w="123" h="4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5" y="f7"/>
                        <a:pt x="f11" y="f7"/>
                      </a:cubicBezTo>
                      <a:cubicBezTo>
                        <a:pt x="f12" y="f13"/>
                        <a:pt x="f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24" name="Freeform 78">
                  <a:extLst>
                    <a:ext uri="{FF2B5EF4-FFF2-40B4-BE49-F238E27FC236}">
                      <a16:creationId xmlns:a16="http://schemas.microsoft.com/office/drawing/2014/main" id="{5179C73F-8046-458C-BFF2-71907889F385}"/>
                    </a:ext>
                  </a:extLst>
                </p:cNvPr>
                <p:cNvSpPr/>
                <p:nvPr/>
              </p:nvSpPr>
              <p:spPr>
                <a:xfrm rot="10799991">
                  <a:off x="3675887" y="6150464"/>
                  <a:ext cx="5568" cy="738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3"/>
                    <a:gd name="f7" fmla="val 10"/>
                    <a:gd name="f8" fmla="val 12"/>
                    <a:gd name="f9" fmla="+- 0 0 -90"/>
                    <a:gd name="f10" fmla="*/ f3 1 13"/>
                    <a:gd name="f11" fmla="*/ f4 1 10"/>
                    <a:gd name="f12" fmla="+- f7 0 f5"/>
                    <a:gd name="f13" fmla="+- f6 0 f5"/>
                    <a:gd name="f14" fmla="*/ f9 f0 1"/>
                    <a:gd name="f15" fmla="*/ f12 1 10"/>
                    <a:gd name="f16" fmla="*/ f13 1 13"/>
                    <a:gd name="f17" fmla="*/ 0 f13 1"/>
                    <a:gd name="f18" fmla="*/ 10 f12 1"/>
                    <a:gd name="f19" fmla="*/ 13 f13 1"/>
                    <a:gd name="f20" fmla="*/ 12 f13 1"/>
                    <a:gd name="f21" fmla="*/ 0 f12 1"/>
                    <a:gd name="f22" fmla="*/ f14 1 f2"/>
                    <a:gd name="f23" fmla="*/ f17 1 13"/>
                    <a:gd name="f24" fmla="*/ f18 1 10"/>
                    <a:gd name="f25" fmla="*/ f19 1 13"/>
                    <a:gd name="f26" fmla="*/ f20 1 13"/>
                    <a:gd name="f27" fmla="*/ f21 1 10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6"/>
                    <a:gd name="f37" fmla="*/ f27 1 f15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0 1"/>
                    <a:gd name="f46" fmla="*/ f37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3"/>
                    </a:cxn>
                    <a:cxn ang="f32">
                      <a:pos x="f45" y="f46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13" h="10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25" name="Freeform 79">
                  <a:extLst>
                    <a:ext uri="{FF2B5EF4-FFF2-40B4-BE49-F238E27FC236}">
                      <a16:creationId xmlns:a16="http://schemas.microsoft.com/office/drawing/2014/main" id="{4B0A7236-B6F0-43CD-A5D5-887179C7831D}"/>
                    </a:ext>
                  </a:extLst>
                </p:cNvPr>
                <p:cNvSpPr/>
                <p:nvPr/>
              </p:nvSpPr>
              <p:spPr>
                <a:xfrm rot="10799991">
                  <a:off x="3968514" y="6131472"/>
                  <a:ext cx="48508" cy="738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1"/>
                    <a:gd name="f7" fmla="val 10"/>
                    <a:gd name="f8" fmla="val 16"/>
                    <a:gd name="f9" fmla="val 8"/>
                    <a:gd name="f10" fmla="val 78"/>
                    <a:gd name="f11" fmla="val 31"/>
                    <a:gd name="f12" fmla="val 1"/>
                    <a:gd name="f13" fmla="val 86"/>
                    <a:gd name="f14" fmla="val 4"/>
                    <a:gd name="f15" fmla="val 2"/>
                    <a:gd name="f16" fmla="val 41"/>
                    <a:gd name="f17" fmla="val 56"/>
                    <a:gd name="f18" fmla="val 19"/>
                    <a:gd name="f19" fmla="+- 0 0 -90"/>
                    <a:gd name="f20" fmla="*/ f3 1 101"/>
                    <a:gd name="f21" fmla="*/ f4 1 10"/>
                    <a:gd name="f22" fmla="+- f7 0 f5"/>
                    <a:gd name="f23" fmla="+- f6 0 f5"/>
                    <a:gd name="f24" fmla="*/ f19 f0 1"/>
                    <a:gd name="f25" fmla="*/ f22 1 10"/>
                    <a:gd name="f26" fmla="*/ f23 1 101"/>
                    <a:gd name="f27" fmla="*/ 16 f23 1"/>
                    <a:gd name="f28" fmla="*/ 8 f22 1"/>
                    <a:gd name="f29" fmla="*/ 86 f23 1"/>
                    <a:gd name="f30" fmla="*/ 4 f22 1"/>
                    <a:gd name="f31" fmla="*/ 56 f23 1"/>
                    <a:gd name="f32" fmla="*/ 0 f22 1"/>
                    <a:gd name="f33" fmla="*/ f24 1 f2"/>
                    <a:gd name="f34" fmla="*/ f27 1 101"/>
                    <a:gd name="f35" fmla="*/ f28 1 10"/>
                    <a:gd name="f36" fmla="*/ f29 1 101"/>
                    <a:gd name="f37" fmla="*/ f30 1 10"/>
                    <a:gd name="f38" fmla="*/ f31 1 101"/>
                    <a:gd name="f39" fmla="*/ f32 1 10"/>
                    <a:gd name="f40" fmla="*/ 0 1 f26"/>
                    <a:gd name="f41" fmla="*/ f6 1 f26"/>
                    <a:gd name="f42" fmla="*/ 0 1 f25"/>
                    <a:gd name="f43" fmla="*/ f7 1 f25"/>
                    <a:gd name="f44" fmla="+- f33 0 f1"/>
                    <a:gd name="f45" fmla="*/ f34 1 f26"/>
                    <a:gd name="f46" fmla="*/ f35 1 f25"/>
                    <a:gd name="f47" fmla="*/ f36 1 f26"/>
                    <a:gd name="f48" fmla="*/ f37 1 f25"/>
                    <a:gd name="f49" fmla="*/ f38 1 f26"/>
                    <a:gd name="f50" fmla="*/ f39 1 f25"/>
                    <a:gd name="f51" fmla="*/ f40 f20 1"/>
                    <a:gd name="f52" fmla="*/ f41 f20 1"/>
                    <a:gd name="f53" fmla="*/ f43 f21 1"/>
                    <a:gd name="f54" fmla="*/ f42 f21 1"/>
                    <a:gd name="f55" fmla="*/ f45 f20 1"/>
                    <a:gd name="f56" fmla="*/ f46 f21 1"/>
                    <a:gd name="f57" fmla="*/ f47 f20 1"/>
                    <a:gd name="f58" fmla="*/ f48 f21 1"/>
                    <a:gd name="f59" fmla="*/ f49 f20 1"/>
                    <a:gd name="f60" fmla="*/ f50 f2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4">
                      <a:pos x="f55" y="f56"/>
                    </a:cxn>
                    <a:cxn ang="f44">
                      <a:pos x="f55" y="f56"/>
                    </a:cxn>
                    <a:cxn ang="f44">
                      <a:pos x="f57" y="f58"/>
                    </a:cxn>
                    <a:cxn ang="f44">
                      <a:pos x="f59" y="f60"/>
                    </a:cxn>
                    <a:cxn ang="f44">
                      <a:pos x="f55" y="f56"/>
                    </a:cxn>
                  </a:cxnLst>
                  <a:rect l="f51" t="f54" r="f52" b="f53"/>
                  <a:pathLst>
                    <a:path w="101" h="10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7"/>
                        <a:pt x="f11" y="f12"/>
                        <a:pt x="f13" y="f14"/>
                      </a:cubicBezTo>
                      <a:cubicBezTo>
                        <a:pt x="f6" y="f15"/>
                        <a:pt x="f16" y="f15"/>
                        <a:pt x="f17" y="f5"/>
                      </a:cubicBezTo>
                      <a:cubicBezTo>
                        <a:pt x="f18" y="f15"/>
                        <a:pt x="f5" y="f12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26" name="Freeform 80">
                  <a:extLst>
                    <a:ext uri="{FF2B5EF4-FFF2-40B4-BE49-F238E27FC236}">
                      <a16:creationId xmlns:a16="http://schemas.microsoft.com/office/drawing/2014/main" id="{6559E4F8-A147-475E-A93D-967C1AC38B96}"/>
                    </a:ext>
                  </a:extLst>
                </p:cNvPr>
                <p:cNvSpPr/>
                <p:nvPr/>
              </p:nvSpPr>
              <p:spPr>
                <a:xfrm rot="10799991">
                  <a:off x="3981242" y="6138842"/>
                  <a:ext cx="8750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9"/>
                    <a:gd name="f7" fmla="val 2"/>
                    <a:gd name="f8" fmla="val 8"/>
                    <a:gd name="f9" fmla="val 1"/>
                    <a:gd name="f10" fmla="val 3"/>
                    <a:gd name="f11" fmla="+- 0 0 -90"/>
                    <a:gd name="f12" fmla="*/ f3 1 19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19"/>
                    <a:gd name="f19" fmla="*/ 0 f15 1"/>
                    <a:gd name="f20" fmla="*/ 2 f14 1"/>
                    <a:gd name="f21" fmla="*/ 19 f15 1"/>
                    <a:gd name="f22" fmla="*/ 0 f14 1"/>
                    <a:gd name="f23" fmla="*/ f16 1 f2"/>
                    <a:gd name="f24" fmla="*/ f19 1 19"/>
                    <a:gd name="f25" fmla="*/ f20 1 2"/>
                    <a:gd name="f26" fmla="*/ f21 1 19"/>
                    <a:gd name="f27" fmla="*/ f22 1 2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19" h="2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5"/>
                      </a:lnTo>
                      <a:cubicBezTo>
                        <a:pt x="f8" y="f9"/>
                        <a:pt x="f10" y="f9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27" name="Freeform 81">
                  <a:extLst>
                    <a:ext uri="{FF2B5EF4-FFF2-40B4-BE49-F238E27FC236}">
                      <a16:creationId xmlns:a16="http://schemas.microsoft.com/office/drawing/2014/main" id="{B701120A-A51B-4406-80B9-C7ED1286D9F1}"/>
                    </a:ext>
                  </a:extLst>
                </p:cNvPr>
                <p:cNvSpPr/>
                <p:nvPr/>
              </p:nvSpPr>
              <p:spPr>
                <a:xfrm rot="10799991">
                  <a:off x="7686839" y="6180008"/>
                  <a:ext cx="19083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9"/>
                    <a:gd name="f7" fmla="val 4"/>
                    <a:gd name="f8" fmla="val 2"/>
                    <a:gd name="f9" fmla="val 25"/>
                    <a:gd name="f10" fmla="+- 0 0 -90"/>
                    <a:gd name="f11" fmla="*/ f3 1 39"/>
                    <a:gd name="f12" fmla="*/ f4 1 4"/>
                    <a:gd name="f13" fmla="+- f7 0 f5"/>
                    <a:gd name="f14" fmla="+- f6 0 f5"/>
                    <a:gd name="f15" fmla="*/ f10 f0 1"/>
                    <a:gd name="f16" fmla="*/ f13 1 4"/>
                    <a:gd name="f17" fmla="*/ f14 1 39"/>
                    <a:gd name="f18" fmla="*/ 39 f14 1"/>
                    <a:gd name="f19" fmla="*/ 2 f13 1"/>
                    <a:gd name="f20" fmla="*/ 0 f14 1"/>
                    <a:gd name="f21" fmla="*/ 0 f13 1"/>
                    <a:gd name="f22" fmla="*/ 25 f14 1"/>
                    <a:gd name="f23" fmla="*/ 4 f13 1"/>
                    <a:gd name="f24" fmla="*/ f15 1 f2"/>
                    <a:gd name="f25" fmla="*/ f18 1 39"/>
                    <a:gd name="f26" fmla="*/ f19 1 4"/>
                    <a:gd name="f27" fmla="*/ f20 1 39"/>
                    <a:gd name="f28" fmla="*/ f21 1 4"/>
                    <a:gd name="f29" fmla="*/ f22 1 39"/>
                    <a:gd name="f30" fmla="*/ f23 1 4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39" h="4">
                      <a:moveTo>
                        <a:pt x="f6" y="f8"/>
                      </a:moveTo>
                      <a:lnTo>
                        <a:pt x="f6" y="f8"/>
                      </a:lnTo>
                      <a:lnTo>
                        <a:pt x="f5" y="f5"/>
                      </a:lnTo>
                      <a:lnTo>
                        <a:pt x="f9" y="f7"/>
                      </a:lnTo>
                      <a:lnTo>
                        <a:pt x="f6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28" name="Freeform 82">
                  <a:extLst>
                    <a:ext uri="{FF2B5EF4-FFF2-40B4-BE49-F238E27FC236}">
                      <a16:creationId xmlns:a16="http://schemas.microsoft.com/office/drawing/2014/main" id="{943874E6-15DF-4982-B8BF-46B933B8C12A}"/>
                    </a:ext>
                  </a:extLst>
                </p:cNvPr>
                <p:cNvSpPr/>
                <p:nvPr/>
              </p:nvSpPr>
              <p:spPr>
                <a:xfrm rot="10799991">
                  <a:off x="7723424" y="6176845"/>
                  <a:ext cx="15105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2"/>
                    <a:gd name="f7" fmla="val 6"/>
                    <a:gd name="f8" fmla="val 23"/>
                    <a:gd name="f9" fmla="val 5"/>
                    <a:gd name="f10" fmla="val 8"/>
                    <a:gd name="f11" fmla="val 26"/>
                    <a:gd name="f12" fmla="+- 0 0 -90"/>
                    <a:gd name="f13" fmla="*/ f3 1 32"/>
                    <a:gd name="f14" fmla="*/ f4 1 6"/>
                    <a:gd name="f15" fmla="+- f7 0 f5"/>
                    <a:gd name="f16" fmla="+- f6 0 f5"/>
                    <a:gd name="f17" fmla="*/ f12 f0 1"/>
                    <a:gd name="f18" fmla="*/ f15 1 6"/>
                    <a:gd name="f19" fmla="*/ f16 1 32"/>
                    <a:gd name="f20" fmla="*/ 32 f16 1"/>
                    <a:gd name="f21" fmla="*/ 6 f15 1"/>
                    <a:gd name="f22" fmla="*/ 23 f16 1"/>
                    <a:gd name="f23" fmla="*/ 0 f15 1"/>
                    <a:gd name="f24" fmla="*/ 0 f16 1"/>
                    <a:gd name="f25" fmla="*/ 5 f15 1"/>
                    <a:gd name="f26" fmla="*/ f17 1 f2"/>
                    <a:gd name="f27" fmla="*/ f20 1 32"/>
                    <a:gd name="f28" fmla="*/ f21 1 6"/>
                    <a:gd name="f29" fmla="*/ f22 1 32"/>
                    <a:gd name="f30" fmla="*/ f23 1 6"/>
                    <a:gd name="f31" fmla="*/ f24 1 32"/>
                    <a:gd name="f32" fmla="*/ f25 1 6"/>
                    <a:gd name="f33" fmla="*/ 0 1 f19"/>
                    <a:gd name="f34" fmla="*/ f6 1 f19"/>
                    <a:gd name="f35" fmla="*/ 0 1 f18"/>
                    <a:gd name="f36" fmla="*/ f7 1 f18"/>
                    <a:gd name="f37" fmla="+- f26 0 f1"/>
                    <a:gd name="f38" fmla="*/ f27 1 f19"/>
                    <a:gd name="f39" fmla="*/ f28 1 f18"/>
                    <a:gd name="f40" fmla="*/ f29 1 f19"/>
                    <a:gd name="f41" fmla="*/ f30 1 f18"/>
                    <a:gd name="f42" fmla="*/ f31 1 f19"/>
                    <a:gd name="f43" fmla="*/ f32 1 f18"/>
                    <a:gd name="f44" fmla="*/ f33 f13 1"/>
                    <a:gd name="f45" fmla="*/ f34 f13 1"/>
                    <a:gd name="f46" fmla="*/ f36 f14 1"/>
                    <a:gd name="f47" fmla="*/ f35 f14 1"/>
                    <a:gd name="f48" fmla="*/ f38 f13 1"/>
                    <a:gd name="f49" fmla="*/ f39 f14 1"/>
                    <a:gd name="f50" fmla="*/ f40 f13 1"/>
                    <a:gd name="f51" fmla="*/ f41 f14 1"/>
                    <a:gd name="f52" fmla="*/ f42 f13 1"/>
                    <a:gd name="f53" fmla="*/ f43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8" y="f49"/>
                    </a:cxn>
                    <a:cxn ang="f37">
                      <a:pos x="f48" y="f49"/>
                    </a:cxn>
                    <a:cxn ang="f37">
                      <a:pos x="f50" y="f51"/>
                    </a:cxn>
                    <a:cxn ang="f37">
                      <a:pos x="f52" y="f53"/>
                    </a:cxn>
                    <a:cxn ang="f37">
                      <a:pos x="f48" y="f49"/>
                    </a:cxn>
                  </a:cxnLst>
                  <a:rect l="f44" t="f47" r="f45" b="f46"/>
                  <a:pathLst>
                    <a:path w="32" h="6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9"/>
                      </a:lnTo>
                      <a:cubicBezTo>
                        <a:pt x="f10" y="f9"/>
                        <a:pt x="f11" y="f9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29" name="Freeform 83">
                  <a:extLst>
                    <a:ext uri="{FF2B5EF4-FFF2-40B4-BE49-F238E27FC236}">
                      <a16:creationId xmlns:a16="http://schemas.microsoft.com/office/drawing/2014/main" id="{BE96EE2A-C4EA-4DCF-A3CF-0B417165F26F}"/>
                    </a:ext>
                  </a:extLst>
                </p:cNvPr>
                <p:cNvSpPr/>
                <p:nvPr/>
              </p:nvSpPr>
              <p:spPr>
                <a:xfrm rot="10799991">
                  <a:off x="5153366" y="6131472"/>
                  <a:ext cx="16696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4"/>
                    <a:gd name="f7" fmla="val 4"/>
                    <a:gd name="f8" fmla="val 31"/>
                    <a:gd name="f9" fmla="val 2"/>
                    <a:gd name="f10" fmla="val 28"/>
                    <a:gd name="f11" fmla="val 1"/>
                    <a:gd name="f12" fmla="val 18"/>
                    <a:gd name="f13" fmla="+- 0 0 -90"/>
                    <a:gd name="f14" fmla="*/ f3 1 34"/>
                    <a:gd name="f15" fmla="*/ f4 1 4"/>
                    <a:gd name="f16" fmla="+- f7 0 f5"/>
                    <a:gd name="f17" fmla="+- f6 0 f5"/>
                    <a:gd name="f18" fmla="*/ f13 f0 1"/>
                    <a:gd name="f19" fmla="*/ f16 1 4"/>
                    <a:gd name="f20" fmla="*/ f17 1 34"/>
                    <a:gd name="f21" fmla="*/ 31 f17 1"/>
                    <a:gd name="f22" fmla="*/ 4 f16 1"/>
                    <a:gd name="f23" fmla="*/ 34 f17 1"/>
                    <a:gd name="f24" fmla="*/ 2 f16 1"/>
                    <a:gd name="f25" fmla="*/ 0 f17 1"/>
                    <a:gd name="f26" fmla="*/ 0 f16 1"/>
                    <a:gd name="f27" fmla="*/ f18 1 f2"/>
                    <a:gd name="f28" fmla="*/ f21 1 34"/>
                    <a:gd name="f29" fmla="*/ f22 1 4"/>
                    <a:gd name="f30" fmla="*/ f23 1 34"/>
                    <a:gd name="f31" fmla="*/ f24 1 4"/>
                    <a:gd name="f32" fmla="*/ f25 1 34"/>
                    <a:gd name="f33" fmla="*/ f26 1 4"/>
                    <a:gd name="f34" fmla="*/ 0 1 f20"/>
                    <a:gd name="f35" fmla="*/ f6 1 f20"/>
                    <a:gd name="f36" fmla="*/ 0 1 f19"/>
                    <a:gd name="f37" fmla="*/ f7 1 f19"/>
                    <a:gd name="f38" fmla="+- f27 0 f1"/>
                    <a:gd name="f39" fmla="*/ f28 1 f20"/>
                    <a:gd name="f40" fmla="*/ f29 1 f19"/>
                    <a:gd name="f41" fmla="*/ f30 1 f20"/>
                    <a:gd name="f42" fmla="*/ f31 1 f19"/>
                    <a:gd name="f43" fmla="*/ f32 1 f20"/>
                    <a:gd name="f44" fmla="*/ f33 1 f19"/>
                    <a:gd name="f45" fmla="*/ f34 f14 1"/>
                    <a:gd name="f46" fmla="*/ f35 f14 1"/>
                    <a:gd name="f47" fmla="*/ f37 f15 1"/>
                    <a:gd name="f48" fmla="*/ f36 f15 1"/>
                    <a:gd name="f49" fmla="*/ f39 f14 1"/>
                    <a:gd name="f50" fmla="*/ f40 f15 1"/>
                    <a:gd name="f51" fmla="*/ f41 f14 1"/>
                    <a:gd name="f52" fmla="*/ f42 f15 1"/>
                    <a:gd name="f53" fmla="*/ f43 f14 1"/>
                    <a:gd name="f54" fmla="*/ f44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9" y="f50"/>
                    </a:cxn>
                    <a:cxn ang="f38">
                      <a:pos x="f49" y="f50"/>
                    </a:cxn>
                    <a:cxn ang="f38">
                      <a:pos x="f51" y="f52"/>
                    </a:cxn>
                    <a:cxn ang="f38">
                      <a:pos x="f53" y="f54"/>
                    </a:cxn>
                    <a:cxn ang="f38">
                      <a:pos x="f49" y="f50"/>
                    </a:cxn>
                  </a:cxnLst>
                  <a:rect l="f45" t="f48" r="f46" b="f47"/>
                  <a:pathLst>
                    <a:path w="34" h="4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9"/>
                      </a:lnTo>
                      <a:cubicBezTo>
                        <a:pt x="f10" y="f11"/>
                        <a:pt x="f12" y="f11"/>
                        <a:pt x="f5" y="f5"/>
                      </a:cubicBez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30" name="Freeform 84">
                  <a:extLst>
                    <a:ext uri="{FF2B5EF4-FFF2-40B4-BE49-F238E27FC236}">
                      <a16:creationId xmlns:a16="http://schemas.microsoft.com/office/drawing/2014/main" id="{E1FE85A1-6DFB-4923-AE24-160D56CB5C65}"/>
                    </a:ext>
                  </a:extLst>
                </p:cNvPr>
                <p:cNvSpPr/>
                <p:nvPr/>
              </p:nvSpPr>
              <p:spPr>
                <a:xfrm rot="10799991">
                  <a:off x="5406234" y="6136748"/>
                  <a:ext cx="7955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7"/>
                    <a:gd name="f7" fmla="val 6"/>
                    <a:gd name="f8" fmla="val 8"/>
                    <a:gd name="f9" fmla="+- 0 0 -90"/>
                    <a:gd name="f10" fmla="*/ f3 1 17"/>
                    <a:gd name="f11" fmla="*/ f4 1 6"/>
                    <a:gd name="f12" fmla="+- f7 0 f5"/>
                    <a:gd name="f13" fmla="+- f6 0 f5"/>
                    <a:gd name="f14" fmla="*/ f9 f0 1"/>
                    <a:gd name="f15" fmla="*/ f12 1 6"/>
                    <a:gd name="f16" fmla="*/ f13 1 17"/>
                    <a:gd name="f17" fmla="*/ 8 f13 1"/>
                    <a:gd name="f18" fmla="*/ 6 f12 1"/>
                    <a:gd name="f19" fmla="*/ 17 f13 1"/>
                    <a:gd name="f20" fmla="*/ 0 f13 1"/>
                    <a:gd name="f21" fmla="*/ 0 f12 1"/>
                    <a:gd name="f22" fmla="*/ f14 1 f2"/>
                    <a:gd name="f23" fmla="*/ f17 1 17"/>
                    <a:gd name="f24" fmla="*/ f18 1 6"/>
                    <a:gd name="f25" fmla="*/ f19 1 17"/>
                    <a:gd name="f26" fmla="*/ f20 1 17"/>
                    <a:gd name="f27" fmla="*/ f21 1 6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6"/>
                    <a:gd name="f37" fmla="*/ f27 1 f15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0 1"/>
                    <a:gd name="f46" fmla="*/ f37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3"/>
                    </a:cxn>
                    <a:cxn ang="f32">
                      <a:pos x="f45" y="f46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17" h="6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7"/>
                      </a:lnTo>
                      <a:lnTo>
                        <a:pt x="f5" y="f5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31" name="Freeform 85">
                  <a:extLst>
                    <a:ext uri="{FF2B5EF4-FFF2-40B4-BE49-F238E27FC236}">
                      <a16:creationId xmlns:a16="http://schemas.microsoft.com/office/drawing/2014/main" id="{42CBE1A5-1077-4C49-8402-094FDAA1824E}"/>
                    </a:ext>
                  </a:extLst>
                </p:cNvPr>
                <p:cNvSpPr/>
                <p:nvPr/>
              </p:nvSpPr>
              <p:spPr>
                <a:xfrm rot="10799991">
                  <a:off x="5596274" y="6131463"/>
                  <a:ext cx="30220" cy="527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3"/>
                    <a:gd name="f7" fmla="val 8"/>
                    <a:gd name="f8" fmla="val 5"/>
                    <a:gd name="f9" fmla="val 7"/>
                    <a:gd name="f10" fmla="val 23"/>
                    <a:gd name="f11" fmla="val 45"/>
                    <a:gd name="f12" fmla="val 6"/>
                    <a:gd name="f13" fmla="+- 0 0 -90"/>
                    <a:gd name="f14" fmla="*/ f3 1 63"/>
                    <a:gd name="f15" fmla="*/ f4 1 8"/>
                    <a:gd name="f16" fmla="+- f7 0 f5"/>
                    <a:gd name="f17" fmla="+- f6 0 f5"/>
                    <a:gd name="f18" fmla="*/ f13 f0 1"/>
                    <a:gd name="f19" fmla="*/ f16 1 8"/>
                    <a:gd name="f20" fmla="*/ f17 1 63"/>
                    <a:gd name="f21" fmla="*/ 5 f17 1"/>
                    <a:gd name="f22" fmla="*/ 7 f16 1"/>
                    <a:gd name="f23" fmla="*/ 63 f17 1"/>
                    <a:gd name="f24" fmla="*/ f18 1 f2"/>
                    <a:gd name="f25" fmla="*/ f21 1 63"/>
                    <a:gd name="f26" fmla="*/ f22 1 8"/>
                    <a:gd name="f27" fmla="*/ f23 1 63"/>
                    <a:gd name="f28" fmla="*/ 0 1 f20"/>
                    <a:gd name="f29" fmla="*/ f6 1 f20"/>
                    <a:gd name="f30" fmla="*/ 0 1 f19"/>
                    <a:gd name="f31" fmla="*/ f7 1 f19"/>
                    <a:gd name="f32" fmla="+- f24 0 f1"/>
                    <a:gd name="f33" fmla="*/ f25 1 f20"/>
                    <a:gd name="f34" fmla="*/ f26 1 f19"/>
                    <a:gd name="f35" fmla="*/ f27 1 f20"/>
                    <a:gd name="f36" fmla="*/ f28 f14 1"/>
                    <a:gd name="f37" fmla="*/ f29 f14 1"/>
                    <a:gd name="f38" fmla="*/ f31 f15 1"/>
                    <a:gd name="f39" fmla="*/ f30 f15 1"/>
                    <a:gd name="f40" fmla="*/ f33 f14 1"/>
                    <a:gd name="f41" fmla="*/ f34 f15 1"/>
                    <a:gd name="f42" fmla="*/ f35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0" y="f41"/>
                    </a:cxn>
                    <a:cxn ang="f32">
                      <a:pos x="f40" y="f41"/>
                    </a:cxn>
                    <a:cxn ang="f32">
                      <a:pos x="f42" y="f41"/>
                    </a:cxn>
                    <a:cxn ang="f32">
                      <a:pos x="f40" y="f41"/>
                    </a:cxn>
                  </a:cxnLst>
                  <a:rect l="f36" t="f39" r="f37" b="f38"/>
                  <a:pathLst>
                    <a:path w="63" h="8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7"/>
                        <a:pt x="f11" y="f12"/>
                        <a:pt x="f6" y="f9"/>
                      </a:cubicBezTo>
                      <a:cubicBezTo>
                        <a:pt x="f10" y="f7"/>
                        <a:pt x="f5" y="f5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</p:grpSp>
          <p:grpSp>
            <p:nvGrpSpPr>
              <p:cNvPr id="232" name="Group 617">
                <a:extLst>
                  <a:ext uri="{FF2B5EF4-FFF2-40B4-BE49-F238E27FC236}">
                    <a16:creationId xmlns:a16="http://schemas.microsoft.com/office/drawing/2014/main" id="{340B7F15-6320-4EE7-9984-BFF050BB111C}"/>
                  </a:ext>
                </a:extLst>
              </p:cNvPr>
              <p:cNvGrpSpPr/>
              <p:nvPr/>
            </p:nvGrpSpPr>
            <p:grpSpPr>
              <a:xfrm>
                <a:off x="7664939" y="2091899"/>
                <a:ext cx="36576" cy="4114810"/>
                <a:chOff x="7664939" y="2091899"/>
                <a:chExt cx="36576" cy="4114810"/>
              </a:xfrm>
            </p:grpSpPr>
            <p:sp>
              <p:nvSpPr>
                <p:cNvPr id="233" name="Freeform 618">
                  <a:extLst>
                    <a:ext uri="{FF2B5EF4-FFF2-40B4-BE49-F238E27FC236}">
                      <a16:creationId xmlns:a16="http://schemas.microsoft.com/office/drawing/2014/main" id="{176CB987-5377-4DCB-9087-55460EE62399}"/>
                    </a:ext>
                  </a:extLst>
                </p:cNvPr>
                <p:cNvSpPr/>
                <p:nvPr/>
              </p:nvSpPr>
              <p:spPr>
                <a:xfrm rot="16200004">
                  <a:off x="7660313" y="2102854"/>
                  <a:ext cx="24725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7"/>
                    <a:gd name="f7" fmla="val 6"/>
                    <a:gd name="f8" fmla="val 30"/>
                    <a:gd name="f9" fmla="val 3"/>
                    <a:gd name="f10" fmla="val 60"/>
                    <a:gd name="f11" fmla="val 2"/>
                    <a:gd name="f12" fmla="val 26"/>
                    <a:gd name="f13" fmla="val 1"/>
                    <a:gd name="f14" fmla="val 39"/>
                    <a:gd name="f15" fmla="val 8"/>
                    <a:gd name="f16" fmla="+- 0 0 -90"/>
                    <a:gd name="f17" fmla="*/ f3 1 67"/>
                    <a:gd name="f18" fmla="*/ f4 1 6"/>
                    <a:gd name="f19" fmla="+- f7 0 f5"/>
                    <a:gd name="f20" fmla="+- f6 0 f5"/>
                    <a:gd name="f21" fmla="*/ f16 f0 1"/>
                    <a:gd name="f22" fmla="*/ f19 1 6"/>
                    <a:gd name="f23" fmla="*/ f20 1 67"/>
                    <a:gd name="f24" fmla="*/ 30 f20 1"/>
                    <a:gd name="f25" fmla="*/ 6 f19 1"/>
                    <a:gd name="f26" fmla="*/ 67 f20 1"/>
                    <a:gd name="f27" fmla="*/ 3 f19 1"/>
                    <a:gd name="f28" fmla="*/ 39 f20 1"/>
                    <a:gd name="f29" fmla="*/ 0 f19 1"/>
                    <a:gd name="f30" fmla="*/ f21 1 f2"/>
                    <a:gd name="f31" fmla="*/ f24 1 67"/>
                    <a:gd name="f32" fmla="*/ f25 1 6"/>
                    <a:gd name="f33" fmla="*/ f26 1 67"/>
                    <a:gd name="f34" fmla="*/ f27 1 6"/>
                    <a:gd name="f35" fmla="*/ f28 1 67"/>
                    <a:gd name="f36" fmla="*/ f29 1 6"/>
                    <a:gd name="f37" fmla="*/ 0 1 f23"/>
                    <a:gd name="f38" fmla="*/ f6 1 f23"/>
                    <a:gd name="f39" fmla="*/ 0 1 f22"/>
                    <a:gd name="f40" fmla="*/ f7 1 f22"/>
                    <a:gd name="f41" fmla="+- f30 0 f1"/>
                    <a:gd name="f42" fmla="*/ f31 1 f23"/>
                    <a:gd name="f43" fmla="*/ f32 1 f22"/>
                    <a:gd name="f44" fmla="*/ f33 1 f23"/>
                    <a:gd name="f45" fmla="*/ f34 1 f22"/>
                    <a:gd name="f46" fmla="*/ f35 1 f23"/>
                    <a:gd name="f47" fmla="*/ f36 1 f22"/>
                    <a:gd name="f48" fmla="*/ f37 f17 1"/>
                    <a:gd name="f49" fmla="*/ f38 f17 1"/>
                    <a:gd name="f50" fmla="*/ f40 f18 1"/>
                    <a:gd name="f51" fmla="*/ f39 f18 1"/>
                    <a:gd name="f52" fmla="*/ f42 f17 1"/>
                    <a:gd name="f53" fmla="*/ f43 f18 1"/>
                    <a:gd name="f54" fmla="*/ f44 f17 1"/>
                    <a:gd name="f55" fmla="*/ f45 f18 1"/>
                    <a:gd name="f56" fmla="*/ f46 f17 1"/>
                    <a:gd name="f57" fmla="*/ f47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1">
                      <a:pos x="f52" y="f53"/>
                    </a:cxn>
                    <a:cxn ang="f41">
                      <a:pos x="f52" y="f53"/>
                    </a:cxn>
                    <a:cxn ang="f41">
                      <a:pos x="f54" y="f55"/>
                    </a:cxn>
                    <a:cxn ang="f41">
                      <a:pos x="f56" y="f57"/>
                    </a:cxn>
                    <a:cxn ang="f41">
                      <a:pos x="f52" y="f53"/>
                    </a:cxn>
                  </a:cxnLst>
                  <a:rect l="f48" t="f51" r="f49" b="f50"/>
                  <a:pathLst>
                    <a:path w="67" h="6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9"/>
                      </a:lnTo>
                      <a:cubicBezTo>
                        <a:pt x="f10" y="f11"/>
                        <a:pt x="f12" y="f13"/>
                        <a:pt x="f14" y="f5"/>
                      </a:cubicBezTo>
                      <a:cubicBezTo>
                        <a:pt x="f5" y="f13"/>
                        <a:pt x="f15" y="f9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34" name="Freeform 619">
                  <a:extLst>
                    <a:ext uri="{FF2B5EF4-FFF2-40B4-BE49-F238E27FC236}">
                      <a16:creationId xmlns:a16="http://schemas.microsoft.com/office/drawing/2014/main" id="{EFB75FB4-659F-4E03-84AD-F88F26ECEED0}"/>
                    </a:ext>
                  </a:extLst>
                </p:cNvPr>
                <p:cNvSpPr/>
                <p:nvPr/>
              </p:nvSpPr>
              <p:spPr>
                <a:xfrm rot="16200004">
                  <a:off x="7672146" y="2115044"/>
                  <a:ext cx="7415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0"/>
                    <a:gd name="f7" fmla="val 2"/>
                    <a:gd name="f8" fmla="val 1"/>
                    <a:gd name="f9" fmla="val 16"/>
                    <a:gd name="f10" fmla="val 11"/>
                    <a:gd name="f11" fmla="+- 0 0 -90"/>
                    <a:gd name="f12" fmla="*/ f3 1 20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20"/>
                    <a:gd name="f19" fmla="*/ 0 f15 1"/>
                    <a:gd name="f20" fmla="*/ 2 f14 1"/>
                    <a:gd name="f21" fmla="*/ 20 f15 1"/>
                    <a:gd name="f22" fmla="*/ 1 f14 1"/>
                    <a:gd name="f23" fmla="*/ f16 1 f2"/>
                    <a:gd name="f24" fmla="*/ f19 1 20"/>
                    <a:gd name="f25" fmla="*/ f20 1 2"/>
                    <a:gd name="f26" fmla="*/ f21 1 20"/>
                    <a:gd name="f27" fmla="*/ f22 1 2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20" h="2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8"/>
                      </a:lnTo>
                      <a:cubicBezTo>
                        <a:pt x="f9" y="f5"/>
                        <a:pt x="f10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35" name="Freeform 620">
                  <a:extLst>
                    <a:ext uri="{FF2B5EF4-FFF2-40B4-BE49-F238E27FC236}">
                      <a16:creationId xmlns:a16="http://schemas.microsoft.com/office/drawing/2014/main" id="{7662D1B0-77CC-4851-A4BE-BCBC8EFA2559}"/>
                    </a:ext>
                  </a:extLst>
                </p:cNvPr>
                <p:cNvSpPr/>
                <p:nvPr/>
              </p:nvSpPr>
              <p:spPr>
                <a:xfrm rot="16200004">
                  <a:off x="7668822" y="2102201"/>
                  <a:ext cx="15453" cy="352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1"/>
                    <a:gd name="f7" fmla="val 6"/>
                    <a:gd name="f8" fmla="val 2"/>
                    <a:gd name="f9" fmla="val 5"/>
                    <a:gd name="f10" fmla="val 3"/>
                    <a:gd name="f11" fmla="val 19"/>
                    <a:gd name="f12" fmla="val 1"/>
                    <a:gd name="f13" fmla="val 15"/>
                    <a:gd name="f14" fmla="val 23"/>
                    <a:gd name="f15" fmla="+- 0 0 -90"/>
                    <a:gd name="f16" fmla="*/ f3 1 41"/>
                    <a:gd name="f17" fmla="*/ f4 1 6"/>
                    <a:gd name="f18" fmla="+- f7 0 f5"/>
                    <a:gd name="f19" fmla="+- f6 0 f5"/>
                    <a:gd name="f20" fmla="*/ f15 f0 1"/>
                    <a:gd name="f21" fmla="*/ f18 1 6"/>
                    <a:gd name="f22" fmla="*/ f19 1 41"/>
                    <a:gd name="f23" fmla="*/ 41 f19 1"/>
                    <a:gd name="f24" fmla="*/ 0 f18 1"/>
                    <a:gd name="f25" fmla="*/ 0 f19 1"/>
                    <a:gd name="f26" fmla="*/ 2 f18 1"/>
                    <a:gd name="f27" fmla="*/ 19 f19 1"/>
                    <a:gd name="f28" fmla="*/ 1 f18 1"/>
                    <a:gd name="f29" fmla="*/ f20 1 f2"/>
                    <a:gd name="f30" fmla="*/ f23 1 41"/>
                    <a:gd name="f31" fmla="*/ f24 1 6"/>
                    <a:gd name="f32" fmla="*/ f25 1 41"/>
                    <a:gd name="f33" fmla="*/ f26 1 6"/>
                    <a:gd name="f34" fmla="*/ f27 1 41"/>
                    <a:gd name="f35" fmla="*/ f28 1 6"/>
                    <a:gd name="f36" fmla="*/ 0 1 f22"/>
                    <a:gd name="f37" fmla="*/ f6 1 f22"/>
                    <a:gd name="f38" fmla="*/ 0 1 f21"/>
                    <a:gd name="f39" fmla="*/ f7 1 f21"/>
                    <a:gd name="f40" fmla="+- f29 0 f1"/>
                    <a:gd name="f41" fmla="*/ f30 1 f22"/>
                    <a:gd name="f42" fmla="*/ f31 1 f21"/>
                    <a:gd name="f43" fmla="*/ f32 1 f22"/>
                    <a:gd name="f44" fmla="*/ f33 1 f21"/>
                    <a:gd name="f45" fmla="*/ f34 1 f22"/>
                    <a:gd name="f46" fmla="*/ f35 1 f21"/>
                    <a:gd name="f47" fmla="*/ f36 f16 1"/>
                    <a:gd name="f48" fmla="*/ f37 f16 1"/>
                    <a:gd name="f49" fmla="*/ f39 f17 1"/>
                    <a:gd name="f50" fmla="*/ f38 f17 1"/>
                    <a:gd name="f51" fmla="*/ f41 f16 1"/>
                    <a:gd name="f52" fmla="*/ f42 f17 1"/>
                    <a:gd name="f53" fmla="*/ f43 f16 1"/>
                    <a:gd name="f54" fmla="*/ f44 f17 1"/>
                    <a:gd name="f55" fmla="*/ f45 f16 1"/>
                    <a:gd name="f56" fmla="*/ f46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0">
                      <a:pos x="f51" y="f52"/>
                    </a:cxn>
                    <a:cxn ang="f40">
                      <a:pos x="f51" y="f52"/>
                    </a:cxn>
                    <a:cxn ang="f40">
                      <a:pos x="f53" y="f54"/>
                    </a:cxn>
                    <a:cxn ang="f40">
                      <a:pos x="f55" y="f56"/>
                    </a:cxn>
                    <a:cxn ang="f40">
                      <a:pos x="f51" y="f52"/>
                    </a:cxn>
                  </a:cxnLst>
                  <a:rect l="f47" t="f50" r="f48" b="f49"/>
                  <a:pathLst>
                    <a:path w="41" h="6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8"/>
                      </a:lnTo>
                      <a:cubicBezTo>
                        <a:pt x="f9" y="f10"/>
                        <a:pt x="f7" y="f7"/>
                        <a:pt x="f11" y="f12"/>
                      </a:cubicBezTo>
                      <a:cubicBezTo>
                        <a:pt x="f13" y="f10"/>
                        <a:pt x="f14" y="f12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36" name="Freeform 621">
                  <a:extLst>
                    <a:ext uri="{FF2B5EF4-FFF2-40B4-BE49-F238E27FC236}">
                      <a16:creationId xmlns:a16="http://schemas.microsoft.com/office/drawing/2014/main" id="{2F9F7425-D35C-4F8F-90A0-3EEB61EF5016}"/>
                    </a:ext>
                  </a:extLst>
                </p:cNvPr>
                <p:cNvSpPr/>
                <p:nvPr/>
              </p:nvSpPr>
              <p:spPr>
                <a:xfrm rot="16200004">
                  <a:off x="7665036" y="2183510"/>
                  <a:ext cx="16687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5"/>
                    <a:gd name="f7" fmla="val 6"/>
                    <a:gd name="f8" fmla="val 2"/>
                    <a:gd name="f9" fmla="val 1"/>
                    <a:gd name="f10" fmla="val 15"/>
                    <a:gd name="f11" fmla="val 4"/>
                    <a:gd name="f12" fmla="val 18"/>
                    <a:gd name="f13" fmla="val 31"/>
                    <a:gd name="f14" fmla="val 3"/>
                    <a:gd name="f15" fmla="+- 0 0 -90"/>
                    <a:gd name="f16" fmla="*/ f3 1 45"/>
                    <a:gd name="f17" fmla="*/ f4 1 6"/>
                    <a:gd name="f18" fmla="+- f7 0 f5"/>
                    <a:gd name="f19" fmla="+- f6 0 f5"/>
                    <a:gd name="f20" fmla="*/ f15 f0 1"/>
                    <a:gd name="f21" fmla="*/ f18 1 6"/>
                    <a:gd name="f22" fmla="*/ f19 1 45"/>
                    <a:gd name="f23" fmla="*/ 2 f19 1"/>
                    <a:gd name="f24" fmla="*/ 0 f18 1"/>
                    <a:gd name="f25" fmla="*/ 18 f19 1"/>
                    <a:gd name="f26" fmla="*/ 6 f18 1"/>
                    <a:gd name="f27" fmla="*/ 45 f19 1"/>
                    <a:gd name="f28" fmla="*/ 4 f18 1"/>
                    <a:gd name="f29" fmla="*/ f20 1 f2"/>
                    <a:gd name="f30" fmla="*/ f23 1 45"/>
                    <a:gd name="f31" fmla="*/ f24 1 6"/>
                    <a:gd name="f32" fmla="*/ f25 1 45"/>
                    <a:gd name="f33" fmla="*/ f26 1 6"/>
                    <a:gd name="f34" fmla="*/ f27 1 45"/>
                    <a:gd name="f35" fmla="*/ f28 1 6"/>
                    <a:gd name="f36" fmla="*/ 0 1 f22"/>
                    <a:gd name="f37" fmla="*/ f6 1 f22"/>
                    <a:gd name="f38" fmla="*/ 0 1 f21"/>
                    <a:gd name="f39" fmla="*/ f7 1 f21"/>
                    <a:gd name="f40" fmla="+- f29 0 f1"/>
                    <a:gd name="f41" fmla="*/ f30 1 f22"/>
                    <a:gd name="f42" fmla="*/ f31 1 f21"/>
                    <a:gd name="f43" fmla="*/ f32 1 f22"/>
                    <a:gd name="f44" fmla="*/ f33 1 f21"/>
                    <a:gd name="f45" fmla="*/ f34 1 f22"/>
                    <a:gd name="f46" fmla="*/ f35 1 f21"/>
                    <a:gd name="f47" fmla="*/ f36 f16 1"/>
                    <a:gd name="f48" fmla="*/ f37 f16 1"/>
                    <a:gd name="f49" fmla="*/ f39 f17 1"/>
                    <a:gd name="f50" fmla="*/ f38 f17 1"/>
                    <a:gd name="f51" fmla="*/ f41 f16 1"/>
                    <a:gd name="f52" fmla="*/ f42 f17 1"/>
                    <a:gd name="f53" fmla="*/ f43 f16 1"/>
                    <a:gd name="f54" fmla="*/ f44 f17 1"/>
                    <a:gd name="f55" fmla="*/ f45 f16 1"/>
                    <a:gd name="f56" fmla="*/ f46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0">
                      <a:pos x="f51" y="f52"/>
                    </a:cxn>
                    <a:cxn ang="f40">
                      <a:pos x="f51" y="f52"/>
                    </a:cxn>
                    <a:cxn ang="f40">
                      <a:pos x="f53" y="f54"/>
                    </a:cxn>
                    <a:cxn ang="f40">
                      <a:pos x="f55" y="f56"/>
                    </a:cxn>
                    <a:cxn ang="f40">
                      <a:pos x="f51" y="f52"/>
                    </a:cxn>
                  </a:cxnLst>
                  <a:rect l="f47" t="f50" r="f48" b="f49"/>
                  <a:pathLst>
                    <a:path w="45" h="6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5" y="f9"/>
                        <a:pt x="f10" y="f11"/>
                        <a:pt x="f12" y="f7"/>
                      </a:cubicBezTo>
                      <a:lnTo>
                        <a:pt x="f6" y="f11"/>
                      </a:lnTo>
                      <a:cubicBezTo>
                        <a:pt x="f13" y="f14"/>
                        <a:pt x="f11" y="f8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37" name="Freeform 622">
                  <a:extLst>
                    <a:ext uri="{FF2B5EF4-FFF2-40B4-BE49-F238E27FC236}">
                      <a16:creationId xmlns:a16="http://schemas.microsoft.com/office/drawing/2014/main" id="{74BC3689-C372-42C8-899E-87F68CD59F6C}"/>
                    </a:ext>
                  </a:extLst>
                </p:cNvPr>
                <p:cNvSpPr/>
                <p:nvPr/>
              </p:nvSpPr>
              <p:spPr>
                <a:xfrm rot="16200004">
                  <a:off x="7667458" y="2193174"/>
                  <a:ext cx="16066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4"/>
                    <a:gd name="f7" fmla="val 3"/>
                    <a:gd name="f8" fmla="val 42"/>
                    <a:gd name="f9" fmla="val 37"/>
                    <a:gd name="f10" fmla="val 2"/>
                    <a:gd name="f11" fmla="+- 0 0 -90"/>
                    <a:gd name="f12" fmla="*/ f3 1 44"/>
                    <a:gd name="f13" fmla="*/ f4 1 3"/>
                    <a:gd name="f14" fmla="+- f7 0 f5"/>
                    <a:gd name="f15" fmla="+- f6 0 f5"/>
                    <a:gd name="f16" fmla="*/ f11 f0 1"/>
                    <a:gd name="f17" fmla="*/ f14 1 3"/>
                    <a:gd name="f18" fmla="*/ f15 1 44"/>
                    <a:gd name="f19" fmla="*/ 42 f15 1"/>
                    <a:gd name="f20" fmla="*/ 0 f14 1"/>
                    <a:gd name="f21" fmla="*/ 0 f15 1"/>
                    <a:gd name="f22" fmla="*/ 3 f14 1"/>
                    <a:gd name="f23" fmla="*/ f16 1 f2"/>
                    <a:gd name="f24" fmla="*/ f19 1 44"/>
                    <a:gd name="f25" fmla="*/ f20 1 3"/>
                    <a:gd name="f26" fmla="*/ f21 1 44"/>
                    <a:gd name="f27" fmla="*/ f22 1 3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44" h="3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5" y="f7"/>
                      </a:lnTo>
                      <a:cubicBezTo>
                        <a:pt x="f9" y="f7"/>
                        <a:pt x="f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38" name="Freeform 623">
                  <a:extLst>
                    <a:ext uri="{FF2B5EF4-FFF2-40B4-BE49-F238E27FC236}">
                      <a16:creationId xmlns:a16="http://schemas.microsoft.com/office/drawing/2014/main" id="{F7D074C0-B188-4C3F-B4E6-E7CB685CC843}"/>
                    </a:ext>
                  </a:extLst>
                </p:cNvPr>
                <p:cNvSpPr/>
                <p:nvPr/>
              </p:nvSpPr>
              <p:spPr>
                <a:xfrm rot="16200004">
                  <a:off x="7664222" y="2110321"/>
                  <a:ext cx="30284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2"/>
                    <a:gd name="f7" fmla="val 5"/>
                    <a:gd name="f8" fmla="val 14"/>
                    <a:gd name="f9" fmla="+- 0 0 -90"/>
                    <a:gd name="f10" fmla="*/ f3 1 82"/>
                    <a:gd name="f11" fmla="*/ f4 1 5"/>
                    <a:gd name="f12" fmla="+- f7 0 f5"/>
                    <a:gd name="f13" fmla="+- f6 0 f5"/>
                    <a:gd name="f14" fmla="*/ f9 f0 1"/>
                    <a:gd name="f15" fmla="*/ f12 1 5"/>
                    <a:gd name="f16" fmla="*/ f13 1 82"/>
                    <a:gd name="f17" fmla="*/ 14 f13 1"/>
                    <a:gd name="f18" fmla="*/ 5 f12 1"/>
                    <a:gd name="f19" fmla="*/ 82 f13 1"/>
                    <a:gd name="f20" fmla="*/ 0 f12 1"/>
                    <a:gd name="f21" fmla="*/ 0 f13 1"/>
                    <a:gd name="f22" fmla="*/ f14 1 f2"/>
                    <a:gd name="f23" fmla="*/ f17 1 82"/>
                    <a:gd name="f24" fmla="*/ f18 1 5"/>
                    <a:gd name="f25" fmla="*/ f19 1 82"/>
                    <a:gd name="f26" fmla="*/ f20 1 5"/>
                    <a:gd name="f27" fmla="*/ f21 1 82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5"/>
                    <a:gd name="f37" fmla="*/ f27 1 f16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1 1"/>
                    <a:gd name="f46" fmla="*/ f37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5"/>
                    </a:cxn>
                    <a:cxn ang="f32">
                      <a:pos x="f46" y="f43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82" h="5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5"/>
                      </a:lnTo>
                      <a:lnTo>
                        <a:pt x="f5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39" name="Freeform 624">
                  <a:extLst>
                    <a:ext uri="{FF2B5EF4-FFF2-40B4-BE49-F238E27FC236}">
                      <a16:creationId xmlns:a16="http://schemas.microsoft.com/office/drawing/2014/main" id="{FC31D3BD-1637-4014-B8BC-76416FF79F6A}"/>
                    </a:ext>
                  </a:extLst>
                </p:cNvPr>
                <p:cNvSpPr/>
                <p:nvPr/>
              </p:nvSpPr>
              <p:spPr>
                <a:xfrm rot="16200004">
                  <a:off x="7663541" y="2249021"/>
                  <a:ext cx="15453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2"/>
                    <a:gd name="f7" fmla="val 5"/>
                    <a:gd name="f8" fmla="val 19"/>
                    <a:gd name="f9" fmla="val 4"/>
                    <a:gd name="f10" fmla="+- 0 0 -90"/>
                    <a:gd name="f11" fmla="*/ f3 1 42"/>
                    <a:gd name="f12" fmla="*/ f4 1 5"/>
                    <a:gd name="f13" fmla="+- f7 0 f5"/>
                    <a:gd name="f14" fmla="+- f6 0 f5"/>
                    <a:gd name="f15" fmla="*/ f10 f0 1"/>
                    <a:gd name="f16" fmla="*/ f13 1 5"/>
                    <a:gd name="f17" fmla="*/ f14 1 42"/>
                    <a:gd name="f18" fmla="*/ 19 f14 1"/>
                    <a:gd name="f19" fmla="*/ 4 f13 1"/>
                    <a:gd name="f20" fmla="*/ 42 f14 1"/>
                    <a:gd name="f21" fmla="*/ 0 f13 1"/>
                    <a:gd name="f22" fmla="*/ 0 f14 1"/>
                    <a:gd name="f23" fmla="*/ 5 f13 1"/>
                    <a:gd name="f24" fmla="*/ f15 1 f2"/>
                    <a:gd name="f25" fmla="*/ f18 1 42"/>
                    <a:gd name="f26" fmla="*/ f19 1 5"/>
                    <a:gd name="f27" fmla="*/ f20 1 42"/>
                    <a:gd name="f28" fmla="*/ f21 1 5"/>
                    <a:gd name="f29" fmla="*/ f22 1 42"/>
                    <a:gd name="f30" fmla="*/ f23 1 5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42" h="5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6" y="f5"/>
                      </a:lnTo>
                      <a:lnTo>
                        <a:pt x="f5" y="f7"/>
                      </a:lnTo>
                      <a:lnTo>
                        <a:pt x="f8" y="f9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40" name="Freeform 625">
                  <a:extLst>
                    <a:ext uri="{FF2B5EF4-FFF2-40B4-BE49-F238E27FC236}">
                      <a16:creationId xmlns:a16="http://schemas.microsoft.com/office/drawing/2014/main" id="{4EC3C69C-8442-4620-8D36-2E913E7213E4}"/>
                    </a:ext>
                  </a:extLst>
                </p:cNvPr>
                <p:cNvSpPr/>
                <p:nvPr/>
              </p:nvSpPr>
              <p:spPr>
                <a:xfrm rot="16200004">
                  <a:off x="7652641" y="2300621"/>
                  <a:ext cx="35844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98"/>
                    <a:gd name="f7" fmla="val 6"/>
                    <a:gd name="f8" fmla="val 81"/>
                    <a:gd name="f9" fmla="val 3"/>
                    <a:gd name="f10" fmla="val 57"/>
                    <a:gd name="f11" fmla="val 1"/>
                    <a:gd name="f12" fmla="val 75"/>
                    <a:gd name="f13" fmla="val 47"/>
                    <a:gd name="f14" fmla="val 22"/>
                    <a:gd name="f15" fmla="val 2"/>
                    <a:gd name="f16" fmla="val 5"/>
                    <a:gd name="f17" fmla="val 24"/>
                    <a:gd name="f18" fmla="val 49"/>
                    <a:gd name="f19" fmla="val 4"/>
                    <a:gd name="f20" fmla="+- 0 0 -90"/>
                    <a:gd name="f21" fmla="*/ f3 1 98"/>
                    <a:gd name="f22" fmla="*/ f4 1 6"/>
                    <a:gd name="f23" fmla="+- f7 0 f5"/>
                    <a:gd name="f24" fmla="+- f6 0 f5"/>
                    <a:gd name="f25" fmla="*/ f20 f0 1"/>
                    <a:gd name="f26" fmla="*/ f23 1 6"/>
                    <a:gd name="f27" fmla="*/ f24 1 98"/>
                    <a:gd name="f28" fmla="*/ 81 f24 1"/>
                    <a:gd name="f29" fmla="*/ 6 f23 1"/>
                    <a:gd name="f30" fmla="*/ 75 f24 1"/>
                    <a:gd name="f31" fmla="*/ 0 f23 1"/>
                    <a:gd name="f32" fmla="*/ 0 f24 1"/>
                    <a:gd name="f33" fmla="*/ 5 f23 1"/>
                    <a:gd name="f34" fmla="*/ f25 1 f2"/>
                    <a:gd name="f35" fmla="*/ f28 1 98"/>
                    <a:gd name="f36" fmla="*/ f29 1 6"/>
                    <a:gd name="f37" fmla="*/ f30 1 98"/>
                    <a:gd name="f38" fmla="*/ f31 1 6"/>
                    <a:gd name="f39" fmla="*/ f32 1 98"/>
                    <a:gd name="f40" fmla="*/ f33 1 6"/>
                    <a:gd name="f41" fmla="*/ 0 1 f27"/>
                    <a:gd name="f42" fmla="*/ f6 1 f27"/>
                    <a:gd name="f43" fmla="*/ 0 1 f26"/>
                    <a:gd name="f44" fmla="*/ f7 1 f26"/>
                    <a:gd name="f45" fmla="+- f34 0 f1"/>
                    <a:gd name="f46" fmla="*/ f35 1 f27"/>
                    <a:gd name="f47" fmla="*/ f36 1 f26"/>
                    <a:gd name="f48" fmla="*/ f37 1 f27"/>
                    <a:gd name="f49" fmla="*/ f38 1 f26"/>
                    <a:gd name="f50" fmla="*/ f39 1 f27"/>
                    <a:gd name="f51" fmla="*/ f40 1 f26"/>
                    <a:gd name="f52" fmla="*/ f41 f21 1"/>
                    <a:gd name="f53" fmla="*/ f42 f21 1"/>
                    <a:gd name="f54" fmla="*/ f44 f22 1"/>
                    <a:gd name="f55" fmla="*/ f43 f22 1"/>
                    <a:gd name="f56" fmla="*/ f46 f21 1"/>
                    <a:gd name="f57" fmla="*/ f47 f22 1"/>
                    <a:gd name="f58" fmla="*/ f48 f21 1"/>
                    <a:gd name="f59" fmla="*/ f49 f22 1"/>
                    <a:gd name="f60" fmla="*/ f50 f21 1"/>
                    <a:gd name="f61" fmla="*/ f51 f2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5">
                      <a:pos x="f56" y="f57"/>
                    </a:cxn>
                    <a:cxn ang="f45">
                      <a:pos x="f56" y="f57"/>
                    </a:cxn>
                    <a:cxn ang="f45">
                      <a:pos x="f58" y="f59"/>
                    </a:cxn>
                    <a:cxn ang="f45">
                      <a:pos x="f60" y="f61"/>
                    </a:cxn>
                    <a:cxn ang="f45">
                      <a:pos x="f56" y="f57"/>
                    </a:cxn>
                  </a:cxnLst>
                  <a:rect l="f52" t="f55" r="f53" b="f54"/>
                  <a:pathLst>
                    <a:path w="98" h="6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6" y="f9"/>
                        <a:pt x="f10" y="f11"/>
                        <a:pt x="f12" y="f5"/>
                      </a:cubicBezTo>
                      <a:cubicBezTo>
                        <a:pt x="f13" y="f5"/>
                        <a:pt x="f14" y="f15"/>
                        <a:pt x="f5" y="f16"/>
                      </a:cubicBezTo>
                      <a:cubicBezTo>
                        <a:pt x="f17" y="f9"/>
                        <a:pt x="f18" y="f19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41" name="Freeform 626">
                  <a:extLst>
                    <a:ext uri="{FF2B5EF4-FFF2-40B4-BE49-F238E27FC236}">
                      <a16:creationId xmlns:a16="http://schemas.microsoft.com/office/drawing/2014/main" id="{23A04A92-D1C4-456F-8D2B-805625FBEBED}"/>
                    </a:ext>
                  </a:extLst>
                </p:cNvPr>
                <p:cNvSpPr/>
                <p:nvPr/>
              </p:nvSpPr>
              <p:spPr>
                <a:xfrm rot="16200004">
                  <a:off x="7665544" y="2325684"/>
                  <a:ext cx="13597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6"/>
                    <a:gd name="f7" fmla="val 3"/>
                    <a:gd name="f8" fmla="val 11"/>
                    <a:gd name="f9" fmla="val 2"/>
                    <a:gd name="f10" fmla="val 23"/>
                    <a:gd name="f11" fmla="val 1"/>
                    <a:gd name="f12" fmla="val 24"/>
                    <a:gd name="f13" fmla="val 12"/>
                    <a:gd name="f14" fmla="+- 0 0 -90"/>
                    <a:gd name="f15" fmla="*/ f3 1 36"/>
                    <a:gd name="f16" fmla="*/ f4 1 3"/>
                    <a:gd name="f17" fmla="+- f7 0 f5"/>
                    <a:gd name="f18" fmla="+- f6 0 f5"/>
                    <a:gd name="f19" fmla="*/ f14 f0 1"/>
                    <a:gd name="f20" fmla="*/ f17 1 3"/>
                    <a:gd name="f21" fmla="*/ f18 1 36"/>
                    <a:gd name="f22" fmla="*/ 0 f18 1"/>
                    <a:gd name="f23" fmla="*/ 3 f17 1"/>
                    <a:gd name="f24" fmla="*/ 36 f18 1"/>
                    <a:gd name="f25" fmla="*/ 0 f17 1"/>
                    <a:gd name="f26" fmla="*/ f19 1 f2"/>
                    <a:gd name="f27" fmla="*/ f22 1 36"/>
                    <a:gd name="f28" fmla="*/ f23 1 3"/>
                    <a:gd name="f29" fmla="*/ f24 1 36"/>
                    <a:gd name="f30" fmla="*/ f25 1 3"/>
                    <a:gd name="f31" fmla="*/ 0 1 f21"/>
                    <a:gd name="f32" fmla="*/ f6 1 f21"/>
                    <a:gd name="f33" fmla="*/ 0 1 f20"/>
                    <a:gd name="f34" fmla="*/ f7 1 f20"/>
                    <a:gd name="f35" fmla="+- f26 0 f1"/>
                    <a:gd name="f36" fmla="*/ f27 1 f21"/>
                    <a:gd name="f37" fmla="*/ f28 1 f20"/>
                    <a:gd name="f38" fmla="*/ f29 1 f21"/>
                    <a:gd name="f39" fmla="*/ f30 1 f20"/>
                    <a:gd name="f40" fmla="*/ f31 f15 1"/>
                    <a:gd name="f41" fmla="*/ f32 f15 1"/>
                    <a:gd name="f42" fmla="*/ f34 f16 1"/>
                    <a:gd name="f43" fmla="*/ f33 f16 1"/>
                    <a:gd name="f44" fmla="*/ f36 f15 1"/>
                    <a:gd name="f45" fmla="*/ f37 f16 1"/>
                    <a:gd name="f46" fmla="*/ f38 f15 1"/>
                    <a:gd name="f47" fmla="*/ f39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4" y="f45"/>
                    </a:cxn>
                    <a:cxn ang="f35">
                      <a:pos x="f44" y="f45"/>
                    </a:cxn>
                    <a:cxn ang="f35">
                      <a:pos x="f46" y="f47"/>
                    </a:cxn>
                    <a:cxn ang="f35">
                      <a:pos x="f44" y="f45"/>
                    </a:cxn>
                  </a:cxnLst>
                  <a:rect l="f40" t="f43" r="f41" b="f42"/>
                  <a:pathLst>
                    <a:path w="36" h="3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9"/>
                        <a:pt x="f10" y="f11"/>
                        <a:pt x="f6" y="f5"/>
                      </a:cubicBezTo>
                      <a:cubicBezTo>
                        <a:pt x="f12" y="f5"/>
                        <a:pt x="f13" y="f11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42" name="Freeform 627">
                  <a:extLst>
                    <a:ext uri="{FF2B5EF4-FFF2-40B4-BE49-F238E27FC236}">
                      <a16:creationId xmlns:a16="http://schemas.microsoft.com/office/drawing/2014/main" id="{B3C136DF-F36C-4DAD-A59E-BF438854C44E}"/>
                    </a:ext>
                  </a:extLst>
                </p:cNvPr>
                <p:cNvSpPr/>
                <p:nvPr/>
              </p:nvSpPr>
              <p:spPr>
                <a:xfrm rot="16200004">
                  <a:off x="7668917" y="2232955"/>
                  <a:ext cx="11740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2"/>
                    <a:gd name="f7" fmla="val 5"/>
                    <a:gd name="f8" fmla="val 29"/>
                    <a:gd name="f9" fmla="val 4"/>
                    <a:gd name="f10" fmla="val 23"/>
                    <a:gd name="f11" fmla="val 1"/>
                    <a:gd name="f12" fmla="val 16"/>
                    <a:gd name="f13" fmla="+- 0 0 -90"/>
                    <a:gd name="f14" fmla="*/ f3 1 32"/>
                    <a:gd name="f15" fmla="*/ f4 1 5"/>
                    <a:gd name="f16" fmla="+- f7 0 f5"/>
                    <a:gd name="f17" fmla="+- f6 0 f5"/>
                    <a:gd name="f18" fmla="*/ f13 f0 1"/>
                    <a:gd name="f19" fmla="*/ f16 1 5"/>
                    <a:gd name="f20" fmla="*/ f17 1 32"/>
                    <a:gd name="f21" fmla="*/ 32 f17 1"/>
                    <a:gd name="f22" fmla="*/ 5 f16 1"/>
                    <a:gd name="f23" fmla="*/ 0 f17 1"/>
                    <a:gd name="f24" fmla="*/ 0 f16 1"/>
                    <a:gd name="f25" fmla="*/ 16 f17 1"/>
                    <a:gd name="f26" fmla="*/ f18 1 f2"/>
                    <a:gd name="f27" fmla="*/ f21 1 32"/>
                    <a:gd name="f28" fmla="*/ f22 1 5"/>
                    <a:gd name="f29" fmla="*/ f23 1 32"/>
                    <a:gd name="f30" fmla="*/ f24 1 5"/>
                    <a:gd name="f31" fmla="*/ f25 1 32"/>
                    <a:gd name="f32" fmla="*/ 0 1 f20"/>
                    <a:gd name="f33" fmla="*/ f6 1 f20"/>
                    <a:gd name="f34" fmla="*/ 0 1 f19"/>
                    <a:gd name="f35" fmla="*/ f7 1 f19"/>
                    <a:gd name="f36" fmla="+- f26 0 f1"/>
                    <a:gd name="f37" fmla="*/ f27 1 f20"/>
                    <a:gd name="f38" fmla="*/ f28 1 f19"/>
                    <a:gd name="f39" fmla="*/ f29 1 f20"/>
                    <a:gd name="f40" fmla="*/ f30 1 f19"/>
                    <a:gd name="f41" fmla="*/ f31 1 f20"/>
                    <a:gd name="f42" fmla="*/ f32 f14 1"/>
                    <a:gd name="f43" fmla="*/ f33 f14 1"/>
                    <a:gd name="f44" fmla="*/ f35 f15 1"/>
                    <a:gd name="f45" fmla="*/ f34 f15 1"/>
                    <a:gd name="f46" fmla="*/ f37 f14 1"/>
                    <a:gd name="f47" fmla="*/ f38 f15 1"/>
                    <a:gd name="f48" fmla="*/ f39 f14 1"/>
                    <a:gd name="f49" fmla="*/ f40 f15 1"/>
                    <a:gd name="f50" fmla="*/ f41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6">
                      <a:pos x="f46" y="f47"/>
                    </a:cxn>
                    <a:cxn ang="f36">
                      <a:pos x="f46" y="f47"/>
                    </a:cxn>
                    <a:cxn ang="f36">
                      <a:pos x="f48" y="f49"/>
                    </a:cxn>
                    <a:cxn ang="f36">
                      <a:pos x="f50" y="f47"/>
                    </a:cxn>
                    <a:cxn ang="f36">
                      <a:pos x="f46" y="f47"/>
                    </a:cxn>
                  </a:cxnLst>
                  <a:rect l="f42" t="f45" r="f43" b="f44"/>
                  <a:pathLst>
                    <a:path w="32" h="5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10" y="f11"/>
                        <a:pt x="f5" y="f5"/>
                      </a:cubicBezTo>
                      <a:lnTo>
                        <a:pt x="f12" y="f7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43" name="Freeform 628">
                  <a:extLst>
                    <a:ext uri="{FF2B5EF4-FFF2-40B4-BE49-F238E27FC236}">
                      <a16:creationId xmlns:a16="http://schemas.microsoft.com/office/drawing/2014/main" id="{5DFE2C2E-50E9-42CB-9BFD-245BA745AFC1}"/>
                    </a:ext>
                  </a:extLst>
                </p:cNvPr>
                <p:cNvSpPr/>
                <p:nvPr/>
              </p:nvSpPr>
              <p:spPr>
                <a:xfrm rot="16200004">
                  <a:off x="7669055" y="2240480"/>
                  <a:ext cx="13597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6"/>
                    <a:gd name="f7" fmla="val 1"/>
                    <a:gd name="f8" fmla="val 35"/>
                    <a:gd name="f9" fmla="+- 0 0 -90"/>
                    <a:gd name="f10" fmla="*/ f3 1 36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36"/>
                    <a:gd name="f16" fmla="*/ 36 f13 1"/>
                    <a:gd name="f17" fmla="*/ 1 f12 1"/>
                    <a:gd name="f18" fmla="*/ 35 f13 1"/>
                    <a:gd name="f19" fmla="*/ 0 f13 1"/>
                    <a:gd name="f20" fmla="*/ 0 f12 1"/>
                    <a:gd name="f21" fmla="*/ 0 1 f12"/>
                    <a:gd name="f22" fmla="*/ f7 1 f12"/>
                    <a:gd name="f23" fmla="*/ f14 1 f2"/>
                    <a:gd name="f24" fmla="*/ f16 1 36"/>
                    <a:gd name="f25" fmla="*/ f18 1 36"/>
                    <a:gd name="f26" fmla="*/ f19 1 36"/>
                    <a:gd name="f27" fmla="*/ f17 1 f12"/>
                    <a:gd name="f28" fmla="*/ f20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39"/>
                    </a:cxn>
                    <a:cxn ang="f33">
                      <a:pos x="f43" y="f40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36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7"/>
                      </a:lnTo>
                      <a:lnTo>
                        <a:pt x="f5" y="f5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44" name="Freeform 629">
                  <a:extLst>
                    <a:ext uri="{FF2B5EF4-FFF2-40B4-BE49-F238E27FC236}">
                      <a16:creationId xmlns:a16="http://schemas.microsoft.com/office/drawing/2014/main" id="{7E83B5B1-CEF5-4880-BCE4-996B982988AC}"/>
                    </a:ext>
                  </a:extLst>
                </p:cNvPr>
                <p:cNvSpPr/>
                <p:nvPr/>
              </p:nvSpPr>
              <p:spPr>
                <a:xfrm rot="16200004">
                  <a:off x="7675267" y="2227546"/>
                  <a:ext cx="1856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val 1854"/>
                    <a:gd name="f8" fmla="val 742"/>
                    <a:gd name="f9" fmla="val 1112"/>
                    <a:gd name="f10" fmla="+- 0 0 -90"/>
                    <a:gd name="f11" fmla="abs f3"/>
                    <a:gd name="f12" fmla="abs f4"/>
                    <a:gd name="f13" fmla="abs f5"/>
                    <a:gd name="f14" fmla="*/ f3 1 1854"/>
                    <a:gd name="f15" fmla="val f6"/>
                    <a:gd name="f16" fmla="+- f6 0 f6"/>
                    <a:gd name="f17" fmla="+- f7 0 f6"/>
                    <a:gd name="f18" fmla="*/ f10 f0 1"/>
                    <a:gd name="f19" fmla="?: f11 f3 1"/>
                    <a:gd name="f20" fmla="?: f12 f4 1"/>
                    <a:gd name="f21" fmla="?: f13 f5 1"/>
                    <a:gd name="f22" fmla="*/ f17 1 1854"/>
                    <a:gd name="f23" fmla="*/ f16 1 0"/>
                    <a:gd name="f24" fmla="*/ f18 1 f2"/>
                    <a:gd name="f25" fmla="*/ f19 1 1854"/>
                    <a:gd name="f26" fmla="*/ f20 1 21600"/>
                    <a:gd name="f27" fmla="*/ 21600 f20 1"/>
                    <a:gd name="f28" fmla="*/ 1854 1 f22"/>
                    <a:gd name="f29" fmla="*/ 0 1 f23"/>
                    <a:gd name="f30" fmla="*/ 0 1 f22"/>
                    <a:gd name="f31" fmla="*/ 1 1 f23"/>
                    <a:gd name="f32" fmla="+- f24 0 f1"/>
                    <a:gd name="f33" fmla="min f26 f25"/>
                    <a:gd name="f34" fmla="*/ f27 1 f21"/>
                    <a:gd name="f35" fmla="*/ f30 f14 1"/>
                    <a:gd name="f36" fmla="*/ f28 f14 1"/>
                    <a:gd name="f37" fmla="val f34"/>
                    <a:gd name="f38" fmla="*/ f6 f33 1"/>
                    <a:gd name="f39" fmla="+- f37 0 f15"/>
                    <a:gd name="f40" fmla="*/ f39 1 0"/>
                    <a:gd name="f41" fmla="*/ f31 f40 1"/>
                    <a:gd name="f42" fmla="*/ f29 f40 1"/>
                    <a:gd name="f43" fmla="*/ f42 f33 1"/>
                    <a:gd name="f44" fmla="*/ f41 f3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6" y="f43"/>
                    </a:cxn>
                    <a:cxn ang="f32">
                      <a:pos x="f36" y="f43"/>
                    </a:cxn>
                    <a:cxn ang="f32">
                      <a:pos x="f35" y="f43"/>
                    </a:cxn>
                    <a:cxn ang="f32">
                      <a:pos x="f36" y="f43"/>
                    </a:cxn>
                  </a:cxnLst>
                  <a:rect l="f35" t="f43" r="f36" b="f44"/>
                  <a:pathLst>
                    <a:path w="1854">
                      <a:moveTo>
                        <a:pt x="f7" y="f38"/>
                      </a:moveTo>
                      <a:lnTo>
                        <a:pt x="f7" y="f38"/>
                      </a:lnTo>
                      <a:lnTo>
                        <a:pt x="f6" y="f38"/>
                      </a:lnTo>
                      <a:cubicBezTo>
                        <a:pt x="f8" y="f38"/>
                        <a:pt x="f9" y="f38"/>
                        <a:pt x="f7" y="f3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45" name="Freeform 630">
                  <a:extLst>
                    <a:ext uri="{FF2B5EF4-FFF2-40B4-BE49-F238E27FC236}">
                      <a16:creationId xmlns:a16="http://schemas.microsoft.com/office/drawing/2014/main" id="{A5C09C1C-4BE4-43CD-A13C-B36CC53B1C92}"/>
                    </a:ext>
                  </a:extLst>
                </p:cNvPr>
                <p:cNvSpPr/>
                <p:nvPr/>
              </p:nvSpPr>
              <p:spPr>
                <a:xfrm rot="16200004">
                  <a:off x="7666865" y="2173195"/>
                  <a:ext cx="27806" cy="491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75"/>
                    <a:gd name="f7" fmla="val 9"/>
                    <a:gd name="f8" fmla="val 51"/>
                    <a:gd name="f9" fmla="val 3"/>
                    <a:gd name="f10" fmla="val 5"/>
                    <a:gd name="f11" fmla="val 49"/>
                    <a:gd name="f12" fmla="val 66"/>
                    <a:gd name="f13" fmla="val 6"/>
                    <a:gd name="f14" fmla="val 38"/>
                    <a:gd name="f15" fmla="val 4"/>
                    <a:gd name="f16" fmla="+- 0 0 -90"/>
                    <a:gd name="f17" fmla="*/ f3 1 75"/>
                    <a:gd name="f18" fmla="*/ f4 1 9"/>
                    <a:gd name="f19" fmla="+- f7 0 f5"/>
                    <a:gd name="f20" fmla="+- f6 0 f5"/>
                    <a:gd name="f21" fmla="*/ f16 f0 1"/>
                    <a:gd name="f22" fmla="*/ f20 1 75"/>
                    <a:gd name="f23" fmla="*/ f19 1 9"/>
                    <a:gd name="f24" fmla="*/ 75 f20 1"/>
                    <a:gd name="f25" fmla="*/ 0 f19 1"/>
                    <a:gd name="f26" fmla="*/ 49 f20 1"/>
                    <a:gd name="f27" fmla="*/ 9 f19 1"/>
                    <a:gd name="f28" fmla="*/ f21 1 f2"/>
                    <a:gd name="f29" fmla="*/ f24 1 75"/>
                    <a:gd name="f30" fmla="*/ f25 1 9"/>
                    <a:gd name="f31" fmla="*/ f26 1 75"/>
                    <a:gd name="f32" fmla="*/ f27 1 9"/>
                    <a:gd name="f33" fmla="*/ 0 1 f22"/>
                    <a:gd name="f34" fmla="*/ f6 1 f22"/>
                    <a:gd name="f35" fmla="*/ 0 1 f23"/>
                    <a:gd name="f36" fmla="*/ f7 1 f23"/>
                    <a:gd name="f37" fmla="+- f28 0 f1"/>
                    <a:gd name="f38" fmla="*/ f29 1 f22"/>
                    <a:gd name="f39" fmla="*/ f30 1 f23"/>
                    <a:gd name="f40" fmla="*/ f31 1 f22"/>
                    <a:gd name="f41" fmla="*/ f32 1 f23"/>
                    <a:gd name="f42" fmla="*/ f33 f17 1"/>
                    <a:gd name="f43" fmla="*/ f34 f17 1"/>
                    <a:gd name="f44" fmla="*/ f36 f18 1"/>
                    <a:gd name="f45" fmla="*/ f35 f18 1"/>
                    <a:gd name="f46" fmla="*/ f38 f17 1"/>
                    <a:gd name="f47" fmla="*/ f39 f18 1"/>
                    <a:gd name="f48" fmla="*/ f40 f17 1"/>
                    <a:gd name="f49" fmla="*/ f41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6" y="f47"/>
                    </a:cxn>
                    <a:cxn ang="f37">
                      <a:pos x="f46" y="f47"/>
                    </a:cxn>
                    <a:cxn ang="f37">
                      <a:pos x="f48" y="f49"/>
                    </a:cxn>
                    <a:cxn ang="f37">
                      <a:pos x="f46" y="f47"/>
                    </a:cxn>
                  </a:cxnLst>
                  <a:rect l="f42" t="f45" r="f43" b="f44"/>
                  <a:pathLst>
                    <a:path w="75" h="9">
                      <a:moveTo>
                        <a:pt x="f6" y="f5"/>
                      </a:moveTo>
                      <a:lnTo>
                        <a:pt x="f6" y="f5"/>
                      </a:lnTo>
                      <a:cubicBezTo>
                        <a:pt x="f8" y="f9"/>
                        <a:pt x="f5" y="f10"/>
                        <a:pt x="f11" y="f7"/>
                      </a:cubicBezTo>
                      <a:cubicBezTo>
                        <a:pt x="f12" y="f13"/>
                        <a:pt x="f14" y="f15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46" name="Freeform 631">
                  <a:extLst>
                    <a:ext uri="{FF2B5EF4-FFF2-40B4-BE49-F238E27FC236}">
                      <a16:creationId xmlns:a16="http://schemas.microsoft.com/office/drawing/2014/main" id="{A99FCD22-B255-41D0-A272-135D1FEBDF36}"/>
                    </a:ext>
                  </a:extLst>
                </p:cNvPr>
                <p:cNvSpPr/>
                <p:nvPr/>
              </p:nvSpPr>
              <p:spPr>
                <a:xfrm rot="16200004">
                  <a:off x="7669306" y="2209506"/>
                  <a:ext cx="17300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7"/>
                    <a:gd name="f7" fmla="val 4"/>
                    <a:gd name="f8" fmla="val 3"/>
                    <a:gd name="f9" fmla="val 44"/>
                    <a:gd name="f10" fmla="val 43"/>
                    <a:gd name="f11" fmla="val 35"/>
                    <a:gd name="f12" fmla="val 1"/>
                    <a:gd name="f13" fmla="+- 0 0 -90"/>
                    <a:gd name="f14" fmla="*/ f3 1 47"/>
                    <a:gd name="f15" fmla="*/ f4 1 4"/>
                    <a:gd name="f16" fmla="+- f7 0 f5"/>
                    <a:gd name="f17" fmla="+- f6 0 f5"/>
                    <a:gd name="f18" fmla="*/ f13 f0 1"/>
                    <a:gd name="f19" fmla="*/ f16 1 4"/>
                    <a:gd name="f20" fmla="*/ f17 1 47"/>
                    <a:gd name="f21" fmla="*/ 0 f17 1"/>
                    <a:gd name="f22" fmla="*/ 3 f16 1"/>
                    <a:gd name="f23" fmla="*/ 44 f17 1"/>
                    <a:gd name="f24" fmla="*/ 4 f16 1"/>
                    <a:gd name="f25" fmla="*/ 47 f17 1"/>
                    <a:gd name="f26" fmla="*/ 0 f16 1"/>
                    <a:gd name="f27" fmla="*/ f18 1 f2"/>
                    <a:gd name="f28" fmla="*/ f21 1 47"/>
                    <a:gd name="f29" fmla="*/ f22 1 4"/>
                    <a:gd name="f30" fmla="*/ f23 1 47"/>
                    <a:gd name="f31" fmla="*/ f24 1 4"/>
                    <a:gd name="f32" fmla="*/ f25 1 47"/>
                    <a:gd name="f33" fmla="*/ f26 1 4"/>
                    <a:gd name="f34" fmla="*/ 0 1 f20"/>
                    <a:gd name="f35" fmla="*/ f6 1 f20"/>
                    <a:gd name="f36" fmla="*/ 0 1 f19"/>
                    <a:gd name="f37" fmla="*/ f7 1 f19"/>
                    <a:gd name="f38" fmla="+- f27 0 f1"/>
                    <a:gd name="f39" fmla="*/ f28 1 f20"/>
                    <a:gd name="f40" fmla="*/ f29 1 f19"/>
                    <a:gd name="f41" fmla="*/ f30 1 f20"/>
                    <a:gd name="f42" fmla="*/ f31 1 f19"/>
                    <a:gd name="f43" fmla="*/ f32 1 f20"/>
                    <a:gd name="f44" fmla="*/ f33 1 f19"/>
                    <a:gd name="f45" fmla="*/ f34 f14 1"/>
                    <a:gd name="f46" fmla="*/ f35 f14 1"/>
                    <a:gd name="f47" fmla="*/ f37 f15 1"/>
                    <a:gd name="f48" fmla="*/ f36 f15 1"/>
                    <a:gd name="f49" fmla="*/ f39 f14 1"/>
                    <a:gd name="f50" fmla="*/ f40 f15 1"/>
                    <a:gd name="f51" fmla="*/ f41 f14 1"/>
                    <a:gd name="f52" fmla="*/ f42 f15 1"/>
                    <a:gd name="f53" fmla="*/ f43 f14 1"/>
                    <a:gd name="f54" fmla="*/ f44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9" y="f50"/>
                    </a:cxn>
                    <a:cxn ang="f38">
                      <a:pos x="f49" y="f50"/>
                    </a:cxn>
                    <a:cxn ang="f38">
                      <a:pos x="f51" y="f52"/>
                    </a:cxn>
                    <a:cxn ang="f38">
                      <a:pos x="f53" y="f54"/>
                    </a:cxn>
                    <a:cxn ang="f38">
                      <a:pos x="f49" y="f50"/>
                    </a:cxn>
                  </a:cxnLst>
                  <a:rect l="f45" t="f48" r="f46" b="f47"/>
                  <a:pathLst>
                    <a:path w="47" h="4">
                      <a:moveTo>
                        <a:pt x="f5" y="f8"/>
                      </a:moveTo>
                      <a:lnTo>
                        <a:pt x="f5" y="f8"/>
                      </a:lnTo>
                      <a:lnTo>
                        <a:pt x="f9" y="f7"/>
                      </a:lnTo>
                      <a:cubicBezTo>
                        <a:pt x="f10" y="f8"/>
                        <a:pt x="f11" y="f12"/>
                        <a:pt x="f6" y="f5"/>
                      </a:cubicBezTo>
                      <a:lnTo>
                        <a:pt x="f5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47" name="Freeform 632">
                  <a:extLst>
                    <a:ext uri="{FF2B5EF4-FFF2-40B4-BE49-F238E27FC236}">
                      <a16:creationId xmlns:a16="http://schemas.microsoft.com/office/drawing/2014/main" id="{EE07AB8C-A506-4A81-BF16-1469BF51D115}"/>
                    </a:ext>
                  </a:extLst>
                </p:cNvPr>
                <p:cNvSpPr/>
                <p:nvPr/>
              </p:nvSpPr>
              <p:spPr>
                <a:xfrm rot="16200004">
                  <a:off x="7674985" y="2222518"/>
                  <a:ext cx="8037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2"/>
                    <a:gd name="f7" fmla="val 2"/>
                    <a:gd name="f8" fmla="val 5"/>
                    <a:gd name="f9" fmla="+- 0 0 -90"/>
                    <a:gd name="f10" fmla="*/ f3 1 22"/>
                    <a:gd name="f11" fmla="*/ f4 1 2"/>
                    <a:gd name="f12" fmla="+- f7 0 f5"/>
                    <a:gd name="f13" fmla="+- f6 0 f5"/>
                    <a:gd name="f14" fmla="*/ f9 f0 1"/>
                    <a:gd name="f15" fmla="*/ f12 1 2"/>
                    <a:gd name="f16" fmla="*/ f13 1 22"/>
                    <a:gd name="f17" fmla="*/ 0 f13 1"/>
                    <a:gd name="f18" fmla="*/ 2 f12 1"/>
                    <a:gd name="f19" fmla="*/ 22 f13 1"/>
                    <a:gd name="f20" fmla="*/ 0 f12 1"/>
                    <a:gd name="f21" fmla="*/ 5 f13 1"/>
                    <a:gd name="f22" fmla="*/ f14 1 f2"/>
                    <a:gd name="f23" fmla="*/ f17 1 22"/>
                    <a:gd name="f24" fmla="*/ f18 1 2"/>
                    <a:gd name="f25" fmla="*/ f19 1 22"/>
                    <a:gd name="f26" fmla="*/ f20 1 2"/>
                    <a:gd name="f27" fmla="*/ f21 1 22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5"/>
                    <a:gd name="f37" fmla="*/ f27 1 f16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1 1"/>
                    <a:gd name="f46" fmla="*/ f37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5"/>
                    </a:cxn>
                    <a:cxn ang="f32">
                      <a:pos x="f46" y="f45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22" h="2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5"/>
                      </a:lnTo>
                      <a:lnTo>
                        <a:pt x="f8" y="f5"/>
                      </a:lnTo>
                      <a:lnTo>
                        <a:pt x="f5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48" name="Freeform 633">
                  <a:extLst>
                    <a:ext uri="{FF2B5EF4-FFF2-40B4-BE49-F238E27FC236}">
                      <a16:creationId xmlns:a16="http://schemas.microsoft.com/office/drawing/2014/main" id="{393B8F80-B157-42E0-AE0C-6B08DA0CAEA6}"/>
                    </a:ext>
                  </a:extLst>
                </p:cNvPr>
                <p:cNvSpPr/>
                <p:nvPr/>
              </p:nvSpPr>
              <p:spPr>
                <a:xfrm rot="16200004">
                  <a:off x="7659166" y="2311479"/>
                  <a:ext cx="33375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90"/>
                    <a:gd name="f7" fmla="val 4"/>
                    <a:gd name="f8" fmla="val 63"/>
                    <a:gd name="f9" fmla="val 44"/>
                    <a:gd name="f10" fmla="val 2"/>
                    <a:gd name="f11" fmla="val 23"/>
                    <a:gd name="f12" fmla="val 25"/>
                    <a:gd name="f13" fmla="val 3"/>
                    <a:gd name="f14" fmla="val 51"/>
                    <a:gd name="f15" fmla="val 76"/>
                    <a:gd name="f16" fmla="val 79"/>
                    <a:gd name="f17" fmla="+- 0 0 -90"/>
                    <a:gd name="f18" fmla="*/ f3 1 90"/>
                    <a:gd name="f19" fmla="*/ f4 1 4"/>
                    <a:gd name="f20" fmla="+- f7 0 f5"/>
                    <a:gd name="f21" fmla="+- f6 0 f5"/>
                    <a:gd name="f22" fmla="*/ f17 f0 1"/>
                    <a:gd name="f23" fmla="*/ f20 1 4"/>
                    <a:gd name="f24" fmla="*/ f21 1 90"/>
                    <a:gd name="f25" fmla="*/ 63 f21 1"/>
                    <a:gd name="f26" fmla="*/ 0 f20 1"/>
                    <a:gd name="f27" fmla="*/ 0 f21 1"/>
                    <a:gd name="f28" fmla="*/ 2 f20 1"/>
                    <a:gd name="f29" fmla="*/ 76 f21 1"/>
                    <a:gd name="f30" fmla="*/ 4 f20 1"/>
                    <a:gd name="f31" fmla="*/ f22 1 f2"/>
                    <a:gd name="f32" fmla="*/ f25 1 90"/>
                    <a:gd name="f33" fmla="*/ f26 1 4"/>
                    <a:gd name="f34" fmla="*/ f27 1 90"/>
                    <a:gd name="f35" fmla="*/ f28 1 4"/>
                    <a:gd name="f36" fmla="*/ f29 1 90"/>
                    <a:gd name="f37" fmla="*/ f30 1 4"/>
                    <a:gd name="f38" fmla="*/ 0 1 f24"/>
                    <a:gd name="f39" fmla="*/ f6 1 f24"/>
                    <a:gd name="f40" fmla="*/ 0 1 f23"/>
                    <a:gd name="f41" fmla="*/ f7 1 f23"/>
                    <a:gd name="f42" fmla="+- f31 0 f1"/>
                    <a:gd name="f43" fmla="*/ f32 1 f24"/>
                    <a:gd name="f44" fmla="*/ f33 1 f23"/>
                    <a:gd name="f45" fmla="*/ f34 1 f24"/>
                    <a:gd name="f46" fmla="*/ f35 1 f23"/>
                    <a:gd name="f47" fmla="*/ f36 1 f24"/>
                    <a:gd name="f48" fmla="*/ f37 1 f23"/>
                    <a:gd name="f49" fmla="*/ f38 f18 1"/>
                    <a:gd name="f50" fmla="*/ f39 f18 1"/>
                    <a:gd name="f51" fmla="*/ f41 f19 1"/>
                    <a:gd name="f52" fmla="*/ f40 f19 1"/>
                    <a:gd name="f53" fmla="*/ f43 f18 1"/>
                    <a:gd name="f54" fmla="*/ f44 f19 1"/>
                    <a:gd name="f55" fmla="*/ f45 f18 1"/>
                    <a:gd name="f56" fmla="*/ f46 f19 1"/>
                    <a:gd name="f57" fmla="*/ f47 f18 1"/>
                    <a:gd name="f58" fmla="*/ f48 f1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2">
                      <a:pos x="f53" y="f54"/>
                    </a:cxn>
                    <a:cxn ang="f42">
                      <a:pos x="f53" y="f54"/>
                    </a:cxn>
                    <a:cxn ang="f42">
                      <a:pos x="f55" y="f56"/>
                    </a:cxn>
                    <a:cxn ang="f42">
                      <a:pos x="f57" y="f58"/>
                    </a:cxn>
                    <a:cxn ang="f42">
                      <a:pos x="f53" y="f54"/>
                    </a:cxn>
                  </a:cxnLst>
                  <a:rect l="f49" t="f52" r="f50" b="f51"/>
                  <a:pathLst>
                    <a:path w="90" h="4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11" y="f10"/>
                        <a:pt x="f5" y="f10"/>
                      </a:cubicBezTo>
                      <a:cubicBezTo>
                        <a:pt x="f12" y="f13"/>
                        <a:pt x="f14" y="f7"/>
                        <a:pt x="f15" y="f7"/>
                      </a:cubicBezTo>
                      <a:cubicBezTo>
                        <a:pt x="f16" y="f10"/>
                        <a:pt x="f6" y="f5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49" name="Freeform 634">
                  <a:extLst>
                    <a:ext uri="{FF2B5EF4-FFF2-40B4-BE49-F238E27FC236}">
                      <a16:creationId xmlns:a16="http://schemas.microsoft.com/office/drawing/2014/main" id="{5B63156E-C041-4B21-BC10-3E3EFBEF81C9}"/>
                    </a:ext>
                  </a:extLst>
                </p:cNvPr>
                <p:cNvSpPr/>
                <p:nvPr/>
              </p:nvSpPr>
              <p:spPr>
                <a:xfrm rot="16200004">
                  <a:off x="7674925" y="2271689"/>
                  <a:ext cx="1856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3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5 f13 1"/>
                    <a:gd name="f17" fmla="*/ 0 f12 1"/>
                    <a:gd name="f18" fmla="*/ 0 f13 1"/>
                    <a:gd name="f19" fmla="*/ 1 f12 1"/>
                    <a:gd name="f20" fmla="*/ 0 1 f12"/>
                    <a:gd name="f21" fmla="*/ f7 1 f12"/>
                    <a:gd name="f22" fmla="*/ f14 1 f2"/>
                    <a:gd name="f23" fmla="*/ f16 1 5"/>
                    <a:gd name="f24" fmla="*/ f18 1 5"/>
                    <a:gd name="f25" fmla="*/ f17 1 f12"/>
                    <a:gd name="f26" fmla="*/ f19 1 f12"/>
                    <a:gd name="f27" fmla="*/ 0 1 f15"/>
                    <a:gd name="f28" fmla="*/ f6 1 f15"/>
                    <a:gd name="f29" fmla="*/ f21 f11 1"/>
                    <a:gd name="f30" fmla="*/ f20 f11 1"/>
                    <a:gd name="f31" fmla="+- f22 0 f1"/>
                    <a:gd name="f32" fmla="*/ f23 1 f15"/>
                    <a:gd name="f33" fmla="*/ f24 1 f15"/>
                    <a:gd name="f34" fmla="*/ f27 f10 1"/>
                    <a:gd name="f35" fmla="*/ f28 f10 1"/>
                    <a:gd name="f36" fmla="*/ f25 f11 1"/>
                    <a:gd name="f37" fmla="*/ f26 f11 1"/>
                    <a:gd name="f38" fmla="*/ f32 f10 1"/>
                    <a:gd name="f39" fmla="*/ f33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8" y="f36"/>
                    </a:cxn>
                    <a:cxn ang="f31">
                      <a:pos x="f38" y="f36"/>
                    </a:cxn>
                    <a:cxn ang="f31">
                      <a:pos x="f39" y="f37"/>
                    </a:cxn>
                    <a:cxn ang="f31">
                      <a:pos x="f38" y="f36"/>
                    </a:cxn>
                  </a:cxnLst>
                  <a:rect l="f34" t="f30" r="f35" b="f29"/>
                  <a:pathLst>
                    <a:path w="5" h="1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7"/>
                      </a:lnTo>
                      <a:cubicBezTo>
                        <a:pt x="f8" y="f7"/>
                        <a:pt x="f6" y="f7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50" name="Freeform 635">
                  <a:extLst>
                    <a:ext uri="{FF2B5EF4-FFF2-40B4-BE49-F238E27FC236}">
                      <a16:creationId xmlns:a16="http://schemas.microsoft.com/office/drawing/2014/main" id="{492D7FBE-1ABA-492D-9ABF-CDBD4FF389EF}"/>
                    </a:ext>
                  </a:extLst>
                </p:cNvPr>
                <p:cNvSpPr/>
                <p:nvPr/>
              </p:nvSpPr>
              <p:spPr>
                <a:xfrm rot="16200004">
                  <a:off x="7675267" y="2414193"/>
                  <a:ext cx="1856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4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0 f13 1"/>
                    <a:gd name="f17" fmla="*/ 0 f12 1"/>
                    <a:gd name="f18" fmla="*/ 4 f13 1"/>
                    <a:gd name="f19" fmla="*/ 1 f12 1"/>
                    <a:gd name="f20" fmla="*/ 5 f13 1"/>
                    <a:gd name="f21" fmla="*/ 0 1 f12"/>
                    <a:gd name="f22" fmla="*/ f7 1 f12"/>
                    <a:gd name="f23" fmla="*/ f14 1 f2"/>
                    <a:gd name="f24" fmla="*/ f16 1 5"/>
                    <a:gd name="f25" fmla="*/ f18 1 5"/>
                    <a:gd name="f26" fmla="*/ f20 1 5"/>
                    <a:gd name="f27" fmla="*/ f17 1 f12"/>
                    <a:gd name="f28" fmla="*/ f19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40"/>
                    </a:cxn>
                    <a:cxn ang="f33">
                      <a:pos x="f43" y="f39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5" h="1">
                      <a:moveTo>
                        <a:pt x="f5" y="f5"/>
                      </a:moveTo>
                      <a:lnTo>
                        <a:pt x="f5" y="f5"/>
                      </a:lnTo>
                      <a:lnTo>
                        <a:pt x="f8" y="f7"/>
                      </a:lnTo>
                      <a:cubicBezTo>
                        <a:pt x="f8" y="f7"/>
                        <a:pt x="f8" y="f5"/>
                        <a:pt x="f6" y="f5"/>
                      </a:cubicBezTo>
                      <a:lnTo>
                        <a:pt x="f5" y="f5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51" name="Freeform 636">
                  <a:extLst>
                    <a:ext uri="{FF2B5EF4-FFF2-40B4-BE49-F238E27FC236}">
                      <a16:creationId xmlns:a16="http://schemas.microsoft.com/office/drawing/2014/main" id="{98C58CC0-C639-4D1A-B345-F733C3237415}"/>
                    </a:ext>
                  </a:extLst>
                </p:cNvPr>
                <p:cNvSpPr/>
                <p:nvPr/>
              </p:nvSpPr>
              <p:spPr>
                <a:xfrm rot="16200004">
                  <a:off x="7668240" y="2292062"/>
                  <a:ext cx="17300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7"/>
                    <a:gd name="f7" fmla="val 2"/>
                    <a:gd name="f8" fmla="val 6"/>
                    <a:gd name="f9" fmla="val 25"/>
                    <a:gd name="f10" fmla="val 36"/>
                    <a:gd name="f11" fmla="val 1"/>
                    <a:gd name="f12" fmla="val 33"/>
                    <a:gd name="f13" fmla="val 18"/>
                    <a:gd name="f14" fmla="+- 0 0 -90"/>
                    <a:gd name="f15" fmla="*/ f3 1 47"/>
                    <a:gd name="f16" fmla="*/ f4 1 2"/>
                    <a:gd name="f17" fmla="+- f7 0 f5"/>
                    <a:gd name="f18" fmla="+- f6 0 f5"/>
                    <a:gd name="f19" fmla="*/ f14 f0 1"/>
                    <a:gd name="f20" fmla="*/ f17 1 2"/>
                    <a:gd name="f21" fmla="*/ f18 1 47"/>
                    <a:gd name="f22" fmla="*/ 6 f18 1"/>
                    <a:gd name="f23" fmla="*/ 2 f17 1"/>
                    <a:gd name="f24" fmla="*/ 47 f18 1"/>
                    <a:gd name="f25" fmla="*/ 0 f17 1"/>
                    <a:gd name="f26" fmla="*/ 2 f18 1"/>
                    <a:gd name="f27" fmla="*/ 1 f17 1"/>
                    <a:gd name="f28" fmla="*/ f19 1 f2"/>
                    <a:gd name="f29" fmla="*/ f22 1 47"/>
                    <a:gd name="f30" fmla="*/ f23 1 2"/>
                    <a:gd name="f31" fmla="*/ f24 1 47"/>
                    <a:gd name="f32" fmla="*/ f25 1 2"/>
                    <a:gd name="f33" fmla="*/ f26 1 47"/>
                    <a:gd name="f34" fmla="*/ f27 1 2"/>
                    <a:gd name="f35" fmla="*/ 0 1 f21"/>
                    <a:gd name="f36" fmla="*/ f6 1 f21"/>
                    <a:gd name="f37" fmla="*/ 0 1 f20"/>
                    <a:gd name="f38" fmla="*/ f7 1 f20"/>
                    <a:gd name="f39" fmla="+- f28 0 f1"/>
                    <a:gd name="f40" fmla="*/ f29 1 f21"/>
                    <a:gd name="f41" fmla="*/ f30 1 f20"/>
                    <a:gd name="f42" fmla="*/ f31 1 f21"/>
                    <a:gd name="f43" fmla="*/ f32 1 f20"/>
                    <a:gd name="f44" fmla="*/ f33 1 f21"/>
                    <a:gd name="f45" fmla="*/ f34 1 f20"/>
                    <a:gd name="f46" fmla="*/ f35 f15 1"/>
                    <a:gd name="f47" fmla="*/ f36 f15 1"/>
                    <a:gd name="f48" fmla="*/ f38 f16 1"/>
                    <a:gd name="f49" fmla="*/ f37 f16 1"/>
                    <a:gd name="f50" fmla="*/ f40 f15 1"/>
                    <a:gd name="f51" fmla="*/ f41 f16 1"/>
                    <a:gd name="f52" fmla="*/ f42 f15 1"/>
                    <a:gd name="f53" fmla="*/ f43 f16 1"/>
                    <a:gd name="f54" fmla="*/ f44 f15 1"/>
                    <a:gd name="f55" fmla="*/ f45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50" y="f51"/>
                    </a:cxn>
                    <a:cxn ang="f39">
                      <a:pos x="f50" y="f51"/>
                    </a:cxn>
                    <a:cxn ang="f39">
                      <a:pos x="f52" y="f53"/>
                    </a:cxn>
                    <a:cxn ang="f39">
                      <a:pos x="f54" y="f55"/>
                    </a:cxn>
                    <a:cxn ang="f39">
                      <a:pos x="f50" y="f51"/>
                    </a:cxn>
                  </a:cxnLst>
                  <a:rect l="f46" t="f49" r="f47" b="f48"/>
                  <a:pathLst>
                    <a:path w="47" h="2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9" y="f7"/>
                        <a:pt x="f10" y="f11"/>
                        <a:pt x="f6" y="f5"/>
                      </a:cubicBezTo>
                      <a:cubicBezTo>
                        <a:pt x="f12" y="f5"/>
                        <a:pt x="f13" y="f11"/>
                        <a:pt x="f7" y="f11"/>
                      </a:cubicBezTo>
                      <a:cubicBezTo>
                        <a:pt x="f5" y="f11"/>
                        <a:pt x="f5" y="f7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52" name="Freeform 637">
                  <a:extLst>
                    <a:ext uri="{FF2B5EF4-FFF2-40B4-BE49-F238E27FC236}">
                      <a16:creationId xmlns:a16="http://schemas.microsoft.com/office/drawing/2014/main" id="{997ECF44-E48E-4F6B-9530-CB84DAA54192}"/>
                    </a:ext>
                  </a:extLst>
                </p:cNvPr>
                <p:cNvSpPr/>
                <p:nvPr/>
              </p:nvSpPr>
              <p:spPr>
                <a:xfrm rot="16200004">
                  <a:off x="7667902" y="2350767"/>
                  <a:ext cx="12362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3"/>
                    <a:gd name="f7" fmla="val 3"/>
                    <a:gd name="f8" fmla="val 1"/>
                    <a:gd name="f9" fmla="val 10"/>
                    <a:gd name="f10" fmla="val 2"/>
                    <a:gd name="f11" fmla="val 21"/>
                    <a:gd name="f12" fmla="val 23"/>
                    <a:gd name="f13" fmla="+- 0 0 -90"/>
                    <a:gd name="f14" fmla="*/ f3 1 33"/>
                    <a:gd name="f15" fmla="*/ f4 1 3"/>
                    <a:gd name="f16" fmla="+- f7 0 f5"/>
                    <a:gd name="f17" fmla="+- f6 0 f5"/>
                    <a:gd name="f18" fmla="*/ f13 f0 1"/>
                    <a:gd name="f19" fmla="*/ f16 1 3"/>
                    <a:gd name="f20" fmla="*/ f17 1 33"/>
                    <a:gd name="f21" fmla="*/ 0 f17 1"/>
                    <a:gd name="f22" fmla="*/ 1 f16 1"/>
                    <a:gd name="f23" fmla="*/ 33 f17 1"/>
                    <a:gd name="f24" fmla="*/ 3 f16 1"/>
                    <a:gd name="f25" fmla="*/ f18 1 f2"/>
                    <a:gd name="f26" fmla="*/ f21 1 33"/>
                    <a:gd name="f27" fmla="*/ f22 1 3"/>
                    <a:gd name="f28" fmla="*/ f23 1 33"/>
                    <a:gd name="f29" fmla="*/ f24 1 3"/>
                    <a:gd name="f30" fmla="*/ 0 1 f20"/>
                    <a:gd name="f31" fmla="*/ f6 1 f20"/>
                    <a:gd name="f32" fmla="*/ 0 1 f19"/>
                    <a:gd name="f33" fmla="*/ f7 1 f19"/>
                    <a:gd name="f34" fmla="+- f25 0 f1"/>
                    <a:gd name="f35" fmla="*/ f26 1 f20"/>
                    <a:gd name="f36" fmla="*/ f27 1 f19"/>
                    <a:gd name="f37" fmla="*/ f28 1 f20"/>
                    <a:gd name="f38" fmla="*/ f29 1 f19"/>
                    <a:gd name="f39" fmla="*/ f30 f14 1"/>
                    <a:gd name="f40" fmla="*/ f31 f14 1"/>
                    <a:gd name="f41" fmla="*/ f33 f15 1"/>
                    <a:gd name="f42" fmla="*/ f32 f15 1"/>
                    <a:gd name="f43" fmla="*/ f35 f14 1"/>
                    <a:gd name="f44" fmla="*/ f36 f15 1"/>
                    <a:gd name="f45" fmla="*/ f37 f14 1"/>
                    <a:gd name="f46" fmla="*/ f38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4">
                      <a:pos x="f43" y="f44"/>
                    </a:cxn>
                    <a:cxn ang="f34">
                      <a:pos x="f43" y="f44"/>
                    </a:cxn>
                    <a:cxn ang="f34">
                      <a:pos x="f45" y="f46"/>
                    </a:cxn>
                    <a:cxn ang="f34">
                      <a:pos x="f43" y="f44"/>
                    </a:cxn>
                  </a:cxnLst>
                  <a:rect l="f39" t="f42" r="f40" b="f41"/>
                  <a:pathLst>
                    <a:path w="33" h="3">
                      <a:moveTo>
                        <a:pt x="f5" y="f8"/>
                      </a:moveTo>
                      <a:lnTo>
                        <a:pt x="f5" y="f8"/>
                      </a:lnTo>
                      <a:cubicBezTo>
                        <a:pt x="f9" y="f10"/>
                        <a:pt x="f11" y="f7"/>
                        <a:pt x="f6" y="f7"/>
                      </a:cubicBezTo>
                      <a:cubicBezTo>
                        <a:pt x="f12" y="f10"/>
                        <a:pt x="f7" y="f5"/>
                        <a:pt x="f5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53" name="Freeform 638">
                  <a:extLst>
                    <a:ext uri="{FF2B5EF4-FFF2-40B4-BE49-F238E27FC236}">
                      <a16:creationId xmlns:a16="http://schemas.microsoft.com/office/drawing/2014/main" id="{2D0B34A2-0A10-4436-A6E0-8B29337186E1}"/>
                    </a:ext>
                  </a:extLst>
                </p:cNvPr>
                <p:cNvSpPr/>
                <p:nvPr/>
              </p:nvSpPr>
              <p:spPr>
                <a:xfrm rot="16200004">
                  <a:off x="7673553" y="2274844"/>
                  <a:ext cx="2468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"/>
                    <a:gd name="f7" fmla="val 1"/>
                    <a:gd name="f8" fmla="val 3"/>
                    <a:gd name="f9" fmla="+- 0 0 -90"/>
                    <a:gd name="f10" fmla="*/ f3 1 6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6"/>
                    <a:gd name="f16" fmla="*/ 3 f13 1"/>
                    <a:gd name="f17" fmla="*/ 1 f12 1"/>
                    <a:gd name="f18" fmla="*/ 6 f13 1"/>
                    <a:gd name="f19" fmla="*/ 0 1 f12"/>
                    <a:gd name="f20" fmla="*/ f7 1 f12"/>
                    <a:gd name="f21" fmla="*/ f14 1 f2"/>
                    <a:gd name="f22" fmla="*/ f16 1 6"/>
                    <a:gd name="f23" fmla="*/ f18 1 6"/>
                    <a:gd name="f24" fmla="*/ f17 1 f12"/>
                    <a:gd name="f25" fmla="*/ 0 1 f15"/>
                    <a:gd name="f26" fmla="*/ f6 1 f15"/>
                    <a:gd name="f27" fmla="*/ f20 f11 1"/>
                    <a:gd name="f28" fmla="*/ f19 f11 1"/>
                    <a:gd name="f29" fmla="+- f21 0 f1"/>
                    <a:gd name="f30" fmla="*/ f22 1 f15"/>
                    <a:gd name="f31" fmla="*/ f23 1 f15"/>
                    <a:gd name="f32" fmla="*/ f25 f10 1"/>
                    <a:gd name="f33" fmla="*/ f26 f10 1"/>
                    <a:gd name="f34" fmla="*/ f24 f11 1"/>
                    <a:gd name="f35" fmla="*/ f30 f10 1"/>
                    <a:gd name="f36" fmla="*/ f31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35" y="f34"/>
                    </a:cxn>
                    <a:cxn ang="f29">
                      <a:pos x="f35" y="f34"/>
                    </a:cxn>
                    <a:cxn ang="f29">
                      <a:pos x="f36" y="f34"/>
                    </a:cxn>
                    <a:cxn ang="f29">
                      <a:pos x="f35" y="f34"/>
                    </a:cxn>
                  </a:cxnLst>
                  <a:rect l="f32" t="f28" r="f33" b="f27"/>
                  <a:pathLst>
                    <a:path w="6" h="1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7"/>
                      </a:lnTo>
                      <a:cubicBezTo>
                        <a:pt x="f5" y="f5"/>
                        <a:pt x="f5" y="f7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54" name="Freeform 639">
                  <a:extLst>
                    <a:ext uri="{FF2B5EF4-FFF2-40B4-BE49-F238E27FC236}">
                      <a16:creationId xmlns:a16="http://schemas.microsoft.com/office/drawing/2014/main" id="{76B5A1A0-A568-4635-9A8C-5A60293492BF}"/>
                    </a:ext>
                  </a:extLst>
                </p:cNvPr>
                <p:cNvSpPr/>
                <p:nvPr/>
              </p:nvSpPr>
              <p:spPr>
                <a:xfrm rot="16200004">
                  <a:off x="7669927" y="2277829"/>
                  <a:ext cx="11128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1"/>
                    <a:gd name="f7" fmla="val 3"/>
                    <a:gd name="f8" fmla="val 25"/>
                    <a:gd name="f9" fmla="val 15"/>
                    <a:gd name="f10" fmla="val 1"/>
                    <a:gd name="f11" fmla="val 8"/>
                    <a:gd name="f12" fmla="val 2"/>
                    <a:gd name="f13" fmla="val 11"/>
                    <a:gd name="f14" fmla="val 22"/>
                    <a:gd name="f15" fmla="val 29"/>
                    <a:gd name="f16" fmla="val 27"/>
                    <a:gd name="f17" fmla="+- 0 0 -90"/>
                    <a:gd name="f18" fmla="*/ f3 1 31"/>
                    <a:gd name="f19" fmla="*/ f4 1 3"/>
                    <a:gd name="f20" fmla="+- f7 0 f5"/>
                    <a:gd name="f21" fmla="+- f6 0 f5"/>
                    <a:gd name="f22" fmla="*/ f17 f0 1"/>
                    <a:gd name="f23" fmla="*/ f20 1 3"/>
                    <a:gd name="f24" fmla="*/ f21 1 31"/>
                    <a:gd name="f25" fmla="*/ 25 f21 1"/>
                    <a:gd name="f26" fmla="*/ 0 f20 1"/>
                    <a:gd name="f27" fmla="*/ 0 f21 1"/>
                    <a:gd name="f28" fmla="*/ 3 f20 1"/>
                    <a:gd name="f29" fmla="*/ 31 f21 1"/>
                    <a:gd name="f30" fmla="*/ 2 f20 1"/>
                    <a:gd name="f31" fmla="*/ f22 1 f2"/>
                    <a:gd name="f32" fmla="*/ f25 1 31"/>
                    <a:gd name="f33" fmla="*/ f26 1 3"/>
                    <a:gd name="f34" fmla="*/ f27 1 31"/>
                    <a:gd name="f35" fmla="*/ f28 1 3"/>
                    <a:gd name="f36" fmla="*/ f29 1 31"/>
                    <a:gd name="f37" fmla="*/ f30 1 3"/>
                    <a:gd name="f38" fmla="*/ 0 1 f24"/>
                    <a:gd name="f39" fmla="*/ f6 1 f24"/>
                    <a:gd name="f40" fmla="*/ 0 1 f23"/>
                    <a:gd name="f41" fmla="*/ f7 1 f23"/>
                    <a:gd name="f42" fmla="+- f31 0 f1"/>
                    <a:gd name="f43" fmla="*/ f32 1 f24"/>
                    <a:gd name="f44" fmla="*/ f33 1 f23"/>
                    <a:gd name="f45" fmla="*/ f34 1 f24"/>
                    <a:gd name="f46" fmla="*/ f35 1 f23"/>
                    <a:gd name="f47" fmla="*/ f36 1 f24"/>
                    <a:gd name="f48" fmla="*/ f37 1 f23"/>
                    <a:gd name="f49" fmla="*/ f38 f18 1"/>
                    <a:gd name="f50" fmla="*/ f39 f18 1"/>
                    <a:gd name="f51" fmla="*/ f41 f19 1"/>
                    <a:gd name="f52" fmla="*/ f40 f19 1"/>
                    <a:gd name="f53" fmla="*/ f43 f18 1"/>
                    <a:gd name="f54" fmla="*/ f44 f19 1"/>
                    <a:gd name="f55" fmla="*/ f45 f18 1"/>
                    <a:gd name="f56" fmla="*/ f46 f19 1"/>
                    <a:gd name="f57" fmla="*/ f47 f18 1"/>
                    <a:gd name="f58" fmla="*/ f48 f1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2">
                      <a:pos x="f53" y="f54"/>
                    </a:cxn>
                    <a:cxn ang="f42">
                      <a:pos x="f53" y="f54"/>
                    </a:cxn>
                    <a:cxn ang="f42">
                      <a:pos x="f55" y="f56"/>
                    </a:cxn>
                    <a:cxn ang="f42">
                      <a:pos x="f57" y="f58"/>
                    </a:cxn>
                    <a:cxn ang="f42">
                      <a:pos x="f53" y="f54"/>
                    </a:cxn>
                  </a:cxnLst>
                  <a:rect l="f49" t="f52" r="f50" b="f51"/>
                  <a:pathLst>
                    <a:path w="31" h="3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11" y="f12"/>
                        <a:pt x="f5" y="f7"/>
                      </a:cubicBezTo>
                      <a:cubicBezTo>
                        <a:pt x="f13" y="f7"/>
                        <a:pt x="f14" y="f12"/>
                        <a:pt x="f6" y="f12"/>
                      </a:cubicBezTo>
                      <a:cubicBezTo>
                        <a:pt x="f15" y="f10"/>
                        <a:pt x="f1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55" name="Freeform 640">
                  <a:extLst>
                    <a:ext uri="{FF2B5EF4-FFF2-40B4-BE49-F238E27FC236}">
                      <a16:creationId xmlns:a16="http://schemas.microsoft.com/office/drawing/2014/main" id="{9428AF80-8931-43E2-BDB7-9A888A78202A}"/>
                    </a:ext>
                  </a:extLst>
                </p:cNvPr>
                <p:cNvSpPr/>
                <p:nvPr/>
              </p:nvSpPr>
              <p:spPr>
                <a:xfrm rot="16200004">
                  <a:off x="7646099" y="2419873"/>
                  <a:ext cx="73545" cy="1336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98"/>
                    <a:gd name="f7" fmla="val 27"/>
                    <a:gd name="f8" fmla="val 60"/>
                    <a:gd name="f9" fmla="val 63"/>
                    <a:gd name="f10" fmla="val 23"/>
                    <a:gd name="f11" fmla="val 113"/>
                    <a:gd name="f12" fmla="val 19"/>
                    <a:gd name="f13" fmla="val 156"/>
                    <a:gd name="f14" fmla="val 24"/>
                    <a:gd name="f15" fmla="val 21"/>
                    <a:gd name="f16" fmla="val 171"/>
                    <a:gd name="f17" fmla="val 7"/>
                    <a:gd name="f18" fmla="val 134"/>
                    <a:gd name="f19" fmla="val 133"/>
                    <a:gd name="f20" fmla="val 2"/>
                    <a:gd name="f21" fmla="val 3"/>
                    <a:gd name="f22" fmla="val 89"/>
                    <a:gd name="f23" fmla="val 6"/>
                    <a:gd name="f24" fmla="val 104"/>
                    <a:gd name="f25" fmla="val 8"/>
                    <a:gd name="f26" fmla="val 186"/>
                    <a:gd name="f27" fmla="val 11"/>
                    <a:gd name="f28" fmla="val 149"/>
                    <a:gd name="f29" fmla="val 14"/>
                    <a:gd name="f30" fmla="val 91"/>
                    <a:gd name="f31" fmla="val 16"/>
                    <a:gd name="f32" fmla="val 102"/>
                    <a:gd name="f33" fmla="val 13"/>
                    <a:gd name="f34" fmla="val 74"/>
                    <a:gd name="f35" fmla="val 97"/>
                    <a:gd name="f36" fmla="val 18"/>
                    <a:gd name="f37" fmla="val 25"/>
                    <a:gd name="f38" fmla="val 64"/>
                    <a:gd name="f39" fmla="val 46"/>
                    <a:gd name="f40" fmla="val 26"/>
                    <a:gd name="f41" fmla="+- 0 0 -90"/>
                    <a:gd name="f42" fmla="*/ f3 1 198"/>
                    <a:gd name="f43" fmla="*/ f4 1 27"/>
                    <a:gd name="f44" fmla="+- f7 0 f5"/>
                    <a:gd name="f45" fmla="+- f6 0 f5"/>
                    <a:gd name="f46" fmla="*/ f41 f0 1"/>
                    <a:gd name="f47" fmla="*/ f45 1 198"/>
                    <a:gd name="f48" fmla="*/ f44 1 27"/>
                    <a:gd name="f49" fmla="*/ 60 f45 1"/>
                    <a:gd name="f50" fmla="*/ 27 f44 1"/>
                    <a:gd name="f51" fmla="*/ 156 f45 1"/>
                    <a:gd name="f52" fmla="*/ 24 f44 1"/>
                    <a:gd name="f53" fmla="*/ 134 f45 1"/>
                    <a:gd name="f54" fmla="*/ 0 f44 1"/>
                    <a:gd name="f55" fmla="*/ 89 f45 1"/>
                    <a:gd name="f56" fmla="*/ 6 f44 1"/>
                    <a:gd name="f57" fmla="*/ 149 f45 1"/>
                    <a:gd name="f58" fmla="*/ 14 f44 1"/>
                    <a:gd name="f59" fmla="*/ 74 f45 1"/>
                    <a:gd name="f60" fmla="*/ 11 f44 1"/>
                    <a:gd name="f61" fmla="*/ 13 f45 1"/>
                    <a:gd name="f62" fmla="*/ 25 f44 1"/>
                    <a:gd name="f63" fmla="*/ 63 f45 1"/>
                    <a:gd name="f64" fmla="*/ 23 f44 1"/>
                    <a:gd name="f65" fmla="*/ f46 1 f2"/>
                    <a:gd name="f66" fmla="*/ f49 1 198"/>
                    <a:gd name="f67" fmla="*/ f50 1 27"/>
                    <a:gd name="f68" fmla="*/ f51 1 198"/>
                    <a:gd name="f69" fmla="*/ f52 1 27"/>
                    <a:gd name="f70" fmla="*/ f53 1 198"/>
                    <a:gd name="f71" fmla="*/ f54 1 27"/>
                    <a:gd name="f72" fmla="*/ f55 1 198"/>
                    <a:gd name="f73" fmla="*/ f56 1 27"/>
                    <a:gd name="f74" fmla="*/ f57 1 198"/>
                    <a:gd name="f75" fmla="*/ f58 1 27"/>
                    <a:gd name="f76" fmla="*/ f59 1 198"/>
                    <a:gd name="f77" fmla="*/ f60 1 27"/>
                    <a:gd name="f78" fmla="*/ f61 1 198"/>
                    <a:gd name="f79" fmla="*/ f62 1 27"/>
                    <a:gd name="f80" fmla="*/ f63 1 198"/>
                    <a:gd name="f81" fmla="*/ f64 1 27"/>
                    <a:gd name="f82" fmla="*/ 0 1 f47"/>
                    <a:gd name="f83" fmla="*/ f6 1 f47"/>
                    <a:gd name="f84" fmla="*/ 0 1 f48"/>
                    <a:gd name="f85" fmla="*/ f7 1 f48"/>
                    <a:gd name="f86" fmla="+- f65 0 f1"/>
                    <a:gd name="f87" fmla="*/ f66 1 f47"/>
                    <a:gd name="f88" fmla="*/ f67 1 f48"/>
                    <a:gd name="f89" fmla="*/ f68 1 f47"/>
                    <a:gd name="f90" fmla="*/ f69 1 f48"/>
                    <a:gd name="f91" fmla="*/ f70 1 f47"/>
                    <a:gd name="f92" fmla="*/ f71 1 f48"/>
                    <a:gd name="f93" fmla="*/ f72 1 f47"/>
                    <a:gd name="f94" fmla="*/ f73 1 f48"/>
                    <a:gd name="f95" fmla="*/ f74 1 f47"/>
                    <a:gd name="f96" fmla="*/ f75 1 f48"/>
                    <a:gd name="f97" fmla="*/ f76 1 f47"/>
                    <a:gd name="f98" fmla="*/ f77 1 f48"/>
                    <a:gd name="f99" fmla="*/ f78 1 f47"/>
                    <a:gd name="f100" fmla="*/ f79 1 f48"/>
                    <a:gd name="f101" fmla="*/ f80 1 f47"/>
                    <a:gd name="f102" fmla="*/ f81 1 f48"/>
                    <a:gd name="f103" fmla="*/ f82 f42 1"/>
                    <a:gd name="f104" fmla="*/ f83 f42 1"/>
                    <a:gd name="f105" fmla="*/ f85 f43 1"/>
                    <a:gd name="f106" fmla="*/ f84 f43 1"/>
                    <a:gd name="f107" fmla="*/ f87 f42 1"/>
                    <a:gd name="f108" fmla="*/ f88 f43 1"/>
                    <a:gd name="f109" fmla="*/ f89 f42 1"/>
                    <a:gd name="f110" fmla="*/ f90 f43 1"/>
                    <a:gd name="f111" fmla="*/ f91 f42 1"/>
                    <a:gd name="f112" fmla="*/ f92 f43 1"/>
                    <a:gd name="f113" fmla="*/ f93 f42 1"/>
                    <a:gd name="f114" fmla="*/ f94 f43 1"/>
                    <a:gd name="f115" fmla="*/ f95 f42 1"/>
                    <a:gd name="f116" fmla="*/ f96 f43 1"/>
                    <a:gd name="f117" fmla="*/ f97 f42 1"/>
                    <a:gd name="f118" fmla="*/ f98 f43 1"/>
                    <a:gd name="f119" fmla="*/ f99 f42 1"/>
                    <a:gd name="f120" fmla="*/ f100 f43 1"/>
                    <a:gd name="f121" fmla="*/ f101 f42 1"/>
                    <a:gd name="f122" fmla="*/ f102 f4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86">
                      <a:pos x="f107" y="f108"/>
                    </a:cxn>
                    <a:cxn ang="f86">
                      <a:pos x="f107" y="f108"/>
                    </a:cxn>
                    <a:cxn ang="f86">
                      <a:pos x="f109" y="f110"/>
                    </a:cxn>
                    <a:cxn ang="f86">
                      <a:pos x="f111" y="f112"/>
                    </a:cxn>
                    <a:cxn ang="f86">
                      <a:pos x="f113" y="f114"/>
                    </a:cxn>
                    <a:cxn ang="f86">
                      <a:pos x="f115" y="f116"/>
                    </a:cxn>
                    <a:cxn ang="f86">
                      <a:pos x="f117" y="f118"/>
                    </a:cxn>
                    <a:cxn ang="f86">
                      <a:pos x="f119" y="f120"/>
                    </a:cxn>
                    <a:cxn ang="f86">
                      <a:pos x="f121" y="f122"/>
                    </a:cxn>
                    <a:cxn ang="f86">
                      <a:pos x="f107" y="f108"/>
                    </a:cxn>
                  </a:cxnLst>
                  <a:rect l="f103" t="f106" r="f104" b="f105"/>
                  <a:pathLst>
                    <a:path w="198" h="27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9" y="f10"/>
                        <a:pt x="f11" y="f12"/>
                        <a:pt x="f13" y="f14"/>
                      </a:cubicBezTo>
                      <a:cubicBezTo>
                        <a:pt x="f6" y="f15"/>
                        <a:pt x="f16" y="f17"/>
                        <a:pt x="f18" y="f5"/>
                      </a:cubicBezTo>
                      <a:cubicBezTo>
                        <a:pt x="f19" y="f20"/>
                        <a:pt x="f19" y="f21"/>
                        <a:pt x="f22" y="f23"/>
                      </a:cubicBezTo>
                      <a:cubicBezTo>
                        <a:pt x="f24" y="f25"/>
                        <a:pt x="f26" y="f27"/>
                        <a:pt x="f28" y="f29"/>
                      </a:cubicBezTo>
                      <a:cubicBezTo>
                        <a:pt x="f30" y="f31"/>
                        <a:pt x="f32" y="f33"/>
                        <a:pt x="f34" y="f27"/>
                      </a:cubicBezTo>
                      <a:cubicBezTo>
                        <a:pt x="f35" y="f31"/>
                        <a:pt x="f5" y="f36"/>
                        <a:pt x="f33" y="f37"/>
                      </a:cubicBezTo>
                      <a:lnTo>
                        <a:pt x="f9" y="f10"/>
                      </a:lnTo>
                      <a:cubicBezTo>
                        <a:pt x="f38" y="f14"/>
                        <a:pt x="f39" y="f40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56" name="Freeform 641">
                  <a:extLst>
                    <a:ext uri="{FF2B5EF4-FFF2-40B4-BE49-F238E27FC236}">
                      <a16:creationId xmlns:a16="http://schemas.microsoft.com/office/drawing/2014/main" id="{E06B5D40-E7C3-41FB-8618-3A5B21A85F26}"/>
                    </a:ext>
                  </a:extLst>
                </p:cNvPr>
                <p:cNvSpPr/>
                <p:nvPr/>
              </p:nvSpPr>
              <p:spPr>
                <a:xfrm rot="16200004">
                  <a:off x="7656248" y="2393327"/>
                  <a:ext cx="37078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0"/>
                    <a:gd name="f7" fmla="val 6"/>
                    <a:gd name="f8" fmla="val 82"/>
                    <a:gd name="f9" fmla="val 79"/>
                    <a:gd name="f10" fmla="val 5"/>
                    <a:gd name="f11" fmla="val 65"/>
                    <a:gd name="f12" fmla="val 4"/>
                    <a:gd name="f13" fmla="val 38"/>
                    <a:gd name="f14" fmla="val 8"/>
                    <a:gd name="f15" fmla="val 2"/>
                    <a:gd name="f16" fmla="val 88"/>
                    <a:gd name="f17" fmla="+- 0 0 -90"/>
                    <a:gd name="f18" fmla="*/ f3 1 100"/>
                    <a:gd name="f19" fmla="*/ f4 1 6"/>
                    <a:gd name="f20" fmla="+- f7 0 f5"/>
                    <a:gd name="f21" fmla="+- f6 0 f5"/>
                    <a:gd name="f22" fmla="*/ f17 f0 1"/>
                    <a:gd name="f23" fmla="*/ f20 1 6"/>
                    <a:gd name="f24" fmla="*/ f21 1 100"/>
                    <a:gd name="f25" fmla="*/ 82 f21 1"/>
                    <a:gd name="f26" fmla="*/ 6 f20 1"/>
                    <a:gd name="f27" fmla="*/ 100 f21 1"/>
                    <a:gd name="f28" fmla="*/ 38 f21 1"/>
                    <a:gd name="f29" fmla="*/ 0 f20 1"/>
                    <a:gd name="f30" fmla="*/ 0 f21 1"/>
                    <a:gd name="f31" fmla="*/ 5 f20 1"/>
                    <a:gd name="f32" fmla="*/ 88 f21 1"/>
                    <a:gd name="f33" fmla="*/ f22 1 f2"/>
                    <a:gd name="f34" fmla="*/ f25 1 100"/>
                    <a:gd name="f35" fmla="*/ f26 1 6"/>
                    <a:gd name="f36" fmla="*/ f27 1 100"/>
                    <a:gd name="f37" fmla="*/ f28 1 100"/>
                    <a:gd name="f38" fmla="*/ f29 1 6"/>
                    <a:gd name="f39" fmla="*/ f30 1 100"/>
                    <a:gd name="f40" fmla="*/ f31 1 6"/>
                    <a:gd name="f41" fmla="*/ f32 1 100"/>
                    <a:gd name="f42" fmla="*/ 0 1 f24"/>
                    <a:gd name="f43" fmla="*/ f6 1 f24"/>
                    <a:gd name="f44" fmla="*/ 0 1 f23"/>
                    <a:gd name="f45" fmla="*/ f7 1 f23"/>
                    <a:gd name="f46" fmla="+- f33 0 f1"/>
                    <a:gd name="f47" fmla="*/ f34 1 f24"/>
                    <a:gd name="f48" fmla="*/ f35 1 f23"/>
                    <a:gd name="f49" fmla="*/ f36 1 f24"/>
                    <a:gd name="f50" fmla="*/ f37 1 f24"/>
                    <a:gd name="f51" fmla="*/ f38 1 f23"/>
                    <a:gd name="f52" fmla="*/ f39 1 f24"/>
                    <a:gd name="f53" fmla="*/ f40 1 f23"/>
                    <a:gd name="f54" fmla="*/ f41 1 f24"/>
                    <a:gd name="f55" fmla="*/ f42 f18 1"/>
                    <a:gd name="f56" fmla="*/ f43 f18 1"/>
                    <a:gd name="f57" fmla="*/ f45 f19 1"/>
                    <a:gd name="f58" fmla="*/ f44 f19 1"/>
                    <a:gd name="f59" fmla="*/ f47 f18 1"/>
                    <a:gd name="f60" fmla="*/ f48 f19 1"/>
                    <a:gd name="f61" fmla="*/ f49 f18 1"/>
                    <a:gd name="f62" fmla="*/ f50 f18 1"/>
                    <a:gd name="f63" fmla="*/ f51 f19 1"/>
                    <a:gd name="f64" fmla="*/ f52 f18 1"/>
                    <a:gd name="f65" fmla="*/ f53 f19 1"/>
                    <a:gd name="f66" fmla="*/ f54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6">
                      <a:pos x="f59" y="f60"/>
                    </a:cxn>
                    <a:cxn ang="f46">
                      <a:pos x="f59" y="f60"/>
                    </a:cxn>
                    <a:cxn ang="f46">
                      <a:pos x="f61" y="f60"/>
                    </a:cxn>
                    <a:cxn ang="f46">
                      <a:pos x="f62" y="f63"/>
                    </a:cxn>
                    <a:cxn ang="f46">
                      <a:pos x="f64" y="f65"/>
                    </a:cxn>
                    <a:cxn ang="f46">
                      <a:pos x="f66" y="f60"/>
                    </a:cxn>
                    <a:cxn ang="f46">
                      <a:pos x="f59" y="f60"/>
                    </a:cxn>
                  </a:cxnLst>
                  <a:rect l="f55" t="f58" r="f56" b="f57"/>
                  <a:pathLst>
                    <a:path w="100" h="6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7"/>
                      </a:lnTo>
                      <a:cubicBezTo>
                        <a:pt x="f9" y="f10"/>
                        <a:pt x="f11" y="f12"/>
                        <a:pt x="f13" y="f5"/>
                      </a:cubicBezTo>
                      <a:cubicBezTo>
                        <a:pt x="f14" y="f15"/>
                        <a:pt x="f15" y="f12"/>
                        <a:pt x="f5" y="f10"/>
                      </a:cubicBezTo>
                      <a:lnTo>
                        <a:pt x="f16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57" name="Freeform 642">
                  <a:extLst>
                    <a:ext uri="{FF2B5EF4-FFF2-40B4-BE49-F238E27FC236}">
                      <a16:creationId xmlns:a16="http://schemas.microsoft.com/office/drawing/2014/main" id="{100437D7-8C86-4CE9-ADAE-3F683F37AC1D}"/>
                    </a:ext>
                  </a:extLst>
                </p:cNvPr>
                <p:cNvSpPr/>
                <p:nvPr/>
              </p:nvSpPr>
              <p:spPr>
                <a:xfrm rot="16200004">
                  <a:off x="7652038" y="2346405"/>
                  <a:ext cx="52532" cy="703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42"/>
                    <a:gd name="f7" fmla="val 14"/>
                    <a:gd name="f8" fmla="val 80"/>
                    <a:gd name="f9" fmla="val 3"/>
                    <a:gd name="f10" fmla="val 66"/>
                    <a:gd name="f11" fmla="val 7"/>
                    <a:gd name="f12" fmla="val 23"/>
                    <a:gd name="f13" fmla="val 9"/>
                    <a:gd name="f14" fmla="val 49"/>
                    <a:gd name="f15" fmla="val 102"/>
                    <a:gd name="f16" fmla="val 86"/>
                    <a:gd name="f17" fmla="val 10"/>
                    <a:gd name="f18" fmla="val 118"/>
                    <a:gd name="f19" fmla="val 8"/>
                    <a:gd name="f20" fmla="val 33"/>
                    <a:gd name="f21" fmla="val 6"/>
                    <a:gd name="f22" fmla="val 81"/>
                    <a:gd name="f23" fmla="val 97"/>
                    <a:gd name="f24" fmla="val 112"/>
                    <a:gd name="f25" fmla="val 2"/>
                    <a:gd name="f26" fmla="val 127"/>
                    <a:gd name="f27" fmla="val 111"/>
                    <a:gd name="f28" fmla="val 1"/>
                    <a:gd name="f29" fmla="val 83"/>
                    <a:gd name="f30" fmla="val 85"/>
                    <a:gd name="f31" fmla="val 89"/>
                    <a:gd name="f32" fmla="val 90"/>
                    <a:gd name="f33" fmla="val 84"/>
                    <a:gd name="f34" fmla="val 82"/>
                    <a:gd name="f35" fmla="val 56"/>
                    <a:gd name="f36" fmla="val 76"/>
                    <a:gd name="f37" fmla="val 18"/>
                    <a:gd name="f38" fmla="val 40"/>
                    <a:gd name="f39" fmla="+- 0 0 -90"/>
                    <a:gd name="f40" fmla="*/ f3 1 142"/>
                    <a:gd name="f41" fmla="*/ f4 1 14"/>
                    <a:gd name="f42" fmla="+- f7 0 f5"/>
                    <a:gd name="f43" fmla="+- f6 0 f5"/>
                    <a:gd name="f44" fmla="*/ f39 f0 1"/>
                    <a:gd name="f45" fmla="*/ f43 1 142"/>
                    <a:gd name="f46" fmla="*/ f42 1 14"/>
                    <a:gd name="f47" fmla="*/ 80 f43 1"/>
                    <a:gd name="f48" fmla="*/ 3 f42 1"/>
                    <a:gd name="f49" fmla="*/ 49 f43 1"/>
                    <a:gd name="f50" fmla="*/ 14 f42 1"/>
                    <a:gd name="f51" fmla="*/ 118 f43 1"/>
                    <a:gd name="f52" fmla="*/ 8 f42 1"/>
                    <a:gd name="f53" fmla="*/ 81 f43 1"/>
                    <a:gd name="f54" fmla="*/ 127 f43 1"/>
                    <a:gd name="f55" fmla="*/ 2 f42 1"/>
                    <a:gd name="f56" fmla="*/ 83 f43 1"/>
                    <a:gd name="f57" fmla="*/ 0 f42 1"/>
                    <a:gd name="f58" fmla="*/ 85 f43 1"/>
                    <a:gd name="f59" fmla="*/ 1 f42 1"/>
                    <a:gd name="f60" fmla="*/ 86 f43 1"/>
                    <a:gd name="f61" fmla="*/ 84 f43 1"/>
                    <a:gd name="f62" fmla="*/ 0 f43 1"/>
                    <a:gd name="f63" fmla="*/ f44 1 f2"/>
                    <a:gd name="f64" fmla="*/ f47 1 142"/>
                    <a:gd name="f65" fmla="*/ f48 1 14"/>
                    <a:gd name="f66" fmla="*/ f49 1 142"/>
                    <a:gd name="f67" fmla="*/ f50 1 14"/>
                    <a:gd name="f68" fmla="*/ f51 1 142"/>
                    <a:gd name="f69" fmla="*/ f52 1 14"/>
                    <a:gd name="f70" fmla="*/ f53 1 142"/>
                    <a:gd name="f71" fmla="*/ f54 1 142"/>
                    <a:gd name="f72" fmla="*/ f55 1 14"/>
                    <a:gd name="f73" fmla="*/ f56 1 142"/>
                    <a:gd name="f74" fmla="*/ f57 1 14"/>
                    <a:gd name="f75" fmla="*/ f58 1 142"/>
                    <a:gd name="f76" fmla="*/ f59 1 14"/>
                    <a:gd name="f77" fmla="*/ f60 1 142"/>
                    <a:gd name="f78" fmla="*/ f61 1 142"/>
                    <a:gd name="f79" fmla="*/ f62 1 142"/>
                    <a:gd name="f80" fmla="*/ 0 1 f45"/>
                    <a:gd name="f81" fmla="*/ f6 1 f45"/>
                    <a:gd name="f82" fmla="*/ 0 1 f46"/>
                    <a:gd name="f83" fmla="*/ f7 1 f46"/>
                    <a:gd name="f84" fmla="+- f63 0 f1"/>
                    <a:gd name="f85" fmla="*/ f64 1 f45"/>
                    <a:gd name="f86" fmla="*/ f65 1 f46"/>
                    <a:gd name="f87" fmla="*/ f66 1 f45"/>
                    <a:gd name="f88" fmla="*/ f67 1 f46"/>
                    <a:gd name="f89" fmla="*/ f68 1 f45"/>
                    <a:gd name="f90" fmla="*/ f69 1 f46"/>
                    <a:gd name="f91" fmla="*/ f70 1 f45"/>
                    <a:gd name="f92" fmla="*/ f71 1 f45"/>
                    <a:gd name="f93" fmla="*/ f72 1 f46"/>
                    <a:gd name="f94" fmla="*/ f73 1 f45"/>
                    <a:gd name="f95" fmla="*/ f74 1 f46"/>
                    <a:gd name="f96" fmla="*/ f75 1 f45"/>
                    <a:gd name="f97" fmla="*/ f76 1 f46"/>
                    <a:gd name="f98" fmla="*/ f77 1 f45"/>
                    <a:gd name="f99" fmla="*/ f78 1 f45"/>
                    <a:gd name="f100" fmla="*/ f79 1 f45"/>
                    <a:gd name="f101" fmla="*/ f80 f40 1"/>
                    <a:gd name="f102" fmla="*/ f81 f40 1"/>
                    <a:gd name="f103" fmla="*/ f83 f41 1"/>
                    <a:gd name="f104" fmla="*/ f82 f41 1"/>
                    <a:gd name="f105" fmla="*/ f85 f40 1"/>
                    <a:gd name="f106" fmla="*/ f86 f41 1"/>
                    <a:gd name="f107" fmla="*/ f87 f40 1"/>
                    <a:gd name="f108" fmla="*/ f88 f41 1"/>
                    <a:gd name="f109" fmla="*/ f89 f40 1"/>
                    <a:gd name="f110" fmla="*/ f90 f41 1"/>
                    <a:gd name="f111" fmla="*/ f91 f40 1"/>
                    <a:gd name="f112" fmla="*/ f92 f40 1"/>
                    <a:gd name="f113" fmla="*/ f93 f41 1"/>
                    <a:gd name="f114" fmla="*/ f94 f40 1"/>
                    <a:gd name="f115" fmla="*/ f95 f41 1"/>
                    <a:gd name="f116" fmla="*/ f96 f40 1"/>
                    <a:gd name="f117" fmla="*/ f97 f41 1"/>
                    <a:gd name="f118" fmla="*/ f98 f40 1"/>
                    <a:gd name="f119" fmla="*/ f99 f40 1"/>
                    <a:gd name="f120" fmla="*/ f100 f4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84">
                      <a:pos x="f105" y="f106"/>
                    </a:cxn>
                    <a:cxn ang="f84">
                      <a:pos x="f105" y="f106"/>
                    </a:cxn>
                    <a:cxn ang="f84">
                      <a:pos x="f107" y="f108"/>
                    </a:cxn>
                    <a:cxn ang="f84">
                      <a:pos x="f109" y="f110"/>
                    </a:cxn>
                    <a:cxn ang="f84">
                      <a:pos x="f111" y="f106"/>
                    </a:cxn>
                    <a:cxn ang="f84">
                      <a:pos x="f112" y="f113"/>
                    </a:cxn>
                    <a:cxn ang="f84">
                      <a:pos x="f114" y="f115"/>
                    </a:cxn>
                    <a:cxn ang="f84">
                      <a:pos x="f116" y="f117"/>
                    </a:cxn>
                    <a:cxn ang="f84">
                      <a:pos x="f116" y="f117"/>
                    </a:cxn>
                    <a:cxn ang="f84">
                      <a:pos x="f116" y="f117"/>
                    </a:cxn>
                    <a:cxn ang="f84">
                      <a:pos x="f118" y="f117"/>
                    </a:cxn>
                    <a:cxn ang="f84">
                      <a:pos x="f119" y="f117"/>
                    </a:cxn>
                    <a:cxn ang="f84">
                      <a:pos x="f105" y="f106"/>
                    </a:cxn>
                    <a:cxn ang="f84">
                      <a:pos x="f119" y="f117"/>
                    </a:cxn>
                    <a:cxn ang="f84">
                      <a:pos x="f116" y="f117"/>
                    </a:cxn>
                    <a:cxn ang="f84">
                      <a:pos x="f116" y="f117"/>
                    </a:cxn>
                    <a:cxn ang="f84">
                      <a:pos x="f120" y="f106"/>
                    </a:cxn>
                    <a:cxn ang="f84">
                      <a:pos x="f105" y="f106"/>
                    </a:cxn>
                  </a:cxnLst>
                  <a:rect l="f101" t="f104" r="f102" b="f103"/>
                  <a:pathLst>
                    <a:path w="142" h="14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11"/>
                        <a:pt x="f12" y="f13"/>
                        <a:pt x="f14" y="f7"/>
                      </a:cubicBezTo>
                      <a:cubicBezTo>
                        <a:pt x="f15" y="f7"/>
                        <a:pt x="f16" y="f17"/>
                        <a:pt x="f18" y="f19"/>
                      </a:cubicBezTo>
                      <a:cubicBezTo>
                        <a:pt x="f20" y="f13"/>
                        <a:pt x="f6" y="f21"/>
                        <a:pt x="f22" y="f9"/>
                      </a:cubicBezTo>
                      <a:cubicBezTo>
                        <a:pt x="f23" y="f9"/>
                        <a:pt x="f24" y="f25"/>
                        <a:pt x="f26" y="f25"/>
                      </a:cubicBezTo>
                      <a:cubicBezTo>
                        <a:pt x="f27" y="f25"/>
                        <a:pt x="f23" y="f28"/>
                        <a:pt x="f29" y="f5"/>
                      </a:cubicBezTo>
                      <a:lnTo>
                        <a:pt x="f30" y="f28"/>
                      </a:lnTo>
                      <a:lnTo>
                        <a:pt x="f30" y="f28"/>
                      </a:lnTo>
                      <a:cubicBezTo>
                        <a:pt x="f30" y="f28"/>
                        <a:pt x="f30" y="f28"/>
                        <a:pt x="f30" y="f28"/>
                      </a:cubicBezTo>
                      <a:cubicBezTo>
                        <a:pt x="f31" y="f28"/>
                        <a:pt x="f32" y="f28"/>
                        <a:pt x="f16" y="f28"/>
                      </a:cubicBezTo>
                      <a:lnTo>
                        <a:pt x="f33" y="f28"/>
                      </a:lnTo>
                      <a:cubicBezTo>
                        <a:pt x="f29" y="f25"/>
                        <a:pt x="f34" y="f25"/>
                        <a:pt x="f8" y="f9"/>
                      </a:cubicBezTo>
                      <a:cubicBezTo>
                        <a:pt x="f35" y="f25"/>
                        <a:pt x="f36" y="f25"/>
                        <a:pt x="f33" y="f28"/>
                      </a:cubicBezTo>
                      <a:cubicBezTo>
                        <a:pt x="f33" y="f28"/>
                        <a:pt x="f30" y="f28"/>
                        <a:pt x="f30" y="f28"/>
                      </a:cubicBezTo>
                      <a:lnTo>
                        <a:pt x="f30" y="f28"/>
                      </a:lnTo>
                      <a:lnTo>
                        <a:pt x="f5" y="f9"/>
                      </a:lnTo>
                      <a:cubicBezTo>
                        <a:pt x="f37" y="f9"/>
                        <a:pt x="f38" y="f9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58" name="Freeform 643">
                  <a:extLst>
                    <a:ext uri="{FF2B5EF4-FFF2-40B4-BE49-F238E27FC236}">
                      <a16:creationId xmlns:a16="http://schemas.microsoft.com/office/drawing/2014/main" id="{7750BC56-3FF6-4B5B-9503-8E954875DAE4}"/>
                    </a:ext>
                  </a:extLst>
                </p:cNvPr>
                <p:cNvSpPr/>
                <p:nvPr/>
              </p:nvSpPr>
              <p:spPr>
                <a:xfrm rot="16200004">
                  <a:off x="7685244" y="2189818"/>
                  <a:ext cx="3712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1"/>
                    <a:gd name="f7" fmla="val 1"/>
                    <a:gd name="f8" fmla="val 8"/>
                    <a:gd name="f9" fmla="val 2"/>
                    <a:gd name="f10" fmla="+- 0 0 -90"/>
                    <a:gd name="f11" fmla="*/ f3 1 11"/>
                    <a:gd name="f12" fmla="*/ f4 1 1"/>
                    <a:gd name="f13" fmla="+- f7 0 f5"/>
                    <a:gd name="f14" fmla="+- f6 0 f5"/>
                    <a:gd name="f15" fmla="*/ f10 f0 1"/>
                    <a:gd name="f16" fmla="*/ f14 1 11"/>
                    <a:gd name="f17" fmla="*/ 11 f14 1"/>
                    <a:gd name="f18" fmla="*/ 1 f13 1"/>
                    <a:gd name="f19" fmla="*/ 8 f14 1"/>
                    <a:gd name="f20" fmla="*/ 0 f13 1"/>
                    <a:gd name="f21" fmla="*/ 0 1 f13"/>
                    <a:gd name="f22" fmla="*/ f7 1 f13"/>
                    <a:gd name="f23" fmla="*/ f15 1 f2"/>
                    <a:gd name="f24" fmla="*/ f17 1 11"/>
                    <a:gd name="f25" fmla="*/ f19 1 11"/>
                    <a:gd name="f26" fmla="*/ f18 1 f13"/>
                    <a:gd name="f27" fmla="*/ f20 1 f13"/>
                    <a:gd name="f28" fmla="*/ 0 1 f16"/>
                    <a:gd name="f29" fmla="*/ f6 1 f16"/>
                    <a:gd name="f30" fmla="*/ f22 f12 1"/>
                    <a:gd name="f31" fmla="*/ f21 f12 1"/>
                    <a:gd name="f32" fmla="+- f23 0 f1"/>
                    <a:gd name="f33" fmla="*/ f24 1 f16"/>
                    <a:gd name="f34" fmla="*/ f25 1 f16"/>
                    <a:gd name="f35" fmla="*/ f28 f11 1"/>
                    <a:gd name="f36" fmla="*/ f29 f11 1"/>
                    <a:gd name="f37" fmla="*/ f26 f12 1"/>
                    <a:gd name="f38" fmla="*/ f27 f12 1"/>
                    <a:gd name="f39" fmla="*/ f33 f11 1"/>
                    <a:gd name="f40" fmla="*/ f34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9" y="f37"/>
                    </a:cxn>
                    <a:cxn ang="f32">
                      <a:pos x="f39" y="f37"/>
                    </a:cxn>
                    <a:cxn ang="f32">
                      <a:pos x="f40" y="f38"/>
                    </a:cxn>
                    <a:cxn ang="f32">
                      <a:pos x="f39" y="f37"/>
                    </a:cxn>
                  </a:cxnLst>
                  <a:rect l="f35" t="f31" r="f36" b="f30"/>
                  <a:pathLst>
                    <a:path w="11" h="1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7"/>
                        <a:pt x="f8" y="f7"/>
                        <a:pt x="f8" y="f5"/>
                      </a:cubicBezTo>
                      <a:cubicBezTo>
                        <a:pt x="f9" y="f7"/>
                        <a:pt x="f5" y="f7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59" name="Freeform 644">
                  <a:extLst>
                    <a:ext uri="{FF2B5EF4-FFF2-40B4-BE49-F238E27FC236}">
                      <a16:creationId xmlns:a16="http://schemas.microsoft.com/office/drawing/2014/main" id="{F738D1B3-FB59-48CF-9B16-834B61940429}"/>
                    </a:ext>
                  </a:extLst>
                </p:cNvPr>
                <p:cNvSpPr/>
                <p:nvPr/>
              </p:nvSpPr>
              <p:spPr>
                <a:xfrm rot="16200004">
                  <a:off x="7661058" y="2193541"/>
                  <a:ext cx="45738" cy="562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22"/>
                    <a:gd name="f7" fmla="val 12"/>
                    <a:gd name="f8" fmla="val 48"/>
                    <a:gd name="f9" fmla="val 11"/>
                    <a:gd name="f10" fmla="val 54"/>
                    <a:gd name="f11" fmla="val 10"/>
                    <a:gd name="f12" fmla="val 59"/>
                    <a:gd name="f13" fmla="val 8"/>
                    <a:gd name="f14" fmla="val 79"/>
                    <a:gd name="f15" fmla="val 9"/>
                    <a:gd name="f16" fmla="val 96"/>
                    <a:gd name="f17" fmla="val 80"/>
                    <a:gd name="f18" fmla="val 92"/>
                    <a:gd name="f19" fmla="val 84"/>
                    <a:gd name="f20" fmla="val 7"/>
                    <a:gd name="f21" fmla="val 78"/>
                    <a:gd name="f22" fmla="val 44"/>
                    <a:gd name="f23" fmla="val 6"/>
                    <a:gd name="f24" fmla="val 1"/>
                    <a:gd name="f25" fmla="val 16"/>
                    <a:gd name="f26" fmla="val 4"/>
                    <a:gd name="f27" fmla="val 25"/>
                    <a:gd name="f28" fmla="+- 0 0 -90"/>
                    <a:gd name="f29" fmla="*/ f3 1 122"/>
                    <a:gd name="f30" fmla="*/ f4 1 12"/>
                    <a:gd name="f31" fmla="+- f7 0 f5"/>
                    <a:gd name="f32" fmla="+- f6 0 f5"/>
                    <a:gd name="f33" fmla="*/ f28 f0 1"/>
                    <a:gd name="f34" fmla="*/ f32 1 122"/>
                    <a:gd name="f35" fmla="*/ f31 1 12"/>
                    <a:gd name="f36" fmla="*/ 48 f32 1"/>
                    <a:gd name="f37" fmla="*/ 11 f31 1"/>
                    <a:gd name="f38" fmla="*/ 79 f32 1"/>
                    <a:gd name="f39" fmla="*/ 9 f31 1"/>
                    <a:gd name="f40" fmla="*/ 80 f32 1"/>
                    <a:gd name="f41" fmla="*/ 12 f31 1"/>
                    <a:gd name="f42" fmla="*/ 84 f32 1"/>
                    <a:gd name="f43" fmla="*/ 7 f31 1"/>
                    <a:gd name="f44" fmla="*/ 78 f32 1"/>
                    <a:gd name="f45" fmla="*/ 8 f31 1"/>
                    <a:gd name="f46" fmla="*/ 6 f32 1"/>
                    <a:gd name="f47" fmla="*/ 0 f31 1"/>
                    <a:gd name="f48" fmla="*/ f33 1 f2"/>
                    <a:gd name="f49" fmla="*/ f36 1 122"/>
                    <a:gd name="f50" fmla="*/ f37 1 12"/>
                    <a:gd name="f51" fmla="*/ f38 1 122"/>
                    <a:gd name="f52" fmla="*/ f39 1 12"/>
                    <a:gd name="f53" fmla="*/ f40 1 122"/>
                    <a:gd name="f54" fmla="*/ f41 1 12"/>
                    <a:gd name="f55" fmla="*/ f42 1 122"/>
                    <a:gd name="f56" fmla="*/ f43 1 12"/>
                    <a:gd name="f57" fmla="*/ f44 1 122"/>
                    <a:gd name="f58" fmla="*/ f45 1 12"/>
                    <a:gd name="f59" fmla="*/ f46 1 122"/>
                    <a:gd name="f60" fmla="*/ f47 1 12"/>
                    <a:gd name="f61" fmla="*/ 0 1 f34"/>
                    <a:gd name="f62" fmla="*/ f6 1 f34"/>
                    <a:gd name="f63" fmla="*/ 0 1 f35"/>
                    <a:gd name="f64" fmla="*/ f7 1 f35"/>
                    <a:gd name="f65" fmla="+- f48 0 f1"/>
                    <a:gd name="f66" fmla="*/ f49 1 f34"/>
                    <a:gd name="f67" fmla="*/ f50 1 f35"/>
                    <a:gd name="f68" fmla="*/ f51 1 f34"/>
                    <a:gd name="f69" fmla="*/ f52 1 f35"/>
                    <a:gd name="f70" fmla="*/ f53 1 f34"/>
                    <a:gd name="f71" fmla="*/ f54 1 f35"/>
                    <a:gd name="f72" fmla="*/ f55 1 f34"/>
                    <a:gd name="f73" fmla="*/ f56 1 f35"/>
                    <a:gd name="f74" fmla="*/ f57 1 f34"/>
                    <a:gd name="f75" fmla="*/ f58 1 f35"/>
                    <a:gd name="f76" fmla="*/ f59 1 f34"/>
                    <a:gd name="f77" fmla="*/ f60 1 f35"/>
                    <a:gd name="f78" fmla="*/ f61 f29 1"/>
                    <a:gd name="f79" fmla="*/ f62 f29 1"/>
                    <a:gd name="f80" fmla="*/ f64 f30 1"/>
                    <a:gd name="f81" fmla="*/ f63 f30 1"/>
                    <a:gd name="f82" fmla="*/ f66 f29 1"/>
                    <a:gd name="f83" fmla="*/ f67 f30 1"/>
                    <a:gd name="f84" fmla="*/ f68 f29 1"/>
                    <a:gd name="f85" fmla="*/ f69 f30 1"/>
                    <a:gd name="f86" fmla="*/ f70 f29 1"/>
                    <a:gd name="f87" fmla="*/ f71 f30 1"/>
                    <a:gd name="f88" fmla="*/ f72 f29 1"/>
                    <a:gd name="f89" fmla="*/ f73 f30 1"/>
                    <a:gd name="f90" fmla="*/ f74 f29 1"/>
                    <a:gd name="f91" fmla="*/ f75 f30 1"/>
                    <a:gd name="f92" fmla="*/ f76 f29 1"/>
                    <a:gd name="f93" fmla="*/ f77 f3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65">
                      <a:pos x="f82" y="f83"/>
                    </a:cxn>
                    <a:cxn ang="f65">
                      <a:pos x="f82" y="f83"/>
                    </a:cxn>
                    <a:cxn ang="f65">
                      <a:pos x="f84" y="f85"/>
                    </a:cxn>
                    <a:cxn ang="f65">
                      <a:pos x="f86" y="f87"/>
                    </a:cxn>
                    <a:cxn ang="f65">
                      <a:pos x="f88" y="f89"/>
                    </a:cxn>
                    <a:cxn ang="f65">
                      <a:pos x="f90" y="f91"/>
                    </a:cxn>
                    <a:cxn ang="f65">
                      <a:pos x="f92" y="f93"/>
                    </a:cxn>
                    <a:cxn ang="f65">
                      <a:pos x="f82" y="f83"/>
                    </a:cxn>
                  </a:cxnLst>
                  <a:rect l="f78" t="f81" r="f79" b="f80"/>
                  <a:pathLst>
                    <a:path w="122" h="12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11"/>
                        <a:pt x="f12" y="f13"/>
                        <a:pt x="f14" y="f15"/>
                      </a:cubicBezTo>
                      <a:cubicBezTo>
                        <a:pt x="f16" y="f11"/>
                        <a:pt x="f14" y="f9"/>
                        <a:pt x="f17" y="f7"/>
                      </a:cubicBezTo>
                      <a:cubicBezTo>
                        <a:pt x="f18" y="f9"/>
                        <a:pt x="f6" y="f15"/>
                        <a:pt x="f19" y="f20"/>
                      </a:cubicBezTo>
                      <a:lnTo>
                        <a:pt x="f21" y="f13"/>
                      </a:lnTo>
                      <a:cubicBezTo>
                        <a:pt x="f22" y="f23"/>
                        <a:pt x="f5" y="f24"/>
                        <a:pt x="f23" y="f5"/>
                      </a:cubicBezTo>
                      <a:cubicBezTo>
                        <a:pt x="f25" y="f26"/>
                        <a:pt x="f27" y="f20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60" name="Freeform 645">
                  <a:extLst>
                    <a:ext uri="{FF2B5EF4-FFF2-40B4-BE49-F238E27FC236}">
                      <a16:creationId xmlns:a16="http://schemas.microsoft.com/office/drawing/2014/main" id="{B6C1A754-307E-49D8-994E-D74ADDBDDEA3}"/>
                    </a:ext>
                  </a:extLst>
                </p:cNvPr>
                <p:cNvSpPr/>
                <p:nvPr/>
              </p:nvSpPr>
              <p:spPr>
                <a:xfrm rot="16200004">
                  <a:off x="7669630" y="2285789"/>
                  <a:ext cx="27194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74"/>
                    <a:gd name="f7" fmla="val 6"/>
                    <a:gd name="f8" fmla="val 70"/>
                    <a:gd name="f9" fmla="val 2"/>
                    <a:gd name="f10" fmla="val 36"/>
                    <a:gd name="f11" fmla="val 34"/>
                    <a:gd name="f12" fmla="val 4"/>
                    <a:gd name="f13" fmla="val 65"/>
                    <a:gd name="f14" fmla="+- 0 0 -90"/>
                    <a:gd name="f15" fmla="*/ f3 1 74"/>
                    <a:gd name="f16" fmla="*/ f4 1 6"/>
                    <a:gd name="f17" fmla="+- f7 0 f5"/>
                    <a:gd name="f18" fmla="+- f6 0 f5"/>
                    <a:gd name="f19" fmla="*/ f14 f0 1"/>
                    <a:gd name="f20" fmla="*/ f17 1 6"/>
                    <a:gd name="f21" fmla="*/ f18 1 74"/>
                    <a:gd name="f22" fmla="*/ 70 f18 1"/>
                    <a:gd name="f23" fmla="*/ 0 f17 1"/>
                    <a:gd name="f24" fmla="*/ 0 f18 1"/>
                    <a:gd name="f25" fmla="*/ 2 f17 1"/>
                    <a:gd name="f26" fmla="*/ 36 f18 1"/>
                    <a:gd name="f27" fmla="*/ 6 f17 1"/>
                    <a:gd name="f28" fmla="*/ 34 f18 1"/>
                    <a:gd name="f29" fmla="*/ 4 f17 1"/>
                    <a:gd name="f30" fmla="*/ f19 1 f2"/>
                    <a:gd name="f31" fmla="*/ f22 1 74"/>
                    <a:gd name="f32" fmla="*/ f23 1 6"/>
                    <a:gd name="f33" fmla="*/ f24 1 74"/>
                    <a:gd name="f34" fmla="*/ f25 1 6"/>
                    <a:gd name="f35" fmla="*/ f26 1 74"/>
                    <a:gd name="f36" fmla="*/ f27 1 6"/>
                    <a:gd name="f37" fmla="*/ f28 1 74"/>
                    <a:gd name="f38" fmla="*/ f29 1 6"/>
                    <a:gd name="f39" fmla="*/ 0 1 f21"/>
                    <a:gd name="f40" fmla="*/ f6 1 f21"/>
                    <a:gd name="f41" fmla="*/ 0 1 f20"/>
                    <a:gd name="f42" fmla="*/ f7 1 f20"/>
                    <a:gd name="f43" fmla="+- f30 0 f1"/>
                    <a:gd name="f44" fmla="*/ f31 1 f21"/>
                    <a:gd name="f45" fmla="*/ f32 1 f20"/>
                    <a:gd name="f46" fmla="*/ f33 1 f21"/>
                    <a:gd name="f47" fmla="*/ f34 1 f20"/>
                    <a:gd name="f48" fmla="*/ f35 1 f21"/>
                    <a:gd name="f49" fmla="*/ f36 1 f20"/>
                    <a:gd name="f50" fmla="*/ f37 1 f21"/>
                    <a:gd name="f51" fmla="*/ f38 1 f20"/>
                    <a:gd name="f52" fmla="*/ f39 f15 1"/>
                    <a:gd name="f53" fmla="*/ f40 f15 1"/>
                    <a:gd name="f54" fmla="*/ f42 f16 1"/>
                    <a:gd name="f55" fmla="*/ f41 f16 1"/>
                    <a:gd name="f56" fmla="*/ f44 f15 1"/>
                    <a:gd name="f57" fmla="*/ f45 f16 1"/>
                    <a:gd name="f58" fmla="*/ f46 f15 1"/>
                    <a:gd name="f59" fmla="*/ f47 f16 1"/>
                    <a:gd name="f60" fmla="*/ f48 f15 1"/>
                    <a:gd name="f61" fmla="*/ f49 f16 1"/>
                    <a:gd name="f62" fmla="*/ f50 f15 1"/>
                    <a:gd name="f63" fmla="*/ f51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3">
                      <a:pos x="f56" y="f57"/>
                    </a:cxn>
                    <a:cxn ang="f43">
                      <a:pos x="f56" y="f57"/>
                    </a:cxn>
                    <a:cxn ang="f43">
                      <a:pos x="f58" y="f59"/>
                    </a:cxn>
                    <a:cxn ang="f43">
                      <a:pos x="f60" y="f61"/>
                    </a:cxn>
                    <a:cxn ang="f43">
                      <a:pos x="f62" y="f63"/>
                    </a:cxn>
                    <a:cxn ang="f43">
                      <a:pos x="f56" y="f57"/>
                    </a:cxn>
                  </a:cxnLst>
                  <a:rect l="f52" t="f55" r="f53" b="f54"/>
                  <a:pathLst>
                    <a:path w="74" h="6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5" y="f9"/>
                      </a:lnTo>
                      <a:lnTo>
                        <a:pt x="f10" y="f7"/>
                      </a:lnTo>
                      <a:lnTo>
                        <a:pt x="f11" y="f12"/>
                      </a:lnTo>
                      <a:cubicBezTo>
                        <a:pt x="f6" y="f12"/>
                        <a:pt x="f13" y="f9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61" name="Freeform 646">
                  <a:extLst>
                    <a:ext uri="{FF2B5EF4-FFF2-40B4-BE49-F238E27FC236}">
                      <a16:creationId xmlns:a16="http://schemas.microsoft.com/office/drawing/2014/main" id="{03466322-FE16-4A8D-B5C0-AFB4CCB21ADE}"/>
                    </a:ext>
                  </a:extLst>
                </p:cNvPr>
                <p:cNvSpPr/>
                <p:nvPr/>
              </p:nvSpPr>
              <p:spPr>
                <a:xfrm rot="16200004">
                  <a:off x="7667030" y="2420787"/>
                  <a:ext cx="14831" cy="352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0"/>
                    <a:gd name="f7" fmla="val 7"/>
                    <a:gd name="f8" fmla="val 31"/>
                    <a:gd name="f9" fmla="val 5"/>
                    <a:gd name="f10" fmla="+- 0 0 -90"/>
                    <a:gd name="f11" fmla="*/ f3 1 40"/>
                    <a:gd name="f12" fmla="*/ f4 1 7"/>
                    <a:gd name="f13" fmla="+- f7 0 f5"/>
                    <a:gd name="f14" fmla="+- f6 0 f5"/>
                    <a:gd name="f15" fmla="*/ f10 f0 1"/>
                    <a:gd name="f16" fmla="*/ f14 1 40"/>
                    <a:gd name="f17" fmla="*/ f13 1 7"/>
                    <a:gd name="f18" fmla="*/ 31 f14 1"/>
                    <a:gd name="f19" fmla="*/ 5 f13 1"/>
                    <a:gd name="f20" fmla="*/ 40 f14 1"/>
                    <a:gd name="f21" fmla="*/ 0 f13 1"/>
                    <a:gd name="f22" fmla="*/ 0 f14 1"/>
                    <a:gd name="f23" fmla="*/ 7 f13 1"/>
                    <a:gd name="f24" fmla="*/ f15 1 f2"/>
                    <a:gd name="f25" fmla="*/ f18 1 40"/>
                    <a:gd name="f26" fmla="*/ f19 1 7"/>
                    <a:gd name="f27" fmla="*/ f20 1 40"/>
                    <a:gd name="f28" fmla="*/ f21 1 7"/>
                    <a:gd name="f29" fmla="*/ f22 1 40"/>
                    <a:gd name="f30" fmla="*/ f23 1 7"/>
                    <a:gd name="f31" fmla="*/ 0 1 f16"/>
                    <a:gd name="f32" fmla="*/ f6 1 f16"/>
                    <a:gd name="f33" fmla="*/ 0 1 f17"/>
                    <a:gd name="f34" fmla="*/ f7 1 f17"/>
                    <a:gd name="f35" fmla="+- f24 0 f1"/>
                    <a:gd name="f36" fmla="*/ f25 1 f16"/>
                    <a:gd name="f37" fmla="*/ f26 1 f17"/>
                    <a:gd name="f38" fmla="*/ f27 1 f16"/>
                    <a:gd name="f39" fmla="*/ f28 1 f17"/>
                    <a:gd name="f40" fmla="*/ f29 1 f16"/>
                    <a:gd name="f41" fmla="*/ f30 1 f17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40" h="7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6" y="f5"/>
                      </a:lnTo>
                      <a:lnTo>
                        <a:pt x="f5" y="f7"/>
                      </a:lnTo>
                      <a:lnTo>
                        <a:pt x="f8" y="f9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62" name="Freeform 647">
                  <a:extLst>
                    <a:ext uri="{FF2B5EF4-FFF2-40B4-BE49-F238E27FC236}">
                      <a16:creationId xmlns:a16="http://schemas.microsoft.com/office/drawing/2014/main" id="{7A2685EE-7523-4A04-851C-1A5043CB93C9}"/>
                    </a:ext>
                  </a:extLst>
                </p:cNvPr>
                <p:cNvSpPr/>
                <p:nvPr/>
              </p:nvSpPr>
              <p:spPr>
                <a:xfrm rot="16200004">
                  <a:off x="7669758" y="2455218"/>
                  <a:ext cx="8650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4"/>
                    <a:gd name="f7" fmla="val 4"/>
                    <a:gd name="f8" fmla="val 21"/>
                    <a:gd name="f9" fmla="val 3"/>
                    <a:gd name="f10" fmla="+- 0 0 -90"/>
                    <a:gd name="f11" fmla="*/ f3 1 24"/>
                    <a:gd name="f12" fmla="*/ f4 1 4"/>
                    <a:gd name="f13" fmla="+- f7 0 f5"/>
                    <a:gd name="f14" fmla="+- f6 0 f5"/>
                    <a:gd name="f15" fmla="*/ f10 f0 1"/>
                    <a:gd name="f16" fmla="*/ f13 1 4"/>
                    <a:gd name="f17" fmla="*/ f14 1 24"/>
                    <a:gd name="f18" fmla="*/ 21 f14 1"/>
                    <a:gd name="f19" fmla="*/ 4 f13 1"/>
                    <a:gd name="f20" fmla="*/ 24 f14 1"/>
                    <a:gd name="f21" fmla="*/ 0 f13 1"/>
                    <a:gd name="f22" fmla="*/ 0 f14 1"/>
                    <a:gd name="f23" fmla="*/ 3 f13 1"/>
                    <a:gd name="f24" fmla="*/ f15 1 f2"/>
                    <a:gd name="f25" fmla="*/ f18 1 24"/>
                    <a:gd name="f26" fmla="*/ f19 1 4"/>
                    <a:gd name="f27" fmla="*/ f20 1 24"/>
                    <a:gd name="f28" fmla="*/ f21 1 4"/>
                    <a:gd name="f29" fmla="*/ f22 1 24"/>
                    <a:gd name="f30" fmla="*/ f23 1 4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24" h="4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5"/>
                      </a:lnTo>
                      <a:lnTo>
                        <a:pt x="f5" y="f9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63" name="Freeform 648">
                  <a:extLst>
                    <a:ext uri="{FF2B5EF4-FFF2-40B4-BE49-F238E27FC236}">
                      <a16:creationId xmlns:a16="http://schemas.microsoft.com/office/drawing/2014/main" id="{943F1865-6E61-4853-B694-92586A8686BC}"/>
                    </a:ext>
                  </a:extLst>
                </p:cNvPr>
                <p:cNvSpPr/>
                <p:nvPr/>
              </p:nvSpPr>
              <p:spPr>
                <a:xfrm rot="16200004">
                  <a:off x="7690818" y="4382253"/>
                  <a:ext cx="8037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1"/>
                    <a:gd name="f7" fmla="val 1"/>
                    <a:gd name="f8" fmla="val 10"/>
                    <a:gd name="f9" fmla="val 16"/>
                    <a:gd name="f10" fmla="+- 0 0 -90"/>
                    <a:gd name="f11" fmla="*/ f3 1 21"/>
                    <a:gd name="f12" fmla="*/ f4 1 1"/>
                    <a:gd name="f13" fmla="+- f7 0 f5"/>
                    <a:gd name="f14" fmla="+- f6 0 f5"/>
                    <a:gd name="f15" fmla="*/ f10 f0 1"/>
                    <a:gd name="f16" fmla="*/ f14 1 21"/>
                    <a:gd name="f17" fmla="*/ 21 f14 1"/>
                    <a:gd name="f18" fmla="*/ 0 f13 1"/>
                    <a:gd name="f19" fmla="*/ 0 f14 1"/>
                    <a:gd name="f20" fmla="*/ 1 f13 1"/>
                    <a:gd name="f21" fmla="*/ 0 1 f13"/>
                    <a:gd name="f22" fmla="*/ f7 1 f13"/>
                    <a:gd name="f23" fmla="*/ f15 1 f2"/>
                    <a:gd name="f24" fmla="*/ f17 1 21"/>
                    <a:gd name="f25" fmla="*/ f19 1 21"/>
                    <a:gd name="f26" fmla="*/ f18 1 f13"/>
                    <a:gd name="f27" fmla="*/ f20 1 f13"/>
                    <a:gd name="f28" fmla="*/ 0 1 f16"/>
                    <a:gd name="f29" fmla="*/ f6 1 f16"/>
                    <a:gd name="f30" fmla="*/ f22 f12 1"/>
                    <a:gd name="f31" fmla="*/ f21 f12 1"/>
                    <a:gd name="f32" fmla="+- f23 0 f1"/>
                    <a:gd name="f33" fmla="*/ f24 1 f16"/>
                    <a:gd name="f34" fmla="*/ f25 1 f16"/>
                    <a:gd name="f35" fmla="*/ f28 f11 1"/>
                    <a:gd name="f36" fmla="*/ f29 f11 1"/>
                    <a:gd name="f37" fmla="*/ f26 f12 1"/>
                    <a:gd name="f38" fmla="*/ f27 f12 1"/>
                    <a:gd name="f39" fmla="*/ f33 f11 1"/>
                    <a:gd name="f40" fmla="*/ f34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9" y="f37"/>
                    </a:cxn>
                    <a:cxn ang="f32">
                      <a:pos x="f39" y="f37"/>
                    </a:cxn>
                    <a:cxn ang="f32">
                      <a:pos x="f40" y="f38"/>
                    </a:cxn>
                    <a:cxn ang="f32">
                      <a:pos x="f39" y="f37"/>
                    </a:cxn>
                  </a:cxnLst>
                  <a:rect l="f35" t="f31" r="f36" b="f30"/>
                  <a:pathLst>
                    <a:path w="21" h="1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7"/>
                      </a:lnTo>
                      <a:cubicBezTo>
                        <a:pt x="f8" y="f5"/>
                        <a:pt x="f9" y="f5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64" name="Freeform 649">
                  <a:extLst>
                    <a:ext uri="{FF2B5EF4-FFF2-40B4-BE49-F238E27FC236}">
                      <a16:creationId xmlns:a16="http://schemas.microsoft.com/office/drawing/2014/main" id="{66D534DB-A8F4-40D1-95C8-8EB464DCA056}"/>
                    </a:ext>
                  </a:extLst>
                </p:cNvPr>
                <p:cNvSpPr/>
                <p:nvPr/>
              </p:nvSpPr>
              <p:spPr>
                <a:xfrm rot="16200004">
                  <a:off x="7692285" y="4322620"/>
                  <a:ext cx="3712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"/>
                    <a:gd name="f7" fmla="val 2"/>
                    <a:gd name="f8" fmla="val 6"/>
                    <a:gd name="f9" fmla="val 3"/>
                    <a:gd name="f10" fmla="val 1"/>
                    <a:gd name="f11" fmla="+- 0 0 -90"/>
                    <a:gd name="f12" fmla="*/ f3 1 10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10"/>
                    <a:gd name="f19" fmla="*/ 6 f15 1"/>
                    <a:gd name="f20" fmla="*/ 2 f14 1"/>
                    <a:gd name="f21" fmla="*/ 10 f15 1"/>
                    <a:gd name="f22" fmla="*/ 0 f14 1"/>
                    <a:gd name="f23" fmla="*/ f16 1 f2"/>
                    <a:gd name="f24" fmla="*/ f19 1 10"/>
                    <a:gd name="f25" fmla="*/ f20 1 2"/>
                    <a:gd name="f26" fmla="*/ f21 1 10"/>
                    <a:gd name="f27" fmla="*/ f22 1 2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10" h="2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5"/>
                      </a:lnTo>
                      <a:cubicBezTo>
                        <a:pt x="f9" y="f10"/>
                        <a:pt x="f5" y="f7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65" name="Freeform 650">
                  <a:extLst>
                    <a:ext uri="{FF2B5EF4-FFF2-40B4-BE49-F238E27FC236}">
                      <a16:creationId xmlns:a16="http://schemas.microsoft.com/office/drawing/2014/main" id="{79DD6C90-745D-4C9C-8011-76AC77900244}"/>
                    </a:ext>
                  </a:extLst>
                </p:cNvPr>
                <p:cNvSpPr/>
                <p:nvPr/>
              </p:nvSpPr>
              <p:spPr>
                <a:xfrm rot="16200004">
                  <a:off x="7659216" y="3300810"/>
                  <a:ext cx="24103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5"/>
                    <a:gd name="f7" fmla="val 9"/>
                    <a:gd name="f8" fmla="val 34"/>
                    <a:gd name="f9" fmla="val 5"/>
                    <a:gd name="f10" fmla="val 4"/>
                    <a:gd name="f11" fmla="val 13"/>
                    <a:gd name="f12" fmla="val 8"/>
                    <a:gd name="f13" fmla="val 35"/>
                    <a:gd name="f14" fmla="val 7"/>
                    <a:gd name="f15" fmla="val 51"/>
                    <a:gd name="f16" fmla="+- 0 0 -90"/>
                    <a:gd name="f17" fmla="*/ f3 1 65"/>
                    <a:gd name="f18" fmla="*/ f4 1 9"/>
                    <a:gd name="f19" fmla="+- f7 0 f5"/>
                    <a:gd name="f20" fmla="+- f6 0 f5"/>
                    <a:gd name="f21" fmla="*/ f16 f0 1"/>
                    <a:gd name="f22" fmla="*/ f20 1 65"/>
                    <a:gd name="f23" fmla="*/ f19 1 9"/>
                    <a:gd name="f24" fmla="*/ 65 f20 1"/>
                    <a:gd name="f25" fmla="*/ 9 f19 1"/>
                    <a:gd name="f26" fmla="*/ 4 f20 1"/>
                    <a:gd name="f27" fmla="*/ 4 f19 1"/>
                    <a:gd name="f28" fmla="*/ 13 f20 1"/>
                    <a:gd name="f29" fmla="*/ 8 f19 1"/>
                    <a:gd name="f30" fmla="*/ f21 1 f2"/>
                    <a:gd name="f31" fmla="*/ f24 1 65"/>
                    <a:gd name="f32" fmla="*/ f25 1 9"/>
                    <a:gd name="f33" fmla="*/ f26 1 65"/>
                    <a:gd name="f34" fmla="*/ f27 1 9"/>
                    <a:gd name="f35" fmla="*/ f28 1 65"/>
                    <a:gd name="f36" fmla="*/ f29 1 9"/>
                    <a:gd name="f37" fmla="*/ 0 1 f22"/>
                    <a:gd name="f38" fmla="*/ f6 1 f22"/>
                    <a:gd name="f39" fmla="*/ 0 1 f23"/>
                    <a:gd name="f40" fmla="*/ f7 1 f23"/>
                    <a:gd name="f41" fmla="+- f30 0 f1"/>
                    <a:gd name="f42" fmla="*/ f31 1 f22"/>
                    <a:gd name="f43" fmla="*/ f32 1 f23"/>
                    <a:gd name="f44" fmla="*/ f33 1 f22"/>
                    <a:gd name="f45" fmla="*/ f34 1 f23"/>
                    <a:gd name="f46" fmla="*/ f35 1 f22"/>
                    <a:gd name="f47" fmla="*/ f36 1 f23"/>
                    <a:gd name="f48" fmla="*/ f37 f17 1"/>
                    <a:gd name="f49" fmla="*/ f38 f17 1"/>
                    <a:gd name="f50" fmla="*/ f40 f18 1"/>
                    <a:gd name="f51" fmla="*/ f39 f18 1"/>
                    <a:gd name="f52" fmla="*/ f42 f17 1"/>
                    <a:gd name="f53" fmla="*/ f43 f18 1"/>
                    <a:gd name="f54" fmla="*/ f44 f17 1"/>
                    <a:gd name="f55" fmla="*/ f45 f18 1"/>
                    <a:gd name="f56" fmla="*/ f46 f17 1"/>
                    <a:gd name="f57" fmla="*/ f47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1">
                      <a:pos x="f52" y="f53"/>
                    </a:cxn>
                    <a:cxn ang="f41">
                      <a:pos x="f52" y="f53"/>
                    </a:cxn>
                    <a:cxn ang="f41">
                      <a:pos x="f54" y="f55"/>
                    </a:cxn>
                    <a:cxn ang="f41">
                      <a:pos x="f56" y="f57"/>
                    </a:cxn>
                    <a:cxn ang="f41">
                      <a:pos x="f52" y="f53"/>
                    </a:cxn>
                  </a:cxnLst>
                  <a:rect l="f48" t="f51" r="f49" b="f50"/>
                  <a:pathLst>
                    <a:path w="65" h="9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5" y="f5"/>
                        <a:pt x="f10" y="f10"/>
                      </a:cubicBezTo>
                      <a:lnTo>
                        <a:pt x="f11" y="f12"/>
                      </a:lnTo>
                      <a:cubicBezTo>
                        <a:pt x="f13" y="f14"/>
                        <a:pt x="f15" y="f12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66" name="Freeform 651">
                  <a:extLst>
                    <a:ext uri="{FF2B5EF4-FFF2-40B4-BE49-F238E27FC236}">
                      <a16:creationId xmlns:a16="http://schemas.microsoft.com/office/drawing/2014/main" id="{11D2A302-B197-40B0-BA15-2946DEB570FF}"/>
                    </a:ext>
                  </a:extLst>
                </p:cNvPr>
                <p:cNvSpPr/>
                <p:nvPr/>
              </p:nvSpPr>
              <p:spPr>
                <a:xfrm rot="16200004">
                  <a:off x="7678729" y="3858383"/>
                  <a:ext cx="11128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9"/>
                    <a:gd name="f7" fmla="val 4"/>
                    <a:gd name="f8" fmla="val 3"/>
                    <a:gd name="f9" fmla="val 9"/>
                    <a:gd name="f10" fmla="+- 0 0 -90"/>
                    <a:gd name="f11" fmla="*/ f3 1 29"/>
                    <a:gd name="f12" fmla="*/ f4 1 4"/>
                    <a:gd name="f13" fmla="+- f7 0 f5"/>
                    <a:gd name="f14" fmla="+- f6 0 f5"/>
                    <a:gd name="f15" fmla="*/ f10 f0 1"/>
                    <a:gd name="f16" fmla="*/ f13 1 4"/>
                    <a:gd name="f17" fmla="*/ f14 1 29"/>
                    <a:gd name="f18" fmla="*/ 0 f14 1"/>
                    <a:gd name="f19" fmla="*/ 3 f13 1"/>
                    <a:gd name="f20" fmla="*/ 9 f14 1"/>
                    <a:gd name="f21" fmla="*/ 4 f13 1"/>
                    <a:gd name="f22" fmla="*/ 29 f14 1"/>
                    <a:gd name="f23" fmla="*/ 0 f13 1"/>
                    <a:gd name="f24" fmla="*/ f15 1 f2"/>
                    <a:gd name="f25" fmla="*/ f18 1 29"/>
                    <a:gd name="f26" fmla="*/ f19 1 4"/>
                    <a:gd name="f27" fmla="*/ f20 1 29"/>
                    <a:gd name="f28" fmla="*/ f21 1 4"/>
                    <a:gd name="f29" fmla="*/ f22 1 29"/>
                    <a:gd name="f30" fmla="*/ f23 1 4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29" h="4">
                      <a:moveTo>
                        <a:pt x="f5" y="f8"/>
                      </a:moveTo>
                      <a:lnTo>
                        <a:pt x="f5" y="f8"/>
                      </a:lnTo>
                      <a:lnTo>
                        <a:pt x="f9" y="f7"/>
                      </a:lnTo>
                      <a:lnTo>
                        <a:pt x="f6" y="f5"/>
                      </a:lnTo>
                      <a:lnTo>
                        <a:pt x="f5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67" name="Freeform 652">
                  <a:extLst>
                    <a:ext uri="{FF2B5EF4-FFF2-40B4-BE49-F238E27FC236}">
                      <a16:creationId xmlns:a16="http://schemas.microsoft.com/office/drawing/2014/main" id="{BF57E681-B426-4F13-ACF5-1F4334EEEBD5}"/>
                    </a:ext>
                  </a:extLst>
                </p:cNvPr>
                <p:cNvSpPr/>
                <p:nvPr/>
              </p:nvSpPr>
              <p:spPr>
                <a:xfrm rot="16200004">
                  <a:off x="7685660" y="3879762"/>
                  <a:ext cx="14831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0"/>
                    <a:gd name="f7" fmla="val 3"/>
                    <a:gd name="f8" fmla="val 9"/>
                    <a:gd name="f9" fmla="val 1"/>
                    <a:gd name="f10" fmla="val 22"/>
                    <a:gd name="f11" fmla="val 2"/>
                    <a:gd name="f12" fmla="+- 0 0 -90"/>
                    <a:gd name="f13" fmla="*/ f3 1 40"/>
                    <a:gd name="f14" fmla="*/ f4 1 3"/>
                    <a:gd name="f15" fmla="+- f7 0 f5"/>
                    <a:gd name="f16" fmla="+- f6 0 f5"/>
                    <a:gd name="f17" fmla="*/ f12 f0 1"/>
                    <a:gd name="f18" fmla="*/ f15 1 3"/>
                    <a:gd name="f19" fmla="*/ f16 1 40"/>
                    <a:gd name="f20" fmla="*/ 40 f16 1"/>
                    <a:gd name="f21" fmla="*/ 3 f15 1"/>
                    <a:gd name="f22" fmla="*/ 0 f16 1"/>
                    <a:gd name="f23" fmla="*/ 0 f15 1"/>
                    <a:gd name="f24" fmla="*/ f17 1 f2"/>
                    <a:gd name="f25" fmla="*/ f20 1 40"/>
                    <a:gd name="f26" fmla="*/ f21 1 3"/>
                    <a:gd name="f27" fmla="*/ f22 1 40"/>
                    <a:gd name="f28" fmla="*/ f23 1 3"/>
                    <a:gd name="f29" fmla="*/ 0 1 f19"/>
                    <a:gd name="f30" fmla="*/ f6 1 f19"/>
                    <a:gd name="f31" fmla="*/ 0 1 f18"/>
                    <a:gd name="f32" fmla="*/ f7 1 f18"/>
                    <a:gd name="f33" fmla="+- f24 0 f1"/>
                    <a:gd name="f34" fmla="*/ f25 1 f19"/>
                    <a:gd name="f35" fmla="*/ f26 1 f18"/>
                    <a:gd name="f36" fmla="*/ f27 1 f19"/>
                    <a:gd name="f37" fmla="*/ f28 1 f18"/>
                    <a:gd name="f38" fmla="*/ f29 f13 1"/>
                    <a:gd name="f39" fmla="*/ f30 f13 1"/>
                    <a:gd name="f40" fmla="*/ f32 f14 1"/>
                    <a:gd name="f41" fmla="*/ f31 f14 1"/>
                    <a:gd name="f42" fmla="*/ f34 f13 1"/>
                    <a:gd name="f43" fmla="*/ f35 f14 1"/>
                    <a:gd name="f44" fmla="*/ f36 f13 1"/>
                    <a:gd name="f45" fmla="*/ f37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2" y="f43"/>
                    </a:cxn>
                    <a:cxn ang="f33">
                      <a:pos x="f42" y="f43"/>
                    </a:cxn>
                    <a:cxn ang="f33">
                      <a:pos x="f44" y="f45"/>
                    </a:cxn>
                    <a:cxn ang="f33">
                      <a:pos x="f42" y="f43"/>
                    </a:cxn>
                  </a:cxnLst>
                  <a:rect l="f38" t="f41" r="f39" b="f40"/>
                  <a:pathLst>
                    <a:path w="40" h="3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5" y="f5"/>
                      </a:lnTo>
                      <a:cubicBezTo>
                        <a:pt x="f8" y="f9"/>
                        <a:pt x="f10" y="f11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68" name="Freeform 653">
                  <a:extLst>
                    <a:ext uri="{FF2B5EF4-FFF2-40B4-BE49-F238E27FC236}">
                      <a16:creationId xmlns:a16="http://schemas.microsoft.com/office/drawing/2014/main" id="{97BB70C3-3361-4F95-9C0E-2E8A262EA0C2}"/>
                    </a:ext>
                  </a:extLst>
                </p:cNvPr>
                <p:cNvSpPr/>
                <p:nvPr/>
              </p:nvSpPr>
              <p:spPr>
                <a:xfrm rot="16200004">
                  <a:off x="7689844" y="4685006"/>
                  <a:ext cx="14209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8"/>
                    <a:gd name="f7" fmla="val 5"/>
                    <a:gd name="f8" fmla="val 24"/>
                    <a:gd name="f9" fmla="val 21"/>
                    <a:gd name="f10" fmla="val 3"/>
                    <a:gd name="f11" fmla="+- 0 0 -90"/>
                    <a:gd name="f12" fmla="*/ f3 1 38"/>
                    <a:gd name="f13" fmla="*/ f4 1 5"/>
                    <a:gd name="f14" fmla="+- f7 0 f5"/>
                    <a:gd name="f15" fmla="+- f6 0 f5"/>
                    <a:gd name="f16" fmla="*/ f11 f0 1"/>
                    <a:gd name="f17" fmla="*/ f14 1 5"/>
                    <a:gd name="f18" fmla="*/ f15 1 38"/>
                    <a:gd name="f19" fmla="*/ 24 f15 1"/>
                    <a:gd name="f20" fmla="*/ 0 f14 1"/>
                    <a:gd name="f21" fmla="*/ 0 f15 1"/>
                    <a:gd name="f22" fmla="*/ 5 f14 1"/>
                    <a:gd name="f23" fmla="*/ f16 1 f2"/>
                    <a:gd name="f24" fmla="*/ f19 1 38"/>
                    <a:gd name="f25" fmla="*/ f20 1 5"/>
                    <a:gd name="f26" fmla="*/ f21 1 38"/>
                    <a:gd name="f27" fmla="*/ f22 1 5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38" h="5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5" y="f7"/>
                      </a:lnTo>
                      <a:cubicBezTo>
                        <a:pt x="f6" y="f7"/>
                        <a:pt x="f9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69" name="Freeform 654">
                  <a:extLst>
                    <a:ext uri="{FF2B5EF4-FFF2-40B4-BE49-F238E27FC236}">
                      <a16:creationId xmlns:a16="http://schemas.microsoft.com/office/drawing/2014/main" id="{3716C292-6788-4F75-85F9-943A5DC5CCFA}"/>
                    </a:ext>
                  </a:extLst>
                </p:cNvPr>
                <p:cNvSpPr/>
                <p:nvPr/>
              </p:nvSpPr>
              <p:spPr>
                <a:xfrm rot="16200004">
                  <a:off x="7663440" y="2812658"/>
                  <a:ext cx="24103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5"/>
                    <a:gd name="f7" fmla="val 6"/>
                    <a:gd name="f8" fmla="val 3"/>
                    <a:gd name="f9" fmla="val 39"/>
                    <a:gd name="f10" fmla="val 1"/>
                    <a:gd name="f11" fmla="val 18"/>
                    <a:gd name="f12" fmla="val 32"/>
                    <a:gd name="f13" fmla="val 2"/>
                    <a:gd name="f14" fmla="val 57"/>
                    <a:gd name="f15" fmla="+- 0 0 -90"/>
                    <a:gd name="f16" fmla="*/ f3 1 65"/>
                    <a:gd name="f17" fmla="*/ f4 1 6"/>
                    <a:gd name="f18" fmla="+- f7 0 f5"/>
                    <a:gd name="f19" fmla="+- f6 0 f5"/>
                    <a:gd name="f20" fmla="*/ f15 f0 1"/>
                    <a:gd name="f21" fmla="*/ f18 1 6"/>
                    <a:gd name="f22" fmla="*/ f19 1 65"/>
                    <a:gd name="f23" fmla="*/ 65 f19 1"/>
                    <a:gd name="f24" fmla="*/ 3 f18 1"/>
                    <a:gd name="f25" fmla="*/ 0 f19 1"/>
                    <a:gd name="f26" fmla="*/ 0 f18 1"/>
                    <a:gd name="f27" fmla="*/ f20 1 f2"/>
                    <a:gd name="f28" fmla="*/ f23 1 65"/>
                    <a:gd name="f29" fmla="*/ f24 1 6"/>
                    <a:gd name="f30" fmla="*/ f25 1 65"/>
                    <a:gd name="f31" fmla="*/ f26 1 6"/>
                    <a:gd name="f32" fmla="*/ 0 1 f22"/>
                    <a:gd name="f33" fmla="*/ f6 1 f22"/>
                    <a:gd name="f34" fmla="*/ 0 1 f21"/>
                    <a:gd name="f35" fmla="*/ f7 1 f21"/>
                    <a:gd name="f36" fmla="+- f27 0 f1"/>
                    <a:gd name="f37" fmla="*/ f28 1 f22"/>
                    <a:gd name="f38" fmla="*/ f29 1 f21"/>
                    <a:gd name="f39" fmla="*/ f30 1 f22"/>
                    <a:gd name="f40" fmla="*/ f31 1 f21"/>
                    <a:gd name="f41" fmla="*/ f32 f16 1"/>
                    <a:gd name="f42" fmla="*/ f33 f16 1"/>
                    <a:gd name="f43" fmla="*/ f35 f17 1"/>
                    <a:gd name="f44" fmla="*/ f34 f17 1"/>
                    <a:gd name="f45" fmla="*/ f37 f16 1"/>
                    <a:gd name="f46" fmla="*/ f38 f17 1"/>
                    <a:gd name="f47" fmla="*/ f39 f16 1"/>
                    <a:gd name="f48" fmla="*/ f40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6">
                      <a:pos x="f45" y="f46"/>
                    </a:cxn>
                    <a:cxn ang="f36">
                      <a:pos x="f45" y="f46"/>
                    </a:cxn>
                    <a:cxn ang="f36">
                      <a:pos x="f47" y="f48"/>
                    </a:cxn>
                    <a:cxn ang="f36">
                      <a:pos x="f45" y="f46"/>
                    </a:cxn>
                  </a:cxnLst>
                  <a:rect l="f41" t="f44" r="f42" b="f43"/>
                  <a:pathLst>
                    <a:path w="65" h="6">
                      <a:moveTo>
                        <a:pt x="f6" y="f8"/>
                      </a:moveTo>
                      <a:lnTo>
                        <a:pt x="f6" y="f8"/>
                      </a:lnTo>
                      <a:cubicBezTo>
                        <a:pt x="f9" y="f10"/>
                        <a:pt x="f11" y="f5"/>
                        <a:pt x="f5" y="f5"/>
                      </a:cubicBezTo>
                      <a:cubicBezTo>
                        <a:pt x="f12" y="f13"/>
                        <a:pt x="f14" y="f7"/>
                        <a:pt x="f6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70" name="Freeform 655">
                  <a:extLst>
                    <a:ext uri="{FF2B5EF4-FFF2-40B4-BE49-F238E27FC236}">
                      <a16:creationId xmlns:a16="http://schemas.microsoft.com/office/drawing/2014/main" id="{98A22FF0-B28D-4F41-8818-4FD8E5AA18A4}"/>
                    </a:ext>
                  </a:extLst>
                </p:cNvPr>
                <p:cNvSpPr/>
                <p:nvPr/>
              </p:nvSpPr>
              <p:spPr>
                <a:xfrm rot="16200004">
                  <a:off x="7668264" y="4358721"/>
                  <a:ext cx="7415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1"/>
                    <a:gd name="f7" fmla="val 2"/>
                    <a:gd name="f8" fmla="val 18"/>
                    <a:gd name="f9" fmla="val 5"/>
                    <a:gd name="f10" fmla="val 1"/>
                    <a:gd name="f11" fmla="val 13"/>
                    <a:gd name="f12" fmla="+- 0 0 -90"/>
                    <a:gd name="f13" fmla="*/ f3 1 21"/>
                    <a:gd name="f14" fmla="*/ f4 1 2"/>
                    <a:gd name="f15" fmla="+- f7 0 f5"/>
                    <a:gd name="f16" fmla="+- f6 0 f5"/>
                    <a:gd name="f17" fmla="*/ f12 f0 1"/>
                    <a:gd name="f18" fmla="*/ f15 1 2"/>
                    <a:gd name="f19" fmla="*/ f16 1 21"/>
                    <a:gd name="f20" fmla="*/ 18 f16 1"/>
                    <a:gd name="f21" fmla="*/ 0 f15 1"/>
                    <a:gd name="f22" fmla="*/ 0 f16 1"/>
                    <a:gd name="f23" fmla="*/ 2 f15 1"/>
                    <a:gd name="f24" fmla="*/ f17 1 f2"/>
                    <a:gd name="f25" fmla="*/ f20 1 21"/>
                    <a:gd name="f26" fmla="*/ f21 1 2"/>
                    <a:gd name="f27" fmla="*/ f22 1 21"/>
                    <a:gd name="f28" fmla="*/ f23 1 2"/>
                    <a:gd name="f29" fmla="*/ 0 1 f19"/>
                    <a:gd name="f30" fmla="*/ f6 1 f19"/>
                    <a:gd name="f31" fmla="*/ 0 1 f18"/>
                    <a:gd name="f32" fmla="*/ f7 1 f18"/>
                    <a:gd name="f33" fmla="+- f24 0 f1"/>
                    <a:gd name="f34" fmla="*/ f25 1 f19"/>
                    <a:gd name="f35" fmla="*/ f26 1 f18"/>
                    <a:gd name="f36" fmla="*/ f27 1 f19"/>
                    <a:gd name="f37" fmla="*/ f28 1 f18"/>
                    <a:gd name="f38" fmla="*/ f29 f13 1"/>
                    <a:gd name="f39" fmla="*/ f30 f13 1"/>
                    <a:gd name="f40" fmla="*/ f32 f14 1"/>
                    <a:gd name="f41" fmla="*/ f31 f14 1"/>
                    <a:gd name="f42" fmla="*/ f34 f13 1"/>
                    <a:gd name="f43" fmla="*/ f35 f14 1"/>
                    <a:gd name="f44" fmla="*/ f36 f13 1"/>
                    <a:gd name="f45" fmla="*/ f37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2" y="f43"/>
                    </a:cxn>
                    <a:cxn ang="f33">
                      <a:pos x="f42" y="f43"/>
                    </a:cxn>
                    <a:cxn ang="f33">
                      <a:pos x="f44" y="f45"/>
                    </a:cxn>
                    <a:cxn ang="f33">
                      <a:pos x="f42" y="f43"/>
                    </a:cxn>
                  </a:cxnLst>
                  <a:rect l="f38" t="f41" r="f39" b="f40"/>
                  <a:pathLst>
                    <a:path w="21" h="2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5" y="f7"/>
                        <a:pt x="f5" y="f7"/>
                      </a:cubicBezTo>
                      <a:cubicBezTo>
                        <a:pt x="f11" y="f7"/>
                        <a:pt x="f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71" name="Freeform 656">
                  <a:extLst>
                    <a:ext uri="{FF2B5EF4-FFF2-40B4-BE49-F238E27FC236}">
                      <a16:creationId xmlns:a16="http://schemas.microsoft.com/office/drawing/2014/main" id="{FCA360DF-5F64-4D6F-93BC-0F04F13E73B4}"/>
                    </a:ext>
                  </a:extLst>
                </p:cNvPr>
                <p:cNvSpPr/>
                <p:nvPr/>
              </p:nvSpPr>
              <p:spPr>
                <a:xfrm rot="16200004">
                  <a:off x="7659838" y="2838964"/>
                  <a:ext cx="27806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75"/>
                    <a:gd name="f7" fmla="val 4"/>
                    <a:gd name="f8" fmla="val 3"/>
                    <a:gd name="f9" fmla="val 13"/>
                    <a:gd name="f10" fmla="val 32"/>
                    <a:gd name="f11" fmla="val 52"/>
                    <a:gd name="f12" fmla="val 2"/>
                    <a:gd name="f13" fmla="val 1"/>
                    <a:gd name="f14" fmla="val 25"/>
                    <a:gd name="f15" fmla="+- 0 0 -90"/>
                    <a:gd name="f16" fmla="*/ f3 1 75"/>
                    <a:gd name="f17" fmla="*/ f4 1 4"/>
                    <a:gd name="f18" fmla="+- f7 0 f5"/>
                    <a:gd name="f19" fmla="+- f6 0 f5"/>
                    <a:gd name="f20" fmla="*/ f15 f0 1"/>
                    <a:gd name="f21" fmla="*/ f18 1 4"/>
                    <a:gd name="f22" fmla="*/ f19 1 75"/>
                    <a:gd name="f23" fmla="*/ 0 f19 1"/>
                    <a:gd name="f24" fmla="*/ 3 f18 1"/>
                    <a:gd name="f25" fmla="*/ 13 f19 1"/>
                    <a:gd name="f26" fmla="*/ 4 f18 1"/>
                    <a:gd name="f27" fmla="*/ 75 f19 1"/>
                    <a:gd name="f28" fmla="*/ f20 1 f2"/>
                    <a:gd name="f29" fmla="*/ f23 1 75"/>
                    <a:gd name="f30" fmla="*/ f24 1 4"/>
                    <a:gd name="f31" fmla="*/ f25 1 75"/>
                    <a:gd name="f32" fmla="*/ f26 1 4"/>
                    <a:gd name="f33" fmla="*/ f27 1 75"/>
                    <a:gd name="f34" fmla="*/ 0 1 f22"/>
                    <a:gd name="f35" fmla="*/ f6 1 f22"/>
                    <a:gd name="f36" fmla="*/ 0 1 f21"/>
                    <a:gd name="f37" fmla="*/ f7 1 f21"/>
                    <a:gd name="f38" fmla="+- f28 0 f1"/>
                    <a:gd name="f39" fmla="*/ f29 1 f22"/>
                    <a:gd name="f40" fmla="*/ f30 1 f21"/>
                    <a:gd name="f41" fmla="*/ f31 1 f22"/>
                    <a:gd name="f42" fmla="*/ f32 1 f21"/>
                    <a:gd name="f43" fmla="*/ f33 1 f22"/>
                    <a:gd name="f44" fmla="*/ f34 f16 1"/>
                    <a:gd name="f45" fmla="*/ f35 f16 1"/>
                    <a:gd name="f46" fmla="*/ f37 f17 1"/>
                    <a:gd name="f47" fmla="*/ f36 f17 1"/>
                    <a:gd name="f48" fmla="*/ f39 f16 1"/>
                    <a:gd name="f49" fmla="*/ f40 f17 1"/>
                    <a:gd name="f50" fmla="*/ f41 f16 1"/>
                    <a:gd name="f51" fmla="*/ f42 f17 1"/>
                    <a:gd name="f52" fmla="*/ f43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8" y="f49"/>
                    </a:cxn>
                    <a:cxn ang="f38">
                      <a:pos x="f48" y="f49"/>
                    </a:cxn>
                    <a:cxn ang="f38">
                      <a:pos x="f50" y="f51"/>
                    </a:cxn>
                    <a:cxn ang="f38">
                      <a:pos x="f52" y="f49"/>
                    </a:cxn>
                    <a:cxn ang="f38">
                      <a:pos x="f48" y="f49"/>
                    </a:cxn>
                  </a:cxnLst>
                  <a:rect l="f44" t="f47" r="f45" b="f46"/>
                  <a:pathLst>
                    <a:path w="75" h="4">
                      <a:moveTo>
                        <a:pt x="f5" y="f8"/>
                      </a:moveTo>
                      <a:lnTo>
                        <a:pt x="f5" y="f8"/>
                      </a:lnTo>
                      <a:lnTo>
                        <a:pt x="f9" y="f7"/>
                      </a:lnTo>
                      <a:cubicBezTo>
                        <a:pt x="f10" y="f8"/>
                        <a:pt x="f11" y="f12"/>
                        <a:pt x="f6" y="f8"/>
                      </a:cubicBezTo>
                      <a:cubicBezTo>
                        <a:pt x="f11" y="f13"/>
                        <a:pt x="f14" y="f5"/>
                        <a:pt x="f5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72" name="Freeform 657">
                  <a:extLst>
                    <a:ext uri="{FF2B5EF4-FFF2-40B4-BE49-F238E27FC236}">
                      <a16:creationId xmlns:a16="http://schemas.microsoft.com/office/drawing/2014/main" id="{8A202036-4C92-46C1-8236-D4A10E530220}"/>
                    </a:ext>
                  </a:extLst>
                </p:cNvPr>
                <p:cNvSpPr/>
                <p:nvPr/>
              </p:nvSpPr>
              <p:spPr>
                <a:xfrm rot="16200004">
                  <a:off x="7689780" y="5791969"/>
                  <a:ext cx="3090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"/>
                    <a:gd name="f7" fmla="val 1"/>
                    <a:gd name="f8" fmla="val 3"/>
                    <a:gd name="f9" fmla="+- 0 0 -90"/>
                    <a:gd name="f10" fmla="*/ f3 1 8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8"/>
                    <a:gd name="f16" fmla="*/ 8 f13 1"/>
                    <a:gd name="f17" fmla="*/ 1 f12 1"/>
                    <a:gd name="f18" fmla="*/ 1 f13 1"/>
                    <a:gd name="f19" fmla="*/ 0 f12 1"/>
                    <a:gd name="f20" fmla="*/ 0 1 f12"/>
                    <a:gd name="f21" fmla="*/ f7 1 f12"/>
                    <a:gd name="f22" fmla="*/ f14 1 f2"/>
                    <a:gd name="f23" fmla="*/ f16 1 8"/>
                    <a:gd name="f24" fmla="*/ f18 1 8"/>
                    <a:gd name="f25" fmla="*/ f17 1 f12"/>
                    <a:gd name="f26" fmla="*/ f19 1 f12"/>
                    <a:gd name="f27" fmla="*/ 0 1 f15"/>
                    <a:gd name="f28" fmla="*/ f6 1 f15"/>
                    <a:gd name="f29" fmla="*/ f21 f11 1"/>
                    <a:gd name="f30" fmla="*/ f20 f11 1"/>
                    <a:gd name="f31" fmla="+- f22 0 f1"/>
                    <a:gd name="f32" fmla="*/ f23 1 f15"/>
                    <a:gd name="f33" fmla="*/ f24 1 f15"/>
                    <a:gd name="f34" fmla="*/ f27 f10 1"/>
                    <a:gd name="f35" fmla="*/ f28 f10 1"/>
                    <a:gd name="f36" fmla="*/ f25 f11 1"/>
                    <a:gd name="f37" fmla="*/ f26 f11 1"/>
                    <a:gd name="f38" fmla="*/ f32 f10 1"/>
                    <a:gd name="f39" fmla="*/ f33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8" y="f36"/>
                    </a:cxn>
                    <a:cxn ang="f31">
                      <a:pos x="f38" y="f36"/>
                    </a:cxn>
                    <a:cxn ang="f31">
                      <a:pos x="f39" y="f37"/>
                    </a:cxn>
                    <a:cxn ang="f31">
                      <a:pos x="f38" y="f36"/>
                    </a:cxn>
                  </a:cxnLst>
                  <a:rect l="f34" t="f30" r="f35" b="f29"/>
                  <a:pathLst>
                    <a:path w="8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7" y="f5"/>
                      </a:lnTo>
                      <a:cubicBezTo>
                        <a:pt x="f5" y="f7"/>
                        <a:pt x="f8" y="f7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73" name="Freeform 658">
                  <a:extLst>
                    <a:ext uri="{FF2B5EF4-FFF2-40B4-BE49-F238E27FC236}">
                      <a16:creationId xmlns:a16="http://schemas.microsoft.com/office/drawing/2014/main" id="{9988CB82-573E-48B1-87BC-44B970B68E46}"/>
                    </a:ext>
                  </a:extLst>
                </p:cNvPr>
                <p:cNvSpPr/>
                <p:nvPr/>
              </p:nvSpPr>
              <p:spPr>
                <a:xfrm rot="16200004">
                  <a:off x="7662718" y="6106216"/>
                  <a:ext cx="13597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6"/>
                    <a:gd name="f7" fmla="val 1"/>
                    <a:gd name="f8" fmla="val 9"/>
                    <a:gd name="f9" fmla="val 23"/>
                    <a:gd name="f10" fmla="val 29"/>
                    <a:gd name="f11" fmla="val 19"/>
                    <a:gd name="f12" fmla="+- 0 0 -90"/>
                    <a:gd name="f13" fmla="*/ f3 1 36"/>
                    <a:gd name="f14" fmla="*/ f4 1 1"/>
                    <a:gd name="f15" fmla="+- f7 0 f5"/>
                    <a:gd name="f16" fmla="+- f6 0 f5"/>
                    <a:gd name="f17" fmla="*/ f12 f0 1"/>
                    <a:gd name="f18" fmla="*/ f16 1 36"/>
                    <a:gd name="f19" fmla="*/ 0 f16 1"/>
                    <a:gd name="f20" fmla="*/ 1 f15 1"/>
                    <a:gd name="f21" fmla="*/ 36 f16 1"/>
                    <a:gd name="f22" fmla="*/ 0 1 f15"/>
                    <a:gd name="f23" fmla="*/ f7 1 f15"/>
                    <a:gd name="f24" fmla="*/ f17 1 f2"/>
                    <a:gd name="f25" fmla="*/ f19 1 36"/>
                    <a:gd name="f26" fmla="*/ f21 1 36"/>
                    <a:gd name="f27" fmla="*/ f20 1 f15"/>
                    <a:gd name="f28" fmla="*/ 0 1 f18"/>
                    <a:gd name="f29" fmla="*/ f6 1 f18"/>
                    <a:gd name="f30" fmla="*/ f23 f14 1"/>
                    <a:gd name="f31" fmla="*/ f22 f14 1"/>
                    <a:gd name="f32" fmla="+- f24 0 f1"/>
                    <a:gd name="f33" fmla="*/ f25 1 f18"/>
                    <a:gd name="f34" fmla="*/ f26 1 f18"/>
                    <a:gd name="f35" fmla="*/ f28 f13 1"/>
                    <a:gd name="f36" fmla="*/ f29 f13 1"/>
                    <a:gd name="f37" fmla="*/ f27 f14 1"/>
                    <a:gd name="f38" fmla="*/ f33 f13 1"/>
                    <a:gd name="f39" fmla="*/ f34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8" y="f37"/>
                    </a:cxn>
                    <a:cxn ang="f32">
                      <a:pos x="f38" y="f37"/>
                    </a:cxn>
                    <a:cxn ang="f32">
                      <a:pos x="f39" y="f37"/>
                    </a:cxn>
                    <a:cxn ang="f32">
                      <a:pos x="f38" y="f37"/>
                    </a:cxn>
                  </a:cxnLst>
                  <a:rect l="f35" t="f31" r="f36" b="f30"/>
                  <a:pathLst>
                    <a:path w="36" h="1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7"/>
                        <a:pt x="f9" y="f7"/>
                        <a:pt x="f6" y="f7"/>
                      </a:cubicBezTo>
                      <a:cubicBezTo>
                        <a:pt x="f10" y="f5"/>
                        <a:pt x="f11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74" name="Freeform 659">
                  <a:extLst>
                    <a:ext uri="{FF2B5EF4-FFF2-40B4-BE49-F238E27FC236}">
                      <a16:creationId xmlns:a16="http://schemas.microsoft.com/office/drawing/2014/main" id="{8F77AB7B-6C61-4BB2-8DBA-901B99B0A462}"/>
                    </a:ext>
                  </a:extLst>
                </p:cNvPr>
                <p:cNvSpPr/>
                <p:nvPr/>
              </p:nvSpPr>
              <p:spPr>
                <a:xfrm rot="16200004">
                  <a:off x="7670034" y="2585969"/>
                  <a:ext cx="7415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0"/>
                    <a:gd name="f7" fmla="val 1"/>
                    <a:gd name="f8" fmla="val 3"/>
                    <a:gd name="f9" fmla="+- 0 0 -90"/>
                    <a:gd name="f10" fmla="*/ f3 1 20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20"/>
                    <a:gd name="f16" fmla="*/ 0 f13 1"/>
                    <a:gd name="f17" fmla="*/ 1 f12 1"/>
                    <a:gd name="f18" fmla="*/ 0 1 f12"/>
                    <a:gd name="f19" fmla="*/ f7 1 f12"/>
                    <a:gd name="f20" fmla="*/ f14 1 f2"/>
                    <a:gd name="f21" fmla="*/ f16 1 20"/>
                    <a:gd name="f22" fmla="*/ f17 1 f12"/>
                    <a:gd name="f23" fmla="*/ 0 1 f15"/>
                    <a:gd name="f24" fmla="*/ f6 1 f15"/>
                    <a:gd name="f25" fmla="*/ f19 f11 1"/>
                    <a:gd name="f26" fmla="*/ f18 f11 1"/>
                    <a:gd name="f27" fmla="+- f20 0 f1"/>
                    <a:gd name="f28" fmla="*/ f21 1 f15"/>
                    <a:gd name="f29" fmla="*/ f23 f10 1"/>
                    <a:gd name="f30" fmla="*/ f24 f10 1"/>
                    <a:gd name="f31" fmla="*/ f22 f11 1"/>
                    <a:gd name="f32" fmla="*/ f28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7">
                      <a:pos x="f32" y="f31"/>
                    </a:cxn>
                    <a:cxn ang="f27">
                      <a:pos x="f32" y="f31"/>
                    </a:cxn>
                    <a:cxn ang="f27">
                      <a:pos x="f32" y="f31"/>
                    </a:cxn>
                  </a:cxnLst>
                  <a:rect l="f29" t="f26" r="f30" b="f25"/>
                  <a:pathLst>
                    <a:path w="20" h="1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6" y="f7"/>
                        <a:pt x="f8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75" name="Freeform 660">
                  <a:extLst>
                    <a:ext uri="{FF2B5EF4-FFF2-40B4-BE49-F238E27FC236}">
                      <a16:creationId xmlns:a16="http://schemas.microsoft.com/office/drawing/2014/main" id="{BD9800FC-42D9-4828-96B1-19E7A0E40471}"/>
                    </a:ext>
                  </a:extLst>
                </p:cNvPr>
                <p:cNvSpPr/>
                <p:nvPr/>
              </p:nvSpPr>
              <p:spPr>
                <a:xfrm rot="16200004">
                  <a:off x="7681682" y="2555025"/>
                  <a:ext cx="3090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"/>
                    <a:gd name="f7" fmla="val 3"/>
                    <a:gd name="f8" fmla="val 4"/>
                    <a:gd name="f9" fmla="val 1"/>
                    <a:gd name="f10" fmla="val 2"/>
                    <a:gd name="f11" fmla="+- 0 0 -90"/>
                    <a:gd name="f12" fmla="*/ f3 1 8"/>
                    <a:gd name="f13" fmla="*/ f4 1 3"/>
                    <a:gd name="f14" fmla="+- f7 0 f5"/>
                    <a:gd name="f15" fmla="+- f6 0 f5"/>
                    <a:gd name="f16" fmla="*/ f11 f0 1"/>
                    <a:gd name="f17" fmla="*/ f14 1 3"/>
                    <a:gd name="f18" fmla="*/ f15 1 8"/>
                    <a:gd name="f19" fmla="*/ 8 f15 1"/>
                    <a:gd name="f20" fmla="*/ 0 f14 1"/>
                    <a:gd name="f21" fmla="*/ 0 f15 1"/>
                    <a:gd name="f22" fmla="*/ 3 f14 1"/>
                    <a:gd name="f23" fmla="*/ f16 1 f2"/>
                    <a:gd name="f24" fmla="*/ f19 1 8"/>
                    <a:gd name="f25" fmla="*/ f20 1 3"/>
                    <a:gd name="f26" fmla="*/ f21 1 8"/>
                    <a:gd name="f27" fmla="*/ f22 1 3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8" h="3">
                      <a:moveTo>
                        <a:pt x="f6" y="f5"/>
                      </a:moveTo>
                      <a:lnTo>
                        <a:pt x="f6" y="f5"/>
                      </a:lnTo>
                      <a:cubicBezTo>
                        <a:pt x="f8" y="f9"/>
                        <a:pt x="f9" y="f10"/>
                        <a:pt x="f5" y="f7"/>
                      </a:cubicBezTo>
                      <a:cubicBezTo>
                        <a:pt x="f10" y="f10"/>
                        <a:pt x="f8" y="f9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76" name="Freeform 661">
                  <a:extLst>
                    <a:ext uri="{FF2B5EF4-FFF2-40B4-BE49-F238E27FC236}">
                      <a16:creationId xmlns:a16="http://schemas.microsoft.com/office/drawing/2014/main" id="{56B18B0C-6FC6-4A08-B398-446722458D7B}"/>
                    </a:ext>
                  </a:extLst>
                </p:cNvPr>
                <p:cNvSpPr/>
                <p:nvPr/>
              </p:nvSpPr>
              <p:spPr>
                <a:xfrm rot="16200004">
                  <a:off x="7686876" y="2925558"/>
                  <a:ext cx="1856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4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1 f13 1"/>
                    <a:gd name="f17" fmla="*/ 0 f12 1"/>
                    <a:gd name="f18" fmla="*/ 0 f13 1"/>
                    <a:gd name="f19" fmla="*/ 0 1 f12"/>
                    <a:gd name="f20" fmla="*/ f7 1 f12"/>
                    <a:gd name="f21" fmla="*/ f14 1 f2"/>
                    <a:gd name="f22" fmla="*/ f16 1 5"/>
                    <a:gd name="f23" fmla="*/ f18 1 5"/>
                    <a:gd name="f24" fmla="*/ f17 1 f12"/>
                    <a:gd name="f25" fmla="*/ 0 1 f15"/>
                    <a:gd name="f26" fmla="*/ f6 1 f15"/>
                    <a:gd name="f27" fmla="*/ f20 f11 1"/>
                    <a:gd name="f28" fmla="*/ f19 f11 1"/>
                    <a:gd name="f29" fmla="+- f21 0 f1"/>
                    <a:gd name="f30" fmla="*/ f22 1 f15"/>
                    <a:gd name="f31" fmla="*/ f23 1 f15"/>
                    <a:gd name="f32" fmla="*/ f25 f10 1"/>
                    <a:gd name="f33" fmla="*/ f26 f10 1"/>
                    <a:gd name="f34" fmla="*/ f24 f11 1"/>
                    <a:gd name="f35" fmla="*/ f30 f10 1"/>
                    <a:gd name="f36" fmla="*/ f31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35" y="f34"/>
                    </a:cxn>
                    <a:cxn ang="f29">
                      <a:pos x="f35" y="f34"/>
                    </a:cxn>
                    <a:cxn ang="f29">
                      <a:pos x="f36" y="f34"/>
                    </a:cxn>
                    <a:cxn ang="f29">
                      <a:pos x="f35" y="f34"/>
                    </a:cxn>
                  </a:cxnLst>
                  <a:rect l="f32" t="f28" r="f33" b="f27"/>
                  <a:pathLst>
                    <a:path w="5" h="1">
                      <a:moveTo>
                        <a:pt x="f7" y="f5"/>
                      </a:moveTo>
                      <a:lnTo>
                        <a:pt x="f7" y="f5"/>
                      </a:lnTo>
                      <a:lnTo>
                        <a:pt x="f5" y="f5"/>
                      </a:lnTo>
                      <a:cubicBezTo>
                        <a:pt x="f6" y="f7"/>
                        <a:pt x="f8" y="f5"/>
                        <a:pt x="f7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77" name="Freeform 662">
                  <a:extLst>
                    <a:ext uri="{FF2B5EF4-FFF2-40B4-BE49-F238E27FC236}">
                      <a16:creationId xmlns:a16="http://schemas.microsoft.com/office/drawing/2014/main" id="{DB3FCC2D-39D1-47B1-B337-3234B3CE7CCF}"/>
                    </a:ext>
                  </a:extLst>
                </p:cNvPr>
                <p:cNvSpPr/>
                <p:nvPr/>
              </p:nvSpPr>
              <p:spPr>
                <a:xfrm rot="16200004">
                  <a:off x="7670151" y="2583545"/>
                  <a:ext cx="9272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5"/>
                    <a:gd name="f7" fmla="val 1"/>
                    <a:gd name="f8" fmla="val 18"/>
                    <a:gd name="f9" fmla="val 10"/>
                    <a:gd name="f10" fmla="val 5"/>
                    <a:gd name="f11" fmla="val 12"/>
                    <a:gd name="f12" fmla="+- 0 0 -90"/>
                    <a:gd name="f13" fmla="*/ f3 1 25"/>
                    <a:gd name="f14" fmla="*/ f4 1 1"/>
                    <a:gd name="f15" fmla="+- f7 0 f5"/>
                    <a:gd name="f16" fmla="+- f6 0 f5"/>
                    <a:gd name="f17" fmla="*/ f12 f0 1"/>
                    <a:gd name="f18" fmla="*/ f16 1 25"/>
                    <a:gd name="f19" fmla="*/ 25 f16 1"/>
                    <a:gd name="f20" fmla="*/ 1 f15 1"/>
                    <a:gd name="f21" fmla="*/ 0 f16 1"/>
                    <a:gd name="f22" fmla="*/ 0 f15 1"/>
                    <a:gd name="f23" fmla="*/ 0 1 f15"/>
                    <a:gd name="f24" fmla="*/ f7 1 f15"/>
                    <a:gd name="f25" fmla="*/ f17 1 f2"/>
                    <a:gd name="f26" fmla="*/ f19 1 25"/>
                    <a:gd name="f27" fmla="*/ f21 1 25"/>
                    <a:gd name="f28" fmla="*/ f20 1 f15"/>
                    <a:gd name="f29" fmla="*/ f22 1 f15"/>
                    <a:gd name="f30" fmla="*/ 0 1 f18"/>
                    <a:gd name="f31" fmla="*/ f6 1 f18"/>
                    <a:gd name="f32" fmla="*/ f24 f14 1"/>
                    <a:gd name="f33" fmla="*/ f23 f14 1"/>
                    <a:gd name="f34" fmla="+- f25 0 f1"/>
                    <a:gd name="f35" fmla="*/ f26 1 f18"/>
                    <a:gd name="f36" fmla="*/ f27 1 f18"/>
                    <a:gd name="f37" fmla="*/ f30 f13 1"/>
                    <a:gd name="f38" fmla="*/ f31 f13 1"/>
                    <a:gd name="f39" fmla="*/ f28 f14 1"/>
                    <a:gd name="f40" fmla="*/ f29 f14 1"/>
                    <a:gd name="f41" fmla="*/ f35 f13 1"/>
                    <a:gd name="f42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4">
                      <a:pos x="f41" y="f39"/>
                    </a:cxn>
                    <a:cxn ang="f34">
                      <a:pos x="f41" y="f39"/>
                    </a:cxn>
                    <a:cxn ang="f34">
                      <a:pos x="f42" y="f40"/>
                    </a:cxn>
                    <a:cxn ang="f34">
                      <a:pos x="f41" y="f39"/>
                    </a:cxn>
                  </a:cxnLst>
                  <a:rect l="f37" t="f33" r="f38" b="f32"/>
                  <a:pathLst>
                    <a:path w="25" h="1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5"/>
                        <a:pt x="f9" y="f5"/>
                        <a:pt x="f5" y="f5"/>
                      </a:cubicBezTo>
                      <a:cubicBezTo>
                        <a:pt x="f10" y="f5"/>
                        <a:pt x="f11" y="f5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78" name="Freeform 663">
                  <a:extLst>
                    <a:ext uri="{FF2B5EF4-FFF2-40B4-BE49-F238E27FC236}">
                      <a16:creationId xmlns:a16="http://schemas.microsoft.com/office/drawing/2014/main" id="{C02B7AC0-8DC4-4996-B00B-7AFA3777ACB4}"/>
                    </a:ext>
                  </a:extLst>
                </p:cNvPr>
                <p:cNvSpPr/>
                <p:nvPr/>
              </p:nvSpPr>
              <p:spPr>
                <a:xfrm rot="16200004">
                  <a:off x="7670034" y="2576697"/>
                  <a:ext cx="7415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0"/>
                    <a:gd name="f7" fmla="val 1"/>
                    <a:gd name="f8" fmla="val 18"/>
                    <a:gd name="f9" fmla="+- 0 0 -90"/>
                    <a:gd name="f10" fmla="*/ f3 1 20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20"/>
                    <a:gd name="f16" fmla="*/ 0 f13 1"/>
                    <a:gd name="f17" fmla="*/ 1 f12 1"/>
                    <a:gd name="f18" fmla="*/ 18 f13 1"/>
                    <a:gd name="f19" fmla="*/ 0 1 f12"/>
                    <a:gd name="f20" fmla="*/ f7 1 f12"/>
                    <a:gd name="f21" fmla="*/ f14 1 f2"/>
                    <a:gd name="f22" fmla="*/ f16 1 20"/>
                    <a:gd name="f23" fmla="*/ f18 1 20"/>
                    <a:gd name="f24" fmla="*/ f17 1 f12"/>
                    <a:gd name="f25" fmla="*/ 0 1 f15"/>
                    <a:gd name="f26" fmla="*/ f6 1 f15"/>
                    <a:gd name="f27" fmla="*/ f20 f11 1"/>
                    <a:gd name="f28" fmla="*/ f19 f11 1"/>
                    <a:gd name="f29" fmla="+- f21 0 f1"/>
                    <a:gd name="f30" fmla="*/ f22 1 f15"/>
                    <a:gd name="f31" fmla="*/ f23 1 f15"/>
                    <a:gd name="f32" fmla="*/ f25 f10 1"/>
                    <a:gd name="f33" fmla="*/ f26 f10 1"/>
                    <a:gd name="f34" fmla="*/ f24 f11 1"/>
                    <a:gd name="f35" fmla="*/ f30 f10 1"/>
                    <a:gd name="f36" fmla="*/ f31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35" y="f34"/>
                    </a:cxn>
                    <a:cxn ang="f29">
                      <a:pos x="f35" y="f34"/>
                    </a:cxn>
                    <a:cxn ang="f29">
                      <a:pos x="f36" y="f34"/>
                    </a:cxn>
                    <a:cxn ang="f29">
                      <a:pos x="f35" y="f34"/>
                    </a:cxn>
                  </a:cxnLst>
                  <a:rect l="f32" t="f28" r="f33" b="f27"/>
                  <a:pathLst>
                    <a:path w="20" h="1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8" y="f7"/>
                      </a:lnTo>
                      <a:cubicBezTo>
                        <a:pt x="f6" y="f7"/>
                        <a:pt x="f8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79" name="Freeform 664">
                  <a:extLst>
                    <a:ext uri="{FF2B5EF4-FFF2-40B4-BE49-F238E27FC236}">
                      <a16:creationId xmlns:a16="http://schemas.microsoft.com/office/drawing/2014/main" id="{ECBD2CD6-0853-42B6-9E7E-53A6001F7094}"/>
                    </a:ext>
                  </a:extLst>
                </p:cNvPr>
                <p:cNvSpPr/>
                <p:nvPr/>
              </p:nvSpPr>
              <p:spPr>
                <a:xfrm rot="16200004">
                  <a:off x="7668575" y="2593700"/>
                  <a:ext cx="11740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1"/>
                    <a:gd name="f7" fmla="val 1"/>
                    <a:gd name="f8" fmla="val 11"/>
                    <a:gd name="f9" fmla="val 21"/>
                    <a:gd name="f10" fmla="val 28"/>
                    <a:gd name="f11" fmla="val 26"/>
                    <a:gd name="f12" fmla="val 27"/>
                    <a:gd name="f13" fmla="+- 0 0 -90"/>
                    <a:gd name="f14" fmla="*/ f3 1 31"/>
                    <a:gd name="f15" fmla="*/ f4 1 1"/>
                    <a:gd name="f16" fmla="+- f7 0 f5"/>
                    <a:gd name="f17" fmla="+- f6 0 f5"/>
                    <a:gd name="f18" fmla="*/ f13 f0 1"/>
                    <a:gd name="f19" fmla="*/ f17 1 31"/>
                    <a:gd name="f20" fmla="*/ 0 f17 1"/>
                    <a:gd name="f21" fmla="*/ 0 f16 1"/>
                    <a:gd name="f22" fmla="*/ 31 f17 1"/>
                    <a:gd name="f23" fmla="*/ 1 f16 1"/>
                    <a:gd name="f24" fmla="*/ 27 f17 1"/>
                    <a:gd name="f25" fmla="*/ 0 1 f16"/>
                    <a:gd name="f26" fmla="*/ f7 1 f16"/>
                    <a:gd name="f27" fmla="*/ f18 1 f2"/>
                    <a:gd name="f28" fmla="*/ f20 1 31"/>
                    <a:gd name="f29" fmla="*/ f22 1 31"/>
                    <a:gd name="f30" fmla="*/ f24 1 31"/>
                    <a:gd name="f31" fmla="*/ f21 1 f16"/>
                    <a:gd name="f32" fmla="*/ f23 1 f16"/>
                    <a:gd name="f33" fmla="*/ 0 1 f19"/>
                    <a:gd name="f34" fmla="*/ f6 1 f19"/>
                    <a:gd name="f35" fmla="*/ f26 f15 1"/>
                    <a:gd name="f36" fmla="*/ f25 f15 1"/>
                    <a:gd name="f37" fmla="+- f27 0 f1"/>
                    <a:gd name="f38" fmla="*/ f28 1 f19"/>
                    <a:gd name="f39" fmla="*/ f29 1 f19"/>
                    <a:gd name="f40" fmla="*/ f30 1 f19"/>
                    <a:gd name="f41" fmla="*/ f33 f14 1"/>
                    <a:gd name="f42" fmla="*/ f34 f14 1"/>
                    <a:gd name="f43" fmla="*/ f31 f15 1"/>
                    <a:gd name="f44" fmla="*/ f32 f15 1"/>
                    <a:gd name="f45" fmla="*/ f38 f14 1"/>
                    <a:gd name="f46" fmla="*/ f39 f14 1"/>
                    <a:gd name="f47" fmla="*/ f40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5" y="f43"/>
                    </a:cxn>
                    <a:cxn ang="f37">
                      <a:pos x="f45" y="f43"/>
                    </a:cxn>
                    <a:cxn ang="f37">
                      <a:pos x="f46" y="f44"/>
                    </a:cxn>
                    <a:cxn ang="f37">
                      <a:pos x="f47" y="f43"/>
                    </a:cxn>
                    <a:cxn ang="f37">
                      <a:pos x="f45" y="f43"/>
                    </a:cxn>
                  </a:cxnLst>
                  <a:rect l="f41" t="f36" r="f42" b="f35"/>
                  <a:pathLst>
                    <a:path w="31" h="1">
                      <a:moveTo>
                        <a:pt x="f5" y="f5"/>
                      </a:moveTo>
                      <a:lnTo>
                        <a:pt x="f5" y="f5"/>
                      </a:lnTo>
                      <a:cubicBezTo>
                        <a:pt x="f8" y="f5"/>
                        <a:pt x="f9" y="f5"/>
                        <a:pt x="f6" y="f7"/>
                      </a:cubicBezTo>
                      <a:cubicBezTo>
                        <a:pt x="f10" y="f5"/>
                        <a:pt x="f11" y="f5"/>
                        <a:pt x="f12" y="f5"/>
                      </a:cubicBezTo>
                      <a:lnTo>
                        <a:pt x="f5" y="f5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80" name="Freeform 665">
                  <a:extLst>
                    <a:ext uri="{FF2B5EF4-FFF2-40B4-BE49-F238E27FC236}">
                      <a16:creationId xmlns:a16="http://schemas.microsoft.com/office/drawing/2014/main" id="{B50ECE43-D9EC-44CF-938E-F8FD85560BF0}"/>
                    </a:ext>
                  </a:extLst>
                </p:cNvPr>
                <p:cNvSpPr/>
                <p:nvPr/>
              </p:nvSpPr>
              <p:spPr>
                <a:xfrm rot="16200004">
                  <a:off x="7683425" y="5201405"/>
                  <a:ext cx="8037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3"/>
                    <a:gd name="f7" fmla="val 2"/>
                    <a:gd name="f8" fmla="val 19"/>
                    <a:gd name="f9" fmla="val 8"/>
                    <a:gd name="f10" fmla="val 1"/>
                    <a:gd name="f11" fmla="+- 0 0 -90"/>
                    <a:gd name="f12" fmla="*/ f3 1 23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23"/>
                    <a:gd name="f19" fmla="*/ 23 f15 1"/>
                    <a:gd name="f20" fmla="*/ 0 f14 1"/>
                    <a:gd name="f21" fmla="*/ 19 f15 1"/>
                    <a:gd name="f22" fmla="*/ f16 1 f2"/>
                    <a:gd name="f23" fmla="*/ f19 1 23"/>
                    <a:gd name="f24" fmla="*/ f20 1 2"/>
                    <a:gd name="f25" fmla="*/ f21 1 23"/>
                    <a:gd name="f26" fmla="*/ 0 1 f18"/>
                    <a:gd name="f27" fmla="*/ f6 1 f18"/>
                    <a:gd name="f28" fmla="*/ 0 1 f17"/>
                    <a:gd name="f29" fmla="*/ f7 1 f17"/>
                    <a:gd name="f30" fmla="+- f22 0 f1"/>
                    <a:gd name="f31" fmla="*/ f23 1 f18"/>
                    <a:gd name="f32" fmla="*/ f24 1 f17"/>
                    <a:gd name="f33" fmla="*/ f25 1 f18"/>
                    <a:gd name="f34" fmla="*/ f26 f12 1"/>
                    <a:gd name="f35" fmla="*/ f27 f12 1"/>
                    <a:gd name="f36" fmla="*/ f29 f13 1"/>
                    <a:gd name="f37" fmla="*/ f28 f13 1"/>
                    <a:gd name="f38" fmla="*/ f31 f12 1"/>
                    <a:gd name="f39" fmla="*/ f32 f13 1"/>
                    <a:gd name="f40" fmla="*/ f33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0">
                      <a:pos x="f38" y="f39"/>
                    </a:cxn>
                    <a:cxn ang="f30">
                      <a:pos x="f38" y="f39"/>
                    </a:cxn>
                    <a:cxn ang="f30">
                      <a:pos x="f40" y="f39"/>
                    </a:cxn>
                    <a:cxn ang="f30">
                      <a:pos x="f38" y="f39"/>
                    </a:cxn>
                  </a:cxnLst>
                  <a:rect l="f34" t="f37" r="f35" b="f36"/>
                  <a:pathLst>
                    <a:path w="23" h="2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8" y="f5"/>
                      </a:lnTo>
                      <a:cubicBezTo>
                        <a:pt x="f5" y="f7"/>
                        <a:pt x="f9" y="f10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81" name="Freeform 666">
                  <a:extLst>
                    <a:ext uri="{FF2B5EF4-FFF2-40B4-BE49-F238E27FC236}">
                      <a16:creationId xmlns:a16="http://schemas.microsoft.com/office/drawing/2014/main" id="{CECBDA8F-2D99-46C2-B647-5AD4F2A450F4}"/>
                    </a:ext>
                  </a:extLst>
                </p:cNvPr>
                <p:cNvSpPr/>
                <p:nvPr/>
              </p:nvSpPr>
              <p:spPr>
                <a:xfrm rot="16200004">
                  <a:off x="7694923" y="3478395"/>
                  <a:ext cx="1234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"/>
                    <a:gd name="f7" fmla="val 1"/>
                    <a:gd name="f8" fmla="+- 0 0 -90"/>
                    <a:gd name="f9" fmla="*/ f3 1 3"/>
                    <a:gd name="f10" fmla="*/ f4 1 1"/>
                    <a:gd name="f11" fmla="+- f7 0 f5"/>
                    <a:gd name="f12" fmla="+- f6 0 f5"/>
                    <a:gd name="f13" fmla="*/ f8 f0 1"/>
                    <a:gd name="f14" fmla="*/ f12 1 3"/>
                    <a:gd name="f15" fmla="*/ 1 f12 1"/>
                    <a:gd name="f16" fmla="*/ 1 f11 1"/>
                    <a:gd name="f17" fmla="*/ 3 f12 1"/>
                    <a:gd name="f18" fmla="*/ 0 f11 1"/>
                    <a:gd name="f19" fmla="*/ 0 f12 1"/>
                    <a:gd name="f20" fmla="*/ 0 1 f11"/>
                    <a:gd name="f21" fmla="*/ f7 1 f11"/>
                    <a:gd name="f22" fmla="*/ f13 1 f2"/>
                    <a:gd name="f23" fmla="*/ f15 1 3"/>
                    <a:gd name="f24" fmla="*/ f17 1 3"/>
                    <a:gd name="f25" fmla="*/ f19 1 3"/>
                    <a:gd name="f26" fmla="*/ f16 1 f11"/>
                    <a:gd name="f27" fmla="*/ f18 1 f11"/>
                    <a:gd name="f28" fmla="*/ 0 1 f14"/>
                    <a:gd name="f29" fmla="*/ f6 1 f14"/>
                    <a:gd name="f30" fmla="*/ f21 f10 1"/>
                    <a:gd name="f31" fmla="*/ f20 f10 1"/>
                    <a:gd name="f32" fmla="+- f22 0 f1"/>
                    <a:gd name="f33" fmla="*/ f23 1 f14"/>
                    <a:gd name="f34" fmla="*/ f24 1 f14"/>
                    <a:gd name="f35" fmla="*/ f25 1 f14"/>
                    <a:gd name="f36" fmla="*/ f28 f9 1"/>
                    <a:gd name="f37" fmla="*/ f29 f9 1"/>
                    <a:gd name="f38" fmla="*/ f26 f10 1"/>
                    <a:gd name="f39" fmla="*/ f27 f10 1"/>
                    <a:gd name="f40" fmla="*/ f33 f9 1"/>
                    <a:gd name="f41" fmla="*/ f34 f9 1"/>
                    <a:gd name="f42" fmla="*/ f35 f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0" y="f38"/>
                    </a:cxn>
                    <a:cxn ang="f32">
                      <a:pos x="f40" y="f38"/>
                    </a:cxn>
                    <a:cxn ang="f32">
                      <a:pos x="f41" y="f39"/>
                    </a:cxn>
                    <a:cxn ang="f32">
                      <a:pos x="f42" y="f39"/>
                    </a:cxn>
                    <a:cxn ang="f32">
                      <a:pos x="f40" y="f38"/>
                    </a:cxn>
                  </a:cxnLst>
                  <a:rect l="f36" t="f31" r="f37" b="f30"/>
                  <a:pathLst>
                    <a:path w="3" h="1">
                      <a:moveTo>
                        <a:pt x="f7" y="f7"/>
                      </a:moveTo>
                      <a:lnTo>
                        <a:pt x="f7" y="f7"/>
                      </a:lnTo>
                      <a:lnTo>
                        <a:pt x="f6" y="f5"/>
                      </a:lnTo>
                      <a:lnTo>
                        <a:pt x="f5" y="f5"/>
                      </a:lnTo>
                      <a:lnTo>
                        <a:pt x="f7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82" name="Freeform 667">
                  <a:extLst>
                    <a:ext uri="{FF2B5EF4-FFF2-40B4-BE49-F238E27FC236}">
                      <a16:creationId xmlns:a16="http://schemas.microsoft.com/office/drawing/2014/main" id="{95F76865-3345-4384-A46B-776A3016553C}"/>
                    </a:ext>
                  </a:extLst>
                </p:cNvPr>
                <p:cNvSpPr/>
                <p:nvPr/>
              </p:nvSpPr>
              <p:spPr>
                <a:xfrm rot="16200004">
                  <a:off x="7680091" y="3488116"/>
                  <a:ext cx="25959" cy="843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9"/>
                    <a:gd name="f7" fmla="val 17"/>
                    <a:gd name="f8" fmla="val 30"/>
                    <a:gd name="f9" fmla="val 11"/>
                    <a:gd name="f10" fmla="val 47"/>
                    <a:gd name="f11" fmla="val 12"/>
                    <a:gd name="f12" fmla="val 13"/>
                    <a:gd name="f13" fmla="val 46"/>
                    <a:gd name="f14" fmla="+- 0 0 -90"/>
                    <a:gd name="f15" fmla="*/ f3 1 69"/>
                    <a:gd name="f16" fmla="*/ f4 1 17"/>
                    <a:gd name="f17" fmla="+- f7 0 f5"/>
                    <a:gd name="f18" fmla="+- f6 0 f5"/>
                    <a:gd name="f19" fmla="*/ f14 f0 1"/>
                    <a:gd name="f20" fmla="*/ f18 1 69"/>
                    <a:gd name="f21" fmla="*/ f17 1 17"/>
                    <a:gd name="f22" fmla="*/ 0 f18 1"/>
                    <a:gd name="f23" fmla="*/ 17 f17 1"/>
                    <a:gd name="f24" fmla="*/ 69 f18 1"/>
                    <a:gd name="f25" fmla="*/ 13 f17 1"/>
                    <a:gd name="f26" fmla="*/ 46 f18 1"/>
                    <a:gd name="f27" fmla="*/ 0 f17 1"/>
                    <a:gd name="f28" fmla="*/ f19 1 f2"/>
                    <a:gd name="f29" fmla="*/ f22 1 69"/>
                    <a:gd name="f30" fmla="*/ f23 1 17"/>
                    <a:gd name="f31" fmla="*/ f24 1 69"/>
                    <a:gd name="f32" fmla="*/ f25 1 17"/>
                    <a:gd name="f33" fmla="*/ f26 1 69"/>
                    <a:gd name="f34" fmla="*/ f27 1 17"/>
                    <a:gd name="f35" fmla="*/ 0 1 f20"/>
                    <a:gd name="f36" fmla="*/ f6 1 f20"/>
                    <a:gd name="f37" fmla="*/ 0 1 f21"/>
                    <a:gd name="f38" fmla="*/ f7 1 f21"/>
                    <a:gd name="f39" fmla="+- f28 0 f1"/>
                    <a:gd name="f40" fmla="*/ f29 1 f20"/>
                    <a:gd name="f41" fmla="*/ f30 1 f21"/>
                    <a:gd name="f42" fmla="*/ f31 1 f20"/>
                    <a:gd name="f43" fmla="*/ f32 1 f21"/>
                    <a:gd name="f44" fmla="*/ f33 1 f20"/>
                    <a:gd name="f45" fmla="*/ f34 1 f21"/>
                    <a:gd name="f46" fmla="*/ f35 f15 1"/>
                    <a:gd name="f47" fmla="*/ f36 f15 1"/>
                    <a:gd name="f48" fmla="*/ f38 f16 1"/>
                    <a:gd name="f49" fmla="*/ f37 f16 1"/>
                    <a:gd name="f50" fmla="*/ f40 f15 1"/>
                    <a:gd name="f51" fmla="*/ f41 f16 1"/>
                    <a:gd name="f52" fmla="*/ f42 f15 1"/>
                    <a:gd name="f53" fmla="*/ f43 f16 1"/>
                    <a:gd name="f54" fmla="*/ f44 f15 1"/>
                    <a:gd name="f55" fmla="*/ f45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50" y="f51"/>
                    </a:cxn>
                    <a:cxn ang="f39">
                      <a:pos x="f50" y="f51"/>
                    </a:cxn>
                    <a:cxn ang="f39">
                      <a:pos x="f52" y="f53"/>
                    </a:cxn>
                    <a:cxn ang="f39">
                      <a:pos x="f54" y="f55"/>
                    </a:cxn>
                    <a:cxn ang="f39">
                      <a:pos x="f50" y="f51"/>
                    </a:cxn>
                  </a:cxnLst>
                  <a:rect l="f46" t="f49" r="f47" b="f48"/>
                  <a:pathLst>
                    <a:path w="69" h="17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9"/>
                        <a:pt x="f10" y="f11"/>
                        <a:pt x="f6" y="f12"/>
                      </a:cubicBezTo>
                      <a:lnTo>
                        <a:pt x="f13" y="f5"/>
                      </a:lnTo>
                      <a:lnTo>
                        <a:pt x="f5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83" name="Freeform 668">
                  <a:extLst>
                    <a:ext uri="{FF2B5EF4-FFF2-40B4-BE49-F238E27FC236}">
                      <a16:creationId xmlns:a16="http://schemas.microsoft.com/office/drawing/2014/main" id="{357BC9B7-A3B4-4057-A5C2-5F3982482D8D}"/>
                    </a:ext>
                  </a:extLst>
                </p:cNvPr>
                <p:cNvSpPr/>
                <p:nvPr/>
              </p:nvSpPr>
              <p:spPr>
                <a:xfrm rot="16200004">
                  <a:off x="5821742" y="4311473"/>
                  <a:ext cx="3722970" cy="3657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030"/>
                    <a:gd name="f7" fmla="val 75"/>
                    <a:gd name="f8" fmla="val 2469"/>
                    <a:gd name="f9" fmla="val 12"/>
                    <a:gd name="f10" fmla="val 2482"/>
                    <a:gd name="f11" fmla="val 13"/>
                    <a:gd name="f12" fmla="val 2453"/>
                    <a:gd name="f13" fmla="val 15"/>
                    <a:gd name="f14" fmla="val 2461"/>
                    <a:gd name="f15" fmla="val 9555"/>
                    <a:gd name="f16" fmla="val 25"/>
                    <a:gd name="f17" fmla="val 9562"/>
                    <a:gd name="f18" fmla="val 24"/>
                    <a:gd name="f19" fmla="val 9561"/>
                    <a:gd name="f20" fmla="val 23"/>
                    <a:gd name="f21" fmla="val 9559"/>
                    <a:gd name="f22" fmla="val 9554"/>
                    <a:gd name="f23" fmla="val 9539"/>
                    <a:gd name="f24" fmla="val 9522"/>
                    <a:gd name="f25" fmla="val 9527"/>
                    <a:gd name="f26" fmla="val 9536"/>
                    <a:gd name="f27" fmla="val 26"/>
                    <a:gd name="f28" fmla="val 9489"/>
                    <a:gd name="f29" fmla="val 9488"/>
                    <a:gd name="f30" fmla="val 9456"/>
                    <a:gd name="f31" fmla="val 21"/>
                    <a:gd name="f32" fmla="val 9467"/>
                    <a:gd name="f33" fmla="val 22"/>
                    <a:gd name="f34" fmla="val 6376"/>
                    <a:gd name="f35" fmla="val 50"/>
                    <a:gd name="f36" fmla="val 6365"/>
                    <a:gd name="f37" fmla="val 52"/>
                    <a:gd name="f38" fmla="val 6349"/>
                    <a:gd name="f39" fmla="val 51"/>
                    <a:gd name="f40" fmla="val 6330"/>
                    <a:gd name="f41" fmla="val 49"/>
                    <a:gd name="f42" fmla="val 6344"/>
                    <a:gd name="f43" fmla="val 6359"/>
                    <a:gd name="f44" fmla="val 5258"/>
                    <a:gd name="f45" fmla="val 60"/>
                    <a:gd name="f46" fmla="val 5244"/>
                    <a:gd name="f47" fmla="val 61"/>
                    <a:gd name="f48" fmla="val 5216"/>
                    <a:gd name="f49" fmla="val 64"/>
                    <a:gd name="f50" fmla="val 5205"/>
                    <a:gd name="f51" fmla="val 5222"/>
                    <a:gd name="f52" fmla="val 55"/>
                    <a:gd name="f53" fmla="val 5234"/>
                    <a:gd name="f54" fmla="val 58"/>
                    <a:gd name="f55" fmla="val 4523"/>
                    <a:gd name="f56" fmla="val 4572"/>
                    <a:gd name="f57" fmla="val 65"/>
                    <a:gd name="f58" fmla="val 4513"/>
                    <a:gd name="f59" fmla="val 71"/>
                    <a:gd name="f60" fmla="val 4470"/>
                    <a:gd name="f61" fmla="val 69"/>
                    <a:gd name="f62" fmla="val 4516"/>
                    <a:gd name="f63" fmla="val 4707"/>
                    <a:gd name="f64" fmla="val 74"/>
                    <a:gd name="f65" fmla="val 4714"/>
                    <a:gd name="f66" fmla="val 4747"/>
                    <a:gd name="f67" fmla="val 63"/>
                    <a:gd name="f68" fmla="val 4737"/>
                    <a:gd name="f69" fmla="val 4736"/>
                    <a:gd name="f70" fmla="val 4727"/>
                    <a:gd name="f71" fmla="val 4790"/>
                    <a:gd name="f72" fmla="val 70"/>
                    <a:gd name="f73" fmla="val 4774"/>
                    <a:gd name="f74" fmla="val 54"/>
                    <a:gd name="f75" fmla="val 4855"/>
                    <a:gd name="f76" fmla="val 56"/>
                    <a:gd name="f77" fmla="val 4883"/>
                    <a:gd name="f78" fmla="val 57"/>
                    <a:gd name="f79" fmla="val 4903"/>
                    <a:gd name="f80" fmla="val 59"/>
                    <a:gd name="f81" fmla="val 4884"/>
                    <a:gd name="f82" fmla="val 4947"/>
                    <a:gd name="f83" fmla="val 4965"/>
                    <a:gd name="f84" fmla="val 4961"/>
                    <a:gd name="f85" fmla="val 4942"/>
                    <a:gd name="f86" fmla="val 5039"/>
                    <a:gd name="f87" fmla="val 5038"/>
                    <a:gd name="f88" fmla="val 5052"/>
                    <a:gd name="f89" fmla="val 5083"/>
                    <a:gd name="f90" fmla="val 5098"/>
                    <a:gd name="f91" fmla="val 5122"/>
                    <a:gd name="f92" fmla="val 5086"/>
                    <a:gd name="f93" fmla="val 5092"/>
                    <a:gd name="f94" fmla="val 5145"/>
                    <a:gd name="f95" fmla="val 5167"/>
                    <a:gd name="f96" fmla="val 5123"/>
                    <a:gd name="f97" fmla="val 5136"/>
                    <a:gd name="f98" fmla="val 73"/>
                    <a:gd name="f99" fmla="val 5130"/>
                    <a:gd name="f100" fmla="val 5238"/>
                    <a:gd name="f101" fmla="val 5187"/>
                    <a:gd name="f102" fmla="val 5220"/>
                    <a:gd name="f103" fmla="val 5259"/>
                    <a:gd name="f104" fmla="val 5316"/>
                    <a:gd name="f105" fmla="val 5302"/>
                    <a:gd name="f106" fmla="val 5202"/>
                    <a:gd name="f107" fmla="val 5260"/>
                    <a:gd name="f108" fmla="val 5276"/>
                    <a:gd name="f109" fmla="val 5298"/>
                    <a:gd name="f110" fmla="val 5329"/>
                    <a:gd name="f111" fmla="val 5359"/>
                    <a:gd name="f112" fmla="val 62"/>
                    <a:gd name="f113" fmla="val 5398"/>
                    <a:gd name="f114" fmla="val 5395"/>
                    <a:gd name="f115" fmla="val 5436"/>
                    <a:gd name="f116" fmla="val 67"/>
                    <a:gd name="f117" fmla="val 5433"/>
                    <a:gd name="f118" fmla="val 5457"/>
                    <a:gd name="f119" fmla="val 5503"/>
                    <a:gd name="f120" fmla="val 5513"/>
                    <a:gd name="f121" fmla="val 66"/>
                    <a:gd name="f122" fmla="val 5523"/>
                    <a:gd name="f123" fmla="val 5597"/>
                    <a:gd name="f124" fmla="val 72"/>
                    <a:gd name="f125" fmla="val 5473"/>
                    <a:gd name="f126" fmla="val 5560"/>
                    <a:gd name="f127" fmla="val 5621"/>
                    <a:gd name="f128" fmla="val 5664"/>
                    <a:gd name="f129" fmla="val 5737"/>
                    <a:gd name="f130" fmla="val 5780"/>
                    <a:gd name="f131" fmla="val 5730"/>
                    <a:gd name="f132" fmla="val 5745"/>
                    <a:gd name="f133" fmla="val 5783"/>
                    <a:gd name="f134" fmla="val 5792"/>
                    <a:gd name="f135" fmla="val 5789"/>
                    <a:gd name="f136" fmla="val 5788"/>
                    <a:gd name="f137" fmla="val 5820"/>
                    <a:gd name="f138" fmla="val 5790"/>
                    <a:gd name="f139" fmla="val 5841"/>
                    <a:gd name="f140" fmla="val 53"/>
                    <a:gd name="f141" fmla="val 5854"/>
                    <a:gd name="f142" fmla="val 46"/>
                    <a:gd name="f143" fmla="val 5944"/>
                    <a:gd name="f144" fmla="val 6006"/>
                    <a:gd name="f145" fmla="val 6021"/>
                    <a:gd name="f146" fmla="val 5999"/>
                    <a:gd name="f147" fmla="val 6003"/>
                    <a:gd name="f148" fmla="val 6089"/>
                    <a:gd name="f149" fmla="val 6077"/>
                    <a:gd name="f150" fmla="val 6147"/>
                    <a:gd name="f151" fmla="val 6206"/>
                    <a:gd name="f152" fmla="val 6163"/>
                    <a:gd name="f153" fmla="val 6219"/>
                    <a:gd name="f154" fmla="val 45"/>
                    <a:gd name="f155" fmla="val 6268"/>
                    <a:gd name="f156" fmla="val 41"/>
                    <a:gd name="f157" fmla="val 6252"/>
                    <a:gd name="f158" fmla="val 38"/>
                    <a:gd name="f159" fmla="val 6239"/>
                    <a:gd name="f160" fmla="val 36"/>
                    <a:gd name="f161" fmla="val 6230"/>
                    <a:gd name="f162" fmla="val 35"/>
                    <a:gd name="f163" fmla="val 6308"/>
                    <a:gd name="f164" fmla="val 32"/>
                    <a:gd name="f165" fmla="val 6318"/>
                    <a:gd name="f166" fmla="val 33"/>
                    <a:gd name="f167" fmla="val 6310"/>
                    <a:gd name="f168" fmla="val 6297"/>
                    <a:gd name="f169" fmla="val 6311"/>
                    <a:gd name="f170" fmla="val 6339"/>
                    <a:gd name="f171" fmla="val 39"/>
                    <a:gd name="f172" fmla="val 6325"/>
                    <a:gd name="f173" fmla="val 43"/>
                    <a:gd name="f174" fmla="val 6305"/>
                    <a:gd name="f175" fmla="val 6277"/>
                    <a:gd name="f176" fmla="val 42"/>
                    <a:gd name="f177" fmla="val 6257"/>
                    <a:gd name="f178" fmla="val 6243"/>
                    <a:gd name="f179" fmla="val 6248"/>
                    <a:gd name="f180" fmla="val 6258"/>
                    <a:gd name="f181" fmla="val 6269"/>
                    <a:gd name="f182" fmla="val 6264"/>
                    <a:gd name="f183" fmla="val 6261"/>
                    <a:gd name="f184" fmla="val 6263"/>
                    <a:gd name="f185" fmla="val 6266"/>
                    <a:gd name="f186" fmla="val 6274"/>
                    <a:gd name="f187" fmla="val 6287"/>
                    <a:gd name="f188" fmla="val 6304"/>
                    <a:gd name="f189" fmla="val 6309"/>
                    <a:gd name="f190" fmla="val 6411"/>
                    <a:gd name="f191" fmla="val 6485"/>
                    <a:gd name="f192" fmla="val 6548"/>
                    <a:gd name="f193" fmla="val 44"/>
                    <a:gd name="f194" fmla="val 6665"/>
                    <a:gd name="f195" fmla="val 6636"/>
                    <a:gd name="f196" fmla="val 47"/>
                    <a:gd name="f197" fmla="val 6659"/>
                    <a:gd name="f198" fmla="val 6657"/>
                    <a:gd name="f199" fmla="val 6625"/>
                    <a:gd name="f200" fmla="val 6567"/>
                    <a:gd name="f201" fmla="val 6507"/>
                    <a:gd name="f202" fmla="val 6538"/>
                    <a:gd name="f203" fmla="val 6531"/>
                    <a:gd name="f204" fmla="val 6523"/>
                    <a:gd name="f205" fmla="val 6631"/>
                    <a:gd name="f206" fmla="val 6628"/>
                    <a:gd name="f207" fmla="val 6654"/>
                    <a:gd name="f208" fmla="val 6682"/>
                    <a:gd name="f209" fmla="val 6660"/>
                    <a:gd name="f210" fmla="val 6762"/>
                    <a:gd name="f211" fmla="val 6806"/>
                    <a:gd name="f212" fmla="val 6808"/>
                    <a:gd name="f213" fmla="val 6798"/>
                    <a:gd name="f214" fmla="val 6744"/>
                    <a:gd name="f215" fmla="val 6803"/>
                    <a:gd name="f216" fmla="val 6821"/>
                    <a:gd name="f217" fmla="val 6879"/>
                    <a:gd name="f218" fmla="val 6865"/>
                    <a:gd name="f219" fmla="val 6858"/>
                    <a:gd name="f220" fmla="val 6853"/>
                    <a:gd name="f221" fmla="val 6884"/>
                    <a:gd name="f222" fmla="val 6958"/>
                    <a:gd name="f223" fmla="val 6941"/>
                    <a:gd name="f224" fmla="val 6928"/>
                    <a:gd name="f225" fmla="val 7014"/>
                    <a:gd name="f226" fmla="val 7191"/>
                    <a:gd name="f227" fmla="val 7204"/>
                    <a:gd name="f228" fmla="val 7205"/>
                    <a:gd name="f229" fmla="val 7193"/>
                    <a:gd name="f230" fmla="val 7188"/>
                    <a:gd name="f231" fmla="val 7342"/>
                    <a:gd name="f232" fmla="val 7329"/>
                    <a:gd name="f233" fmla="val 7381"/>
                    <a:gd name="f234" fmla="val 7309"/>
                    <a:gd name="f235" fmla="val 7330"/>
                    <a:gd name="f236" fmla="val 7355"/>
                    <a:gd name="f237" fmla="val 7399"/>
                    <a:gd name="f238" fmla="val 7385"/>
                    <a:gd name="f239" fmla="val 7364"/>
                    <a:gd name="f240" fmla="val 7383"/>
                    <a:gd name="f241" fmla="val 7436"/>
                    <a:gd name="f242" fmla="val 7420"/>
                    <a:gd name="f243" fmla="val 7485"/>
                    <a:gd name="f244" fmla="val 7463"/>
                    <a:gd name="f245" fmla="val 7487"/>
                    <a:gd name="f246" fmla="val 7520"/>
                    <a:gd name="f247" fmla="val 7515"/>
                    <a:gd name="f248" fmla="val 7523"/>
                    <a:gd name="f249" fmla="val 7511"/>
                    <a:gd name="f250" fmla="val 7594"/>
                    <a:gd name="f251" fmla="val 7573"/>
                    <a:gd name="f252" fmla="val 7590"/>
                    <a:gd name="f253" fmla="val 7609"/>
                    <a:gd name="f254" fmla="val 7600"/>
                    <a:gd name="f255" fmla="val 7680"/>
                    <a:gd name="f256" fmla="val 7702"/>
                    <a:gd name="f257" fmla="val 7667"/>
                    <a:gd name="f258" fmla="val 7761"/>
                    <a:gd name="f259" fmla="val 7760"/>
                    <a:gd name="f260" fmla="val 7853"/>
                    <a:gd name="f261" fmla="val 7842"/>
                    <a:gd name="f262" fmla="val 48"/>
                    <a:gd name="f263" fmla="val 7825"/>
                    <a:gd name="f264" fmla="val 7872"/>
                    <a:gd name="f265" fmla="val 7894"/>
                    <a:gd name="f266" fmla="val 7968"/>
                    <a:gd name="f267" fmla="val 34"/>
                    <a:gd name="f268" fmla="val 8050"/>
                    <a:gd name="f269" fmla="val 29"/>
                    <a:gd name="f270" fmla="val 8066"/>
                    <a:gd name="f271" fmla="val 8129"/>
                    <a:gd name="f272" fmla="val 8090"/>
                    <a:gd name="f273" fmla="val 7980"/>
                    <a:gd name="f274" fmla="val 7919"/>
                    <a:gd name="f275" fmla="val 7954"/>
                    <a:gd name="f276" fmla="val 7929"/>
                    <a:gd name="f277" fmla="val 7982"/>
                    <a:gd name="f278" fmla="val 8000"/>
                    <a:gd name="f279" fmla="val 7953"/>
                    <a:gd name="f280" fmla="val 7938"/>
                    <a:gd name="f281" fmla="val 8060"/>
                    <a:gd name="f282" fmla="val 8054"/>
                    <a:gd name="f283" fmla="val 8153"/>
                    <a:gd name="f284" fmla="val 8149"/>
                    <a:gd name="f285" fmla="val 8016"/>
                    <a:gd name="f286" fmla="val 68"/>
                    <a:gd name="f287" fmla="val 8011"/>
                    <a:gd name="f288" fmla="val 8093"/>
                    <a:gd name="f289" fmla="val 8179"/>
                    <a:gd name="f290" fmla="val 8201"/>
                    <a:gd name="f291" fmla="val 8163"/>
                    <a:gd name="f292" fmla="val 8165"/>
                    <a:gd name="f293" fmla="val 8176"/>
                    <a:gd name="f294" fmla="val 8247"/>
                    <a:gd name="f295" fmla="val 8255"/>
                    <a:gd name="f296" fmla="val 8218"/>
                    <a:gd name="f297" fmla="val 8266"/>
                    <a:gd name="f298" fmla="val 8297"/>
                    <a:gd name="f299" fmla="val 8355"/>
                    <a:gd name="f300" fmla="val 8375"/>
                    <a:gd name="f301" fmla="val 8414"/>
                    <a:gd name="f302" fmla="val 8418"/>
                    <a:gd name="f303" fmla="val 8385"/>
                    <a:gd name="f304" fmla="val 8379"/>
                    <a:gd name="f305" fmla="val 37"/>
                    <a:gd name="f306" fmla="val 8401"/>
                    <a:gd name="f307" fmla="val 31"/>
                    <a:gd name="f308" fmla="val 8408"/>
                    <a:gd name="f309" fmla="val 8505"/>
                    <a:gd name="f310" fmla="val 8528"/>
                    <a:gd name="f311" fmla="val 8561"/>
                    <a:gd name="f312" fmla="val 8479"/>
                    <a:gd name="f313" fmla="val 8507"/>
                    <a:gd name="f314" fmla="val 8508"/>
                    <a:gd name="f315" fmla="val 8526"/>
                    <a:gd name="f316" fmla="val 8534"/>
                    <a:gd name="f317" fmla="val 8555"/>
                    <a:gd name="f318" fmla="val 8525"/>
                    <a:gd name="f319" fmla="val 8571"/>
                    <a:gd name="f320" fmla="val 8578"/>
                    <a:gd name="f321" fmla="val 8664"/>
                    <a:gd name="f322" fmla="val 8592"/>
                    <a:gd name="f323" fmla="val 8637"/>
                    <a:gd name="f324" fmla="val 8640"/>
                    <a:gd name="f325" fmla="val 8692"/>
                    <a:gd name="f326" fmla="val 8675"/>
                    <a:gd name="f327" fmla="val 8739"/>
                    <a:gd name="f328" fmla="val 8784"/>
                    <a:gd name="f329" fmla="val 8781"/>
                    <a:gd name="f330" fmla="val 8791"/>
                    <a:gd name="f331" fmla="val 8796"/>
                    <a:gd name="f332" fmla="val 8888"/>
                    <a:gd name="f333" fmla="val 8937"/>
                    <a:gd name="f334" fmla="val 9022"/>
                    <a:gd name="f335" fmla="val 9030"/>
                    <a:gd name="f336" fmla="val 9071"/>
                    <a:gd name="f337" fmla="val 9054"/>
                    <a:gd name="f338" fmla="val 9066"/>
                    <a:gd name="f339" fmla="val 9077"/>
                    <a:gd name="f340" fmla="val 9103"/>
                    <a:gd name="f341" fmla="val 9154"/>
                    <a:gd name="f342" fmla="val 9045"/>
                    <a:gd name="f343" fmla="val 9084"/>
                    <a:gd name="f344" fmla="val 9087"/>
                    <a:gd name="f345" fmla="val 9152"/>
                    <a:gd name="f346" fmla="val 9189"/>
                    <a:gd name="f347" fmla="val 9178"/>
                    <a:gd name="f348" fmla="val 9065"/>
                    <a:gd name="f349" fmla="val 9130"/>
                    <a:gd name="f350" fmla="val 9219"/>
                    <a:gd name="f351" fmla="val 9290"/>
                    <a:gd name="f352" fmla="val 9250"/>
                    <a:gd name="f353" fmla="val 9262"/>
                    <a:gd name="f354" fmla="val 9395"/>
                    <a:gd name="f355" fmla="val 9376"/>
                    <a:gd name="f356" fmla="val 9486"/>
                    <a:gd name="f357" fmla="val 9530"/>
                    <a:gd name="f358" fmla="val 40"/>
                    <a:gd name="f359" fmla="val 9498"/>
                    <a:gd name="f360" fmla="val 9440"/>
                    <a:gd name="f361" fmla="val 9409"/>
                    <a:gd name="f362" fmla="val 9370"/>
                    <a:gd name="f363" fmla="val 9418"/>
                    <a:gd name="f364" fmla="val 9400"/>
                    <a:gd name="f365" fmla="val 9361"/>
                    <a:gd name="f366" fmla="val 9340"/>
                    <a:gd name="f367" fmla="val 9377"/>
                    <a:gd name="f368" fmla="val 9565"/>
                    <a:gd name="f369" fmla="val 9668"/>
                    <a:gd name="f370" fmla="val 9686"/>
                    <a:gd name="f371" fmla="val 9718"/>
                    <a:gd name="f372" fmla="val 9703"/>
                    <a:gd name="f373" fmla="val 9670"/>
                    <a:gd name="f374" fmla="val 9640"/>
                    <a:gd name="f375" fmla="val 9732"/>
                    <a:gd name="f376" fmla="val 9690"/>
                    <a:gd name="f377" fmla="val 9734"/>
                    <a:gd name="f378" fmla="val 9783"/>
                    <a:gd name="f379" fmla="val 9844"/>
                    <a:gd name="f380" fmla="val 9856"/>
                    <a:gd name="f381" fmla="val 9854"/>
                    <a:gd name="f382" fmla="val 9816"/>
                    <a:gd name="f383" fmla="val 9798"/>
                    <a:gd name="f384" fmla="val 9824"/>
                    <a:gd name="f385" fmla="val 9892"/>
                    <a:gd name="f386" fmla="val 9920"/>
                    <a:gd name="f387" fmla="val 9877"/>
                    <a:gd name="f388" fmla="val 9921"/>
                    <a:gd name="f389" fmla="val 9975"/>
                    <a:gd name="f390" fmla="val 10005"/>
                    <a:gd name="f391" fmla="val 19"/>
                    <a:gd name="f392" fmla="val 10017"/>
                    <a:gd name="f393" fmla="val 9979"/>
                    <a:gd name="f394" fmla="val 18"/>
                    <a:gd name="f395" fmla="val 10012"/>
                    <a:gd name="f396" fmla="val 27"/>
                    <a:gd name="f397" fmla="val 9839"/>
                    <a:gd name="f398" fmla="val 9893"/>
                    <a:gd name="f399" fmla="val 9825"/>
                    <a:gd name="f400" fmla="val 9773"/>
                    <a:gd name="f401" fmla="val 16"/>
                    <a:gd name="f402" fmla="val 9774"/>
                    <a:gd name="f403" fmla="val 9791"/>
                    <a:gd name="f404" fmla="val 20"/>
                    <a:gd name="f405" fmla="val 9746"/>
                    <a:gd name="f406" fmla="val 9743"/>
                    <a:gd name="f407" fmla="val 9739"/>
                    <a:gd name="f408" fmla="val 9735"/>
                    <a:gd name="f409" fmla="val 9733"/>
                    <a:gd name="f410" fmla="val 9736"/>
                    <a:gd name="f411" fmla="val 9747"/>
                    <a:gd name="f412" fmla="val 9756"/>
                    <a:gd name="f413" fmla="val 9759"/>
                    <a:gd name="f414" fmla="val 9664"/>
                    <a:gd name="f415" fmla="val 9639"/>
                    <a:gd name="f416" fmla="val 9612"/>
                    <a:gd name="f417" fmla="val 30"/>
                    <a:gd name="f418" fmla="val 9651"/>
                    <a:gd name="f419" fmla="val 9636"/>
                    <a:gd name="f420" fmla="val 9599"/>
                    <a:gd name="f421" fmla="val 9596"/>
                    <a:gd name="f422" fmla="val 9591"/>
                    <a:gd name="f423" fmla="val 9534"/>
                    <a:gd name="f424" fmla="val 9500"/>
                    <a:gd name="f425" fmla="val 17"/>
                    <a:gd name="f426" fmla="val 9453"/>
                    <a:gd name="f427" fmla="val 9425"/>
                    <a:gd name="f428" fmla="val 9398"/>
                    <a:gd name="f429" fmla="val 9356"/>
                    <a:gd name="f430" fmla="val 9380"/>
                    <a:gd name="f431" fmla="val 9289"/>
                    <a:gd name="f432" fmla="val 9200"/>
                    <a:gd name="f433" fmla="val 9106"/>
                    <a:gd name="f434" fmla="val 28"/>
                    <a:gd name="f435" fmla="val 9004"/>
                    <a:gd name="f436" fmla="val 8974"/>
                    <a:gd name="f437" fmla="val 8944"/>
                    <a:gd name="f438" fmla="val 8893"/>
                    <a:gd name="f439" fmla="val 8884"/>
                    <a:gd name="f440" fmla="val 8845"/>
                    <a:gd name="f441" fmla="val 8768"/>
                    <a:gd name="f442" fmla="val 8752"/>
                    <a:gd name="f443" fmla="val 8710"/>
                    <a:gd name="f444" fmla="val 7"/>
                    <a:gd name="f445" fmla="val 8565"/>
                    <a:gd name="f446" fmla="val 14"/>
                    <a:gd name="f447" fmla="val 8498"/>
                    <a:gd name="f448" fmla="val 8495"/>
                    <a:gd name="f449" fmla="val 8449"/>
                    <a:gd name="f450" fmla="val 8404"/>
                    <a:gd name="f451" fmla="val 8346"/>
                    <a:gd name="f452" fmla="val 8350"/>
                    <a:gd name="f453" fmla="val 8300"/>
                    <a:gd name="f454" fmla="val 8222"/>
                    <a:gd name="f455" fmla="val 8143"/>
                    <a:gd name="f456" fmla="val 8169"/>
                    <a:gd name="f457" fmla="val 8183"/>
                    <a:gd name="f458" fmla="val 8089"/>
                    <a:gd name="f459" fmla="val 11"/>
                    <a:gd name="f460" fmla="val 7984"/>
                    <a:gd name="f461" fmla="val 7899"/>
                    <a:gd name="f462" fmla="val 7878"/>
                    <a:gd name="f463" fmla="val 7862"/>
                    <a:gd name="f464" fmla="val 7848"/>
                    <a:gd name="f465" fmla="val 7850"/>
                    <a:gd name="f466" fmla="val 7851"/>
                    <a:gd name="f467" fmla="val 7844"/>
                    <a:gd name="f468" fmla="val 7815"/>
                    <a:gd name="f469" fmla="val 7823"/>
                    <a:gd name="f470" fmla="val 7832"/>
                    <a:gd name="f471" fmla="val 7839"/>
                    <a:gd name="f472" fmla="val 7798"/>
                    <a:gd name="f473" fmla="val 7774"/>
                    <a:gd name="f474" fmla="val 7763"/>
                    <a:gd name="f475" fmla="val 7758"/>
                    <a:gd name="f476" fmla="val 7734"/>
                    <a:gd name="f477" fmla="val 7739"/>
                    <a:gd name="f478" fmla="val 7751"/>
                    <a:gd name="f479" fmla="val 7728"/>
                    <a:gd name="f480" fmla="val 7719"/>
                    <a:gd name="f481" fmla="val 7700"/>
                    <a:gd name="f482" fmla="val 7655"/>
                    <a:gd name="f483" fmla="val 7629"/>
                    <a:gd name="f484" fmla="val 7612"/>
                    <a:gd name="f485" fmla="val 7506"/>
                    <a:gd name="f486" fmla="val 7493"/>
                    <a:gd name="f487" fmla="val 7492"/>
                    <a:gd name="f488" fmla="val 7498"/>
                    <a:gd name="f489" fmla="val 7471"/>
                    <a:gd name="f490" fmla="val 7444"/>
                    <a:gd name="f491" fmla="val 7408"/>
                    <a:gd name="f492" fmla="val 7349"/>
                    <a:gd name="f493" fmla="val 7313"/>
                    <a:gd name="f494" fmla="val 7298"/>
                    <a:gd name="f495" fmla="val 7334"/>
                    <a:gd name="f496" fmla="val 7247"/>
                    <a:gd name="f497" fmla="val 7263"/>
                    <a:gd name="f498" fmla="val 7190"/>
                    <a:gd name="f499" fmla="val 7194"/>
                    <a:gd name="f500" fmla="val 7167"/>
                    <a:gd name="f501" fmla="val 7125"/>
                    <a:gd name="f502" fmla="val 7109"/>
                    <a:gd name="f503" fmla="val 7051"/>
                    <a:gd name="f504" fmla="val 6819"/>
                    <a:gd name="f505" fmla="val 6668"/>
                    <a:gd name="f506" fmla="val 6697"/>
                    <a:gd name="f507" fmla="val 6598"/>
                    <a:gd name="f508" fmla="val 6592"/>
                    <a:gd name="f509" fmla="val 6583"/>
                    <a:gd name="f510" fmla="val 6562"/>
                    <a:gd name="f511" fmla="val 6586"/>
                    <a:gd name="f512" fmla="val 6509"/>
                    <a:gd name="f513" fmla="val 6471"/>
                    <a:gd name="f514" fmla="val 6418"/>
                    <a:gd name="f515" fmla="val 6409"/>
                    <a:gd name="f516" fmla="val 6434"/>
                    <a:gd name="f517" fmla="val 6426"/>
                    <a:gd name="f518" fmla="val 6420"/>
                    <a:gd name="f519" fmla="val 6402"/>
                    <a:gd name="f520" fmla="val 6394"/>
                    <a:gd name="f521" fmla="val 6386"/>
                    <a:gd name="f522" fmla="val 6405"/>
                    <a:gd name="f523" fmla="val 6417"/>
                    <a:gd name="f524" fmla="val 6331"/>
                    <a:gd name="f525" fmla="val 6285"/>
                    <a:gd name="f526" fmla="val 6265"/>
                    <a:gd name="f527" fmla="val 6236"/>
                    <a:gd name="f528" fmla="val 6223"/>
                    <a:gd name="f529" fmla="val 6199"/>
                    <a:gd name="f530" fmla="val 6221"/>
                    <a:gd name="f531" fmla="val 6080"/>
                    <a:gd name="f532" fmla="val 6078"/>
                    <a:gd name="f533" fmla="val 6069"/>
                    <a:gd name="f534" fmla="val 6039"/>
                    <a:gd name="f535" fmla="val 6032"/>
                    <a:gd name="f536" fmla="val 5970"/>
                    <a:gd name="f537" fmla="val 5965"/>
                    <a:gd name="f538" fmla="val 5904"/>
                    <a:gd name="f539" fmla="val 5921"/>
                    <a:gd name="f540" fmla="val 5897"/>
                    <a:gd name="f541" fmla="val 5871"/>
                    <a:gd name="f542" fmla="val 5822"/>
                    <a:gd name="f543" fmla="val 5823"/>
                    <a:gd name="f544" fmla="val 5711"/>
                    <a:gd name="f545" fmla="val 5775"/>
                    <a:gd name="f546" fmla="val 5665"/>
                    <a:gd name="f547" fmla="val 5671"/>
                    <a:gd name="f548" fmla="val 5660"/>
                    <a:gd name="f549" fmla="val 5573"/>
                    <a:gd name="f550" fmla="val 5509"/>
                    <a:gd name="f551" fmla="val 5532"/>
                    <a:gd name="f552" fmla="val 5497"/>
                    <a:gd name="f553" fmla="val 5434"/>
                    <a:gd name="f554" fmla="val 5399"/>
                    <a:gd name="f555" fmla="val 5391"/>
                    <a:gd name="f556" fmla="val 5411"/>
                    <a:gd name="f557" fmla="val 5422"/>
                    <a:gd name="f558" fmla="val 5330"/>
                    <a:gd name="f559" fmla="val 6"/>
                    <a:gd name="f560" fmla="val 5410"/>
                    <a:gd name="f561" fmla="val 5341"/>
                    <a:gd name="f562" fmla="val 5328"/>
                    <a:gd name="f563" fmla="val 5357"/>
                    <a:gd name="f564" fmla="val 10"/>
                    <a:gd name="f565" fmla="val 5311"/>
                    <a:gd name="f566" fmla="val 9"/>
                    <a:gd name="f567" fmla="val 5288"/>
                    <a:gd name="f568" fmla="val 5177"/>
                    <a:gd name="f569" fmla="val 5114"/>
                    <a:gd name="f570" fmla="val 5128"/>
                    <a:gd name="f571" fmla="val 5142"/>
                    <a:gd name="f572" fmla="val 5110"/>
                    <a:gd name="f573" fmla="val 5061"/>
                    <a:gd name="f574" fmla="val 4978"/>
                    <a:gd name="f575" fmla="val 4934"/>
                    <a:gd name="f576" fmla="val 4928"/>
                    <a:gd name="f577" fmla="val 4925"/>
                    <a:gd name="f578" fmla="val 4888"/>
                    <a:gd name="f579" fmla="val 4804"/>
                    <a:gd name="f580" fmla="val 4781"/>
                    <a:gd name="f581" fmla="val 8"/>
                    <a:gd name="f582" fmla="val 4549"/>
                    <a:gd name="f583" fmla="val 4550"/>
                    <a:gd name="f584" fmla="val 4435"/>
                    <a:gd name="f585" fmla="val 4438"/>
                    <a:gd name="f586" fmla="val 4365"/>
                    <a:gd name="f587" fmla="val 4339"/>
                    <a:gd name="f588" fmla="val 4313"/>
                    <a:gd name="f589" fmla="val 4296"/>
                    <a:gd name="f590" fmla="val 4309"/>
                    <a:gd name="f591" fmla="val 4310"/>
                    <a:gd name="f592" fmla="val 4203"/>
                    <a:gd name="f593" fmla="val 4192"/>
                    <a:gd name="f594" fmla="val 4102"/>
                    <a:gd name="f595" fmla="val 4093"/>
                    <a:gd name="f596" fmla="val 4068"/>
                    <a:gd name="f597" fmla="val 3938"/>
                    <a:gd name="f598" fmla="val 3833"/>
                    <a:gd name="f599" fmla="val 3834"/>
                    <a:gd name="f600" fmla="val 3836"/>
                    <a:gd name="f601" fmla="val 3844"/>
                    <a:gd name="f602" fmla="val 3726"/>
                    <a:gd name="f603" fmla="val 3561"/>
                    <a:gd name="f604" fmla="val 3518"/>
                    <a:gd name="f605" fmla="val 3439"/>
                    <a:gd name="f606" fmla="val 3540"/>
                    <a:gd name="f607" fmla="val 3424"/>
                    <a:gd name="f608" fmla="val 3466"/>
                    <a:gd name="f609" fmla="val 3426"/>
                    <a:gd name="f610" fmla="val 3363"/>
                    <a:gd name="f611" fmla="val 3412"/>
                    <a:gd name="f612" fmla="val 3420"/>
                    <a:gd name="f613" fmla="val 3438"/>
                    <a:gd name="f614" fmla="val 3294"/>
                    <a:gd name="f615" fmla="val 3297"/>
                    <a:gd name="f616" fmla="val 3098"/>
                    <a:gd name="f617" fmla="val 2904"/>
                    <a:gd name="f618" fmla="val 2718"/>
                    <a:gd name="f619" fmla="val 2740"/>
                    <a:gd name="f620" fmla="val 2675"/>
                    <a:gd name="f621" fmla="val 2658"/>
                    <a:gd name="f622" fmla="val 2652"/>
                    <a:gd name="f623" fmla="val 2698"/>
                    <a:gd name="f624" fmla="val 2674"/>
                    <a:gd name="f625" fmla="val 2620"/>
                    <a:gd name="f626" fmla="val 2619"/>
                    <a:gd name="f627" fmla="val 2528"/>
                    <a:gd name="f628" fmla="val 2655"/>
                    <a:gd name="f629" fmla="val 2627"/>
                    <a:gd name="f630" fmla="val 2589"/>
                    <a:gd name="f631" fmla="val 2597"/>
                    <a:gd name="f632" fmla="val 2567"/>
                    <a:gd name="f633" fmla="val 2564"/>
                    <a:gd name="f634" fmla="val 2508"/>
                    <a:gd name="f635" fmla="val 2473"/>
                    <a:gd name="f636" fmla="val 2490"/>
                    <a:gd name="f637" fmla="val 2476"/>
                    <a:gd name="f638" fmla="val 2477"/>
                    <a:gd name="f639" fmla="val 2472"/>
                    <a:gd name="f640" fmla="val 2455"/>
                    <a:gd name="f641" fmla="val 2373"/>
                    <a:gd name="f642" fmla="val 2406"/>
                    <a:gd name="f643" fmla="val 2370"/>
                    <a:gd name="f644" fmla="val 2329"/>
                    <a:gd name="f645" fmla="val 2367"/>
                    <a:gd name="f646" fmla="val 2311"/>
                    <a:gd name="f647" fmla="val 2062"/>
                    <a:gd name="f648" fmla="val 2028"/>
                    <a:gd name="f649" fmla="val 1977"/>
                    <a:gd name="f650" fmla="val 1927"/>
                    <a:gd name="f651" fmla="val 1864"/>
                    <a:gd name="f652" fmla="val 1880"/>
                    <a:gd name="f653" fmla="val 1889"/>
                    <a:gd name="f654" fmla="val 1836"/>
                    <a:gd name="f655" fmla="val 1855"/>
                    <a:gd name="f656" fmla="val 1737"/>
                    <a:gd name="f657" fmla="val 1694"/>
                    <a:gd name="f658" fmla="val 1733"/>
                    <a:gd name="f659" fmla="val 1542"/>
                    <a:gd name="f660" fmla="val 1603"/>
                    <a:gd name="f661" fmla="val 1558"/>
                    <a:gd name="f662" fmla="val 1600"/>
                    <a:gd name="f663" fmla="val 1566"/>
                    <a:gd name="f664" fmla="val 1460"/>
                    <a:gd name="f665" fmla="val 1331"/>
                    <a:gd name="f666" fmla="val 1200"/>
                    <a:gd name="f667" fmla="val 1198"/>
                    <a:gd name="f668" fmla="val 1220"/>
                    <a:gd name="f669" fmla="val 1192"/>
                    <a:gd name="f670" fmla="val 1122"/>
                    <a:gd name="f671" fmla="val 1096"/>
                    <a:gd name="f672" fmla="val 1098"/>
                    <a:gd name="f673" fmla="val 1051"/>
                    <a:gd name="f674" fmla="val 1058"/>
                    <a:gd name="f675" fmla="val 1068"/>
                    <a:gd name="f676" fmla="val 1050"/>
                    <a:gd name="f677" fmla="val 792"/>
                    <a:gd name="f678" fmla="val 524"/>
                    <a:gd name="f679" fmla="val 262"/>
                    <a:gd name="f680" fmla="val 297"/>
                    <a:gd name="f681" fmla="val 274"/>
                    <a:gd name="f682" fmla="val 247"/>
                    <a:gd name="f683" fmla="val 264"/>
                    <a:gd name="f684" fmla="val 246"/>
                    <a:gd name="f685" fmla="val 250"/>
                    <a:gd name="f686" fmla="val 140"/>
                    <a:gd name="f687" fmla="val 120"/>
                    <a:gd name="f688" fmla="val 111"/>
                    <a:gd name="f689" fmla="val 104"/>
                    <a:gd name="f690" fmla="val 156"/>
                    <a:gd name="f691" fmla="val 240"/>
                    <a:gd name="f692" fmla="val 325"/>
                    <a:gd name="f693" fmla="val 344"/>
                    <a:gd name="f694" fmla="val 309"/>
                    <a:gd name="f695" fmla="val 319"/>
                    <a:gd name="f696" fmla="val 340"/>
                    <a:gd name="f697" fmla="val 366"/>
                    <a:gd name="f698" fmla="val 414"/>
                    <a:gd name="f699" fmla="val 409"/>
                    <a:gd name="f700" fmla="val 544"/>
                    <a:gd name="f701" fmla="val 602"/>
                    <a:gd name="f702" fmla="val 754"/>
                    <a:gd name="f703" fmla="val 742"/>
                    <a:gd name="f704" fmla="val 775"/>
                    <a:gd name="f705" fmla="val 782"/>
                    <a:gd name="f706" fmla="val 797"/>
                    <a:gd name="f707" fmla="val 835"/>
                    <a:gd name="f708" fmla="val 706"/>
                    <a:gd name="f709" fmla="val 740"/>
                    <a:gd name="f710" fmla="val 783"/>
                    <a:gd name="f711" fmla="val 970"/>
                    <a:gd name="f712" fmla="val 999"/>
                    <a:gd name="f713" fmla="val 1049"/>
                    <a:gd name="f714" fmla="val 984"/>
                    <a:gd name="f715" fmla="val 1034"/>
                    <a:gd name="f716" fmla="val 1048"/>
                    <a:gd name="f717" fmla="val 1060"/>
                    <a:gd name="f718" fmla="val 1093"/>
                    <a:gd name="f719" fmla="val 1110"/>
                    <a:gd name="f720" fmla="val 1111"/>
                    <a:gd name="f721" fmla="val 1103"/>
                    <a:gd name="f722" fmla="val 1088"/>
                    <a:gd name="f723" fmla="val 1080"/>
                    <a:gd name="f724" fmla="val 1215"/>
                    <a:gd name="f725" fmla="val 1166"/>
                    <a:gd name="f726" fmla="val 1303"/>
                    <a:gd name="f727" fmla="val 1470"/>
                    <a:gd name="f728" fmla="val 1593"/>
                    <a:gd name="f729" fmla="val 1674"/>
                    <a:gd name="f730" fmla="val 1784"/>
                    <a:gd name="f731" fmla="val 1780"/>
                    <a:gd name="f732" fmla="val 1803"/>
                    <a:gd name="f733" fmla="val 1832"/>
                    <a:gd name="f734" fmla="val 1863"/>
                    <a:gd name="f735" fmla="val 1835"/>
                    <a:gd name="f736" fmla="val 1915"/>
                    <a:gd name="f737" fmla="val 1879"/>
                    <a:gd name="f738" fmla="val 1988"/>
                    <a:gd name="f739" fmla="val 1933"/>
                    <a:gd name="f740" fmla="val 2005"/>
                    <a:gd name="f741" fmla="val 2022"/>
                    <a:gd name="f742" fmla="val 2046"/>
                    <a:gd name="f743" fmla="val 2048"/>
                    <a:gd name="f744" fmla="val 2104"/>
                    <a:gd name="f745" fmla="val 2058"/>
                    <a:gd name="f746" fmla="val 2139"/>
                    <a:gd name="f747" fmla="val 2088"/>
                    <a:gd name="f748" fmla="val 2205"/>
                    <a:gd name="f749" fmla="val 2261"/>
                    <a:gd name="f750" fmla="val 2314"/>
                    <a:gd name="f751" fmla="val 2368"/>
                    <a:gd name="f752" fmla="val 2214"/>
                    <a:gd name="f753" fmla="val 2244"/>
                    <a:gd name="f754" fmla="val 2219"/>
                    <a:gd name="f755" fmla="val 2288"/>
                    <a:gd name="f756" fmla="val 2324"/>
                    <a:gd name="f757" fmla="val 2361"/>
                    <a:gd name="f758" fmla="val 2387"/>
                    <a:gd name="f759" fmla="val 2481"/>
                    <a:gd name="f760" fmla="val 2471"/>
                    <a:gd name="f761" fmla="val 2496"/>
                    <a:gd name="f762" fmla="val 2530"/>
                    <a:gd name="f763" fmla="val 2573"/>
                    <a:gd name="f764" fmla="val 2628"/>
                    <a:gd name="f765" fmla="val 2635"/>
                    <a:gd name="f766" fmla="val 2550"/>
                    <a:gd name="f767" fmla="val 2598"/>
                    <a:gd name="f768" fmla="val 2644"/>
                    <a:gd name="f769" fmla="val 2724"/>
                    <a:gd name="f770" fmla="val 2694"/>
                    <a:gd name="f771" fmla="val 2677"/>
                    <a:gd name="f772" fmla="val 2701"/>
                    <a:gd name="f773" fmla="val 2722"/>
                    <a:gd name="f774" fmla="val 2747"/>
                    <a:gd name="f775" fmla="val 2643"/>
                    <a:gd name="f776" fmla="val 2591"/>
                    <a:gd name="f777" fmla="val 2616"/>
                    <a:gd name="f778" fmla="val 2689"/>
                    <a:gd name="f779" fmla="val 2663"/>
                    <a:gd name="f780" fmla="val 2700"/>
                    <a:gd name="f781" fmla="val 2755"/>
                    <a:gd name="f782" fmla="val 2818"/>
                    <a:gd name="f783" fmla="val 2814"/>
                    <a:gd name="f784" fmla="val 2824"/>
                    <a:gd name="f785" fmla="val 2845"/>
                    <a:gd name="f786" fmla="val 2863"/>
                    <a:gd name="f787" fmla="val 2830"/>
                    <a:gd name="f788" fmla="val 2881"/>
                    <a:gd name="f789" fmla="val 2928"/>
                    <a:gd name="f790" fmla="val 2977"/>
                    <a:gd name="f791" fmla="val 2875"/>
                    <a:gd name="f792" fmla="val 2954"/>
                    <a:gd name="f793" fmla="val 2911"/>
                    <a:gd name="f794" fmla="val 3038"/>
                    <a:gd name="f795" fmla="val 2984"/>
                    <a:gd name="f796" fmla="val 3126"/>
                    <a:gd name="f797" fmla="val 3107"/>
                    <a:gd name="f798" fmla="val 3054"/>
                    <a:gd name="f799" fmla="val 3084"/>
                    <a:gd name="f800" fmla="val 3111"/>
                    <a:gd name="f801" fmla="val 3146"/>
                    <a:gd name="f802" fmla="val 3163"/>
                    <a:gd name="f803" fmla="val 3257"/>
                    <a:gd name="f804" fmla="val 3149"/>
                    <a:gd name="f805" fmla="val 3189"/>
                    <a:gd name="f806" fmla="val 3221"/>
                    <a:gd name="f807" fmla="val 3235"/>
                    <a:gd name="f808" fmla="val 3276"/>
                    <a:gd name="f809" fmla="val 3384"/>
                    <a:gd name="f810" fmla="val 3305"/>
                    <a:gd name="f811" fmla="val 3401"/>
                    <a:gd name="f812" fmla="val 3361"/>
                    <a:gd name="f813" fmla="val 3411"/>
                    <a:gd name="f814" fmla="val 3400"/>
                    <a:gd name="f815" fmla="val 3455"/>
                    <a:gd name="f816" fmla="val 3472"/>
                    <a:gd name="f817" fmla="val 3526"/>
                    <a:gd name="f818" fmla="val 3513"/>
                    <a:gd name="f819" fmla="val 3533"/>
                    <a:gd name="f820" fmla="val 3580"/>
                    <a:gd name="f821" fmla="val 3613"/>
                    <a:gd name="f822" fmla="val 3562"/>
                    <a:gd name="f823" fmla="val 3630"/>
                    <a:gd name="f824" fmla="val 3614"/>
                    <a:gd name="f825" fmla="val 3598"/>
                    <a:gd name="f826" fmla="val 3568"/>
                    <a:gd name="f827" fmla="val 3565"/>
                    <a:gd name="f828" fmla="val 3553"/>
                    <a:gd name="f829" fmla="val 3550"/>
                    <a:gd name="f830" fmla="val 3585"/>
                    <a:gd name="f831" fmla="val 3638"/>
                    <a:gd name="f832" fmla="val 3662"/>
                    <a:gd name="f833" fmla="val 3653"/>
                    <a:gd name="f834" fmla="val 3642"/>
                    <a:gd name="f835" fmla="val 3636"/>
                    <a:gd name="f836" fmla="val 3734"/>
                    <a:gd name="f837" fmla="val 3749"/>
                    <a:gd name="f838" fmla="val 3737"/>
                    <a:gd name="f839" fmla="val 3725"/>
                    <a:gd name="f840" fmla="val 3744"/>
                    <a:gd name="f841" fmla="val 3758"/>
                    <a:gd name="f842" fmla="val 3787"/>
                    <a:gd name="f843" fmla="val 3780"/>
                    <a:gd name="f844" fmla="val 3781"/>
                    <a:gd name="f845" fmla="val 3740"/>
                    <a:gd name="f846" fmla="val 3839"/>
                    <a:gd name="f847" fmla="val 3881"/>
                    <a:gd name="f848" fmla="val 3869"/>
                    <a:gd name="f849" fmla="val 3920"/>
                    <a:gd name="f850" fmla="val 3995"/>
                    <a:gd name="f851" fmla="val 4064"/>
                    <a:gd name="f852" fmla="val 4067"/>
                    <a:gd name="f853" fmla="val 4074"/>
                    <a:gd name="f854" fmla="val 4089"/>
                    <a:gd name="f855" fmla="val 4153"/>
                    <a:gd name="f856" fmla="val 4210"/>
                    <a:gd name="f857" fmla="val 4286"/>
                    <a:gd name="f858" fmla="val 4329"/>
                    <a:gd name="f859" fmla="val 4389"/>
                    <a:gd name="f860" fmla="val 4271"/>
                    <a:gd name="f861" fmla="val 4370"/>
                    <a:gd name="f862" fmla="val 4440"/>
                    <a:gd name="f863" fmla="val 4396"/>
                    <a:gd name="f864" fmla="val 4421"/>
                    <a:gd name="f865" fmla="val 4456"/>
                    <a:gd name="f866" fmla="val 4517"/>
                    <a:gd name="f867" fmla="val 4581"/>
                    <a:gd name="f868" fmla="val 4560"/>
                    <a:gd name="f869" fmla="val 4543"/>
                    <a:gd name="f870" fmla="+- 0 0 -90"/>
                    <a:gd name="f871" fmla="*/ f3 1 10030"/>
                    <a:gd name="f872" fmla="*/ f4 1 75"/>
                    <a:gd name="f873" fmla="+- f7 0 f5"/>
                    <a:gd name="f874" fmla="+- f6 0 f5"/>
                    <a:gd name="f875" fmla="*/ f870 f0 1"/>
                    <a:gd name="f876" fmla="*/ f874 1 10030"/>
                    <a:gd name="f877" fmla="*/ f873 1 75"/>
                    <a:gd name="f878" fmla="*/ 9555 f874 1"/>
                    <a:gd name="f879" fmla="*/ 25 f873 1"/>
                    <a:gd name="f880" fmla="*/ 9488 f874 1"/>
                    <a:gd name="f881" fmla="*/ 23 f873 1"/>
                    <a:gd name="f882" fmla="*/ 5258 f874 1"/>
                    <a:gd name="f883" fmla="*/ 60 f873 1"/>
                    <a:gd name="f884" fmla="*/ 4572 f874 1"/>
                    <a:gd name="f885" fmla="*/ 65 f873 1"/>
                    <a:gd name="f886" fmla="*/ 4884 f874 1"/>
                    <a:gd name="f887" fmla="*/ 61 f873 1"/>
                    <a:gd name="f888" fmla="*/ 5092 f874 1"/>
                    <a:gd name="f889" fmla="*/ 56 f873 1"/>
                    <a:gd name="f890" fmla="*/ 5260 f874 1"/>
                    <a:gd name="f891" fmla="*/ 5560 f874 1"/>
                    <a:gd name="f892" fmla="*/ 62 f873 1"/>
                    <a:gd name="f893" fmla="*/ 6006 f874 1"/>
                    <a:gd name="f894" fmla="*/ 6308 f874 1"/>
                    <a:gd name="f895" fmla="*/ 32 f873 1"/>
                    <a:gd name="f896" fmla="*/ 6269 f874 1"/>
                    <a:gd name="f897" fmla="*/ 52 f873 1"/>
                    <a:gd name="f898" fmla="*/ 6665 f874 1"/>
                    <a:gd name="f899" fmla="*/ 41 f873 1"/>
                    <a:gd name="f900" fmla="*/ 6806 f874 1"/>
                    <a:gd name="f901" fmla="*/ 53 f873 1"/>
                    <a:gd name="f902" fmla="*/ 7204 f874 1"/>
                    <a:gd name="f903" fmla="*/ 50 f873 1"/>
                    <a:gd name="f904" fmla="*/ 7485 f874 1"/>
                    <a:gd name="f905" fmla="*/ 7667 f874 1"/>
                    <a:gd name="f906" fmla="*/ 7919 f874 1"/>
                    <a:gd name="f907" fmla="*/ 63 f873 1"/>
                    <a:gd name="f908" fmla="*/ 8179 f874 1"/>
                    <a:gd name="f909" fmla="*/ 51 f873 1"/>
                    <a:gd name="f910" fmla="*/ 8401 f874 1"/>
                    <a:gd name="f911" fmla="*/ 31 f873 1"/>
                    <a:gd name="f912" fmla="*/ 8692 f874 1"/>
                    <a:gd name="f913" fmla="*/ 58 f873 1"/>
                    <a:gd name="f914" fmla="*/ 9084 f874 1"/>
                    <a:gd name="f915" fmla="*/ 9498 f874 1"/>
                    <a:gd name="f916" fmla="*/ 44 f873 1"/>
                    <a:gd name="f917" fmla="*/ 9670 f874 1"/>
                    <a:gd name="f918" fmla="*/ 45 f873 1"/>
                    <a:gd name="f919" fmla="*/ 9877 f874 1"/>
                    <a:gd name="f920" fmla="*/ 9735 f874 1"/>
                    <a:gd name="f921" fmla="*/ 21 f873 1"/>
                    <a:gd name="f922" fmla="*/ 9636 f874 1"/>
                    <a:gd name="f923" fmla="*/ 27 f873 1"/>
                    <a:gd name="f924" fmla="*/ 9290 f874 1"/>
                    <a:gd name="f925" fmla="*/ 22 f873 1"/>
                    <a:gd name="f926" fmla="*/ 8498 f874 1"/>
                    <a:gd name="f927" fmla="*/ 12 f873 1"/>
                    <a:gd name="f928" fmla="*/ 7899 f874 1"/>
                    <a:gd name="f929" fmla="*/ 7774 f874 1"/>
                    <a:gd name="f930" fmla="*/ 7493 f874 1"/>
                    <a:gd name="f931" fmla="*/ 7190 f874 1"/>
                    <a:gd name="f932" fmla="*/ 6418 f874 1"/>
                    <a:gd name="f933" fmla="*/ 20 f873 1"/>
                    <a:gd name="f934" fmla="*/ 6248 f874 1"/>
                    <a:gd name="f935" fmla="*/ 24 f873 1"/>
                    <a:gd name="f936" fmla="*/ 5823 f874 1"/>
                    <a:gd name="f937" fmla="*/ 28 f873 1"/>
                    <a:gd name="f938" fmla="*/ 5422 f874 1"/>
                    <a:gd name="f939" fmla="*/ 11 f873 1"/>
                    <a:gd name="f940" fmla="*/ 4925 f874 1"/>
                    <a:gd name="f941" fmla="*/ 16 f873 1"/>
                    <a:gd name="f942" fmla="*/ 4310 f874 1"/>
                    <a:gd name="f943" fmla="*/ 18 f873 1"/>
                    <a:gd name="f944" fmla="*/ 3439 f874 1"/>
                    <a:gd name="f945" fmla="*/ 2740 f874 1"/>
                    <a:gd name="f946" fmla="*/ 2597 f874 1"/>
                    <a:gd name="f947" fmla="*/ 9 f873 1"/>
                    <a:gd name="f948" fmla="*/ 2367 f874 1"/>
                    <a:gd name="f949" fmla="*/ 1566 f874 1"/>
                    <a:gd name="f950" fmla="*/ 262 f874 1"/>
                    <a:gd name="f951" fmla="*/ 7 f873 1"/>
                    <a:gd name="f952" fmla="*/ 104 f874 1"/>
                    <a:gd name="f953" fmla="*/ 42 f873 1"/>
                    <a:gd name="f954" fmla="*/ 742 f874 1"/>
                    <a:gd name="f955" fmla="*/ 47 f873 1"/>
                    <a:gd name="f956" fmla="*/ 1060 f874 1"/>
                    <a:gd name="f957" fmla="*/ 1593 f874 1"/>
                    <a:gd name="f958" fmla="*/ 46 f873 1"/>
                    <a:gd name="f959" fmla="*/ 2022 f874 1"/>
                    <a:gd name="f960" fmla="*/ 2481 f874 1"/>
                    <a:gd name="f961" fmla="*/ 2677 f874 1"/>
                    <a:gd name="f962" fmla="*/ 2863 f874 1"/>
                    <a:gd name="f963" fmla="*/ 3163 f874 1"/>
                    <a:gd name="f964" fmla="*/ 3411 f874 1"/>
                    <a:gd name="f965" fmla="*/ 54 f873 1"/>
                    <a:gd name="f966" fmla="*/ 3550 f874 1"/>
                    <a:gd name="f967" fmla="*/ 3740 f874 1"/>
                    <a:gd name="f968" fmla="*/ 4329 f874 1"/>
                    <a:gd name="f969" fmla="*/ 68 f873 1"/>
                    <a:gd name="f970" fmla="*/ f875 1 f2"/>
                    <a:gd name="f971" fmla="*/ f878 1 10030"/>
                    <a:gd name="f972" fmla="*/ f879 1 75"/>
                    <a:gd name="f973" fmla="*/ f880 1 10030"/>
                    <a:gd name="f974" fmla="*/ f881 1 75"/>
                    <a:gd name="f975" fmla="*/ f882 1 10030"/>
                    <a:gd name="f976" fmla="*/ f883 1 75"/>
                    <a:gd name="f977" fmla="*/ f884 1 10030"/>
                    <a:gd name="f978" fmla="*/ f885 1 75"/>
                    <a:gd name="f979" fmla="*/ f886 1 10030"/>
                    <a:gd name="f980" fmla="*/ f887 1 75"/>
                    <a:gd name="f981" fmla="*/ f888 1 10030"/>
                    <a:gd name="f982" fmla="*/ f889 1 75"/>
                    <a:gd name="f983" fmla="*/ f890 1 10030"/>
                    <a:gd name="f984" fmla="*/ f891 1 10030"/>
                    <a:gd name="f985" fmla="*/ f892 1 75"/>
                    <a:gd name="f986" fmla="*/ f893 1 10030"/>
                    <a:gd name="f987" fmla="*/ f894 1 10030"/>
                    <a:gd name="f988" fmla="*/ f895 1 75"/>
                    <a:gd name="f989" fmla="*/ f896 1 10030"/>
                    <a:gd name="f990" fmla="*/ f897 1 75"/>
                    <a:gd name="f991" fmla="*/ f898 1 10030"/>
                    <a:gd name="f992" fmla="*/ f899 1 75"/>
                    <a:gd name="f993" fmla="*/ f900 1 10030"/>
                    <a:gd name="f994" fmla="*/ f901 1 75"/>
                    <a:gd name="f995" fmla="*/ f902 1 10030"/>
                    <a:gd name="f996" fmla="*/ f903 1 75"/>
                    <a:gd name="f997" fmla="*/ f904 1 10030"/>
                    <a:gd name="f998" fmla="*/ f905 1 10030"/>
                    <a:gd name="f999" fmla="*/ f906 1 10030"/>
                    <a:gd name="f1000" fmla="*/ f907 1 75"/>
                    <a:gd name="f1001" fmla="*/ f908 1 10030"/>
                    <a:gd name="f1002" fmla="*/ f909 1 75"/>
                    <a:gd name="f1003" fmla="*/ f910 1 10030"/>
                    <a:gd name="f1004" fmla="*/ f911 1 75"/>
                    <a:gd name="f1005" fmla="*/ f912 1 10030"/>
                    <a:gd name="f1006" fmla="*/ f913 1 75"/>
                    <a:gd name="f1007" fmla="*/ f914 1 10030"/>
                    <a:gd name="f1008" fmla="*/ f915 1 10030"/>
                    <a:gd name="f1009" fmla="*/ f916 1 75"/>
                    <a:gd name="f1010" fmla="*/ f917 1 10030"/>
                    <a:gd name="f1011" fmla="*/ f918 1 75"/>
                    <a:gd name="f1012" fmla="*/ f919 1 10030"/>
                    <a:gd name="f1013" fmla="*/ f920 1 10030"/>
                    <a:gd name="f1014" fmla="*/ f921 1 75"/>
                    <a:gd name="f1015" fmla="*/ f922 1 10030"/>
                    <a:gd name="f1016" fmla="*/ f923 1 75"/>
                    <a:gd name="f1017" fmla="*/ f924 1 10030"/>
                    <a:gd name="f1018" fmla="*/ f925 1 75"/>
                    <a:gd name="f1019" fmla="*/ f926 1 10030"/>
                    <a:gd name="f1020" fmla="*/ f927 1 75"/>
                    <a:gd name="f1021" fmla="*/ f928 1 10030"/>
                    <a:gd name="f1022" fmla="*/ f929 1 10030"/>
                    <a:gd name="f1023" fmla="*/ f930 1 10030"/>
                    <a:gd name="f1024" fmla="*/ f931 1 10030"/>
                    <a:gd name="f1025" fmla="*/ f932 1 10030"/>
                    <a:gd name="f1026" fmla="*/ f933 1 75"/>
                    <a:gd name="f1027" fmla="*/ f934 1 10030"/>
                    <a:gd name="f1028" fmla="*/ f935 1 75"/>
                    <a:gd name="f1029" fmla="*/ f936 1 10030"/>
                    <a:gd name="f1030" fmla="*/ f937 1 75"/>
                    <a:gd name="f1031" fmla="*/ f938 1 10030"/>
                    <a:gd name="f1032" fmla="*/ f939 1 75"/>
                    <a:gd name="f1033" fmla="*/ f940 1 10030"/>
                    <a:gd name="f1034" fmla="*/ f941 1 75"/>
                    <a:gd name="f1035" fmla="*/ f942 1 10030"/>
                    <a:gd name="f1036" fmla="*/ f943 1 75"/>
                    <a:gd name="f1037" fmla="*/ f944 1 10030"/>
                    <a:gd name="f1038" fmla="*/ f945 1 10030"/>
                    <a:gd name="f1039" fmla="*/ f946 1 10030"/>
                    <a:gd name="f1040" fmla="*/ f947 1 75"/>
                    <a:gd name="f1041" fmla="*/ f948 1 10030"/>
                    <a:gd name="f1042" fmla="*/ f949 1 10030"/>
                    <a:gd name="f1043" fmla="*/ f950 1 10030"/>
                    <a:gd name="f1044" fmla="*/ f951 1 75"/>
                    <a:gd name="f1045" fmla="*/ f952 1 10030"/>
                    <a:gd name="f1046" fmla="*/ f953 1 75"/>
                    <a:gd name="f1047" fmla="*/ f954 1 10030"/>
                    <a:gd name="f1048" fmla="*/ f955 1 75"/>
                    <a:gd name="f1049" fmla="*/ f956 1 10030"/>
                    <a:gd name="f1050" fmla="*/ f957 1 10030"/>
                    <a:gd name="f1051" fmla="*/ f958 1 75"/>
                    <a:gd name="f1052" fmla="*/ f959 1 10030"/>
                    <a:gd name="f1053" fmla="*/ f960 1 10030"/>
                    <a:gd name="f1054" fmla="*/ f961 1 10030"/>
                    <a:gd name="f1055" fmla="*/ f962 1 10030"/>
                    <a:gd name="f1056" fmla="*/ f963 1 10030"/>
                    <a:gd name="f1057" fmla="*/ f964 1 10030"/>
                    <a:gd name="f1058" fmla="*/ f965 1 75"/>
                    <a:gd name="f1059" fmla="*/ f966 1 10030"/>
                    <a:gd name="f1060" fmla="*/ f967 1 10030"/>
                    <a:gd name="f1061" fmla="*/ f968 1 10030"/>
                    <a:gd name="f1062" fmla="*/ f969 1 75"/>
                    <a:gd name="f1063" fmla="*/ 0 1 f876"/>
                    <a:gd name="f1064" fmla="*/ f6 1 f876"/>
                    <a:gd name="f1065" fmla="*/ 0 1 f877"/>
                    <a:gd name="f1066" fmla="*/ f7 1 f877"/>
                    <a:gd name="f1067" fmla="+- f970 0 f1"/>
                    <a:gd name="f1068" fmla="*/ f971 1 f876"/>
                    <a:gd name="f1069" fmla="*/ f972 1 f877"/>
                    <a:gd name="f1070" fmla="*/ f973 1 f876"/>
                    <a:gd name="f1071" fmla="*/ f974 1 f877"/>
                    <a:gd name="f1072" fmla="*/ f975 1 f876"/>
                    <a:gd name="f1073" fmla="*/ f976 1 f877"/>
                    <a:gd name="f1074" fmla="*/ f977 1 f876"/>
                    <a:gd name="f1075" fmla="*/ f978 1 f877"/>
                    <a:gd name="f1076" fmla="*/ f979 1 f876"/>
                    <a:gd name="f1077" fmla="*/ f980 1 f877"/>
                    <a:gd name="f1078" fmla="*/ f981 1 f876"/>
                    <a:gd name="f1079" fmla="*/ f982 1 f877"/>
                    <a:gd name="f1080" fmla="*/ f983 1 f876"/>
                    <a:gd name="f1081" fmla="*/ f984 1 f876"/>
                    <a:gd name="f1082" fmla="*/ f985 1 f877"/>
                    <a:gd name="f1083" fmla="*/ f986 1 f876"/>
                    <a:gd name="f1084" fmla="*/ f987 1 f876"/>
                    <a:gd name="f1085" fmla="*/ f988 1 f877"/>
                    <a:gd name="f1086" fmla="*/ f989 1 f876"/>
                    <a:gd name="f1087" fmla="*/ f990 1 f877"/>
                    <a:gd name="f1088" fmla="*/ f991 1 f876"/>
                    <a:gd name="f1089" fmla="*/ f992 1 f877"/>
                    <a:gd name="f1090" fmla="*/ f993 1 f876"/>
                    <a:gd name="f1091" fmla="*/ f994 1 f877"/>
                    <a:gd name="f1092" fmla="*/ f995 1 f876"/>
                    <a:gd name="f1093" fmla="*/ f996 1 f877"/>
                    <a:gd name="f1094" fmla="*/ f997 1 f876"/>
                    <a:gd name="f1095" fmla="*/ f998 1 f876"/>
                    <a:gd name="f1096" fmla="*/ f999 1 f876"/>
                    <a:gd name="f1097" fmla="*/ f1000 1 f877"/>
                    <a:gd name="f1098" fmla="*/ f1001 1 f876"/>
                    <a:gd name="f1099" fmla="*/ f1002 1 f877"/>
                    <a:gd name="f1100" fmla="*/ f1003 1 f876"/>
                    <a:gd name="f1101" fmla="*/ f1004 1 f877"/>
                    <a:gd name="f1102" fmla="*/ f1005 1 f876"/>
                    <a:gd name="f1103" fmla="*/ f1006 1 f877"/>
                    <a:gd name="f1104" fmla="*/ f1007 1 f876"/>
                    <a:gd name="f1105" fmla="*/ f1008 1 f876"/>
                    <a:gd name="f1106" fmla="*/ f1009 1 f877"/>
                    <a:gd name="f1107" fmla="*/ f1010 1 f876"/>
                    <a:gd name="f1108" fmla="*/ f1011 1 f877"/>
                    <a:gd name="f1109" fmla="*/ f1012 1 f876"/>
                    <a:gd name="f1110" fmla="*/ f1013 1 f876"/>
                    <a:gd name="f1111" fmla="*/ f1014 1 f877"/>
                    <a:gd name="f1112" fmla="*/ f1015 1 f876"/>
                    <a:gd name="f1113" fmla="*/ f1016 1 f877"/>
                    <a:gd name="f1114" fmla="*/ f1017 1 f876"/>
                    <a:gd name="f1115" fmla="*/ f1018 1 f877"/>
                    <a:gd name="f1116" fmla="*/ f1019 1 f876"/>
                    <a:gd name="f1117" fmla="*/ f1020 1 f877"/>
                    <a:gd name="f1118" fmla="*/ f1021 1 f876"/>
                    <a:gd name="f1119" fmla="*/ f1022 1 f876"/>
                    <a:gd name="f1120" fmla="*/ f1023 1 f876"/>
                    <a:gd name="f1121" fmla="*/ f1024 1 f876"/>
                    <a:gd name="f1122" fmla="*/ f1025 1 f876"/>
                    <a:gd name="f1123" fmla="*/ f1026 1 f877"/>
                    <a:gd name="f1124" fmla="*/ f1027 1 f876"/>
                    <a:gd name="f1125" fmla="*/ f1028 1 f877"/>
                    <a:gd name="f1126" fmla="*/ f1029 1 f876"/>
                    <a:gd name="f1127" fmla="*/ f1030 1 f877"/>
                    <a:gd name="f1128" fmla="*/ f1031 1 f876"/>
                    <a:gd name="f1129" fmla="*/ f1032 1 f877"/>
                    <a:gd name="f1130" fmla="*/ f1033 1 f876"/>
                    <a:gd name="f1131" fmla="*/ f1034 1 f877"/>
                    <a:gd name="f1132" fmla="*/ f1035 1 f876"/>
                    <a:gd name="f1133" fmla="*/ f1036 1 f877"/>
                    <a:gd name="f1134" fmla="*/ f1037 1 f876"/>
                    <a:gd name="f1135" fmla="*/ f1038 1 f876"/>
                    <a:gd name="f1136" fmla="*/ f1039 1 f876"/>
                    <a:gd name="f1137" fmla="*/ f1040 1 f877"/>
                    <a:gd name="f1138" fmla="*/ f1041 1 f876"/>
                    <a:gd name="f1139" fmla="*/ f1042 1 f876"/>
                    <a:gd name="f1140" fmla="*/ f1043 1 f876"/>
                    <a:gd name="f1141" fmla="*/ f1044 1 f877"/>
                    <a:gd name="f1142" fmla="*/ f1045 1 f876"/>
                    <a:gd name="f1143" fmla="*/ f1046 1 f877"/>
                    <a:gd name="f1144" fmla="*/ f1047 1 f876"/>
                    <a:gd name="f1145" fmla="*/ f1048 1 f877"/>
                    <a:gd name="f1146" fmla="*/ f1049 1 f876"/>
                    <a:gd name="f1147" fmla="*/ f1050 1 f876"/>
                    <a:gd name="f1148" fmla="*/ f1051 1 f877"/>
                    <a:gd name="f1149" fmla="*/ f1052 1 f876"/>
                    <a:gd name="f1150" fmla="*/ f1053 1 f876"/>
                    <a:gd name="f1151" fmla="*/ f1054 1 f876"/>
                    <a:gd name="f1152" fmla="*/ f1055 1 f876"/>
                    <a:gd name="f1153" fmla="*/ f1056 1 f876"/>
                    <a:gd name="f1154" fmla="*/ f1057 1 f876"/>
                    <a:gd name="f1155" fmla="*/ f1058 1 f877"/>
                    <a:gd name="f1156" fmla="*/ f1059 1 f876"/>
                    <a:gd name="f1157" fmla="*/ f1060 1 f876"/>
                    <a:gd name="f1158" fmla="*/ f1061 1 f876"/>
                    <a:gd name="f1159" fmla="*/ f1062 1 f877"/>
                    <a:gd name="f1160" fmla="*/ f1063 f871 1"/>
                    <a:gd name="f1161" fmla="*/ f1064 f871 1"/>
                    <a:gd name="f1162" fmla="*/ f1066 f872 1"/>
                    <a:gd name="f1163" fmla="*/ f1065 f872 1"/>
                    <a:gd name="f1164" fmla="*/ f1068 f871 1"/>
                    <a:gd name="f1165" fmla="*/ f1069 f872 1"/>
                    <a:gd name="f1166" fmla="*/ f1070 f871 1"/>
                    <a:gd name="f1167" fmla="*/ f1071 f872 1"/>
                    <a:gd name="f1168" fmla="*/ f1072 f871 1"/>
                    <a:gd name="f1169" fmla="*/ f1073 f872 1"/>
                    <a:gd name="f1170" fmla="*/ f1074 f871 1"/>
                    <a:gd name="f1171" fmla="*/ f1075 f872 1"/>
                    <a:gd name="f1172" fmla="*/ f1076 f871 1"/>
                    <a:gd name="f1173" fmla="*/ f1077 f872 1"/>
                    <a:gd name="f1174" fmla="*/ f1078 f871 1"/>
                    <a:gd name="f1175" fmla="*/ f1079 f872 1"/>
                    <a:gd name="f1176" fmla="*/ f1080 f871 1"/>
                    <a:gd name="f1177" fmla="*/ f1081 f871 1"/>
                    <a:gd name="f1178" fmla="*/ f1082 f872 1"/>
                    <a:gd name="f1179" fmla="*/ f1083 f871 1"/>
                    <a:gd name="f1180" fmla="*/ f1084 f871 1"/>
                    <a:gd name="f1181" fmla="*/ f1085 f872 1"/>
                    <a:gd name="f1182" fmla="*/ f1086 f871 1"/>
                    <a:gd name="f1183" fmla="*/ f1087 f872 1"/>
                    <a:gd name="f1184" fmla="*/ f1088 f871 1"/>
                    <a:gd name="f1185" fmla="*/ f1089 f872 1"/>
                    <a:gd name="f1186" fmla="*/ f1090 f871 1"/>
                    <a:gd name="f1187" fmla="*/ f1091 f872 1"/>
                    <a:gd name="f1188" fmla="*/ f1092 f871 1"/>
                    <a:gd name="f1189" fmla="*/ f1093 f872 1"/>
                    <a:gd name="f1190" fmla="*/ f1094 f871 1"/>
                    <a:gd name="f1191" fmla="*/ f1095 f871 1"/>
                    <a:gd name="f1192" fmla="*/ f1096 f871 1"/>
                    <a:gd name="f1193" fmla="*/ f1097 f872 1"/>
                    <a:gd name="f1194" fmla="*/ f1098 f871 1"/>
                    <a:gd name="f1195" fmla="*/ f1099 f872 1"/>
                    <a:gd name="f1196" fmla="*/ f1100 f871 1"/>
                    <a:gd name="f1197" fmla="*/ f1101 f872 1"/>
                    <a:gd name="f1198" fmla="*/ f1102 f871 1"/>
                    <a:gd name="f1199" fmla="*/ f1103 f872 1"/>
                    <a:gd name="f1200" fmla="*/ f1104 f871 1"/>
                    <a:gd name="f1201" fmla="*/ f1105 f871 1"/>
                    <a:gd name="f1202" fmla="*/ f1106 f872 1"/>
                    <a:gd name="f1203" fmla="*/ f1107 f871 1"/>
                    <a:gd name="f1204" fmla="*/ f1108 f872 1"/>
                    <a:gd name="f1205" fmla="*/ f1109 f871 1"/>
                    <a:gd name="f1206" fmla="*/ f1110 f871 1"/>
                    <a:gd name="f1207" fmla="*/ f1111 f872 1"/>
                    <a:gd name="f1208" fmla="*/ f1112 f871 1"/>
                    <a:gd name="f1209" fmla="*/ f1113 f872 1"/>
                    <a:gd name="f1210" fmla="*/ f1114 f871 1"/>
                    <a:gd name="f1211" fmla="*/ f1115 f872 1"/>
                    <a:gd name="f1212" fmla="*/ f1116 f871 1"/>
                    <a:gd name="f1213" fmla="*/ f1117 f872 1"/>
                    <a:gd name="f1214" fmla="*/ f1118 f871 1"/>
                    <a:gd name="f1215" fmla="*/ f1119 f871 1"/>
                    <a:gd name="f1216" fmla="*/ f1120 f871 1"/>
                    <a:gd name="f1217" fmla="*/ f1121 f871 1"/>
                    <a:gd name="f1218" fmla="*/ f1122 f871 1"/>
                    <a:gd name="f1219" fmla="*/ f1123 f872 1"/>
                    <a:gd name="f1220" fmla="*/ f1124 f871 1"/>
                    <a:gd name="f1221" fmla="*/ f1125 f872 1"/>
                    <a:gd name="f1222" fmla="*/ f1126 f871 1"/>
                    <a:gd name="f1223" fmla="*/ f1127 f872 1"/>
                    <a:gd name="f1224" fmla="*/ f1128 f871 1"/>
                    <a:gd name="f1225" fmla="*/ f1129 f872 1"/>
                    <a:gd name="f1226" fmla="*/ f1130 f871 1"/>
                    <a:gd name="f1227" fmla="*/ f1131 f872 1"/>
                    <a:gd name="f1228" fmla="*/ f1132 f871 1"/>
                    <a:gd name="f1229" fmla="*/ f1133 f872 1"/>
                    <a:gd name="f1230" fmla="*/ f1134 f871 1"/>
                    <a:gd name="f1231" fmla="*/ f1135 f871 1"/>
                    <a:gd name="f1232" fmla="*/ f1136 f871 1"/>
                    <a:gd name="f1233" fmla="*/ f1137 f872 1"/>
                    <a:gd name="f1234" fmla="*/ f1138 f871 1"/>
                    <a:gd name="f1235" fmla="*/ f1139 f871 1"/>
                    <a:gd name="f1236" fmla="*/ f1140 f871 1"/>
                    <a:gd name="f1237" fmla="*/ f1141 f872 1"/>
                    <a:gd name="f1238" fmla="*/ f1142 f871 1"/>
                    <a:gd name="f1239" fmla="*/ f1143 f872 1"/>
                    <a:gd name="f1240" fmla="*/ f1144 f871 1"/>
                    <a:gd name="f1241" fmla="*/ f1145 f872 1"/>
                    <a:gd name="f1242" fmla="*/ f1146 f871 1"/>
                    <a:gd name="f1243" fmla="*/ f1147 f871 1"/>
                    <a:gd name="f1244" fmla="*/ f1148 f872 1"/>
                    <a:gd name="f1245" fmla="*/ f1149 f871 1"/>
                    <a:gd name="f1246" fmla="*/ f1150 f871 1"/>
                    <a:gd name="f1247" fmla="*/ f1151 f871 1"/>
                    <a:gd name="f1248" fmla="*/ f1152 f871 1"/>
                    <a:gd name="f1249" fmla="*/ f1153 f871 1"/>
                    <a:gd name="f1250" fmla="*/ f1154 f871 1"/>
                    <a:gd name="f1251" fmla="*/ f1155 f872 1"/>
                    <a:gd name="f1252" fmla="*/ f1156 f871 1"/>
                    <a:gd name="f1253" fmla="*/ f1157 f871 1"/>
                    <a:gd name="f1254" fmla="*/ f1158 f871 1"/>
                    <a:gd name="f1255" fmla="*/ f1159 f87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1067">
                      <a:pos x="f1164" y="f1165"/>
                    </a:cxn>
                    <a:cxn ang="f1067">
                      <a:pos x="f1166" y="f1167"/>
                    </a:cxn>
                    <a:cxn ang="f1067">
                      <a:pos x="f1168" y="f1169"/>
                    </a:cxn>
                    <a:cxn ang="f1067">
                      <a:pos x="f1170" y="f1171"/>
                    </a:cxn>
                    <a:cxn ang="f1067">
                      <a:pos x="f1172" y="f1173"/>
                    </a:cxn>
                    <a:cxn ang="f1067">
                      <a:pos x="f1174" y="f1175"/>
                    </a:cxn>
                    <a:cxn ang="f1067">
                      <a:pos x="f1176" y="f1169"/>
                    </a:cxn>
                    <a:cxn ang="f1067">
                      <a:pos x="f1177" y="f1178"/>
                    </a:cxn>
                    <a:cxn ang="f1067">
                      <a:pos x="f1179" y="f1175"/>
                    </a:cxn>
                    <a:cxn ang="f1067">
                      <a:pos x="f1180" y="f1181"/>
                    </a:cxn>
                    <a:cxn ang="f1067">
                      <a:pos x="f1182" y="f1183"/>
                    </a:cxn>
                    <a:cxn ang="f1067">
                      <a:pos x="f1184" y="f1185"/>
                    </a:cxn>
                    <a:cxn ang="f1067">
                      <a:pos x="f1186" y="f1187"/>
                    </a:cxn>
                    <a:cxn ang="f1067">
                      <a:pos x="f1188" y="f1189"/>
                    </a:cxn>
                    <a:cxn ang="f1067">
                      <a:pos x="f1190" y="f1178"/>
                    </a:cxn>
                    <a:cxn ang="f1067">
                      <a:pos x="f1191" y="f1173"/>
                    </a:cxn>
                    <a:cxn ang="f1067">
                      <a:pos x="f1192" y="f1193"/>
                    </a:cxn>
                    <a:cxn ang="f1067">
                      <a:pos x="f1194" y="f1195"/>
                    </a:cxn>
                    <a:cxn ang="f1067">
                      <a:pos x="f1196" y="f1197"/>
                    </a:cxn>
                    <a:cxn ang="f1067">
                      <a:pos x="f1198" y="f1199"/>
                    </a:cxn>
                    <a:cxn ang="f1067">
                      <a:pos x="f1200" y="f1173"/>
                    </a:cxn>
                    <a:cxn ang="f1067">
                      <a:pos x="f1201" y="f1202"/>
                    </a:cxn>
                    <a:cxn ang="f1067">
                      <a:pos x="f1203" y="f1204"/>
                    </a:cxn>
                    <a:cxn ang="f1067">
                      <a:pos x="f1205" y="f1181"/>
                    </a:cxn>
                    <a:cxn ang="f1067">
                      <a:pos x="f1206" y="f1207"/>
                    </a:cxn>
                    <a:cxn ang="f1067">
                      <a:pos x="f1208" y="f1209"/>
                    </a:cxn>
                    <a:cxn ang="f1067">
                      <a:pos x="f1210" y="f1211"/>
                    </a:cxn>
                    <a:cxn ang="f1067">
                      <a:pos x="f1212" y="f1213"/>
                    </a:cxn>
                    <a:cxn ang="f1067">
                      <a:pos x="f1214" y="f1207"/>
                    </a:cxn>
                    <a:cxn ang="f1067">
                      <a:pos x="f1215" y="f1211"/>
                    </a:cxn>
                    <a:cxn ang="f1067">
                      <a:pos x="f1216" y="f1181"/>
                    </a:cxn>
                    <a:cxn ang="f1067">
                      <a:pos x="f1217" y="f1197"/>
                    </a:cxn>
                    <a:cxn ang="f1067">
                      <a:pos x="f1218" y="f1219"/>
                    </a:cxn>
                    <a:cxn ang="f1067">
                      <a:pos x="f1220" y="f1221"/>
                    </a:cxn>
                    <a:cxn ang="f1067">
                      <a:pos x="f1222" y="f1223"/>
                    </a:cxn>
                    <a:cxn ang="f1067">
                      <a:pos x="f1224" y="f1225"/>
                    </a:cxn>
                    <a:cxn ang="f1067">
                      <a:pos x="f1226" y="f1227"/>
                    </a:cxn>
                    <a:cxn ang="f1067">
                      <a:pos x="f1228" y="f1229"/>
                    </a:cxn>
                    <a:cxn ang="f1067">
                      <a:pos x="f1230" y="f1207"/>
                    </a:cxn>
                    <a:cxn ang="f1067">
                      <a:pos x="f1231" y="f1229"/>
                    </a:cxn>
                    <a:cxn ang="f1067">
                      <a:pos x="f1232" y="f1233"/>
                    </a:cxn>
                    <a:cxn ang="f1067">
                      <a:pos x="f1234" y="f1207"/>
                    </a:cxn>
                    <a:cxn ang="f1067">
                      <a:pos x="f1235" y="f1225"/>
                    </a:cxn>
                    <a:cxn ang="f1067">
                      <a:pos x="f1236" y="f1237"/>
                    </a:cxn>
                    <a:cxn ang="f1067">
                      <a:pos x="f1238" y="f1239"/>
                    </a:cxn>
                    <a:cxn ang="f1067">
                      <a:pos x="f1240" y="f1241"/>
                    </a:cxn>
                    <a:cxn ang="f1067">
                      <a:pos x="f1242" y="f1241"/>
                    </a:cxn>
                    <a:cxn ang="f1067">
                      <a:pos x="f1243" y="f1244"/>
                    </a:cxn>
                    <a:cxn ang="f1067">
                      <a:pos x="f1245" y="f1204"/>
                    </a:cxn>
                    <a:cxn ang="f1067">
                      <a:pos x="f1246" y="f1195"/>
                    </a:cxn>
                    <a:cxn ang="f1067">
                      <a:pos x="f1247" y="f1204"/>
                    </a:cxn>
                    <a:cxn ang="f1067">
                      <a:pos x="f1248" y="f1183"/>
                    </a:cxn>
                    <a:cxn ang="f1067">
                      <a:pos x="f1249" y="f1178"/>
                    </a:cxn>
                    <a:cxn ang="f1067">
                      <a:pos x="f1250" y="f1251"/>
                    </a:cxn>
                    <a:cxn ang="f1067">
                      <a:pos x="f1252" y="f1169"/>
                    </a:cxn>
                    <a:cxn ang="f1067">
                      <a:pos x="f1253" y="f1171"/>
                    </a:cxn>
                    <a:cxn ang="f1067">
                      <a:pos x="f1254" y="f1255"/>
                    </a:cxn>
                  </a:cxnLst>
                  <a:rect l="f1160" t="f1163" r="f1161" b="f1162"/>
                  <a:pathLst>
                    <a:path w="10030" h="75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10" y="f11"/>
                      </a:lnTo>
                      <a:cubicBezTo>
                        <a:pt x="f12" y="f13"/>
                        <a:pt x="f14" y="f11"/>
                        <a:pt x="f8" y="f9"/>
                      </a:cubicBezTo>
                      <a:close/>
                      <a:moveTo>
                        <a:pt x="f15" y="f16"/>
                      </a:moveTo>
                      <a:lnTo>
                        <a:pt x="f15" y="f16"/>
                      </a:lnTo>
                      <a:cubicBezTo>
                        <a:pt x="f17" y="f18"/>
                        <a:pt x="f19" y="f20"/>
                        <a:pt x="f21" y="f20"/>
                      </a:cubicBezTo>
                      <a:cubicBezTo>
                        <a:pt x="f22" y="f18"/>
                        <a:pt x="f23" y="f18"/>
                        <a:pt x="f24" y="f18"/>
                      </a:cubicBezTo>
                      <a:cubicBezTo>
                        <a:pt x="f25" y="f16"/>
                        <a:pt x="f26" y="f27"/>
                        <a:pt x="f15" y="f16"/>
                      </a:cubicBezTo>
                      <a:close/>
                      <a:moveTo>
                        <a:pt x="f28" y="f20"/>
                      </a:moveTo>
                      <a:lnTo>
                        <a:pt x="f28" y="f20"/>
                      </a:lnTo>
                      <a:lnTo>
                        <a:pt x="f29" y="f20"/>
                      </a:lnTo>
                      <a:cubicBezTo>
                        <a:pt x="f30" y="f31"/>
                        <a:pt x="f32" y="f33"/>
                        <a:pt x="f28" y="f20"/>
                      </a:cubicBezTo>
                      <a:close/>
                      <a:moveTo>
                        <a:pt x="f34" y="f35"/>
                      </a:moveTo>
                      <a:lnTo>
                        <a:pt x="f34" y="f35"/>
                      </a:lnTo>
                      <a:cubicBezTo>
                        <a:pt x="f36" y="f37"/>
                        <a:pt x="f38" y="f39"/>
                        <a:pt x="f40" y="f41"/>
                      </a:cubicBezTo>
                      <a:cubicBezTo>
                        <a:pt x="f42" y="f41"/>
                        <a:pt x="f43" y="f41"/>
                        <a:pt x="f34" y="f35"/>
                      </a:cubicBezTo>
                      <a:close/>
                      <a:moveTo>
                        <a:pt x="f44" y="f45"/>
                      </a:moveTo>
                      <a:lnTo>
                        <a:pt x="f44" y="f45"/>
                      </a:lnTo>
                      <a:cubicBezTo>
                        <a:pt x="f46" y="f47"/>
                        <a:pt x="f48" y="f49"/>
                        <a:pt x="f50" y="f47"/>
                      </a:cubicBezTo>
                      <a:cubicBezTo>
                        <a:pt x="f51" y="f52"/>
                        <a:pt x="f53" y="f54"/>
                        <a:pt x="f44" y="f45"/>
                      </a:cubicBezTo>
                      <a:close/>
                      <a:moveTo>
                        <a:pt x="f55" y="f47"/>
                      </a:moveTo>
                      <a:lnTo>
                        <a:pt x="f55" y="f47"/>
                      </a:lnTo>
                      <a:lnTo>
                        <a:pt x="f56" y="f57"/>
                      </a:lnTo>
                      <a:cubicBezTo>
                        <a:pt x="f58" y="f59"/>
                        <a:pt x="f60" y="f61"/>
                        <a:pt x="f62" y="f7"/>
                      </a:cubicBezTo>
                      <a:cubicBezTo>
                        <a:pt x="f55" y="f47"/>
                        <a:pt x="f63" y="f64"/>
                        <a:pt x="f65" y="f45"/>
                      </a:cubicBezTo>
                      <a:lnTo>
                        <a:pt x="f66" y="f67"/>
                      </a:lnTo>
                      <a:cubicBezTo>
                        <a:pt x="f68" y="f67"/>
                        <a:pt x="f69" y="f49"/>
                        <a:pt x="f70" y="f49"/>
                      </a:cubicBezTo>
                      <a:cubicBezTo>
                        <a:pt x="f71" y="f72"/>
                        <a:pt x="f73" y="f74"/>
                        <a:pt x="f75" y="f76"/>
                      </a:cubicBezTo>
                      <a:cubicBezTo>
                        <a:pt x="f77" y="f78"/>
                        <a:pt x="f79" y="f80"/>
                        <a:pt x="f81" y="f47"/>
                      </a:cubicBezTo>
                      <a:lnTo>
                        <a:pt x="f82" y="f78"/>
                      </a:lnTo>
                      <a:cubicBezTo>
                        <a:pt x="f83" y="f54"/>
                        <a:pt x="f84" y="f45"/>
                        <a:pt x="f85" y="f45"/>
                      </a:cubicBezTo>
                      <a:lnTo>
                        <a:pt x="f86" y="f80"/>
                      </a:lnTo>
                      <a:lnTo>
                        <a:pt x="f87" y="f80"/>
                      </a:lnTo>
                      <a:cubicBezTo>
                        <a:pt x="f88" y="f78"/>
                        <a:pt x="f89" y="f74"/>
                        <a:pt x="f90" y="f37"/>
                      </a:cubicBezTo>
                      <a:cubicBezTo>
                        <a:pt x="f91" y="f74"/>
                        <a:pt x="f92" y="f74"/>
                        <a:pt x="f93" y="f76"/>
                      </a:cubicBezTo>
                      <a:lnTo>
                        <a:pt x="f94" y="f37"/>
                      </a:lnTo>
                      <a:cubicBezTo>
                        <a:pt x="f95" y="f76"/>
                        <a:pt x="f96" y="f80"/>
                        <a:pt x="f92" y="f80"/>
                      </a:cubicBezTo>
                      <a:cubicBezTo>
                        <a:pt x="f97" y="f98"/>
                        <a:pt x="f99" y="f52"/>
                        <a:pt x="f100" y="f49"/>
                      </a:cubicBezTo>
                      <a:lnTo>
                        <a:pt x="f101" y="f57"/>
                      </a:lnTo>
                      <a:cubicBezTo>
                        <a:pt x="f102" y="f98"/>
                        <a:pt x="f103" y="f72"/>
                        <a:pt x="f104" y="f7"/>
                      </a:cubicBezTo>
                      <a:cubicBezTo>
                        <a:pt x="f105" y="f98"/>
                        <a:pt x="f106" y="f67"/>
                        <a:pt x="f107" y="f45"/>
                      </a:cubicBezTo>
                      <a:cubicBezTo>
                        <a:pt x="f108" y="f47"/>
                        <a:pt x="f109" y="f47"/>
                        <a:pt x="f110" y="f80"/>
                      </a:cubicBezTo>
                      <a:cubicBezTo>
                        <a:pt x="f110" y="f67"/>
                        <a:pt x="f111" y="f112"/>
                        <a:pt x="f113" y="f112"/>
                      </a:cubicBezTo>
                      <a:lnTo>
                        <a:pt x="f114" y="f61"/>
                      </a:lnTo>
                      <a:cubicBezTo>
                        <a:pt x="f115" y="f116"/>
                        <a:pt x="f117" y="f49"/>
                        <a:pt x="f118" y="f47"/>
                      </a:cubicBezTo>
                      <a:cubicBezTo>
                        <a:pt x="f119" y="f47"/>
                        <a:pt x="f120" y="f121"/>
                        <a:pt x="f122" y="f59"/>
                      </a:cubicBezTo>
                      <a:cubicBezTo>
                        <a:pt x="f123" y="f124"/>
                        <a:pt x="f125" y="f67"/>
                        <a:pt x="f126" y="f112"/>
                      </a:cubicBezTo>
                      <a:cubicBezTo>
                        <a:pt x="f127" y="f49"/>
                        <a:pt x="f128" y="f112"/>
                        <a:pt x="f129" y="f54"/>
                      </a:cubicBezTo>
                      <a:cubicBezTo>
                        <a:pt x="f130" y="f45"/>
                        <a:pt x="f131" y="f112"/>
                        <a:pt x="f132" y="f49"/>
                      </a:cubicBezTo>
                      <a:lnTo>
                        <a:pt x="f133" y="f80"/>
                      </a:lnTo>
                      <a:cubicBezTo>
                        <a:pt x="f134" y="f80"/>
                        <a:pt x="f135" y="f45"/>
                        <a:pt x="f136" y="f47"/>
                      </a:cubicBezTo>
                      <a:cubicBezTo>
                        <a:pt x="f137" y="f80"/>
                        <a:pt x="f138" y="f52"/>
                        <a:pt x="f139" y="f140"/>
                      </a:cubicBezTo>
                      <a:cubicBezTo>
                        <a:pt x="f141" y="f142"/>
                        <a:pt x="f143" y="f49"/>
                        <a:pt x="f144" y="f76"/>
                      </a:cubicBezTo>
                      <a:cubicBezTo>
                        <a:pt x="f145" y="f54"/>
                        <a:pt x="f146" y="f45"/>
                        <a:pt x="f147" y="f112"/>
                      </a:cubicBezTo>
                      <a:cubicBezTo>
                        <a:pt x="f148" y="f78"/>
                        <a:pt x="f149" y="f80"/>
                        <a:pt x="f150" y="f37"/>
                      </a:cubicBezTo>
                      <a:lnTo>
                        <a:pt x="f151" y="f76"/>
                      </a:lnTo>
                      <a:cubicBezTo>
                        <a:pt x="f152" y="f39"/>
                        <a:pt x="f153" y="f154"/>
                        <a:pt x="f155" y="f156"/>
                      </a:cubicBezTo>
                      <a:cubicBezTo>
                        <a:pt x="f157" y="f158"/>
                        <a:pt x="f159" y="f160"/>
                        <a:pt x="f161" y="f162"/>
                      </a:cubicBezTo>
                      <a:lnTo>
                        <a:pt x="f163" y="f164"/>
                      </a:lnTo>
                      <a:cubicBezTo>
                        <a:pt x="f165" y="f166"/>
                        <a:pt x="f167" y="f162"/>
                        <a:pt x="f168" y="f158"/>
                      </a:cubicBezTo>
                      <a:lnTo>
                        <a:pt x="f169" y="f160"/>
                      </a:lnTo>
                      <a:cubicBezTo>
                        <a:pt x="f170" y="f171"/>
                        <a:pt x="f172" y="f173"/>
                        <a:pt x="f174" y="f142"/>
                      </a:cubicBezTo>
                      <a:lnTo>
                        <a:pt x="f175" y="f176"/>
                      </a:lnTo>
                      <a:cubicBezTo>
                        <a:pt x="f177" y="f142"/>
                        <a:pt x="f159" y="f35"/>
                        <a:pt x="f178" y="f74"/>
                      </a:cubicBezTo>
                      <a:cubicBezTo>
                        <a:pt x="f179" y="f140"/>
                        <a:pt x="f180" y="f140"/>
                        <a:pt x="f181" y="f37"/>
                      </a:cubicBezTo>
                      <a:cubicBezTo>
                        <a:pt x="f182" y="f140"/>
                        <a:pt x="f183" y="f74"/>
                        <a:pt x="f184" y="f52"/>
                      </a:cubicBezTo>
                      <a:cubicBezTo>
                        <a:pt x="f185" y="f76"/>
                        <a:pt x="f186" y="f74"/>
                        <a:pt x="f187" y="f140"/>
                      </a:cubicBezTo>
                      <a:lnTo>
                        <a:pt x="f188" y="f45"/>
                      </a:lnTo>
                      <a:lnTo>
                        <a:pt x="f189" y="f78"/>
                      </a:lnTo>
                      <a:lnTo>
                        <a:pt x="f190" y="f112"/>
                      </a:lnTo>
                      <a:cubicBezTo>
                        <a:pt x="f191" y="f52"/>
                        <a:pt x="f192" y="f193"/>
                        <a:pt x="f194" y="f156"/>
                      </a:cubicBezTo>
                      <a:cubicBezTo>
                        <a:pt x="f195" y="f196"/>
                        <a:pt x="f197" y="f35"/>
                        <a:pt x="f198" y="f76"/>
                      </a:cubicBezTo>
                      <a:cubicBezTo>
                        <a:pt x="f199" y="f35"/>
                        <a:pt x="f200" y="f80"/>
                        <a:pt x="f201" y="f54"/>
                      </a:cubicBezTo>
                      <a:cubicBezTo>
                        <a:pt x="f202" y="f54"/>
                        <a:pt x="f203" y="f47"/>
                        <a:pt x="f204" y="f112"/>
                      </a:cubicBezTo>
                      <a:lnTo>
                        <a:pt x="f205" y="f78"/>
                      </a:lnTo>
                      <a:cubicBezTo>
                        <a:pt x="f206" y="f112"/>
                        <a:pt x="f207" y="f45"/>
                        <a:pt x="f208" y="f67"/>
                      </a:cubicBezTo>
                      <a:cubicBezTo>
                        <a:pt x="f209" y="f37"/>
                        <a:pt x="f210" y="f76"/>
                        <a:pt x="f211" y="f140"/>
                      </a:cubicBezTo>
                      <a:cubicBezTo>
                        <a:pt x="f212" y="f76"/>
                        <a:pt x="f213" y="f45"/>
                        <a:pt x="f214" y="f80"/>
                      </a:cubicBezTo>
                      <a:cubicBezTo>
                        <a:pt x="f215" y="f116"/>
                        <a:pt x="f216" y="f196"/>
                        <a:pt x="f217" y="f74"/>
                      </a:cubicBezTo>
                      <a:cubicBezTo>
                        <a:pt x="f218" y="f74"/>
                        <a:pt x="f219" y="f140"/>
                        <a:pt x="f220" y="f52"/>
                      </a:cubicBezTo>
                      <a:cubicBezTo>
                        <a:pt x="f221" y="f37"/>
                        <a:pt x="f222" y="f52"/>
                        <a:pt x="f223" y="f54"/>
                      </a:cubicBezTo>
                      <a:lnTo>
                        <a:pt x="f224" y="f54"/>
                      </a:lnTo>
                      <a:cubicBezTo>
                        <a:pt x="f225" y="f80"/>
                        <a:pt x="f226" y="f54"/>
                        <a:pt x="f227" y="f35"/>
                      </a:cubicBezTo>
                      <a:cubicBezTo>
                        <a:pt x="f228" y="f39"/>
                        <a:pt x="f229" y="f45"/>
                        <a:pt x="f230" y="f112"/>
                      </a:cubicBezTo>
                      <a:lnTo>
                        <a:pt x="f231" y="f166"/>
                      </a:lnTo>
                      <a:cubicBezTo>
                        <a:pt x="f232" y="f156"/>
                        <a:pt x="f233" y="f54"/>
                        <a:pt x="f234" y="f112"/>
                      </a:cubicBezTo>
                      <a:cubicBezTo>
                        <a:pt x="f235" y="f67"/>
                        <a:pt x="f236" y="f57"/>
                        <a:pt x="f237" y="f112"/>
                      </a:cubicBezTo>
                      <a:cubicBezTo>
                        <a:pt x="f238" y="f47"/>
                        <a:pt x="f239" y="f39"/>
                        <a:pt x="f240" y="f39"/>
                      </a:cubicBezTo>
                      <a:cubicBezTo>
                        <a:pt x="f241" y="f80"/>
                        <a:pt x="f242" y="f52"/>
                        <a:pt x="f243" y="f112"/>
                      </a:cubicBezTo>
                      <a:cubicBezTo>
                        <a:pt x="f244" y="f47"/>
                        <a:pt x="f245" y="f41"/>
                        <a:pt x="f246" y="f35"/>
                      </a:cubicBezTo>
                      <a:cubicBezTo>
                        <a:pt x="f247" y="f39"/>
                        <a:pt x="f248" y="f47"/>
                        <a:pt x="f249" y="f112"/>
                      </a:cubicBezTo>
                      <a:lnTo>
                        <a:pt x="f250" y="f39"/>
                      </a:lnTo>
                      <a:cubicBezTo>
                        <a:pt x="f251" y="f140"/>
                        <a:pt x="f252" y="f47"/>
                        <a:pt x="f253" y="f49"/>
                      </a:cubicBezTo>
                      <a:cubicBezTo>
                        <a:pt x="f254" y="f112"/>
                        <a:pt x="f255" y="f49"/>
                        <a:pt x="f256" y="f67"/>
                      </a:cubicBezTo>
                      <a:lnTo>
                        <a:pt x="f257" y="f47"/>
                      </a:lnTo>
                      <a:cubicBezTo>
                        <a:pt x="f258" y="f67"/>
                        <a:pt x="f259" y="f154"/>
                        <a:pt x="f260" y="f142"/>
                      </a:cubicBezTo>
                      <a:cubicBezTo>
                        <a:pt x="f261" y="f262"/>
                        <a:pt x="f263" y="f45"/>
                        <a:pt x="f264" y="f112"/>
                      </a:cubicBezTo>
                      <a:cubicBezTo>
                        <a:pt x="f265" y="f76"/>
                        <a:pt x="f266" y="f267"/>
                        <a:pt x="f268" y="f269"/>
                      </a:cubicBezTo>
                      <a:lnTo>
                        <a:pt x="f270" y="f166"/>
                      </a:lnTo>
                      <a:lnTo>
                        <a:pt x="f271" y="f269"/>
                      </a:lnTo>
                      <a:cubicBezTo>
                        <a:pt x="f272" y="f158"/>
                        <a:pt x="f273" y="f76"/>
                        <a:pt x="f274" y="f67"/>
                      </a:cubicBezTo>
                      <a:cubicBezTo>
                        <a:pt x="f275" y="f121"/>
                        <a:pt x="f276" y="f116"/>
                        <a:pt x="f277" y="f116"/>
                      </a:cubicBezTo>
                      <a:cubicBezTo>
                        <a:pt x="f278" y="f72"/>
                        <a:pt x="f279" y="f124"/>
                        <a:pt x="f280" y="f124"/>
                      </a:cubicBezTo>
                      <a:lnTo>
                        <a:pt x="f281" y="f64"/>
                      </a:lnTo>
                      <a:cubicBezTo>
                        <a:pt x="f282" y="f116"/>
                        <a:pt x="f283" y="f116"/>
                        <a:pt x="f284" y="f112"/>
                      </a:cubicBezTo>
                      <a:lnTo>
                        <a:pt x="f285" y="f286"/>
                      </a:lnTo>
                      <a:cubicBezTo>
                        <a:pt x="f287" y="f112"/>
                        <a:pt x="f288" y="f41"/>
                        <a:pt x="f289" y="f39"/>
                      </a:cubicBezTo>
                      <a:cubicBezTo>
                        <a:pt x="f290" y="f140"/>
                        <a:pt x="f291" y="f67"/>
                        <a:pt x="f292" y="f57"/>
                      </a:cubicBezTo>
                      <a:cubicBezTo>
                        <a:pt x="f293" y="f67"/>
                        <a:pt x="f294" y="f47"/>
                        <a:pt x="f295" y="f112"/>
                      </a:cubicBezTo>
                      <a:lnTo>
                        <a:pt x="f296" y="f121"/>
                      </a:lnTo>
                      <a:cubicBezTo>
                        <a:pt x="f297" y="f61"/>
                        <a:pt x="f298" y="f78"/>
                        <a:pt x="f299" y="f49"/>
                      </a:cubicBezTo>
                      <a:cubicBezTo>
                        <a:pt x="f300" y="f49"/>
                        <a:pt x="f301" y="f98"/>
                        <a:pt x="f302" y="f61"/>
                      </a:cubicBezTo>
                      <a:cubicBezTo>
                        <a:pt x="f303" y="f47"/>
                        <a:pt x="f304" y="f305"/>
                        <a:pt x="f306" y="f307"/>
                      </a:cubicBezTo>
                      <a:cubicBezTo>
                        <a:pt x="f308" y="f307"/>
                        <a:pt x="f309" y="f158"/>
                        <a:pt x="f310" y="f176"/>
                      </a:cubicBezTo>
                      <a:cubicBezTo>
                        <a:pt x="f311" y="f262"/>
                        <a:pt x="f312" y="f78"/>
                        <a:pt x="f313" y="f112"/>
                      </a:cubicBezTo>
                      <a:cubicBezTo>
                        <a:pt x="f314" y="f45"/>
                        <a:pt x="f315" y="f54"/>
                        <a:pt x="f316" y="f78"/>
                      </a:cubicBezTo>
                      <a:cubicBezTo>
                        <a:pt x="f317" y="f80"/>
                        <a:pt x="f318" y="f67"/>
                        <a:pt x="f319" y="f112"/>
                      </a:cubicBezTo>
                      <a:cubicBezTo>
                        <a:pt x="f320" y="f52"/>
                        <a:pt x="f321" y="f67"/>
                        <a:pt x="f322" y="f76"/>
                      </a:cubicBezTo>
                      <a:cubicBezTo>
                        <a:pt x="f323" y="f52"/>
                        <a:pt x="f324" y="f54"/>
                        <a:pt x="f325" y="f54"/>
                      </a:cubicBezTo>
                      <a:cubicBezTo>
                        <a:pt x="f326" y="f140"/>
                        <a:pt x="f327" y="f173"/>
                        <a:pt x="f328" y="f156"/>
                      </a:cubicBezTo>
                      <a:cubicBezTo>
                        <a:pt x="f329" y="f176"/>
                        <a:pt x="f330" y="f154"/>
                        <a:pt x="f331" y="f142"/>
                      </a:cubicBezTo>
                      <a:cubicBezTo>
                        <a:pt x="f332" y="f196"/>
                        <a:pt x="f333" y="f35"/>
                        <a:pt x="f334" y="f35"/>
                      </a:cubicBezTo>
                      <a:cubicBezTo>
                        <a:pt x="f335" y="f37"/>
                        <a:pt x="f336" y="f74"/>
                        <a:pt x="f337" y="f78"/>
                      </a:cubicBezTo>
                      <a:cubicBezTo>
                        <a:pt x="f338" y="f76"/>
                        <a:pt x="f339" y="f140"/>
                        <a:pt x="f340" y="f140"/>
                      </a:cubicBezTo>
                      <a:cubicBezTo>
                        <a:pt x="f341" y="f80"/>
                        <a:pt x="f342" y="f74"/>
                        <a:pt x="f343" y="f47"/>
                      </a:cubicBezTo>
                      <a:cubicBezTo>
                        <a:pt x="f344" y="f78"/>
                        <a:pt x="f345" y="f76"/>
                        <a:pt x="f346" y="f140"/>
                      </a:cubicBezTo>
                      <a:cubicBezTo>
                        <a:pt x="f347" y="f196"/>
                        <a:pt x="f340" y="f37"/>
                        <a:pt x="f348" y="f74"/>
                      </a:cubicBezTo>
                      <a:cubicBezTo>
                        <a:pt x="f348" y="f142"/>
                        <a:pt x="f349" y="f305"/>
                        <a:pt x="f350" y="f166"/>
                      </a:cubicBezTo>
                      <a:cubicBezTo>
                        <a:pt x="f351" y="f307"/>
                        <a:pt x="f352" y="f171"/>
                        <a:pt x="f353" y="f158"/>
                      </a:cubicBezTo>
                      <a:cubicBezTo>
                        <a:pt x="f354" y="f171"/>
                        <a:pt x="f355" y="f20"/>
                        <a:pt x="f356" y="f269"/>
                      </a:cubicBezTo>
                      <a:cubicBezTo>
                        <a:pt x="f357" y="f162"/>
                        <a:pt x="f29" y="f358"/>
                        <a:pt x="f359" y="f193"/>
                      </a:cubicBezTo>
                      <a:cubicBezTo>
                        <a:pt x="f360" y="f142"/>
                        <a:pt x="f361" y="f358"/>
                        <a:pt x="f362" y="f358"/>
                      </a:cubicBezTo>
                      <a:lnTo>
                        <a:pt x="f363" y="f173"/>
                      </a:lnTo>
                      <a:cubicBezTo>
                        <a:pt x="f364" y="f154"/>
                        <a:pt x="f365" y="f142"/>
                        <a:pt x="f366" y="f154"/>
                      </a:cubicBezTo>
                      <a:cubicBezTo>
                        <a:pt x="f367" y="f35"/>
                        <a:pt x="f368" y="f142"/>
                        <a:pt x="f369" y="f39"/>
                      </a:cubicBezTo>
                      <a:cubicBezTo>
                        <a:pt x="f370" y="f41"/>
                        <a:pt x="f371" y="f196"/>
                        <a:pt x="f372" y="f154"/>
                      </a:cubicBezTo>
                      <a:lnTo>
                        <a:pt x="f373" y="f154"/>
                      </a:lnTo>
                      <a:cubicBezTo>
                        <a:pt x="f374" y="f156"/>
                        <a:pt x="f375" y="f171"/>
                        <a:pt x="f376" y="f305"/>
                      </a:cubicBezTo>
                      <a:cubicBezTo>
                        <a:pt x="f377" y="f267"/>
                        <a:pt x="f378" y="f269"/>
                        <a:pt x="f379" y="f164"/>
                      </a:cubicBezTo>
                      <a:lnTo>
                        <a:pt x="f380" y="f158"/>
                      </a:lnTo>
                      <a:cubicBezTo>
                        <a:pt x="f381" y="f160"/>
                        <a:pt x="f382" y="f162"/>
                        <a:pt x="f383" y="f160"/>
                      </a:cubicBezTo>
                      <a:cubicBezTo>
                        <a:pt x="f384" y="f267"/>
                        <a:pt x="f385" y="f154"/>
                        <a:pt x="f386" y="f305"/>
                      </a:cubicBezTo>
                      <a:lnTo>
                        <a:pt x="f387" y="f164"/>
                      </a:lnTo>
                      <a:cubicBezTo>
                        <a:pt x="f388" y="f269"/>
                        <a:pt x="f389" y="f20"/>
                        <a:pt x="f6" y="f16"/>
                      </a:cubicBezTo>
                      <a:cubicBezTo>
                        <a:pt x="f390" y="f391"/>
                        <a:pt x="f392" y="f27"/>
                        <a:pt x="f393" y="f394"/>
                      </a:cubicBezTo>
                      <a:cubicBezTo>
                        <a:pt x="f395" y="f396"/>
                        <a:pt x="f397" y="f394"/>
                        <a:pt x="f398" y="f396"/>
                      </a:cubicBezTo>
                      <a:cubicBezTo>
                        <a:pt x="f381" y="f391"/>
                        <a:pt x="f399" y="f18"/>
                        <a:pt x="f400" y="f401"/>
                      </a:cubicBezTo>
                      <a:cubicBezTo>
                        <a:pt x="f402" y="f394"/>
                        <a:pt x="f403" y="f404"/>
                        <a:pt x="f405" y="f391"/>
                      </a:cubicBezTo>
                      <a:cubicBezTo>
                        <a:pt x="f406" y="f404"/>
                        <a:pt x="f407" y="f31"/>
                        <a:pt x="f408" y="f31"/>
                      </a:cubicBezTo>
                      <a:lnTo>
                        <a:pt x="f375" y="f31"/>
                      </a:lnTo>
                      <a:lnTo>
                        <a:pt x="f408" y="f31"/>
                      </a:lnTo>
                      <a:cubicBezTo>
                        <a:pt x="f409" y="f31"/>
                        <a:pt x="f409" y="f33"/>
                        <a:pt x="f410" y="f31"/>
                      </a:cubicBezTo>
                      <a:cubicBezTo>
                        <a:pt x="f411" y="f33"/>
                        <a:pt x="f412" y="f20"/>
                        <a:pt x="f413" y="f18"/>
                      </a:cubicBezTo>
                      <a:cubicBezTo>
                        <a:pt x="f410" y="f269"/>
                        <a:pt x="f414" y="f269"/>
                        <a:pt x="f415" y="f307"/>
                      </a:cubicBezTo>
                      <a:cubicBezTo>
                        <a:pt x="f416" y="f417"/>
                        <a:pt x="f418" y="f269"/>
                        <a:pt x="f419" y="f396"/>
                      </a:cubicBezTo>
                      <a:lnTo>
                        <a:pt x="f420" y="f417"/>
                      </a:lnTo>
                      <a:cubicBezTo>
                        <a:pt x="f421" y="f27"/>
                        <a:pt x="f25" y="f20"/>
                        <a:pt x="f422" y="f404"/>
                      </a:cubicBezTo>
                      <a:lnTo>
                        <a:pt x="f423" y="f404"/>
                      </a:lnTo>
                      <a:cubicBezTo>
                        <a:pt x="f424" y="f425"/>
                        <a:pt x="f426" y="f401"/>
                        <a:pt x="f427" y="f394"/>
                      </a:cubicBezTo>
                      <a:cubicBezTo>
                        <a:pt x="f428" y="f425"/>
                        <a:pt x="f429" y="f20"/>
                        <a:pt x="f430" y="f391"/>
                      </a:cubicBezTo>
                      <a:lnTo>
                        <a:pt x="f351" y="f33"/>
                      </a:lnTo>
                      <a:lnTo>
                        <a:pt x="f431" y="f31"/>
                      </a:lnTo>
                      <a:cubicBezTo>
                        <a:pt x="f432" y="f404"/>
                        <a:pt x="f433" y="f434"/>
                        <a:pt x="f435" y="f404"/>
                      </a:cubicBezTo>
                      <a:cubicBezTo>
                        <a:pt x="f436" y="f31"/>
                        <a:pt x="f437" y="f33"/>
                        <a:pt x="f438" y="f31"/>
                      </a:cubicBezTo>
                      <a:lnTo>
                        <a:pt x="f439" y="f425"/>
                      </a:lnTo>
                      <a:cubicBezTo>
                        <a:pt x="f440" y="f394"/>
                        <a:pt x="f441" y="f11"/>
                        <a:pt x="f442" y="f425"/>
                      </a:cubicBezTo>
                      <a:cubicBezTo>
                        <a:pt x="f443" y="f444"/>
                        <a:pt x="f445" y="f446"/>
                        <a:pt x="f447" y="f9"/>
                      </a:cubicBezTo>
                      <a:lnTo>
                        <a:pt x="f448" y="f425"/>
                      </a:lnTo>
                      <a:cubicBezTo>
                        <a:pt x="f449" y="f425"/>
                        <a:pt x="f450" y="f394"/>
                        <a:pt x="f451" y="f404"/>
                      </a:cubicBezTo>
                      <a:lnTo>
                        <a:pt x="f452" y="f16"/>
                      </a:lnTo>
                      <a:cubicBezTo>
                        <a:pt x="f453" y="f434"/>
                        <a:pt x="f454" y="f31"/>
                        <a:pt x="f455" y="f33"/>
                      </a:cubicBezTo>
                      <a:cubicBezTo>
                        <a:pt x="f284" y="f404"/>
                        <a:pt x="f456" y="f404"/>
                        <a:pt x="f457" y="f31"/>
                      </a:cubicBezTo>
                      <a:cubicBezTo>
                        <a:pt x="f458" y="f459"/>
                        <a:pt x="f460" y="f434"/>
                        <a:pt x="f461" y="f31"/>
                      </a:cubicBezTo>
                      <a:cubicBezTo>
                        <a:pt x="f462" y="f33"/>
                        <a:pt x="f463" y="f33"/>
                        <a:pt x="f464" y="f31"/>
                      </a:cubicBezTo>
                      <a:cubicBezTo>
                        <a:pt x="f465" y="f31"/>
                        <a:pt x="f466" y="f31"/>
                        <a:pt x="f260" y="f404"/>
                      </a:cubicBezTo>
                      <a:lnTo>
                        <a:pt x="f467" y="f404"/>
                      </a:lnTo>
                      <a:lnTo>
                        <a:pt x="f468" y="f394"/>
                      </a:lnTo>
                      <a:cubicBezTo>
                        <a:pt x="f469" y="f391"/>
                        <a:pt x="f470" y="f404"/>
                        <a:pt x="f471" y="f404"/>
                      </a:cubicBezTo>
                      <a:cubicBezTo>
                        <a:pt x="f469" y="f404"/>
                        <a:pt x="f472" y="f31"/>
                        <a:pt x="f473" y="f33"/>
                      </a:cubicBezTo>
                      <a:lnTo>
                        <a:pt x="f474" y="f425"/>
                      </a:lnTo>
                      <a:lnTo>
                        <a:pt x="f475" y="f425"/>
                      </a:lnTo>
                      <a:cubicBezTo>
                        <a:pt x="f476" y="f13"/>
                        <a:pt x="f477" y="f391"/>
                        <a:pt x="f478" y="f20"/>
                      </a:cubicBezTo>
                      <a:cubicBezTo>
                        <a:pt x="f477" y="f18"/>
                        <a:pt x="f479" y="f16"/>
                        <a:pt x="f480" y="f27"/>
                      </a:cubicBezTo>
                      <a:cubicBezTo>
                        <a:pt x="f481" y="f394"/>
                        <a:pt x="f482" y="f269"/>
                        <a:pt x="f483" y="f404"/>
                      </a:cubicBezTo>
                      <a:cubicBezTo>
                        <a:pt x="f484" y="f18"/>
                        <a:pt x="f485" y="f20"/>
                        <a:pt x="f486" y="f164"/>
                      </a:cubicBezTo>
                      <a:cubicBezTo>
                        <a:pt x="f487" y="f417"/>
                        <a:pt x="f243" y="f417"/>
                        <a:pt x="f488" y="f417"/>
                      </a:cubicBezTo>
                      <a:cubicBezTo>
                        <a:pt x="f489" y="f269"/>
                        <a:pt x="f490" y="f434"/>
                        <a:pt x="f242" y="f417"/>
                      </a:cubicBezTo>
                      <a:lnTo>
                        <a:pt x="f491" y="f18"/>
                      </a:lnTo>
                      <a:lnTo>
                        <a:pt x="f492" y="f164"/>
                      </a:lnTo>
                      <a:cubicBezTo>
                        <a:pt x="f493" y="f434"/>
                        <a:pt x="f494" y="f27"/>
                        <a:pt x="f495" y="f31"/>
                      </a:cubicBezTo>
                      <a:cubicBezTo>
                        <a:pt x="f496" y="f434"/>
                        <a:pt x="f497" y="f18"/>
                        <a:pt x="f498" y="f307"/>
                      </a:cubicBezTo>
                      <a:lnTo>
                        <a:pt x="f499" y="f396"/>
                      </a:lnTo>
                      <a:cubicBezTo>
                        <a:pt x="f500" y="f396"/>
                        <a:pt x="f501" y="f164"/>
                        <a:pt x="f502" y="f269"/>
                      </a:cubicBezTo>
                      <a:cubicBezTo>
                        <a:pt x="f503" y="f31"/>
                        <a:pt x="f504" y="f396"/>
                        <a:pt x="f505" y="f404"/>
                      </a:cubicBezTo>
                      <a:cubicBezTo>
                        <a:pt x="f506" y="f164"/>
                        <a:pt x="f507" y="f446"/>
                        <a:pt x="f508" y="f18"/>
                      </a:cubicBezTo>
                      <a:cubicBezTo>
                        <a:pt x="f509" y="f31"/>
                        <a:pt x="f510" y="f391"/>
                        <a:pt x="f511" y="f425"/>
                      </a:cubicBezTo>
                      <a:cubicBezTo>
                        <a:pt x="f512" y="f391"/>
                        <a:pt x="f513" y="f9"/>
                        <a:pt x="f514" y="f404"/>
                      </a:cubicBezTo>
                      <a:cubicBezTo>
                        <a:pt x="f515" y="f425"/>
                        <a:pt x="f516" y="f401"/>
                        <a:pt x="f517" y="f446"/>
                      </a:cubicBezTo>
                      <a:cubicBezTo>
                        <a:pt x="f518" y="f446"/>
                        <a:pt x="f519" y="f401"/>
                        <a:pt x="f520" y="f13"/>
                      </a:cubicBezTo>
                      <a:cubicBezTo>
                        <a:pt x="f521" y="f11"/>
                        <a:pt x="f522" y="f9"/>
                        <a:pt x="f523" y="f459"/>
                      </a:cubicBezTo>
                      <a:cubicBezTo>
                        <a:pt x="f170" y="f459"/>
                        <a:pt x="f524" y="f404"/>
                        <a:pt x="f172" y="f434"/>
                      </a:cubicBezTo>
                      <a:cubicBezTo>
                        <a:pt x="f525" y="f18"/>
                        <a:pt x="f526" y="f16"/>
                        <a:pt x="f527" y="f417"/>
                      </a:cubicBezTo>
                      <a:cubicBezTo>
                        <a:pt x="f528" y="f396"/>
                        <a:pt x="f529" y="f18"/>
                        <a:pt x="f179" y="f18"/>
                      </a:cubicBezTo>
                      <a:cubicBezTo>
                        <a:pt x="f530" y="f20"/>
                        <a:pt x="f531" y="f391"/>
                        <a:pt x="f532" y="f27"/>
                      </a:cubicBezTo>
                      <a:cubicBezTo>
                        <a:pt x="f533" y="f18"/>
                        <a:pt x="f534" y="f16"/>
                        <a:pt x="f535" y="f27"/>
                      </a:cubicBezTo>
                      <a:cubicBezTo>
                        <a:pt x="f536" y="f16"/>
                        <a:pt x="f537" y="f16"/>
                        <a:pt x="f538" y="f16"/>
                      </a:cubicBezTo>
                      <a:lnTo>
                        <a:pt x="f539" y="f27"/>
                      </a:lnTo>
                      <a:cubicBezTo>
                        <a:pt x="f540" y="f267"/>
                        <a:pt x="f541" y="f434"/>
                        <a:pt x="f542" y="f269"/>
                      </a:cubicBezTo>
                      <a:lnTo>
                        <a:pt x="f543" y="f434"/>
                      </a:lnTo>
                      <a:cubicBezTo>
                        <a:pt x="f544" y="f33"/>
                        <a:pt x="f545" y="f307"/>
                        <a:pt x="f546" y="f18"/>
                      </a:cubicBezTo>
                      <a:lnTo>
                        <a:pt x="f547" y="f269"/>
                      </a:lnTo>
                      <a:cubicBezTo>
                        <a:pt x="f548" y="f171"/>
                        <a:pt x="f549" y="f33"/>
                        <a:pt x="f550" y="f27"/>
                      </a:cubicBezTo>
                      <a:lnTo>
                        <a:pt x="f551" y="f269"/>
                      </a:lnTo>
                      <a:cubicBezTo>
                        <a:pt x="f552" y="f166"/>
                        <a:pt x="f553" y="f13"/>
                        <a:pt x="f554" y="f11"/>
                      </a:cubicBezTo>
                      <a:cubicBezTo>
                        <a:pt x="f555" y="f9"/>
                        <a:pt x="f556" y="f9"/>
                        <a:pt x="f557" y="f459"/>
                      </a:cubicBezTo>
                      <a:cubicBezTo>
                        <a:pt x="f558" y="f559"/>
                        <a:pt x="f560" y="f425"/>
                        <a:pt x="f561" y="f391"/>
                      </a:cubicBezTo>
                      <a:cubicBezTo>
                        <a:pt x="f562" y="f13"/>
                        <a:pt x="f563" y="f564"/>
                        <a:pt x="f565" y="f566"/>
                      </a:cubicBezTo>
                      <a:cubicBezTo>
                        <a:pt x="f567" y="f444"/>
                        <a:pt x="f568" y="f404"/>
                        <a:pt x="f569" y="f11"/>
                      </a:cubicBezTo>
                      <a:cubicBezTo>
                        <a:pt x="f570" y="f401"/>
                        <a:pt x="f571" y="f391"/>
                        <a:pt x="f572" y="f31"/>
                      </a:cubicBezTo>
                      <a:cubicBezTo>
                        <a:pt x="f573" y="f31"/>
                        <a:pt x="f574" y="f564"/>
                        <a:pt x="f575" y="f391"/>
                      </a:cubicBezTo>
                      <a:cubicBezTo>
                        <a:pt x="f576" y="f394"/>
                        <a:pt x="f577" y="f425"/>
                        <a:pt x="f577" y="f401"/>
                      </a:cubicBezTo>
                      <a:cubicBezTo>
                        <a:pt x="f578" y="f391"/>
                        <a:pt x="f579" y="f404"/>
                        <a:pt x="f580" y="f18"/>
                      </a:cubicBezTo>
                      <a:cubicBezTo>
                        <a:pt x="f66" y="f581"/>
                        <a:pt x="f582" y="f164"/>
                        <a:pt x="f583" y="f401"/>
                      </a:cubicBezTo>
                      <a:lnTo>
                        <a:pt x="f584" y="f425"/>
                      </a:lnTo>
                      <a:lnTo>
                        <a:pt x="f585" y="f13"/>
                      </a:lnTo>
                      <a:cubicBezTo>
                        <a:pt x="f586" y="f446"/>
                        <a:pt x="f587" y="f394"/>
                        <a:pt x="f588" y="f33"/>
                      </a:cubicBezTo>
                      <a:cubicBezTo>
                        <a:pt x="f589" y="f404"/>
                        <a:pt x="f590" y="f391"/>
                        <a:pt x="f591" y="f394"/>
                      </a:cubicBezTo>
                      <a:cubicBezTo>
                        <a:pt x="f592" y="f13"/>
                        <a:pt x="f593" y="f13"/>
                        <a:pt x="f594" y="f20"/>
                      </a:cubicBezTo>
                      <a:lnTo>
                        <a:pt x="f595" y="f394"/>
                      </a:lnTo>
                      <a:cubicBezTo>
                        <a:pt x="f596" y="f31"/>
                        <a:pt x="f597" y="f564"/>
                        <a:pt x="f598" y="f13"/>
                      </a:cubicBezTo>
                      <a:cubicBezTo>
                        <a:pt x="f599" y="f13"/>
                        <a:pt x="f600" y="f446"/>
                        <a:pt x="f601" y="f11"/>
                      </a:cubicBezTo>
                      <a:cubicBezTo>
                        <a:pt x="f602" y="f391"/>
                        <a:pt x="f603" y="f5"/>
                        <a:pt x="f604" y="f425"/>
                      </a:cubicBezTo>
                      <a:lnTo>
                        <a:pt x="f605" y="f31"/>
                      </a:lnTo>
                      <a:cubicBezTo>
                        <a:pt x="f606" y="f20"/>
                        <a:pt x="f607" y="f269"/>
                        <a:pt x="f608" y="f164"/>
                      </a:cubicBezTo>
                      <a:cubicBezTo>
                        <a:pt x="f609" y="f166"/>
                        <a:pt x="f610" y="f396"/>
                        <a:pt x="f611" y="f27"/>
                      </a:cubicBezTo>
                      <a:lnTo>
                        <a:pt x="f612" y="f396"/>
                      </a:lnTo>
                      <a:cubicBezTo>
                        <a:pt x="f613" y="f425"/>
                        <a:pt x="f614" y="f20"/>
                        <a:pt x="f615" y="f401"/>
                      </a:cubicBezTo>
                      <a:cubicBezTo>
                        <a:pt x="f616" y="f425"/>
                        <a:pt x="f617" y="f459"/>
                        <a:pt x="f618" y="f564"/>
                      </a:cubicBezTo>
                      <a:lnTo>
                        <a:pt x="f619" y="f394"/>
                      </a:lnTo>
                      <a:lnTo>
                        <a:pt x="f620" y="f425"/>
                      </a:lnTo>
                      <a:cubicBezTo>
                        <a:pt x="f621" y="f13"/>
                        <a:pt x="f622" y="f459"/>
                        <a:pt x="f623" y="f9"/>
                      </a:cubicBezTo>
                      <a:cubicBezTo>
                        <a:pt x="f624" y="f581"/>
                        <a:pt x="f625" y="f13"/>
                        <a:pt x="f626" y="f425"/>
                      </a:cubicBezTo>
                      <a:cubicBezTo>
                        <a:pt x="f627" y="f446"/>
                        <a:pt x="f628" y="f566"/>
                        <a:pt x="f629" y="f566"/>
                      </a:cubicBezTo>
                      <a:lnTo>
                        <a:pt x="f630" y="f566"/>
                      </a:lnTo>
                      <a:lnTo>
                        <a:pt x="f631" y="f566"/>
                      </a:lnTo>
                      <a:cubicBezTo>
                        <a:pt x="f632" y="f9"/>
                        <a:pt x="f633" y="f13"/>
                        <a:pt x="f634" y="f13"/>
                      </a:cubicBezTo>
                      <a:cubicBezTo>
                        <a:pt x="f635" y="f11"/>
                        <a:pt x="f636" y="f564"/>
                        <a:pt x="f637" y="f564"/>
                      </a:cubicBezTo>
                      <a:cubicBezTo>
                        <a:pt x="f638" y="f564"/>
                        <a:pt x="f639" y="f566"/>
                        <a:pt x="f640" y="f564"/>
                      </a:cubicBezTo>
                      <a:lnTo>
                        <a:pt x="f641" y="f566"/>
                      </a:lnTo>
                      <a:lnTo>
                        <a:pt x="f642" y="f13"/>
                      </a:lnTo>
                      <a:cubicBezTo>
                        <a:pt x="f643" y="f394"/>
                        <a:pt x="f644" y="f13"/>
                        <a:pt x="f645" y="f31"/>
                      </a:cubicBezTo>
                      <a:cubicBezTo>
                        <a:pt x="f646" y="f459"/>
                        <a:pt x="f647" y="f425"/>
                        <a:pt x="f648" y="f446"/>
                      </a:cubicBezTo>
                      <a:cubicBezTo>
                        <a:pt x="f649" y="f394"/>
                        <a:pt x="f650" y="f394"/>
                        <a:pt x="f651" y="f425"/>
                      </a:cubicBezTo>
                      <a:cubicBezTo>
                        <a:pt x="f652" y="f391"/>
                        <a:pt x="f653" y="f16"/>
                        <a:pt x="f654" y="f18"/>
                      </a:cubicBezTo>
                      <a:cubicBezTo>
                        <a:pt x="f655" y="f459"/>
                        <a:pt x="f656" y="f394"/>
                        <a:pt x="f657" y="f566"/>
                      </a:cubicBezTo>
                      <a:cubicBezTo>
                        <a:pt x="f658" y="f13"/>
                        <a:pt x="f659" y="f564"/>
                        <a:pt x="f660" y="f391"/>
                      </a:cubicBezTo>
                      <a:cubicBezTo>
                        <a:pt x="f661" y="f394"/>
                        <a:pt x="f662" y="f446"/>
                        <a:pt x="f663" y="f459"/>
                      </a:cubicBezTo>
                      <a:cubicBezTo>
                        <a:pt x="f664" y="f401"/>
                        <a:pt x="f665" y="f581"/>
                        <a:pt x="f666" y="f566"/>
                      </a:cubicBezTo>
                      <a:cubicBezTo>
                        <a:pt x="f667" y="f459"/>
                        <a:pt x="f668" y="f11"/>
                        <a:pt x="f669" y="f401"/>
                      </a:cubicBezTo>
                      <a:lnTo>
                        <a:pt x="f670" y="f581"/>
                      </a:lnTo>
                      <a:cubicBezTo>
                        <a:pt x="f671" y="f566"/>
                        <a:pt x="f672" y="f425"/>
                        <a:pt x="f673" y="f459"/>
                      </a:cubicBezTo>
                      <a:cubicBezTo>
                        <a:pt x="f674" y="f11"/>
                        <a:pt x="f675" y="f13"/>
                        <a:pt x="f676" y="f13"/>
                      </a:cubicBezTo>
                      <a:cubicBezTo>
                        <a:pt x="f677" y="f444"/>
                        <a:pt x="f678" y="f33"/>
                        <a:pt x="f679" y="f444"/>
                      </a:cubicBezTo>
                      <a:cubicBezTo>
                        <a:pt x="f680" y="f566"/>
                        <a:pt x="f681" y="f564"/>
                        <a:pt x="f682" y="f564"/>
                      </a:cubicBezTo>
                      <a:cubicBezTo>
                        <a:pt x="f683" y="f459"/>
                        <a:pt x="f684" y="f446"/>
                        <a:pt x="f685" y="f425"/>
                      </a:cubicBezTo>
                      <a:lnTo>
                        <a:pt x="f686" y="f564"/>
                      </a:lnTo>
                      <a:cubicBezTo>
                        <a:pt x="f687" y="f425"/>
                        <a:pt x="f20" y="f564"/>
                        <a:pt x="f459" y="f425"/>
                      </a:cubicBezTo>
                      <a:lnTo>
                        <a:pt x="f142" y="f13"/>
                      </a:lnTo>
                      <a:cubicBezTo>
                        <a:pt x="f5" y="f20"/>
                        <a:pt x="f688" y="f164"/>
                        <a:pt x="f689" y="f176"/>
                      </a:cubicBezTo>
                      <a:cubicBezTo>
                        <a:pt x="f690" y="f166"/>
                        <a:pt x="f691" y="f52"/>
                        <a:pt x="f692" y="f173"/>
                      </a:cubicBezTo>
                      <a:cubicBezTo>
                        <a:pt x="f693" y="f154"/>
                        <a:pt x="f694" y="f142"/>
                        <a:pt x="f695" y="f262"/>
                      </a:cubicBezTo>
                      <a:cubicBezTo>
                        <a:pt x="f696" y="f193"/>
                        <a:pt x="f697" y="f173"/>
                        <a:pt x="f698" y="f154"/>
                      </a:cubicBezTo>
                      <a:lnTo>
                        <a:pt x="f699" y="f142"/>
                      </a:lnTo>
                      <a:cubicBezTo>
                        <a:pt x="f700" y="f154"/>
                        <a:pt x="f701" y="f41"/>
                        <a:pt x="f702" y="f37"/>
                      </a:cubicBezTo>
                      <a:lnTo>
                        <a:pt x="f703" y="f196"/>
                      </a:lnTo>
                      <a:cubicBezTo>
                        <a:pt x="f704" y="f262"/>
                        <a:pt x="f705" y="f41"/>
                        <a:pt x="f706" y="f35"/>
                      </a:cubicBezTo>
                      <a:cubicBezTo>
                        <a:pt x="f707" y="f173"/>
                        <a:pt x="f708" y="f35"/>
                        <a:pt x="f709" y="f176"/>
                      </a:cubicBezTo>
                      <a:cubicBezTo>
                        <a:pt x="f710" y="f37"/>
                        <a:pt x="f711" y="f176"/>
                        <a:pt x="f712" y="f140"/>
                      </a:cubicBezTo>
                      <a:cubicBezTo>
                        <a:pt x="f713" y="f74"/>
                        <a:pt x="f714" y="f262"/>
                        <a:pt x="f715" y="f262"/>
                      </a:cubicBezTo>
                      <a:lnTo>
                        <a:pt x="f716" y="f39"/>
                      </a:lnTo>
                      <a:lnTo>
                        <a:pt x="f717" y="f196"/>
                      </a:lnTo>
                      <a:cubicBezTo>
                        <a:pt x="f718" y="f262"/>
                        <a:pt x="f719" y="f37"/>
                        <a:pt x="f720" y="f74"/>
                      </a:cubicBezTo>
                      <a:cubicBezTo>
                        <a:pt x="f721" y="f74"/>
                        <a:pt x="f722" y="f52"/>
                        <a:pt x="f723" y="f52"/>
                      </a:cubicBezTo>
                      <a:cubicBezTo>
                        <a:pt x="f670" y="f80"/>
                        <a:pt x="f666" y="f74"/>
                        <a:pt x="f724" y="f52"/>
                      </a:cubicBezTo>
                      <a:lnTo>
                        <a:pt x="f725" y="f140"/>
                      </a:lnTo>
                      <a:cubicBezTo>
                        <a:pt x="f726" y="f35"/>
                        <a:pt x="f727" y="f52"/>
                        <a:pt x="f660" y="f41"/>
                      </a:cubicBezTo>
                      <a:lnTo>
                        <a:pt x="f728" y="f142"/>
                      </a:lnTo>
                      <a:cubicBezTo>
                        <a:pt x="f657" y="f176"/>
                        <a:pt x="f729" y="f41"/>
                        <a:pt x="f730" y="f196"/>
                      </a:cubicBezTo>
                      <a:lnTo>
                        <a:pt x="f731" y="f262"/>
                      </a:lnTo>
                      <a:cubicBezTo>
                        <a:pt x="f732" y="f154"/>
                        <a:pt x="f733" y="f193"/>
                        <a:pt x="f734" y="f154"/>
                      </a:cubicBezTo>
                      <a:cubicBezTo>
                        <a:pt x="f735" y="f196"/>
                        <a:pt x="f736" y="f35"/>
                        <a:pt x="f737" y="f140"/>
                      </a:cubicBezTo>
                      <a:cubicBezTo>
                        <a:pt x="f738" y="f262"/>
                        <a:pt x="f739" y="f41"/>
                        <a:pt x="f740" y="f156"/>
                      </a:cubicBezTo>
                      <a:lnTo>
                        <a:pt x="f741" y="f154"/>
                      </a:lnTo>
                      <a:cubicBezTo>
                        <a:pt x="f742" y="f156"/>
                        <a:pt x="f743" y="f358"/>
                        <a:pt x="f744" y="f171"/>
                      </a:cubicBezTo>
                      <a:cubicBezTo>
                        <a:pt x="f745" y="f176"/>
                        <a:pt x="f746" y="f193"/>
                        <a:pt x="f747" y="f41"/>
                      </a:cubicBezTo>
                      <a:cubicBezTo>
                        <a:pt x="f748" y="f78"/>
                        <a:pt x="f749" y="f156"/>
                        <a:pt x="f750" y="f140"/>
                      </a:cubicBezTo>
                      <a:cubicBezTo>
                        <a:pt x="f751" y="f176"/>
                        <a:pt x="f752" y="f196"/>
                        <a:pt x="f753" y="f154"/>
                      </a:cubicBezTo>
                      <a:cubicBezTo>
                        <a:pt x="f754" y="f156"/>
                        <a:pt x="f755" y="f305"/>
                        <a:pt x="f756" y="f158"/>
                      </a:cubicBezTo>
                      <a:cubicBezTo>
                        <a:pt x="f757" y="f158"/>
                        <a:pt x="f758" y="f39"/>
                        <a:pt x="f759" y="f39"/>
                      </a:cubicBezTo>
                      <a:cubicBezTo>
                        <a:pt x="f760" y="f39"/>
                        <a:pt x="f760" y="f37"/>
                        <a:pt x="f14" y="f37"/>
                      </a:cubicBezTo>
                      <a:cubicBezTo>
                        <a:pt x="f761" y="f52"/>
                        <a:pt x="f762" y="f262"/>
                        <a:pt x="f763" y="f140"/>
                      </a:cubicBezTo>
                      <a:cubicBezTo>
                        <a:pt x="f631" y="f196"/>
                        <a:pt x="f764" y="f140"/>
                        <a:pt x="f765" y="f154"/>
                      </a:cubicBezTo>
                      <a:lnTo>
                        <a:pt x="f766" y="f196"/>
                      </a:lnTo>
                      <a:cubicBezTo>
                        <a:pt x="f767" y="f154"/>
                        <a:pt x="f768" y="f160"/>
                        <a:pt x="f769" y="f358"/>
                      </a:cubicBezTo>
                      <a:cubicBezTo>
                        <a:pt x="f618" y="f176"/>
                        <a:pt x="f770" y="f193"/>
                        <a:pt x="f771" y="f154"/>
                      </a:cubicBezTo>
                      <a:cubicBezTo>
                        <a:pt x="f772" y="f262"/>
                        <a:pt x="f773" y="f193"/>
                        <a:pt x="f774" y="f142"/>
                      </a:cubicBezTo>
                      <a:cubicBezTo>
                        <a:pt x="f619" y="f74"/>
                        <a:pt x="f775" y="f262"/>
                        <a:pt x="f776" y="f74"/>
                      </a:cubicBezTo>
                      <a:cubicBezTo>
                        <a:pt x="f777" y="f78"/>
                        <a:pt x="f778" y="f262"/>
                        <a:pt x="f779" y="f78"/>
                      </a:cubicBezTo>
                      <a:cubicBezTo>
                        <a:pt x="f780" y="f142"/>
                        <a:pt x="f781" y="f54"/>
                        <a:pt x="f782" y="f35"/>
                      </a:cubicBezTo>
                      <a:lnTo>
                        <a:pt x="f783" y="f52"/>
                      </a:lnTo>
                      <a:cubicBezTo>
                        <a:pt x="f784" y="f74"/>
                        <a:pt x="f785" y="f37"/>
                        <a:pt x="f786" y="f37"/>
                      </a:cubicBezTo>
                      <a:lnTo>
                        <a:pt x="f787" y="f54"/>
                      </a:lnTo>
                      <a:cubicBezTo>
                        <a:pt x="f788" y="f140"/>
                        <a:pt x="f789" y="f67"/>
                        <a:pt x="f790" y="f45"/>
                      </a:cubicBezTo>
                      <a:cubicBezTo>
                        <a:pt x="f791" y="f45"/>
                        <a:pt x="f792" y="f74"/>
                        <a:pt x="f793" y="f39"/>
                      </a:cubicBezTo>
                      <a:cubicBezTo>
                        <a:pt x="f794" y="f154"/>
                        <a:pt x="f795" y="f49"/>
                        <a:pt x="f796" y="f112"/>
                      </a:cubicBezTo>
                      <a:cubicBezTo>
                        <a:pt x="f797" y="f112"/>
                        <a:pt x="f798" y="f54"/>
                        <a:pt x="f799" y="f76"/>
                      </a:cubicBezTo>
                      <a:cubicBezTo>
                        <a:pt x="f800" y="f78"/>
                        <a:pt x="f801" y="f80"/>
                        <a:pt x="f802" y="f112"/>
                      </a:cubicBezTo>
                      <a:cubicBezTo>
                        <a:pt x="f803" y="f47"/>
                        <a:pt x="f804" y="f78"/>
                        <a:pt x="f805" y="f74"/>
                      </a:cubicBezTo>
                      <a:cubicBezTo>
                        <a:pt x="f806" y="f45"/>
                        <a:pt x="f807" y="f37"/>
                        <a:pt x="f808" y="f35"/>
                      </a:cubicBezTo>
                      <a:lnTo>
                        <a:pt x="f808" y="f52"/>
                      </a:lnTo>
                      <a:cubicBezTo>
                        <a:pt x="f809" y="f54"/>
                        <a:pt x="f810" y="f154"/>
                        <a:pt x="f811" y="f41"/>
                      </a:cubicBezTo>
                      <a:lnTo>
                        <a:pt x="f812" y="f52"/>
                      </a:lnTo>
                      <a:lnTo>
                        <a:pt x="f813" y="f74"/>
                      </a:lnTo>
                      <a:lnTo>
                        <a:pt x="f814" y="f80"/>
                      </a:lnTo>
                      <a:cubicBezTo>
                        <a:pt x="f815" y="f52"/>
                        <a:pt x="f816" y="f76"/>
                        <a:pt x="f817" y="f54"/>
                      </a:cubicBezTo>
                      <a:cubicBezTo>
                        <a:pt x="f818" y="f74"/>
                        <a:pt x="f819" y="f41"/>
                        <a:pt x="f820" y="f41"/>
                      </a:cubicBezTo>
                      <a:cubicBezTo>
                        <a:pt x="f821" y="f37"/>
                        <a:pt x="f822" y="f74"/>
                        <a:pt x="f823" y="f140"/>
                      </a:cubicBezTo>
                      <a:cubicBezTo>
                        <a:pt x="f824" y="f76"/>
                        <a:pt x="f825" y="f45"/>
                        <a:pt x="f826" y="f52"/>
                      </a:cubicBezTo>
                      <a:cubicBezTo>
                        <a:pt x="f827" y="f78"/>
                        <a:pt x="f828" y="f54"/>
                        <a:pt x="f829" y="f45"/>
                      </a:cubicBezTo>
                      <a:cubicBezTo>
                        <a:pt x="f830" y="f67"/>
                        <a:pt x="f831" y="f47"/>
                        <a:pt x="f832" y="f47"/>
                      </a:cubicBezTo>
                      <a:cubicBezTo>
                        <a:pt x="f833" y="f47"/>
                        <a:pt x="f834" y="f45"/>
                        <a:pt x="f835" y="f45"/>
                      </a:cubicBezTo>
                      <a:lnTo>
                        <a:pt x="f836" y="f140"/>
                      </a:lnTo>
                      <a:cubicBezTo>
                        <a:pt x="f837" y="f52"/>
                        <a:pt x="f838" y="f76"/>
                        <a:pt x="f839" y="f54"/>
                      </a:cubicBezTo>
                      <a:cubicBezTo>
                        <a:pt x="f840" y="f78"/>
                        <a:pt x="f841" y="f52"/>
                        <a:pt x="f842" y="f52"/>
                      </a:cubicBezTo>
                      <a:cubicBezTo>
                        <a:pt x="f843" y="f80"/>
                        <a:pt x="f844" y="f67"/>
                        <a:pt x="f845" y="f57"/>
                      </a:cubicBezTo>
                      <a:lnTo>
                        <a:pt x="f598" y="f45"/>
                      </a:lnTo>
                      <a:cubicBezTo>
                        <a:pt x="f846" y="f112"/>
                        <a:pt x="f847" y="f57"/>
                        <a:pt x="f848" y="f116"/>
                      </a:cubicBezTo>
                      <a:cubicBezTo>
                        <a:pt x="f849" y="f61"/>
                        <a:pt x="f850" y="f80"/>
                        <a:pt x="f851" y="f112"/>
                      </a:cubicBezTo>
                      <a:cubicBezTo>
                        <a:pt x="f852" y="f112"/>
                        <a:pt x="f853" y="f47"/>
                        <a:pt x="f854" y="f45"/>
                      </a:cubicBezTo>
                      <a:cubicBezTo>
                        <a:pt x="f855" y="f112"/>
                        <a:pt x="f856" y="f116"/>
                        <a:pt x="f857" y="f47"/>
                      </a:cubicBezTo>
                      <a:lnTo>
                        <a:pt x="f858" y="f286"/>
                      </a:lnTo>
                      <a:cubicBezTo>
                        <a:pt x="f859" y="f116"/>
                        <a:pt x="f860" y="f80"/>
                        <a:pt x="f861" y="f78"/>
                      </a:cubicBezTo>
                      <a:cubicBezTo>
                        <a:pt x="f862" y="f52"/>
                        <a:pt x="f863" y="f67"/>
                        <a:pt x="f864" y="f57"/>
                      </a:cubicBezTo>
                      <a:cubicBezTo>
                        <a:pt x="f865" y="f112"/>
                        <a:pt x="f866" y="f74"/>
                        <a:pt x="f867" y="f45"/>
                      </a:cubicBezTo>
                      <a:cubicBezTo>
                        <a:pt x="f868" y="f112"/>
                        <a:pt x="f869" y="f45"/>
                        <a:pt x="f55" y="f4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84" name="Freeform 669">
                  <a:extLst>
                    <a:ext uri="{FF2B5EF4-FFF2-40B4-BE49-F238E27FC236}">
                      <a16:creationId xmlns:a16="http://schemas.microsoft.com/office/drawing/2014/main" id="{8E3E7750-ACE5-4FF0-B7DA-C5F343732F53}"/>
                    </a:ext>
                  </a:extLst>
                </p:cNvPr>
                <p:cNvSpPr/>
                <p:nvPr/>
              </p:nvSpPr>
              <p:spPr>
                <a:xfrm rot="16200004">
                  <a:off x="7689867" y="3872913"/>
                  <a:ext cx="4325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2"/>
                    <a:gd name="f7" fmla="val 3"/>
                    <a:gd name="f8" fmla="val 8"/>
                    <a:gd name="f9" fmla="val 2"/>
                    <a:gd name="f10" fmla="val 7"/>
                    <a:gd name="f11" fmla="val 1"/>
                    <a:gd name="f12" fmla="val 6"/>
                    <a:gd name="f13" fmla="+- 0 0 -90"/>
                    <a:gd name="f14" fmla="*/ f3 1 12"/>
                    <a:gd name="f15" fmla="*/ f4 1 3"/>
                    <a:gd name="f16" fmla="+- f7 0 f5"/>
                    <a:gd name="f17" fmla="+- f6 0 f5"/>
                    <a:gd name="f18" fmla="*/ f13 f0 1"/>
                    <a:gd name="f19" fmla="*/ f16 1 3"/>
                    <a:gd name="f20" fmla="*/ f17 1 12"/>
                    <a:gd name="f21" fmla="*/ 12 f17 1"/>
                    <a:gd name="f22" fmla="*/ 3 f16 1"/>
                    <a:gd name="f23" fmla="*/ 6 f17 1"/>
                    <a:gd name="f24" fmla="*/ 0 f16 1"/>
                    <a:gd name="f25" fmla="*/ f18 1 f2"/>
                    <a:gd name="f26" fmla="*/ f21 1 12"/>
                    <a:gd name="f27" fmla="*/ f22 1 3"/>
                    <a:gd name="f28" fmla="*/ f23 1 12"/>
                    <a:gd name="f29" fmla="*/ f24 1 3"/>
                    <a:gd name="f30" fmla="*/ 0 1 f20"/>
                    <a:gd name="f31" fmla="*/ f6 1 f20"/>
                    <a:gd name="f32" fmla="*/ 0 1 f19"/>
                    <a:gd name="f33" fmla="*/ f7 1 f19"/>
                    <a:gd name="f34" fmla="+- f25 0 f1"/>
                    <a:gd name="f35" fmla="*/ f26 1 f20"/>
                    <a:gd name="f36" fmla="*/ f27 1 f19"/>
                    <a:gd name="f37" fmla="*/ f28 1 f20"/>
                    <a:gd name="f38" fmla="*/ f29 1 f19"/>
                    <a:gd name="f39" fmla="*/ f30 f14 1"/>
                    <a:gd name="f40" fmla="*/ f31 f14 1"/>
                    <a:gd name="f41" fmla="*/ f33 f15 1"/>
                    <a:gd name="f42" fmla="*/ f32 f15 1"/>
                    <a:gd name="f43" fmla="*/ f35 f14 1"/>
                    <a:gd name="f44" fmla="*/ f36 f15 1"/>
                    <a:gd name="f45" fmla="*/ f37 f14 1"/>
                    <a:gd name="f46" fmla="*/ f38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4">
                      <a:pos x="f43" y="f44"/>
                    </a:cxn>
                    <a:cxn ang="f34">
                      <a:pos x="f43" y="f44"/>
                    </a:cxn>
                    <a:cxn ang="f34">
                      <a:pos x="f45" y="f46"/>
                    </a:cxn>
                    <a:cxn ang="f34">
                      <a:pos x="f43" y="f44"/>
                    </a:cxn>
                  </a:cxnLst>
                  <a:rect l="f39" t="f42" r="f40" b="f41"/>
                  <a:pathLst>
                    <a:path w="12" h="3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10" y="f11"/>
                        <a:pt x="f12" y="f5"/>
                      </a:cubicBezTo>
                      <a:cubicBezTo>
                        <a:pt x="f11" y="f11"/>
                        <a:pt x="f5" y="f9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85" name="Freeform 670">
                  <a:extLst>
                    <a:ext uri="{FF2B5EF4-FFF2-40B4-BE49-F238E27FC236}">
                      <a16:creationId xmlns:a16="http://schemas.microsoft.com/office/drawing/2014/main" id="{CA855FE0-7721-45DD-8B68-4990C80340BF}"/>
                    </a:ext>
                  </a:extLst>
                </p:cNvPr>
                <p:cNvSpPr/>
                <p:nvPr/>
              </p:nvSpPr>
              <p:spPr>
                <a:xfrm rot="16200004">
                  <a:off x="7694612" y="4682605"/>
                  <a:ext cx="1856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3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5 f13 1"/>
                    <a:gd name="f17" fmla="*/ 1 f12 1"/>
                    <a:gd name="f18" fmla="*/ 3 f13 1"/>
                    <a:gd name="f19" fmla="*/ 0 f12 1"/>
                    <a:gd name="f20" fmla="*/ 0 f13 1"/>
                    <a:gd name="f21" fmla="*/ 0 1 f12"/>
                    <a:gd name="f22" fmla="*/ f7 1 f12"/>
                    <a:gd name="f23" fmla="*/ f14 1 f2"/>
                    <a:gd name="f24" fmla="*/ f16 1 5"/>
                    <a:gd name="f25" fmla="*/ f18 1 5"/>
                    <a:gd name="f26" fmla="*/ f20 1 5"/>
                    <a:gd name="f27" fmla="*/ f17 1 f12"/>
                    <a:gd name="f28" fmla="*/ f19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40"/>
                    </a:cxn>
                    <a:cxn ang="f33">
                      <a:pos x="f43" y="f39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5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cubicBezTo>
                        <a:pt x="f7" y="f7"/>
                        <a:pt x="f7" y="f7"/>
                        <a:pt x="f5" y="f7"/>
                      </a:cubicBez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86" name="Freeform 671">
                  <a:extLst>
                    <a:ext uri="{FF2B5EF4-FFF2-40B4-BE49-F238E27FC236}">
                      <a16:creationId xmlns:a16="http://schemas.microsoft.com/office/drawing/2014/main" id="{AB878FBD-6867-49D6-A9E2-F5BF4C5621D6}"/>
                    </a:ext>
                  </a:extLst>
                </p:cNvPr>
                <p:cNvSpPr/>
                <p:nvPr/>
              </p:nvSpPr>
              <p:spPr>
                <a:xfrm rot="16200004">
                  <a:off x="7690941" y="3028122"/>
                  <a:ext cx="9884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7"/>
                    <a:gd name="f7" fmla="val 3"/>
                    <a:gd name="f8" fmla="val 13"/>
                    <a:gd name="f9" fmla="val 2"/>
                    <a:gd name="f10" fmla="val 6"/>
                    <a:gd name="f11" fmla="val 1"/>
                    <a:gd name="f12" fmla="+- 0 0 -90"/>
                    <a:gd name="f13" fmla="*/ f3 1 27"/>
                    <a:gd name="f14" fmla="*/ f4 1 3"/>
                    <a:gd name="f15" fmla="+- f7 0 f5"/>
                    <a:gd name="f16" fmla="+- f6 0 f5"/>
                    <a:gd name="f17" fmla="*/ f12 f0 1"/>
                    <a:gd name="f18" fmla="*/ f15 1 3"/>
                    <a:gd name="f19" fmla="*/ f16 1 27"/>
                    <a:gd name="f20" fmla="*/ 27 f16 1"/>
                    <a:gd name="f21" fmla="*/ 3 f15 1"/>
                    <a:gd name="f22" fmla="*/ 1 f16 1"/>
                    <a:gd name="f23" fmla="*/ 0 f15 1"/>
                    <a:gd name="f24" fmla="*/ f17 1 f2"/>
                    <a:gd name="f25" fmla="*/ f20 1 27"/>
                    <a:gd name="f26" fmla="*/ f21 1 3"/>
                    <a:gd name="f27" fmla="*/ f22 1 27"/>
                    <a:gd name="f28" fmla="*/ f23 1 3"/>
                    <a:gd name="f29" fmla="*/ 0 1 f19"/>
                    <a:gd name="f30" fmla="*/ f6 1 f19"/>
                    <a:gd name="f31" fmla="*/ 0 1 f18"/>
                    <a:gd name="f32" fmla="*/ f7 1 f18"/>
                    <a:gd name="f33" fmla="+- f24 0 f1"/>
                    <a:gd name="f34" fmla="*/ f25 1 f19"/>
                    <a:gd name="f35" fmla="*/ f26 1 f18"/>
                    <a:gd name="f36" fmla="*/ f27 1 f19"/>
                    <a:gd name="f37" fmla="*/ f28 1 f18"/>
                    <a:gd name="f38" fmla="*/ f29 f13 1"/>
                    <a:gd name="f39" fmla="*/ f30 f13 1"/>
                    <a:gd name="f40" fmla="*/ f32 f14 1"/>
                    <a:gd name="f41" fmla="*/ f31 f14 1"/>
                    <a:gd name="f42" fmla="*/ f34 f13 1"/>
                    <a:gd name="f43" fmla="*/ f35 f14 1"/>
                    <a:gd name="f44" fmla="*/ f36 f13 1"/>
                    <a:gd name="f45" fmla="*/ f37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2" y="f43"/>
                    </a:cxn>
                    <a:cxn ang="f33">
                      <a:pos x="f42" y="f43"/>
                    </a:cxn>
                    <a:cxn ang="f33">
                      <a:pos x="f44" y="f45"/>
                    </a:cxn>
                    <a:cxn ang="f33">
                      <a:pos x="f42" y="f43"/>
                    </a:cxn>
                  </a:cxnLst>
                  <a:rect l="f38" t="f41" r="f39" b="f40"/>
                  <a:pathLst>
                    <a:path w="27" h="3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10" y="f11"/>
                        <a:pt x="f11" y="f5"/>
                      </a:cubicBezTo>
                      <a:cubicBezTo>
                        <a:pt x="f5" y="f11"/>
                        <a:pt x="f10" y="f9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87" name="Freeform 672">
                  <a:extLst>
                    <a:ext uri="{FF2B5EF4-FFF2-40B4-BE49-F238E27FC236}">
                      <a16:creationId xmlns:a16="http://schemas.microsoft.com/office/drawing/2014/main" id="{29A0A689-9711-4FAB-8989-23A6387F9E9C}"/>
                    </a:ext>
                  </a:extLst>
                </p:cNvPr>
                <p:cNvSpPr/>
                <p:nvPr/>
              </p:nvSpPr>
              <p:spPr>
                <a:xfrm rot="16200004">
                  <a:off x="7666357" y="2521659"/>
                  <a:ext cx="15453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2"/>
                    <a:gd name="f7" fmla="val 3"/>
                    <a:gd name="f8" fmla="val 1"/>
                    <a:gd name="f9" fmla="val 20"/>
                    <a:gd name="f10" fmla="val 27"/>
                    <a:gd name="f11" fmla="val 2"/>
                    <a:gd name="f12" fmla="val 38"/>
                    <a:gd name="f13" fmla="val 37"/>
                    <a:gd name="f14" fmla="val 29"/>
                    <a:gd name="f15" fmla="+- 0 0 -90"/>
                    <a:gd name="f16" fmla="*/ f3 1 42"/>
                    <a:gd name="f17" fmla="*/ f4 1 3"/>
                    <a:gd name="f18" fmla="+- f7 0 f5"/>
                    <a:gd name="f19" fmla="+- f6 0 f5"/>
                    <a:gd name="f20" fmla="*/ f15 f0 1"/>
                    <a:gd name="f21" fmla="*/ f18 1 3"/>
                    <a:gd name="f22" fmla="*/ f19 1 42"/>
                    <a:gd name="f23" fmla="*/ 42 f19 1"/>
                    <a:gd name="f24" fmla="*/ 0 f18 1"/>
                    <a:gd name="f25" fmla="*/ 0 f19 1"/>
                    <a:gd name="f26" fmla="*/ 1 f18 1"/>
                    <a:gd name="f27" fmla="*/ 38 f19 1"/>
                    <a:gd name="f28" fmla="*/ 3 f18 1"/>
                    <a:gd name="f29" fmla="*/ f20 1 f2"/>
                    <a:gd name="f30" fmla="*/ f23 1 42"/>
                    <a:gd name="f31" fmla="*/ f24 1 3"/>
                    <a:gd name="f32" fmla="*/ f25 1 42"/>
                    <a:gd name="f33" fmla="*/ f26 1 3"/>
                    <a:gd name="f34" fmla="*/ f27 1 42"/>
                    <a:gd name="f35" fmla="*/ f28 1 3"/>
                    <a:gd name="f36" fmla="*/ 0 1 f22"/>
                    <a:gd name="f37" fmla="*/ f6 1 f22"/>
                    <a:gd name="f38" fmla="*/ 0 1 f21"/>
                    <a:gd name="f39" fmla="*/ f7 1 f21"/>
                    <a:gd name="f40" fmla="+- f29 0 f1"/>
                    <a:gd name="f41" fmla="*/ f30 1 f22"/>
                    <a:gd name="f42" fmla="*/ f31 1 f21"/>
                    <a:gd name="f43" fmla="*/ f32 1 f22"/>
                    <a:gd name="f44" fmla="*/ f33 1 f21"/>
                    <a:gd name="f45" fmla="*/ f34 1 f22"/>
                    <a:gd name="f46" fmla="*/ f35 1 f21"/>
                    <a:gd name="f47" fmla="*/ f36 f16 1"/>
                    <a:gd name="f48" fmla="*/ f37 f16 1"/>
                    <a:gd name="f49" fmla="*/ f39 f17 1"/>
                    <a:gd name="f50" fmla="*/ f38 f17 1"/>
                    <a:gd name="f51" fmla="*/ f41 f16 1"/>
                    <a:gd name="f52" fmla="*/ f42 f17 1"/>
                    <a:gd name="f53" fmla="*/ f43 f16 1"/>
                    <a:gd name="f54" fmla="*/ f44 f17 1"/>
                    <a:gd name="f55" fmla="*/ f45 f16 1"/>
                    <a:gd name="f56" fmla="*/ f46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0">
                      <a:pos x="f51" y="f52"/>
                    </a:cxn>
                    <a:cxn ang="f40">
                      <a:pos x="f51" y="f52"/>
                    </a:cxn>
                    <a:cxn ang="f40">
                      <a:pos x="f53" y="f54"/>
                    </a:cxn>
                    <a:cxn ang="f40">
                      <a:pos x="f55" y="f56"/>
                    </a:cxn>
                    <a:cxn ang="f40">
                      <a:pos x="f51" y="f52"/>
                    </a:cxn>
                  </a:cxnLst>
                  <a:rect l="f47" t="f50" r="f48" b="f49"/>
                  <a:pathLst>
                    <a:path w="42" h="3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8"/>
                      </a:lnTo>
                      <a:cubicBezTo>
                        <a:pt x="f9" y="f8"/>
                        <a:pt x="f10" y="f11"/>
                        <a:pt x="f12" y="f7"/>
                      </a:cubicBezTo>
                      <a:cubicBezTo>
                        <a:pt x="f13" y="f11"/>
                        <a:pt x="f14" y="f5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88" name="Freeform 673">
                  <a:extLst>
                    <a:ext uri="{FF2B5EF4-FFF2-40B4-BE49-F238E27FC236}">
                      <a16:creationId xmlns:a16="http://schemas.microsoft.com/office/drawing/2014/main" id="{31C7BA73-7F26-4ACA-9FE8-ABC581E57EA8}"/>
                    </a:ext>
                  </a:extLst>
                </p:cNvPr>
                <p:cNvSpPr/>
                <p:nvPr/>
              </p:nvSpPr>
              <p:spPr>
                <a:xfrm rot="16200004">
                  <a:off x="7678793" y="2379195"/>
                  <a:ext cx="17300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6"/>
                    <a:gd name="f7" fmla="val 3"/>
                    <a:gd name="f8" fmla="val 27"/>
                    <a:gd name="f9" fmla="val 33"/>
                    <a:gd name="f10" fmla="val 2"/>
                    <a:gd name="f11" fmla="val 40"/>
                    <a:gd name="f12" fmla="val 44"/>
                    <a:gd name="f13" fmla="val 18"/>
                    <a:gd name="f14" fmla="+- 0 0 -90"/>
                    <a:gd name="f15" fmla="*/ f3 1 46"/>
                    <a:gd name="f16" fmla="*/ f4 1 3"/>
                    <a:gd name="f17" fmla="+- f7 0 f5"/>
                    <a:gd name="f18" fmla="+- f6 0 f5"/>
                    <a:gd name="f19" fmla="*/ f14 f0 1"/>
                    <a:gd name="f20" fmla="*/ f17 1 3"/>
                    <a:gd name="f21" fmla="*/ f18 1 46"/>
                    <a:gd name="f22" fmla="*/ 27 f18 1"/>
                    <a:gd name="f23" fmla="*/ 3 f17 1"/>
                    <a:gd name="f24" fmla="*/ 46 f18 1"/>
                    <a:gd name="f25" fmla="*/ 2 f17 1"/>
                    <a:gd name="f26" fmla="*/ 44 f18 1"/>
                    <a:gd name="f27" fmla="*/ 0 f17 1"/>
                    <a:gd name="f28" fmla="*/ f19 1 f2"/>
                    <a:gd name="f29" fmla="*/ f22 1 46"/>
                    <a:gd name="f30" fmla="*/ f23 1 3"/>
                    <a:gd name="f31" fmla="*/ f24 1 46"/>
                    <a:gd name="f32" fmla="*/ f25 1 3"/>
                    <a:gd name="f33" fmla="*/ f26 1 46"/>
                    <a:gd name="f34" fmla="*/ f27 1 3"/>
                    <a:gd name="f35" fmla="*/ 0 1 f21"/>
                    <a:gd name="f36" fmla="*/ f6 1 f21"/>
                    <a:gd name="f37" fmla="*/ 0 1 f20"/>
                    <a:gd name="f38" fmla="*/ f7 1 f20"/>
                    <a:gd name="f39" fmla="+- f28 0 f1"/>
                    <a:gd name="f40" fmla="*/ f29 1 f21"/>
                    <a:gd name="f41" fmla="*/ f30 1 f20"/>
                    <a:gd name="f42" fmla="*/ f31 1 f21"/>
                    <a:gd name="f43" fmla="*/ f32 1 f20"/>
                    <a:gd name="f44" fmla="*/ f33 1 f21"/>
                    <a:gd name="f45" fmla="*/ f34 1 f20"/>
                    <a:gd name="f46" fmla="*/ f35 f15 1"/>
                    <a:gd name="f47" fmla="*/ f36 f15 1"/>
                    <a:gd name="f48" fmla="*/ f38 f16 1"/>
                    <a:gd name="f49" fmla="*/ f37 f16 1"/>
                    <a:gd name="f50" fmla="*/ f40 f15 1"/>
                    <a:gd name="f51" fmla="*/ f41 f16 1"/>
                    <a:gd name="f52" fmla="*/ f42 f15 1"/>
                    <a:gd name="f53" fmla="*/ f43 f16 1"/>
                    <a:gd name="f54" fmla="*/ f44 f15 1"/>
                    <a:gd name="f55" fmla="*/ f45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50" y="f51"/>
                    </a:cxn>
                    <a:cxn ang="f39">
                      <a:pos x="f50" y="f51"/>
                    </a:cxn>
                    <a:cxn ang="f39">
                      <a:pos x="f52" y="f53"/>
                    </a:cxn>
                    <a:cxn ang="f39">
                      <a:pos x="f54" y="f55"/>
                    </a:cxn>
                    <a:cxn ang="f39">
                      <a:pos x="f50" y="f51"/>
                    </a:cxn>
                  </a:cxnLst>
                  <a:rect l="f46" t="f49" r="f47" b="f48"/>
                  <a:pathLst>
                    <a:path w="46" h="3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9" y="f10"/>
                        <a:pt x="f11" y="f7"/>
                        <a:pt x="f6" y="f10"/>
                      </a:cubicBezTo>
                      <a:lnTo>
                        <a:pt x="f12" y="f5"/>
                      </a:lnTo>
                      <a:cubicBezTo>
                        <a:pt x="f13" y="f5"/>
                        <a:pt x="f5" y="f10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89" name="Freeform 674">
                  <a:extLst>
                    <a:ext uri="{FF2B5EF4-FFF2-40B4-BE49-F238E27FC236}">
                      <a16:creationId xmlns:a16="http://schemas.microsoft.com/office/drawing/2014/main" id="{D51D4294-8F43-411C-95DD-B2DCFC4A335A}"/>
                    </a:ext>
                  </a:extLst>
                </p:cNvPr>
                <p:cNvSpPr/>
                <p:nvPr/>
              </p:nvSpPr>
              <p:spPr>
                <a:xfrm rot="16200004">
                  <a:off x="7669746" y="2486916"/>
                  <a:ext cx="23481" cy="352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3"/>
                    <a:gd name="f7" fmla="val 7"/>
                    <a:gd name="f8" fmla="val 3"/>
                    <a:gd name="f9" fmla="val 30"/>
                    <a:gd name="f10" fmla="val 6"/>
                    <a:gd name="f11" fmla="val 60"/>
                    <a:gd name="f12" fmla="val 5"/>
                    <a:gd name="f13" fmla="val 54"/>
                    <a:gd name="f14" fmla="val 31"/>
                    <a:gd name="f15" fmla="val 1"/>
                    <a:gd name="f16" fmla="+- 0 0 -90"/>
                    <a:gd name="f17" fmla="*/ f3 1 63"/>
                    <a:gd name="f18" fmla="*/ f4 1 7"/>
                    <a:gd name="f19" fmla="+- f7 0 f5"/>
                    <a:gd name="f20" fmla="+- f6 0 f5"/>
                    <a:gd name="f21" fmla="*/ f16 f0 1"/>
                    <a:gd name="f22" fmla="*/ f20 1 63"/>
                    <a:gd name="f23" fmla="*/ f19 1 7"/>
                    <a:gd name="f24" fmla="*/ 0 f20 1"/>
                    <a:gd name="f25" fmla="*/ 3 f19 1"/>
                    <a:gd name="f26" fmla="*/ 60 f20 1"/>
                    <a:gd name="f27" fmla="*/ 5 f19 1"/>
                    <a:gd name="f28" fmla="*/ 54 f20 1"/>
                    <a:gd name="f29" fmla="*/ f21 1 f2"/>
                    <a:gd name="f30" fmla="*/ f24 1 63"/>
                    <a:gd name="f31" fmla="*/ f25 1 7"/>
                    <a:gd name="f32" fmla="*/ f26 1 63"/>
                    <a:gd name="f33" fmla="*/ f27 1 7"/>
                    <a:gd name="f34" fmla="*/ f28 1 63"/>
                    <a:gd name="f35" fmla="*/ 0 1 f22"/>
                    <a:gd name="f36" fmla="*/ f6 1 f22"/>
                    <a:gd name="f37" fmla="*/ 0 1 f23"/>
                    <a:gd name="f38" fmla="*/ f7 1 f23"/>
                    <a:gd name="f39" fmla="+- f29 0 f1"/>
                    <a:gd name="f40" fmla="*/ f30 1 f22"/>
                    <a:gd name="f41" fmla="*/ f31 1 f23"/>
                    <a:gd name="f42" fmla="*/ f32 1 f22"/>
                    <a:gd name="f43" fmla="*/ f33 1 f23"/>
                    <a:gd name="f44" fmla="*/ f34 1 f22"/>
                    <a:gd name="f45" fmla="*/ f35 f17 1"/>
                    <a:gd name="f46" fmla="*/ f36 f17 1"/>
                    <a:gd name="f47" fmla="*/ f38 f18 1"/>
                    <a:gd name="f48" fmla="*/ f37 f18 1"/>
                    <a:gd name="f49" fmla="*/ f40 f17 1"/>
                    <a:gd name="f50" fmla="*/ f41 f18 1"/>
                    <a:gd name="f51" fmla="*/ f42 f17 1"/>
                    <a:gd name="f52" fmla="*/ f43 f18 1"/>
                    <a:gd name="f53" fmla="*/ f44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49" y="f50"/>
                    </a:cxn>
                    <a:cxn ang="f39">
                      <a:pos x="f49" y="f50"/>
                    </a:cxn>
                    <a:cxn ang="f39">
                      <a:pos x="f51" y="f52"/>
                    </a:cxn>
                    <a:cxn ang="f39">
                      <a:pos x="f53" y="f52"/>
                    </a:cxn>
                    <a:cxn ang="f39">
                      <a:pos x="f49" y="f50"/>
                    </a:cxn>
                  </a:cxnLst>
                  <a:rect l="f45" t="f48" r="f46" b="f47"/>
                  <a:pathLst>
                    <a:path w="63" h="7">
                      <a:moveTo>
                        <a:pt x="f5" y="f8"/>
                      </a:moveTo>
                      <a:lnTo>
                        <a:pt x="f5" y="f8"/>
                      </a:lnTo>
                      <a:cubicBezTo>
                        <a:pt x="f8" y="f7"/>
                        <a:pt x="f9" y="f10"/>
                        <a:pt x="f11" y="f12"/>
                      </a:cubicBezTo>
                      <a:lnTo>
                        <a:pt x="f13" y="f12"/>
                      </a:lnTo>
                      <a:cubicBezTo>
                        <a:pt x="f6" y="f5"/>
                        <a:pt x="f14" y="f15"/>
                        <a:pt x="f5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90" name="Freeform 675">
                  <a:extLst>
                    <a:ext uri="{FF2B5EF4-FFF2-40B4-BE49-F238E27FC236}">
                      <a16:creationId xmlns:a16="http://schemas.microsoft.com/office/drawing/2014/main" id="{2C2F41EC-4700-4FDC-80A7-C8D438F42DE3}"/>
                    </a:ext>
                  </a:extLst>
                </p:cNvPr>
                <p:cNvSpPr/>
                <p:nvPr/>
              </p:nvSpPr>
              <p:spPr>
                <a:xfrm rot="16200004">
                  <a:off x="7675922" y="2469766"/>
                  <a:ext cx="11128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1"/>
                    <a:gd name="f7" fmla="val 2"/>
                    <a:gd name="f8" fmla="val 10"/>
                    <a:gd name="f9" fmla="val 19"/>
                    <a:gd name="f10" fmla="val 28"/>
                    <a:gd name="f11" fmla="val 17"/>
                    <a:gd name="f12" fmla="+- 0 0 -90"/>
                    <a:gd name="f13" fmla="*/ f3 1 31"/>
                    <a:gd name="f14" fmla="*/ f4 1 2"/>
                    <a:gd name="f15" fmla="+- f7 0 f5"/>
                    <a:gd name="f16" fmla="+- f6 0 f5"/>
                    <a:gd name="f17" fmla="*/ f12 f0 1"/>
                    <a:gd name="f18" fmla="*/ f15 1 2"/>
                    <a:gd name="f19" fmla="*/ f16 1 31"/>
                    <a:gd name="f20" fmla="*/ 0 f16 1"/>
                    <a:gd name="f21" fmla="*/ 2 f15 1"/>
                    <a:gd name="f22" fmla="*/ 28 f16 1"/>
                    <a:gd name="f23" fmla="*/ f17 1 f2"/>
                    <a:gd name="f24" fmla="*/ f20 1 31"/>
                    <a:gd name="f25" fmla="*/ f21 1 2"/>
                    <a:gd name="f26" fmla="*/ f22 1 31"/>
                    <a:gd name="f27" fmla="*/ 0 1 f19"/>
                    <a:gd name="f28" fmla="*/ f6 1 f19"/>
                    <a:gd name="f29" fmla="*/ 0 1 f18"/>
                    <a:gd name="f30" fmla="*/ f7 1 f18"/>
                    <a:gd name="f31" fmla="+- f23 0 f1"/>
                    <a:gd name="f32" fmla="*/ f24 1 f19"/>
                    <a:gd name="f33" fmla="*/ f25 1 f18"/>
                    <a:gd name="f34" fmla="*/ f26 1 f19"/>
                    <a:gd name="f35" fmla="*/ f27 f13 1"/>
                    <a:gd name="f36" fmla="*/ f28 f13 1"/>
                    <a:gd name="f37" fmla="*/ f30 f14 1"/>
                    <a:gd name="f38" fmla="*/ f29 f14 1"/>
                    <a:gd name="f39" fmla="*/ f32 f13 1"/>
                    <a:gd name="f40" fmla="*/ f33 f14 1"/>
                    <a:gd name="f41" fmla="*/ f34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9" y="f40"/>
                    </a:cxn>
                    <a:cxn ang="f31">
                      <a:pos x="f39" y="f40"/>
                    </a:cxn>
                    <a:cxn ang="f31">
                      <a:pos x="f41" y="f40"/>
                    </a:cxn>
                    <a:cxn ang="f31">
                      <a:pos x="f39" y="f40"/>
                    </a:cxn>
                  </a:cxnLst>
                  <a:rect l="f35" t="f38" r="f36" b="f37"/>
                  <a:pathLst>
                    <a:path w="31" h="2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7"/>
                        <a:pt x="f9" y="f7"/>
                        <a:pt x="f10" y="f7"/>
                      </a:cubicBezTo>
                      <a:cubicBezTo>
                        <a:pt x="f6" y="f5"/>
                        <a:pt x="f11" y="f7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91" name="Freeform 676">
                  <a:extLst>
                    <a:ext uri="{FF2B5EF4-FFF2-40B4-BE49-F238E27FC236}">
                      <a16:creationId xmlns:a16="http://schemas.microsoft.com/office/drawing/2014/main" id="{0A9A679F-BE0D-471A-9F46-9303B86F1C8F}"/>
                    </a:ext>
                  </a:extLst>
                </p:cNvPr>
                <p:cNvSpPr/>
                <p:nvPr/>
              </p:nvSpPr>
              <p:spPr>
                <a:xfrm rot="16200004">
                  <a:off x="7653994" y="2619043"/>
                  <a:ext cx="40169" cy="562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9"/>
                    <a:gd name="f7" fmla="val 12"/>
                    <a:gd name="f8" fmla="val 77"/>
                    <a:gd name="f9" fmla="val 9"/>
                    <a:gd name="f10" fmla="val 91"/>
                    <a:gd name="f11" fmla="val 10"/>
                    <a:gd name="f12" fmla="val 86"/>
                    <a:gd name="f13" fmla="val 4"/>
                    <a:gd name="f14" fmla="val 94"/>
                    <a:gd name="f15" fmla="val 6"/>
                    <a:gd name="f16" fmla="+- 0 0 -90"/>
                    <a:gd name="f17" fmla="*/ f3 1 109"/>
                    <a:gd name="f18" fmla="*/ f4 1 12"/>
                    <a:gd name="f19" fmla="+- f7 0 f5"/>
                    <a:gd name="f20" fmla="+- f6 0 f5"/>
                    <a:gd name="f21" fmla="*/ f16 f0 1"/>
                    <a:gd name="f22" fmla="*/ f20 1 109"/>
                    <a:gd name="f23" fmla="*/ f19 1 12"/>
                    <a:gd name="f24" fmla="*/ 77 f20 1"/>
                    <a:gd name="f25" fmla="*/ 9 f19 1"/>
                    <a:gd name="f26" fmla="*/ 94 f20 1"/>
                    <a:gd name="f27" fmla="*/ 6 f19 1"/>
                    <a:gd name="f28" fmla="*/ f21 1 f2"/>
                    <a:gd name="f29" fmla="*/ f24 1 109"/>
                    <a:gd name="f30" fmla="*/ f25 1 12"/>
                    <a:gd name="f31" fmla="*/ f26 1 109"/>
                    <a:gd name="f32" fmla="*/ f27 1 12"/>
                    <a:gd name="f33" fmla="*/ 0 1 f22"/>
                    <a:gd name="f34" fmla="*/ f6 1 f22"/>
                    <a:gd name="f35" fmla="*/ 0 1 f23"/>
                    <a:gd name="f36" fmla="*/ f7 1 f23"/>
                    <a:gd name="f37" fmla="+- f28 0 f1"/>
                    <a:gd name="f38" fmla="*/ f29 1 f22"/>
                    <a:gd name="f39" fmla="*/ f30 1 f23"/>
                    <a:gd name="f40" fmla="*/ f31 1 f22"/>
                    <a:gd name="f41" fmla="*/ f32 1 f23"/>
                    <a:gd name="f42" fmla="*/ f33 f17 1"/>
                    <a:gd name="f43" fmla="*/ f34 f17 1"/>
                    <a:gd name="f44" fmla="*/ f36 f18 1"/>
                    <a:gd name="f45" fmla="*/ f35 f18 1"/>
                    <a:gd name="f46" fmla="*/ f38 f17 1"/>
                    <a:gd name="f47" fmla="*/ f39 f18 1"/>
                    <a:gd name="f48" fmla="*/ f40 f17 1"/>
                    <a:gd name="f49" fmla="*/ f41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6" y="f47"/>
                    </a:cxn>
                    <a:cxn ang="f37">
                      <a:pos x="f46" y="f47"/>
                    </a:cxn>
                    <a:cxn ang="f37">
                      <a:pos x="f48" y="f49"/>
                    </a:cxn>
                    <a:cxn ang="f37">
                      <a:pos x="f46" y="f47"/>
                    </a:cxn>
                  </a:cxnLst>
                  <a:rect l="f42" t="f45" r="f43" b="f44"/>
                  <a:pathLst>
                    <a:path w="109" h="12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11"/>
                        <a:pt x="f12" y="f13"/>
                        <a:pt x="f14" y="f15"/>
                      </a:cubicBezTo>
                      <a:cubicBezTo>
                        <a:pt x="f6" y="f5"/>
                        <a:pt x="f5" y="f7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92" name="Freeform 677">
                  <a:extLst>
                    <a:ext uri="{FF2B5EF4-FFF2-40B4-BE49-F238E27FC236}">
                      <a16:creationId xmlns:a16="http://schemas.microsoft.com/office/drawing/2014/main" id="{50306686-D16F-4383-AE4C-60C2DFEA439B}"/>
                    </a:ext>
                  </a:extLst>
                </p:cNvPr>
                <p:cNvSpPr/>
                <p:nvPr/>
              </p:nvSpPr>
              <p:spPr>
                <a:xfrm rot="16200004">
                  <a:off x="7681486" y="2494981"/>
                  <a:ext cx="10506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7"/>
                    <a:gd name="f7" fmla="val 5"/>
                    <a:gd name="f8" fmla="val 16"/>
                    <a:gd name="f9" fmla="val 4"/>
                    <a:gd name="f10" fmla="+- 0 0 -90"/>
                    <a:gd name="f11" fmla="*/ f3 1 27"/>
                    <a:gd name="f12" fmla="*/ f4 1 5"/>
                    <a:gd name="f13" fmla="+- f7 0 f5"/>
                    <a:gd name="f14" fmla="+- f6 0 f5"/>
                    <a:gd name="f15" fmla="*/ f10 f0 1"/>
                    <a:gd name="f16" fmla="*/ f13 1 5"/>
                    <a:gd name="f17" fmla="*/ f14 1 27"/>
                    <a:gd name="f18" fmla="*/ 27 f14 1"/>
                    <a:gd name="f19" fmla="*/ 5 f13 1"/>
                    <a:gd name="f20" fmla="*/ 16 f14 1"/>
                    <a:gd name="f21" fmla="*/ 0 f13 1"/>
                    <a:gd name="f22" fmla="*/ 0 f14 1"/>
                    <a:gd name="f23" fmla="*/ 4 f13 1"/>
                    <a:gd name="f24" fmla="*/ f15 1 f2"/>
                    <a:gd name="f25" fmla="*/ f18 1 27"/>
                    <a:gd name="f26" fmla="*/ f19 1 5"/>
                    <a:gd name="f27" fmla="*/ f20 1 27"/>
                    <a:gd name="f28" fmla="*/ f21 1 5"/>
                    <a:gd name="f29" fmla="*/ f22 1 27"/>
                    <a:gd name="f30" fmla="*/ f23 1 5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27" h="5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9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93" name="Freeform 678">
                  <a:extLst>
                    <a:ext uri="{FF2B5EF4-FFF2-40B4-BE49-F238E27FC236}">
                      <a16:creationId xmlns:a16="http://schemas.microsoft.com/office/drawing/2014/main" id="{D800E942-9562-431A-9B52-641708CF88AB}"/>
                    </a:ext>
                  </a:extLst>
                </p:cNvPr>
                <p:cNvSpPr/>
                <p:nvPr/>
              </p:nvSpPr>
              <p:spPr>
                <a:xfrm rot="16200004">
                  <a:off x="7673905" y="2566753"/>
                  <a:ext cx="22869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1"/>
                    <a:gd name="f7" fmla="val 3"/>
                    <a:gd name="f8" fmla="val 1"/>
                    <a:gd name="f9" fmla="val 2"/>
                    <a:gd name="f10" fmla="val 49"/>
                    <a:gd name="f11" fmla="val 48"/>
                    <a:gd name="f12" fmla="val 54"/>
                    <a:gd name="f13" fmla="val 32"/>
                    <a:gd name="f14" fmla="+- 0 0 -90"/>
                    <a:gd name="f15" fmla="*/ f3 1 61"/>
                    <a:gd name="f16" fmla="*/ f4 1 3"/>
                    <a:gd name="f17" fmla="+- f7 0 f5"/>
                    <a:gd name="f18" fmla="+- f6 0 f5"/>
                    <a:gd name="f19" fmla="*/ f14 f0 1"/>
                    <a:gd name="f20" fmla="*/ f17 1 3"/>
                    <a:gd name="f21" fmla="*/ f18 1 61"/>
                    <a:gd name="f22" fmla="*/ 1 f18 1"/>
                    <a:gd name="f23" fmla="*/ 2 f17 1"/>
                    <a:gd name="f24" fmla="*/ 49 f18 1"/>
                    <a:gd name="f25" fmla="*/ 3 f17 1"/>
                    <a:gd name="f26" fmla="*/ 61 f18 1"/>
                    <a:gd name="f27" fmla="*/ f19 1 f2"/>
                    <a:gd name="f28" fmla="*/ f22 1 61"/>
                    <a:gd name="f29" fmla="*/ f23 1 3"/>
                    <a:gd name="f30" fmla="*/ f24 1 61"/>
                    <a:gd name="f31" fmla="*/ f25 1 3"/>
                    <a:gd name="f32" fmla="*/ f26 1 61"/>
                    <a:gd name="f33" fmla="*/ 0 1 f21"/>
                    <a:gd name="f34" fmla="*/ f6 1 f21"/>
                    <a:gd name="f35" fmla="*/ 0 1 f20"/>
                    <a:gd name="f36" fmla="*/ f7 1 f20"/>
                    <a:gd name="f37" fmla="+- f27 0 f1"/>
                    <a:gd name="f38" fmla="*/ f28 1 f21"/>
                    <a:gd name="f39" fmla="*/ f29 1 f20"/>
                    <a:gd name="f40" fmla="*/ f30 1 f21"/>
                    <a:gd name="f41" fmla="*/ f31 1 f20"/>
                    <a:gd name="f42" fmla="*/ f32 1 f21"/>
                    <a:gd name="f43" fmla="*/ f33 f15 1"/>
                    <a:gd name="f44" fmla="*/ f34 f15 1"/>
                    <a:gd name="f45" fmla="*/ f36 f16 1"/>
                    <a:gd name="f46" fmla="*/ f35 f16 1"/>
                    <a:gd name="f47" fmla="*/ f38 f15 1"/>
                    <a:gd name="f48" fmla="*/ f39 f16 1"/>
                    <a:gd name="f49" fmla="*/ f40 f15 1"/>
                    <a:gd name="f50" fmla="*/ f41 f16 1"/>
                    <a:gd name="f51" fmla="*/ f42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7" y="f48"/>
                    </a:cxn>
                    <a:cxn ang="f37">
                      <a:pos x="f47" y="f48"/>
                    </a:cxn>
                    <a:cxn ang="f37">
                      <a:pos x="f49" y="f50"/>
                    </a:cxn>
                    <a:cxn ang="f37">
                      <a:pos x="f51" y="f48"/>
                    </a:cxn>
                    <a:cxn ang="f37">
                      <a:pos x="f47" y="f48"/>
                    </a:cxn>
                  </a:cxnLst>
                  <a:rect l="f43" t="f46" r="f44" b="f45"/>
                  <a:pathLst>
                    <a:path w="61" h="3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10" y="f7"/>
                      </a:lnTo>
                      <a:cubicBezTo>
                        <a:pt x="f11" y="f9"/>
                        <a:pt x="f12" y="f9"/>
                        <a:pt x="f6" y="f9"/>
                      </a:cubicBezTo>
                      <a:cubicBezTo>
                        <a:pt x="f13" y="f8"/>
                        <a:pt x="f5" y="f5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94" name="Freeform 679">
                  <a:extLst>
                    <a:ext uri="{FF2B5EF4-FFF2-40B4-BE49-F238E27FC236}">
                      <a16:creationId xmlns:a16="http://schemas.microsoft.com/office/drawing/2014/main" id="{2BB57CB3-0AB9-4C3F-B0F0-88373DB679E1}"/>
                    </a:ext>
                  </a:extLst>
                </p:cNvPr>
                <p:cNvSpPr/>
                <p:nvPr/>
              </p:nvSpPr>
              <p:spPr>
                <a:xfrm rot="16200004">
                  <a:off x="7678588" y="2548583"/>
                  <a:ext cx="14209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8"/>
                    <a:gd name="f7" fmla="val 1"/>
                    <a:gd name="f8" fmla="val 15"/>
                    <a:gd name="f9" fmla="val 30"/>
                    <a:gd name="f10" fmla="val 12"/>
                    <a:gd name="f11" fmla="+- 0 0 -90"/>
                    <a:gd name="f12" fmla="*/ f3 1 38"/>
                    <a:gd name="f13" fmla="*/ f4 1 1"/>
                    <a:gd name="f14" fmla="+- f7 0 f5"/>
                    <a:gd name="f15" fmla="+- f6 0 f5"/>
                    <a:gd name="f16" fmla="*/ f11 f0 1"/>
                    <a:gd name="f17" fmla="*/ f15 1 38"/>
                    <a:gd name="f18" fmla="*/ 0 f15 1"/>
                    <a:gd name="f19" fmla="*/ 1 f14 1"/>
                    <a:gd name="f20" fmla="*/ 38 f15 1"/>
                    <a:gd name="f21" fmla="*/ 0 f14 1"/>
                    <a:gd name="f22" fmla="*/ 0 1 f14"/>
                    <a:gd name="f23" fmla="*/ f7 1 f14"/>
                    <a:gd name="f24" fmla="*/ f16 1 f2"/>
                    <a:gd name="f25" fmla="*/ f18 1 38"/>
                    <a:gd name="f26" fmla="*/ f20 1 38"/>
                    <a:gd name="f27" fmla="*/ f19 1 f14"/>
                    <a:gd name="f28" fmla="*/ f21 1 f14"/>
                    <a:gd name="f29" fmla="*/ 0 1 f17"/>
                    <a:gd name="f30" fmla="*/ f6 1 f17"/>
                    <a:gd name="f31" fmla="*/ f23 f13 1"/>
                    <a:gd name="f32" fmla="*/ f22 f13 1"/>
                    <a:gd name="f33" fmla="+- f24 0 f1"/>
                    <a:gd name="f34" fmla="*/ f25 1 f17"/>
                    <a:gd name="f35" fmla="*/ f26 1 f17"/>
                    <a:gd name="f36" fmla="*/ f29 f12 1"/>
                    <a:gd name="f37" fmla="*/ f30 f12 1"/>
                    <a:gd name="f38" fmla="*/ f27 f13 1"/>
                    <a:gd name="f39" fmla="*/ f28 f13 1"/>
                    <a:gd name="f40" fmla="*/ f34 f12 1"/>
                    <a:gd name="f41" fmla="*/ f35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0" y="f38"/>
                    </a:cxn>
                    <a:cxn ang="f33">
                      <a:pos x="f40" y="f38"/>
                    </a:cxn>
                    <a:cxn ang="f33">
                      <a:pos x="f41" y="f39"/>
                    </a:cxn>
                    <a:cxn ang="f33">
                      <a:pos x="f40" y="f38"/>
                    </a:cxn>
                  </a:cxnLst>
                  <a:rect l="f36" t="f32" r="f37" b="f31"/>
                  <a:pathLst>
                    <a:path w="38" h="1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7"/>
                        <a:pt x="f9" y="f7"/>
                        <a:pt x="f6" y="f5"/>
                      </a:cubicBezTo>
                      <a:cubicBezTo>
                        <a:pt x="f9" y="f5"/>
                        <a:pt x="f10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95" name="Freeform 680">
                  <a:extLst>
                    <a:ext uri="{FF2B5EF4-FFF2-40B4-BE49-F238E27FC236}">
                      <a16:creationId xmlns:a16="http://schemas.microsoft.com/office/drawing/2014/main" id="{C71F796B-1182-47DD-ABC7-CA77E5B99F46}"/>
                    </a:ext>
                  </a:extLst>
                </p:cNvPr>
                <p:cNvSpPr/>
                <p:nvPr/>
              </p:nvSpPr>
              <p:spPr>
                <a:xfrm rot="16200004">
                  <a:off x="7679186" y="2524210"/>
                  <a:ext cx="17922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7"/>
                    <a:gd name="f7" fmla="val 1"/>
                    <a:gd name="f8" fmla="val 33"/>
                    <a:gd name="f9" fmla="+- 0 0 -90"/>
                    <a:gd name="f10" fmla="*/ f3 1 47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47"/>
                    <a:gd name="f16" fmla="*/ 47 f13 1"/>
                    <a:gd name="f17" fmla="*/ 1 f12 1"/>
                    <a:gd name="f18" fmla="*/ 33 f13 1"/>
                    <a:gd name="f19" fmla="*/ 0 f12 1"/>
                    <a:gd name="f20" fmla="*/ 0 f13 1"/>
                    <a:gd name="f21" fmla="*/ 0 1 f12"/>
                    <a:gd name="f22" fmla="*/ f7 1 f12"/>
                    <a:gd name="f23" fmla="*/ f14 1 f2"/>
                    <a:gd name="f24" fmla="*/ f16 1 47"/>
                    <a:gd name="f25" fmla="*/ f18 1 47"/>
                    <a:gd name="f26" fmla="*/ f20 1 47"/>
                    <a:gd name="f27" fmla="*/ f17 1 f12"/>
                    <a:gd name="f28" fmla="*/ f19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40"/>
                    </a:cxn>
                    <a:cxn ang="f33">
                      <a:pos x="f43" y="f40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47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5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96" name="Freeform 681">
                  <a:extLst>
                    <a:ext uri="{FF2B5EF4-FFF2-40B4-BE49-F238E27FC236}">
                      <a16:creationId xmlns:a16="http://schemas.microsoft.com/office/drawing/2014/main" id="{70CBE3AA-FC9B-4574-B200-31B8A1C60319}"/>
                    </a:ext>
                  </a:extLst>
                </p:cNvPr>
                <p:cNvSpPr/>
                <p:nvPr/>
              </p:nvSpPr>
              <p:spPr>
                <a:xfrm rot="16200004">
                  <a:off x="7673641" y="2774696"/>
                  <a:ext cx="24103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5"/>
                    <a:gd name="f7" fmla="val 4"/>
                    <a:gd name="f8" fmla="val 57"/>
                    <a:gd name="f9" fmla="val 5"/>
                    <a:gd name="f10" fmla="val 1"/>
                    <a:gd name="f11" fmla="val 3"/>
                    <a:gd name="f12" fmla="val 14"/>
                    <a:gd name="f13" fmla="val 33"/>
                    <a:gd name="f14" fmla="val 45"/>
                    <a:gd name="f15" fmla="val 2"/>
                    <a:gd name="f16" fmla="+- 0 0 -90"/>
                    <a:gd name="f17" fmla="*/ f3 1 65"/>
                    <a:gd name="f18" fmla="*/ f4 1 4"/>
                    <a:gd name="f19" fmla="+- f7 0 f5"/>
                    <a:gd name="f20" fmla="+- f6 0 f5"/>
                    <a:gd name="f21" fmla="*/ f16 f0 1"/>
                    <a:gd name="f22" fmla="*/ f19 1 4"/>
                    <a:gd name="f23" fmla="*/ f20 1 65"/>
                    <a:gd name="f24" fmla="*/ 57 f20 1"/>
                    <a:gd name="f25" fmla="*/ 0 f19 1"/>
                    <a:gd name="f26" fmla="*/ 5 f20 1"/>
                    <a:gd name="f27" fmla="*/ 1 f19 1"/>
                    <a:gd name="f28" fmla="*/ 33 f20 1"/>
                    <a:gd name="f29" fmla="*/ 4 f19 1"/>
                    <a:gd name="f30" fmla="*/ f21 1 f2"/>
                    <a:gd name="f31" fmla="*/ f24 1 65"/>
                    <a:gd name="f32" fmla="*/ f25 1 4"/>
                    <a:gd name="f33" fmla="*/ f26 1 65"/>
                    <a:gd name="f34" fmla="*/ f27 1 4"/>
                    <a:gd name="f35" fmla="*/ f28 1 65"/>
                    <a:gd name="f36" fmla="*/ f29 1 4"/>
                    <a:gd name="f37" fmla="*/ 0 1 f23"/>
                    <a:gd name="f38" fmla="*/ f6 1 f23"/>
                    <a:gd name="f39" fmla="*/ 0 1 f22"/>
                    <a:gd name="f40" fmla="*/ f7 1 f22"/>
                    <a:gd name="f41" fmla="+- f30 0 f1"/>
                    <a:gd name="f42" fmla="*/ f31 1 f23"/>
                    <a:gd name="f43" fmla="*/ f32 1 f22"/>
                    <a:gd name="f44" fmla="*/ f33 1 f23"/>
                    <a:gd name="f45" fmla="*/ f34 1 f22"/>
                    <a:gd name="f46" fmla="*/ f35 1 f23"/>
                    <a:gd name="f47" fmla="*/ f36 1 f22"/>
                    <a:gd name="f48" fmla="*/ f37 f17 1"/>
                    <a:gd name="f49" fmla="*/ f38 f17 1"/>
                    <a:gd name="f50" fmla="*/ f40 f18 1"/>
                    <a:gd name="f51" fmla="*/ f39 f18 1"/>
                    <a:gd name="f52" fmla="*/ f42 f17 1"/>
                    <a:gd name="f53" fmla="*/ f43 f18 1"/>
                    <a:gd name="f54" fmla="*/ f44 f17 1"/>
                    <a:gd name="f55" fmla="*/ f45 f18 1"/>
                    <a:gd name="f56" fmla="*/ f46 f17 1"/>
                    <a:gd name="f57" fmla="*/ f47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1">
                      <a:pos x="f52" y="f53"/>
                    </a:cxn>
                    <a:cxn ang="f41">
                      <a:pos x="f52" y="f53"/>
                    </a:cxn>
                    <a:cxn ang="f41">
                      <a:pos x="f54" y="f55"/>
                    </a:cxn>
                    <a:cxn ang="f41">
                      <a:pos x="f56" y="f57"/>
                    </a:cxn>
                    <a:cxn ang="f41">
                      <a:pos x="f52" y="f53"/>
                    </a:cxn>
                  </a:cxnLst>
                  <a:rect l="f48" t="f51" r="f49" b="f50"/>
                  <a:pathLst>
                    <a:path w="65" h="4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9" y="f10"/>
                      </a:lnTo>
                      <a:cubicBezTo>
                        <a:pt x="f5" y="f11"/>
                        <a:pt x="f12" y="f7"/>
                        <a:pt x="f13" y="f7"/>
                      </a:cubicBezTo>
                      <a:cubicBezTo>
                        <a:pt x="f14" y="f15"/>
                        <a:pt x="f6" y="f15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97" name="Freeform 682">
                  <a:extLst>
                    <a:ext uri="{FF2B5EF4-FFF2-40B4-BE49-F238E27FC236}">
                      <a16:creationId xmlns:a16="http://schemas.microsoft.com/office/drawing/2014/main" id="{D9FA537C-B81B-4918-BAD1-A73D41AA9104}"/>
                    </a:ext>
                  </a:extLst>
                </p:cNvPr>
                <p:cNvSpPr/>
                <p:nvPr/>
              </p:nvSpPr>
              <p:spPr>
                <a:xfrm rot="16200004">
                  <a:off x="7686689" y="2711566"/>
                  <a:ext cx="9272" cy="352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5"/>
                    <a:gd name="f7" fmla="val 7"/>
                    <a:gd name="f8" fmla="val 4"/>
                    <a:gd name="f9" fmla="val 11"/>
                    <a:gd name="f10" fmla="val 3"/>
                    <a:gd name="f11" fmla="val 10"/>
                    <a:gd name="f12" fmla="val 2"/>
                    <a:gd name="f13" fmla="+- 0 0 -90"/>
                    <a:gd name="f14" fmla="*/ f3 1 25"/>
                    <a:gd name="f15" fmla="*/ f4 1 7"/>
                    <a:gd name="f16" fmla="+- f7 0 f5"/>
                    <a:gd name="f17" fmla="+- f6 0 f5"/>
                    <a:gd name="f18" fmla="*/ f13 f0 1"/>
                    <a:gd name="f19" fmla="*/ f17 1 25"/>
                    <a:gd name="f20" fmla="*/ f16 1 7"/>
                    <a:gd name="f21" fmla="*/ 25 f17 1"/>
                    <a:gd name="f22" fmla="*/ 4 f16 1"/>
                    <a:gd name="f23" fmla="*/ 2 f17 1"/>
                    <a:gd name="f24" fmla="*/ 0 f16 1"/>
                    <a:gd name="f25" fmla="*/ 0 f17 1"/>
                    <a:gd name="f26" fmla="*/ 7 f16 1"/>
                    <a:gd name="f27" fmla="*/ f18 1 f2"/>
                    <a:gd name="f28" fmla="*/ f21 1 25"/>
                    <a:gd name="f29" fmla="*/ f22 1 7"/>
                    <a:gd name="f30" fmla="*/ f23 1 25"/>
                    <a:gd name="f31" fmla="*/ f24 1 7"/>
                    <a:gd name="f32" fmla="*/ f25 1 25"/>
                    <a:gd name="f33" fmla="*/ f26 1 7"/>
                    <a:gd name="f34" fmla="*/ 0 1 f19"/>
                    <a:gd name="f35" fmla="*/ f6 1 f19"/>
                    <a:gd name="f36" fmla="*/ 0 1 f20"/>
                    <a:gd name="f37" fmla="*/ f7 1 f20"/>
                    <a:gd name="f38" fmla="+- f27 0 f1"/>
                    <a:gd name="f39" fmla="*/ f28 1 f19"/>
                    <a:gd name="f40" fmla="*/ f29 1 f20"/>
                    <a:gd name="f41" fmla="*/ f30 1 f19"/>
                    <a:gd name="f42" fmla="*/ f31 1 f20"/>
                    <a:gd name="f43" fmla="*/ f32 1 f19"/>
                    <a:gd name="f44" fmla="*/ f33 1 f20"/>
                    <a:gd name="f45" fmla="*/ f34 f14 1"/>
                    <a:gd name="f46" fmla="*/ f35 f14 1"/>
                    <a:gd name="f47" fmla="*/ f37 f15 1"/>
                    <a:gd name="f48" fmla="*/ f36 f15 1"/>
                    <a:gd name="f49" fmla="*/ f39 f14 1"/>
                    <a:gd name="f50" fmla="*/ f40 f15 1"/>
                    <a:gd name="f51" fmla="*/ f41 f14 1"/>
                    <a:gd name="f52" fmla="*/ f42 f15 1"/>
                    <a:gd name="f53" fmla="*/ f43 f14 1"/>
                    <a:gd name="f54" fmla="*/ f44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9" y="f50"/>
                    </a:cxn>
                    <a:cxn ang="f38">
                      <a:pos x="f49" y="f50"/>
                    </a:cxn>
                    <a:cxn ang="f38">
                      <a:pos x="f51" y="f52"/>
                    </a:cxn>
                    <a:cxn ang="f38">
                      <a:pos x="f53" y="f54"/>
                    </a:cxn>
                    <a:cxn ang="f38">
                      <a:pos x="f49" y="f50"/>
                    </a:cxn>
                  </a:cxnLst>
                  <a:rect l="f45" t="f48" r="f46" b="f47"/>
                  <a:pathLst>
                    <a:path w="25" h="7">
                      <a:moveTo>
                        <a:pt x="f6" y="f8"/>
                      </a:moveTo>
                      <a:lnTo>
                        <a:pt x="f6" y="f8"/>
                      </a:lnTo>
                      <a:cubicBezTo>
                        <a:pt x="f9" y="f10"/>
                        <a:pt x="f11" y="f12"/>
                        <a:pt x="f12" y="f5"/>
                      </a:cubicBezTo>
                      <a:lnTo>
                        <a:pt x="f5" y="f7"/>
                      </a:lnTo>
                      <a:lnTo>
                        <a:pt x="f6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98" name="Freeform 683">
                  <a:extLst>
                    <a:ext uri="{FF2B5EF4-FFF2-40B4-BE49-F238E27FC236}">
                      <a16:creationId xmlns:a16="http://schemas.microsoft.com/office/drawing/2014/main" id="{7E4C39CC-2FD7-49A4-B4D3-904D8C825657}"/>
                    </a:ext>
                  </a:extLst>
                </p:cNvPr>
                <p:cNvSpPr/>
                <p:nvPr/>
              </p:nvSpPr>
              <p:spPr>
                <a:xfrm rot="16200004">
                  <a:off x="7670910" y="2769169"/>
                  <a:ext cx="45738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23"/>
                    <a:gd name="f7" fmla="val 4"/>
                    <a:gd name="f8" fmla="val 75"/>
                    <a:gd name="f9" fmla="val 70"/>
                    <a:gd name="f10" fmla="val 1"/>
                    <a:gd name="f11" fmla="val 66"/>
                    <a:gd name="f12" fmla="val 71"/>
                    <a:gd name="f13" fmla="val 2"/>
                    <a:gd name="f14" fmla="+- 0 0 -90"/>
                    <a:gd name="f15" fmla="*/ f3 1 123"/>
                    <a:gd name="f16" fmla="*/ f4 1 4"/>
                    <a:gd name="f17" fmla="+- f7 0 f5"/>
                    <a:gd name="f18" fmla="+- f6 0 f5"/>
                    <a:gd name="f19" fmla="*/ f14 f0 1"/>
                    <a:gd name="f20" fmla="*/ f17 1 4"/>
                    <a:gd name="f21" fmla="*/ f18 1 123"/>
                    <a:gd name="f22" fmla="*/ 75 f18 1"/>
                    <a:gd name="f23" fmla="*/ 0 f17 1"/>
                    <a:gd name="f24" fmla="*/ 66 f18 1"/>
                    <a:gd name="f25" fmla="*/ 4 f17 1"/>
                    <a:gd name="f26" fmla="*/ f19 1 f2"/>
                    <a:gd name="f27" fmla="*/ f22 1 123"/>
                    <a:gd name="f28" fmla="*/ f23 1 4"/>
                    <a:gd name="f29" fmla="*/ f24 1 123"/>
                    <a:gd name="f30" fmla="*/ f25 1 4"/>
                    <a:gd name="f31" fmla="*/ 0 1 f21"/>
                    <a:gd name="f32" fmla="*/ f6 1 f21"/>
                    <a:gd name="f33" fmla="*/ 0 1 f20"/>
                    <a:gd name="f34" fmla="*/ f7 1 f20"/>
                    <a:gd name="f35" fmla="+- f26 0 f1"/>
                    <a:gd name="f36" fmla="*/ f27 1 f21"/>
                    <a:gd name="f37" fmla="*/ f28 1 f20"/>
                    <a:gd name="f38" fmla="*/ f29 1 f21"/>
                    <a:gd name="f39" fmla="*/ f30 1 f20"/>
                    <a:gd name="f40" fmla="*/ f31 f15 1"/>
                    <a:gd name="f41" fmla="*/ f32 f15 1"/>
                    <a:gd name="f42" fmla="*/ f34 f16 1"/>
                    <a:gd name="f43" fmla="*/ f33 f16 1"/>
                    <a:gd name="f44" fmla="*/ f36 f15 1"/>
                    <a:gd name="f45" fmla="*/ f37 f16 1"/>
                    <a:gd name="f46" fmla="*/ f38 f15 1"/>
                    <a:gd name="f47" fmla="*/ f39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4" y="f45"/>
                    </a:cxn>
                    <a:cxn ang="f35">
                      <a:pos x="f44" y="f45"/>
                    </a:cxn>
                    <a:cxn ang="f35">
                      <a:pos x="f46" y="f47"/>
                    </a:cxn>
                    <a:cxn ang="f35">
                      <a:pos x="f44" y="f45"/>
                    </a:cxn>
                  </a:cxnLst>
                  <a:rect l="f40" t="f43" r="f41" b="f42"/>
                  <a:pathLst>
                    <a:path w="123" h="4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5" y="f7"/>
                        <a:pt x="f11" y="f7"/>
                      </a:cubicBezTo>
                      <a:cubicBezTo>
                        <a:pt x="f12" y="f13"/>
                        <a:pt x="f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99" name="Freeform 684">
                  <a:extLst>
                    <a:ext uri="{FF2B5EF4-FFF2-40B4-BE49-F238E27FC236}">
                      <a16:creationId xmlns:a16="http://schemas.microsoft.com/office/drawing/2014/main" id="{0DB8EFBF-8212-42ED-B427-DF21EF58325C}"/>
                    </a:ext>
                  </a:extLst>
                </p:cNvPr>
                <p:cNvSpPr/>
                <p:nvPr/>
              </p:nvSpPr>
              <p:spPr>
                <a:xfrm rot="16200004">
                  <a:off x="7683525" y="3048924"/>
                  <a:ext cx="4325" cy="491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3"/>
                    <a:gd name="f7" fmla="val 10"/>
                    <a:gd name="f8" fmla="val 12"/>
                    <a:gd name="f9" fmla="+- 0 0 -90"/>
                    <a:gd name="f10" fmla="*/ f3 1 13"/>
                    <a:gd name="f11" fmla="*/ f4 1 10"/>
                    <a:gd name="f12" fmla="+- f7 0 f5"/>
                    <a:gd name="f13" fmla="+- f6 0 f5"/>
                    <a:gd name="f14" fmla="*/ f9 f0 1"/>
                    <a:gd name="f15" fmla="*/ f12 1 10"/>
                    <a:gd name="f16" fmla="*/ f13 1 13"/>
                    <a:gd name="f17" fmla="*/ 0 f13 1"/>
                    <a:gd name="f18" fmla="*/ 10 f12 1"/>
                    <a:gd name="f19" fmla="*/ 13 f13 1"/>
                    <a:gd name="f20" fmla="*/ 12 f13 1"/>
                    <a:gd name="f21" fmla="*/ 0 f12 1"/>
                    <a:gd name="f22" fmla="*/ f14 1 f2"/>
                    <a:gd name="f23" fmla="*/ f17 1 13"/>
                    <a:gd name="f24" fmla="*/ f18 1 10"/>
                    <a:gd name="f25" fmla="*/ f19 1 13"/>
                    <a:gd name="f26" fmla="*/ f20 1 13"/>
                    <a:gd name="f27" fmla="*/ f21 1 10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6"/>
                    <a:gd name="f37" fmla="*/ f27 1 f15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0 1"/>
                    <a:gd name="f46" fmla="*/ f37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3"/>
                    </a:cxn>
                    <a:cxn ang="f32">
                      <a:pos x="f45" y="f46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13" h="10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00" name="Freeform 685">
                  <a:extLst>
                    <a:ext uri="{FF2B5EF4-FFF2-40B4-BE49-F238E27FC236}">
                      <a16:creationId xmlns:a16="http://schemas.microsoft.com/office/drawing/2014/main" id="{BC0DF742-94DF-4350-8CC3-2EC976720F0B}"/>
                    </a:ext>
                  </a:extLst>
                </p:cNvPr>
                <p:cNvSpPr/>
                <p:nvPr/>
              </p:nvSpPr>
              <p:spPr>
                <a:xfrm rot="16200004">
                  <a:off x="7679502" y="3293033"/>
                  <a:ext cx="37700" cy="491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1"/>
                    <a:gd name="f7" fmla="val 10"/>
                    <a:gd name="f8" fmla="val 16"/>
                    <a:gd name="f9" fmla="val 8"/>
                    <a:gd name="f10" fmla="val 78"/>
                    <a:gd name="f11" fmla="val 31"/>
                    <a:gd name="f12" fmla="val 1"/>
                    <a:gd name="f13" fmla="val 86"/>
                    <a:gd name="f14" fmla="val 4"/>
                    <a:gd name="f15" fmla="val 2"/>
                    <a:gd name="f16" fmla="val 41"/>
                    <a:gd name="f17" fmla="val 56"/>
                    <a:gd name="f18" fmla="val 19"/>
                    <a:gd name="f19" fmla="+- 0 0 -90"/>
                    <a:gd name="f20" fmla="*/ f3 1 101"/>
                    <a:gd name="f21" fmla="*/ f4 1 10"/>
                    <a:gd name="f22" fmla="+- f7 0 f5"/>
                    <a:gd name="f23" fmla="+- f6 0 f5"/>
                    <a:gd name="f24" fmla="*/ f19 f0 1"/>
                    <a:gd name="f25" fmla="*/ f22 1 10"/>
                    <a:gd name="f26" fmla="*/ f23 1 101"/>
                    <a:gd name="f27" fmla="*/ 16 f23 1"/>
                    <a:gd name="f28" fmla="*/ 8 f22 1"/>
                    <a:gd name="f29" fmla="*/ 86 f23 1"/>
                    <a:gd name="f30" fmla="*/ 4 f22 1"/>
                    <a:gd name="f31" fmla="*/ 56 f23 1"/>
                    <a:gd name="f32" fmla="*/ 0 f22 1"/>
                    <a:gd name="f33" fmla="*/ f24 1 f2"/>
                    <a:gd name="f34" fmla="*/ f27 1 101"/>
                    <a:gd name="f35" fmla="*/ f28 1 10"/>
                    <a:gd name="f36" fmla="*/ f29 1 101"/>
                    <a:gd name="f37" fmla="*/ f30 1 10"/>
                    <a:gd name="f38" fmla="*/ f31 1 101"/>
                    <a:gd name="f39" fmla="*/ f32 1 10"/>
                    <a:gd name="f40" fmla="*/ 0 1 f26"/>
                    <a:gd name="f41" fmla="*/ f6 1 f26"/>
                    <a:gd name="f42" fmla="*/ 0 1 f25"/>
                    <a:gd name="f43" fmla="*/ f7 1 f25"/>
                    <a:gd name="f44" fmla="+- f33 0 f1"/>
                    <a:gd name="f45" fmla="*/ f34 1 f26"/>
                    <a:gd name="f46" fmla="*/ f35 1 f25"/>
                    <a:gd name="f47" fmla="*/ f36 1 f26"/>
                    <a:gd name="f48" fmla="*/ f37 1 f25"/>
                    <a:gd name="f49" fmla="*/ f38 1 f26"/>
                    <a:gd name="f50" fmla="*/ f39 1 f25"/>
                    <a:gd name="f51" fmla="*/ f40 f20 1"/>
                    <a:gd name="f52" fmla="*/ f41 f20 1"/>
                    <a:gd name="f53" fmla="*/ f43 f21 1"/>
                    <a:gd name="f54" fmla="*/ f42 f21 1"/>
                    <a:gd name="f55" fmla="*/ f45 f20 1"/>
                    <a:gd name="f56" fmla="*/ f46 f21 1"/>
                    <a:gd name="f57" fmla="*/ f47 f20 1"/>
                    <a:gd name="f58" fmla="*/ f48 f21 1"/>
                    <a:gd name="f59" fmla="*/ f49 f20 1"/>
                    <a:gd name="f60" fmla="*/ f50 f2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4">
                      <a:pos x="f55" y="f56"/>
                    </a:cxn>
                    <a:cxn ang="f44">
                      <a:pos x="f55" y="f56"/>
                    </a:cxn>
                    <a:cxn ang="f44">
                      <a:pos x="f57" y="f58"/>
                    </a:cxn>
                    <a:cxn ang="f44">
                      <a:pos x="f59" y="f60"/>
                    </a:cxn>
                    <a:cxn ang="f44">
                      <a:pos x="f55" y="f56"/>
                    </a:cxn>
                  </a:cxnLst>
                  <a:rect l="f51" t="f54" r="f52" b="f53"/>
                  <a:pathLst>
                    <a:path w="101" h="10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7"/>
                        <a:pt x="f11" y="f12"/>
                        <a:pt x="f13" y="f14"/>
                      </a:cubicBezTo>
                      <a:cubicBezTo>
                        <a:pt x="f6" y="f15"/>
                        <a:pt x="f16" y="f15"/>
                        <a:pt x="f17" y="f5"/>
                      </a:cubicBezTo>
                      <a:cubicBezTo>
                        <a:pt x="f18" y="f15"/>
                        <a:pt x="f5" y="f12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01" name="Freeform 686">
                  <a:extLst>
                    <a:ext uri="{FF2B5EF4-FFF2-40B4-BE49-F238E27FC236}">
                      <a16:creationId xmlns:a16="http://schemas.microsoft.com/office/drawing/2014/main" id="{3F105658-2EE2-411D-8F31-80D514415EAC}"/>
                    </a:ext>
                  </a:extLst>
                </p:cNvPr>
                <p:cNvSpPr/>
                <p:nvPr/>
              </p:nvSpPr>
              <p:spPr>
                <a:xfrm rot="16200004">
                  <a:off x="7691792" y="3289248"/>
                  <a:ext cx="6793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9"/>
                    <a:gd name="f7" fmla="val 2"/>
                    <a:gd name="f8" fmla="val 8"/>
                    <a:gd name="f9" fmla="val 1"/>
                    <a:gd name="f10" fmla="val 3"/>
                    <a:gd name="f11" fmla="+- 0 0 -90"/>
                    <a:gd name="f12" fmla="*/ f3 1 19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19"/>
                    <a:gd name="f19" fmla="*/ 0 f15 1"/>
                    <a:gd name="f20" fmla="*/ 2 f14 1"/>
                    <a:gd name="f21" fmla="*/ 19 f15 1"/>
                    <a:gd name="f22" fmla="*/ 0 f14 1"/>
                    <a:gd name="f23" fmla="*/ f16 1 f2"/>
                    <a:gd name="f24" fmla="*/ f19 1 19"/>
                    <a:gd name="f25" fmla="*/ f20 1 2"/>
                    <a:gd name="f26" fmla="*/ f21 1 19"/>
                    <a:gd name="f27" fmla="*/ f22 1 2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19" h="2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5"/>
                      </a:lnTo>
                      <a:cubicBezTo>
                        <a:pt x="f8" y="f9"/>
                        <a:pt x="f10" y="f9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02" name="Freeform 687">
                  <a:extLst>
                    <a:ext uri="{FF2B5EF4-FFF2-40B4-BE49-F238E27FC236}">
                      <a16:creationId xmlns:a16="http://schemas.microsoft.com/office/drawing/2014/main" id="{B0EC4075-D3A8-4BFE-B808-A00B5F4825DB}"/>
                    </a:ext>
                  </a:extLst>
                </p:cNvPr>
                <p:cNvSpPr/>
                <p:nvPr/>
              </p:nvSpPr>
              <p:spPr>
                <a:xfrm rot="16200004">
                  <a:off x="7659989" y="6172890"/>
                  <a:ext cx="14831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9"/>
                    <a:gd name="f7" fmla="val 4"/>
                    <a:gd name="f8" fmla="val 2"/>
                    <a:gd name="f9" fmla="val 25"/>
                    <a:gd name="f10" fmla="+- 0 0 -90"/>
                    <a:gd name="f11" fmla="*/ f3 1 39"/>
                    <a:gd name="f12" fmla="*/ f4 1 4"/>
                    <a:gd name="f13" fmla="+- f7 0 f5"/>
                    <a:gd name="f14" fmla="+- f6 0 f5"/>
                    <a:gd name="f15" fmla="*/ f10 f0 1"/>
                    <a:gd name="f16" fmla="*/ f13 1 4"/>
                    <a:gd name="f17" fmla="*/ f14 1 39"/>
                    <a:gd name="f18" fmla="*/ 39 f14 1"/>
                    <a:gd name="f19" fmla="*/ 2 f13 1"/>
                    <a:gd name="f20" fmla="*/ 0 f14 1"/>
                    <a:gd name="f21" fmla="*/ 0 f13 1"/>
                    <a:gd name="f22" fmla="*/ 25 f14 1"/>
                    <a:gd name="f23" fmla="*/ 4 f13 1"/>
                    <a:gd name="f24" fmla="*/ f15 1 f2"/>
                    <a:gd name="f25" fmla="*/ f18 1 39"/>
                    <a:gd name="f26" fmla="*/ f19 1 4"/>
                    <a:gd name="f27" fmla="*/ f20 1 39"/>
                    <a:gd name="f28" fmla="*/ f21 1 4"/>
                    <a:gd name="f29" fmla="*/ f22 1 39"/>
                    <a:gd name="f30" fmla="*/ f23 1 4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39" h="4">
                      <a:moveTo>
                        <a:pt x="f6" y="f8"/>
                      </a:moveTo>
                      <a:lnTo>
                        <a:pt x="f6" y="f8"/>
                      </a:lnTo>
                      <a:lnTo>
                        <a:pt x="f5" y="f5"/>
                      </a:lnTo>
                      <a:lnTo>
                        <a:pt x="f9" y="f7"/>
                      </a:lnTo>
                      <a:lnTo>
                        <a:pt x="f6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03" name="Freeform 688">
                  <a:extLst>
                    <a:ext uri="{FF2B5EF4-FFF2-40B4-BE49-F238E27FC236}">
                      <a16:creationId xmlns:a16="http://schemas.microsoft.com/office/drawing/2014/main" id="{ECADA05D-97EF-49AB-8342-848046855C9B}"/>
                    </a:ext>
                  </a:extLst>
                </p:cNvPr>
                <p:cNvSpPr/>
                <p:nvPr/>
              </p:nvSpPr>
              <p:spPr>
                <a:xfrm rot="16200004">
                  <a:off x="7663285" y="6199431"/>
                  <a:ext cx="11740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2"/>
                    <a:gd name="f7" fmla="val 6"/>
                    <a:gd name="f8" fmla="val 23"/>
                    <a:gd name="f9" fmla="val 5"/>
                    <a:gd name="f10" fmla="val 8"/>
                    <a:gd name="f11" fmla="val 26"/>
                    <a:gd name="f12" fmla="+- 0 0 -90"/>
                    <a:gd name="f13" fmla="*/ f3 1 32"/>
                    <a:gd name="f14" fmla="*/ f4 1 6"/>
                    <a:gd name="f15" fmla="+- f7 0 f5"/>
                    <a:gd name="f16" fmla="+- f6 0 f5"/>
                    <a:gd name="f17" fmla="*/ f12 f0 1"/>
                    <a:gd name="f18" fmla="*/ f15 1 6"/>
                    <a:gd name="f19" fmla="*/ f16 1 32"/>
                    <a:gd name="f20" fmla="*/ 32 f16 1"/>
                    <a:gd name="f21" fmla="*/ 6 f15 1"/>
                    <a:gd name="f22" fmla="*/ 23 f16 1"/>
                    <a:gd name="f23" fmla="*/ 0 f15 1"/>
                    <a:gd name="f24" fmla="*/ 0 f16 1"/>
                    <a:gd name="f25" fmla="*/ 5 f15 1"/>
                    <a:gd name="f26" fmla="*/ f17 1 f2"/>
                    <a:gd name="f27" fmla="*/ f20 1 32"/>
                    <a:gd name="f28" fmla="*/ f21 1 6"/>
                    <a:gd name="f29" fmla="*/ f22 1 32"/>
                    <a:gd name="f30" fmla="*/ f23 1 6"/>
                    <a:gd name="f31" fmla="*/ f24 1 32"/>
                    <a:gd name="f32" fmla="*/ f25 1 6"/>
                    <a:gd name="f33" fmla="*/ 0 1 f19"/>
                    <a:gd name="f34" fmla="*/ f6 1 f19"/>
                    <a:gd name="f35" fmla="*/ 0 1 f18"/>
                    <a:gd name="f36" fmla="*/ f7 1 f18"/>
                    <a:gd name="f37" fmla="+- f26 0 f1"/>
                    <a:gd name="f38" fmla="*/ f27 1 f19"/>
                    <a:gd name="f39" fmla="*/ f28 1 f18"/>
                    <a:gd name="f40" fmla="*/ f29 1 f19"/>
                    <a:gd name="f41" fmla="*/ f30 1 f18"/>
                    <a:gd name="f42" fmla="*/ f31 1 f19"/>
                    <a:gd name="f43" fmla="*/ f32 1 f18"/>
                    <a:gd name="f44" fmla="*/ f33 f13 1"/>
                    <a:gd name="f45" fmla="*/ f34 f13 1"/>
                    <a:gd name="f46" fmla="*/ f36 f14 1"/>
                    <a:gd name="f47" fmla="*/ f35 f14 1"/>
                    <a:gd name="f48" fmla="*/ f38 f13 1"/>
                    <a:gd name="f49" fmla="*/ f39 f14 1"/>
                    <a:gd name="f50" fmla="*/ f40 f13 1"/>
                    <a:gd name="f51" fmla="*/ f41 f14 1"/>
                    <a:gd name="f52" fmla="*/ f42 f13 1"/>
                    <a:gd name="f53" fmla="*/ f43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8" y="f49"/>
                    </a:cxn>
                    <a:cxn ang="f37">
                      <a:pos x="f48" y="f49"/>
                    </a:cxn>
                    <a:cxn ang="f37">
                      <a:pos x="f50" y="f51"/>
                    </a:cxn>
                    <a:cxn ang="f37">
                      <a:pos x="f52" y="f53"/>
                    </a:cxn>
                    <a:cxn ang="f37">
                      <a:pos x="f48" y="f49"/>
                    </a:cxn>
                  </a:cxnLst>
                  <a:rect l="f44" t="f47" r="f45" b="f46"/>
                  <a:pathLst>
                    <a:path w="32" h="6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9"/>
                      </a:lnTo>
                      <a:cubicBezTo>
                        <a:pt x="f10" y="f9"/>
                        <a:pt x="f11" y="f9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04" name="Freeform 689">
                  <a:extLst>
                    <a:ext uri="{FF2B5EF4-FFF2-40B4-BE49-F238E27FC236}">
                      <a16:creationId xmlns:a16="http://schemas.microsoft.com/office/drawing/2014/main" id="{209A70F8-B7E2-449D-8EDE-CBE006A17C86}"/>
                    </a:ext>
                  </a:extLst>
                </p:cNvPr>
                <p:cNvSpPr/>
                <p:nvPr/>
              </p:nvSpPr>
              <p:spPr>
                <a:xfrm rot="16200004">
                  <a:off x="7693268" y="4202939"/>
                  <a:ext cx="12975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4"/>
                    <a:gd name="f7" fmla="val 4"/>
                    <a:gd name="f8" fmla="val 31"/>
                    <a:gd name="f9" fmla="val 2"/>
                    <a:gd name="f10" fmla="val 28"/>
                    <a:gd name="f11" fmla="val 1"/>
                    <a:gd name="f12" fmla="val 18"/>
                    <a:gd name="f13" fmla="+- 0 0 -90"/>
                    <a:gd name="f14" fmla="*/ f3 1 34"/>
                    <a:gd name="f15" fmla="*/ f4 1 4"/>
                    <a:gd name="f16" fmla="+- f7 0 f5"/>
                    <a:gd name="f17" fmla="+- f6 0 f5"/>
                    <a:gd name="f18" fmla="*/ f13 f0 1"/>
                    <a:gd name="f19" fmla="*/ f16 1 4"/>
                    <a:gd name="f20" fmla="*/ f17 1 34"/>
                    <a:gd name="f21" fmla="*/ 31 f17 1"/>
                    <a:gd name="f22" fmla="*/ 4 f16 1"/>
                    <a:gd name="f23" fmla="*/ 34 f17 1"/>
                    <a:gd name="f24" fmla="*/ 2 f16 1"/>
                    <a:gd name="f25" fmla="*/ 0 f17 1"/>
                    <a:gd name="f26" fmla="*/ 0 f16 1"/>
                    <a:gd name="f27" fmla="*/ f18 1 f2"/>
                    <a:gd name="f28" fmla="*/ f21 1 34"/>
                    <a:gd name="f29" fmla="*/ f22 1 4"/>
                    <a:gd name="f30" fmla="*/ f23 1 34"/>
                    <a:gd name="f31" fmla="*/ f24 1 4"/>
                    <a:gd name="f32" fmla="*/ f25 1 34"/>
                    <a:gd name="f33" fmla="*/ f26 1 4"/>
                    <a:gd name="f34" fmla="*/ 0 1 f20"/>
                    <a:gd name="f35" fmla="*/ f6 1 f20"/>
                    <a:gd name="f36" fmla="*/ 0 1 f19"/>
                    <a:gd name="f37" fmla="*/ f7 1 f19"/>
                    <a:gd name="f38" fmla="+- f27 0 f1"/>
                    <a:gd name="f39" fmla="*/ f28 1 f20"/>
                    <a:gd name="f40" fmla="*/ f29 1 f19"/>
                    <a:gd name="f41" fmla="*/ f30 1 f20"/>
                    <a:gd name="f42" fmla="*/ f31 1 f19"/>
                    <a:gd name="f43" fmla="*/ f32 1 f20"/>
                    <a:gd name="f44" fmla="*/ f33 1 f19"/>
                    <a:gd name="f45" fmla="*/ f34 f14 1"/>
                    <a:gd name="f46" fmla="*/ f35 f14 1"/>
                    <a:gd name="f47" fmla="*/ f37 f15 1"/>
                    <a:gd name="f48" fmla="*/ f36 f15 1"/>
                    <a:gd name="f49" fmla="*/ f39 f14 1"/>
                    <a:gd name="f50" fmla="*/ f40 f15 1"/>
                    <a:gd name="f51" fmla="*/ f41 f14 1"/>
                    <a:gd name="f52" fmla="*/ f42 f15 1"/>
                    <a:gd name="f53" fmla="*/ f43 f14 1"/>
                    <a:gd name="f54" fmla="*/ f44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9" y="f50"/>
                    </a:cxn>
                    <a:cxn ang="f38">
                      <a:pos x="f49" y="f50"/>
                    </a:cxn>
                    <a:cxn ang="f38">
                      <a:pos x="f51" y="f52"/>
                    </a:cxn>
                    <a:cxn ang="f38">
                      <a:pos x="f53" y="f54"/>
                    </a:cxn>
                    <a:cxn ang="f38">
                      <a:pos x="f49" y="f50"/>
                    </a:cxn>
                  </a:cxnLst>
                  <a:rect l="f45" t="f48" r="f46" b="f47"/>
                  <a:pathLst>
                    <a:path w="34" h="4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9"/>
                      </a:lnTo>
                      <a:cubicBezTo>
                        <a:pt x="f10" y="f11"/>
                        <a:pt x="f12" y="f11"/>
                        <a:pt x="f5" y="f5"/>
                      </a:cubicBez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05" name="Freeform 690">
                  <a:extLst>
                    <a:ext uri="{FF2B5EF4-FFF2-40B4-BE49-F238E27FC236}">
                      <a16:creationId xmlns:a16="http://schemas.microsoft.com/office/drawing/2014/main" id="{D7C3C7FF-3CE8-45EB-A66B-516DAD567A49}"/>
                    </a:ext>
                  </a:extLst>
                </p:cNvPr>
                <p:cNvSpPr/>
                <p:nvPr/>
              </p:nvSpPr>
              <p:spPr>
                <a:xfrm rot="16200004">
                  <a:off x="7692793" y="4395722"/>
                  <a:ext cx="6181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7"/>
                    <a:gd name="f7" fmla="val 6"/>
                    <a:gd name="f8" fmla="val 8"/>
                    <a:gd name="f9" fmla="+- 0 0 -90"/>
                    <a:gd name="f10" fmla="*/ f3 1 17"/>
                    <a:gd name="f11" fmla="*/ f4 1 6"/>
                    <a:gd name="f12" fmla="+- f7 0 f5"/>
                    <a:gd name="f13" fmla="+- f6 0 f5"/>
                    <a:gd name="f14" fmla="*/ f9 f0 1"/>
                    <a:gd name="f15" fmla="*/ f12 1 6"/>
                    <a:gd name="f16" fmla="*/ f13 1 17"/>
                    <a:gd name="f17" fmla="*/ 8 f13 1"/>
                    <a:gd name="f18" fmla="*/ 6 f12 1"/>
                    <a:gd name="f19" fmla="*/ 17 f13 1"/>
                    <a:gd name="f20" fmla="*/ 0 f13 1"/>
                    <a:gd name="f21" fmla="*/ 0 f12 1"/>
                    <a:gd name="f22" fmla="*/ f14 1 f2"/>
                    <a:gd name="f23" fmla="*/ f17 1 17"/>
                    <a:gd name="f24" fmla="*/ f18 1 6"/>
                    <a:gd name="f25" fmla="*/ f19 1 17"/>
                    <a:gd name="f26" fmla="*/ f20 1 17"/>
                    <a:gd name="f27" fmla="*/ f21 1 6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6"/>
                    <a:gd name="f37" fmla="*/ f27 1 f15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0 1"/>
                    <a:gd name="f46" fmla="*/ f37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3"/>
                    </a:cxn>
                    <a:cxn ang="f32">
                      <a:pos x="f45" y="f46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17" h="6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7"/>
                      </a:lnTo>
                      <a:lnTo>
                        <a:pt x="f5" y="f5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06" name="Freeform 691">
                  <a:extLst>
                    <a:ext uri="{FF2B5EF4-FFF2-40B4-BE49-F238E27FC236}">
                      <a16:creationId xmlns:a16="http://schemas.microsoft.com/office/drawing/2014/main" id="{0E93A454-AAAB-442D-80D0-C96CDFE3FA8D}"/>
                    </a:ext>
                  </a:extLst>
                </p:cNvPr>
                <p:cNvSpPr/>
                <p:nvPr/>
              </p:nvSpPr>
              <p:spPr>
                <a:xfrm rot="16200004">
                  <a:off x="7687320" y="4551732"/>
                  <a:ext cx="23481" cy="352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3"/>
                    <a:gd name="f7" fmla="val 8"/>
                    <a:gd name="f8" fmla="val 5"/>
                    <a:gd name="f9" fmla="val 7"/>
                    <a:gd name="f10" fmla="val 23"/>
                    <a:gd name="f11" fmla="val 45"/>
                    <a:gd name="f12" fmla="val 6"/>
                    <a:gd name="f13" fmla="+- 0 0 -90"/>
                    <a:gd name="f14" fmla="*/ f3 1 63"/>
                    <a:gd name="f15" fmla="*/ f4 1 8"/>
                    <a:gd name="f16" fmla="+- f7 0 f5"/>
                    <a:gd name="f17" fmla="+- f6 0 f5"/>
                    <a:gd name="f18" fmla="*/ f13 f0 1"/>
                    <a:gd name="f19" fmla="*/ f16 1 8"/>
                    <a:gd name="f20" fmla="*/ f17 1 63"/>
                    <a:gd name="f21" fmla="*/ 5 f17 1"/>
                    <a:gd name="f22" fmla="*/ 7 f16 1"/>
                    <a:gd name="f23" fmla="*/ 63 f17 1"/>
                    <a:gd name="f24" fmla="*/ f18 1 f2"/>
                    <a:gd name="f25" fmla="*/ f21 1 63"/>
                    <a:gd name="f26" fmla="*/ f22 1 8"/>
                    <a:gd name="f27" fmla="*/ f23 1 63"/>
                    <a:gd name="f28" fmla="*/ 0 1 f20"/>
                    <a:gd name="f29" fmla="*/ f6 1 f20"/>
                    <a:gd name="f30" fmla="*/ 0 1 f19"/>
                    <a:gd name="f31" fmla="*/ f7 1 f19"/>
                    <a:gd name="f32" fmla="+- f24 0 f1"/>
                    <a:gd name="f33" fmla="*/ f25 1 f20"/>
                    <a:gd name="f34" fmla="*/ f26 1 f19"/>
                    <a:gd name="f35" fmla="*/ f27 1 f20"/>
                    <a:gd name="f36" fmla="*/ f28 f14 1"/>
                    <a:gd name="f37" fmla="*/ f29 f14 1"/>
                    <a:gd name="f38" fmla="*/ f31 f15 1"/>
                    <a:gd name="f39" fmla="*/ f30 f15 1"/>
                    <a:gd name="f40" fmla="*/ f33 f14 1"/>
                    <a:gd name="f41" fmla="*/ f34 f15 1"/>
                    <a:gd name="f42" fmla="*/ f35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0" y="f41"/>
                    </a:cxn>
                    <a:cxn ang="f32">
                      <a:pos x="f40" y="f41"/>
                    </a:cxn>
                    <a:cxn ang="f32">
                      <a:pos x="f42" y="f41"/>
                    </a:cxn>
                    <a:cxn ang="f32">
                      <a:pos x="f40" y="f41"/>
                    </a:cxn>
                  </a:cxnLst>
                  <a:rect l="f36" t="f39" r="f37" b="f38"/>
                  <a:pathLst>
                    <a:path w="63" h="8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7"/>
                        <a:pt x="f11" y="f12"/>
                        <a:pt x="f6" y="f9"/>
                      </a:cubicBezTo>
                      <a:cubicBezTo>
                        <a:pt x="f10" y="f7"/>
                        <a:pt x="f5" y="f5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</p:grpSp>
        </p:grpSp>
      </p:grpSp>
      <p:sp>
        <p:nvSpPr>
          <p:cNvPr id="307" name="Text Placeholder 3">
            <a:extLst>
              <a:ext uri="{FF2B5EF4-FFF2-40B4-BE49-F238E27FC236}">
                <a16:creationId xmlns:a16="http://schemas.microsoft.com/office/drawing/2014/main" id="{CCFF77E5-14BE-4CAF-AF90-ACF3B22BB40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7905957" y="3411745"/>
            <a:ext cx="2743200" cy="2743200"/>
          </a:xfrm>
        </p:spPr>
        <p:txBody>
          <a:bodyPr anchor="b"/>
          <a:lstStyle>
            <a:lvl1pPr marL="0" indent="0">
              <a:spcBef>
                <a:spcPts val="1200"/>
              </a:spcBef>
              <a:buNone/>
              <a:defRPr lang="en-US"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8" name="Footer Placeholder 5">
            <a:extLst>
              <a:ext uri="{FF2B5EF4-FFF2-40B4-BE49-F238E27FC236}">
                <a16:creationId xmlns:a16="http://schemas.microsoft.com/office/drawing/2014/main" id="{94BF3477-6376-4B82-BAE8-C4034DFFDFC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 lang="en-GB"/>
            </a:lvl1pPr>
          </a:lstStyle>
          <a:p>
            <a:pPr lvl="0"/>
            <a:r>
              <a:rPr lang="en-GB"/>
              <a:t>Aisling Snedker RD   Clinicaldietitian.ie </a:t>
            </a:r>
          </a:p>
        </p:txBody>
      </p:sp>
      <p:sp>
        <p:nvSpPr>
          <p:cNvPr id="309" name="Date Placeholder 4">
            <a:extLst>
              <a:ext uri="{FF2B5EF4-FFF2-40B4-BE49-F238E27FC236}">
                <a16:creationId xmlns:a16="http://schemas.microsoft.com/office/drawing/2014/main" id="{AA44EBCF-72C7-4575-8BCD-BEC0A1F0DB7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428AF05-532E-45BA-80A3-804D6D7CFA9E}" type="datetime1">
              <a:rPr lang="en-US"/>
              <a:pPr lvl="0"/>
              <a:t>1/14/2023</a:t>
            </a:fld>
            <a:endParaRPr lang="en-US"/>
          </a:p>
        </p:txBody>
      </p:sp>
      <p:sp>
        <p:nvSpPr>
          <p:cNvPr id="310" name="Slide Number Placeholder 6">
            <a:extLst>
              <a:ext uri="{FF2B5EF4-FFF2-40B4-BE49-F238E27FC236}">
                <a16:creationId xmlns:a16="http://schemas.microsoft.com/office/drawing/2014/main" id="{8101E68D-A5BD-49FE-90E5-360DC9D927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lang="en-GB"/>
            </a:lvl1pPr>
          </a:lstStyle>
          <a:p>
            <a:pPr lvl="0"/>
            <a:fld id="{A76BEB1B-FE85-44CF-A51A-C4BCF8EAB54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890582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2FEEA4-D69B-45DC-A059-5FFC4F53DC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2411" y="274640"/>
            <a:ext cx="9144000" cy="10207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1F1882-EC2E-45A0-B98B-DDC9C994F9E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522411" y="1904996"/>
            <a:ext cx="9144000" cy="42672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3E33A84-947C-49DF-B7CE-D1B3BA6B7D5A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1522411" y="6400800"/>
            <a:ext cx="6324603" cy="27622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defRPr>
            </a:lvl1pPr>
          </a:lstStyle>
          <a:p>
            <a:pPr lvl="0"/>
            <a:r>
              <a:rPr lang="en-US"/>
              <a:t>Aisling Snedker RD   Clinicaldietitian.ie 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B3D4F57-5BFF-49BE-AA2C-2A23A58DEA9A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075615" y="6400800"/>
            <a:ext cx="1243858" cy="27622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defRPr>
            </a:lvl1pPr>
          </a:lstStyle>
          <a:p>
            <a:pPr lvl="0"/>
            <a:fld id="{1956B9A4-ECC3-48CB-9D49-C021EB9DD0C9}" type="datetime1">
              <a:rPr lang="en-US"/>
              <a:pPr lvl="0"/>
              <a:t>1/14/2023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5BBB4F-9FE1-43FD-93C4-241F42B15D9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9523411" y="6400800"/>
            <a:ext cx="1143000" cy="27622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defRPr>
            </a:lvl1pPr>
          </a:lstStyle>
          <a:p>
            <a:pPr lvl="0"/>
            <a:fld id="{F78199A6-B1A8-48F7-B07C-FA1498ED1E95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GB" sz="3200" b="0" i="0" u="none" strike="noStrike" kern="1200" cap="none" spc="0" baseline="0">
          <a:solidFill>
            <a:srgbClr val="FFFFFF"/>
          </a:solidFill>
          <a:uFillTx/>
          <a:latin typeface="Consolas"/>
        </a:defRPr>
      </a:lvl1pPr>
    </p:titleStyle>
    <p:bodyStyle>
      <a:lvl1pPr marL="274320" marR="0" lvl="0" indent="-274320" algn="l" defTabSz="914400" rtl="0" fontAlgn="auto" hangingPunct="1">
        <a:lnSpc>
          <a:spcPct val="90000"/>
        </a:lnSpc>
        <a:spcBef>
          <a:spcPts val="1800"/>
        </a:spcBef>
        <a:spcAft>
          <a:spcPts val="0"/>
        </a:spcAft>
        <a:buSzPct val="100000"/>
        <a:buFont typeface="Arial" pitchFamily="34"/>
        <a:buChar char="▪"/>
        <a:tabLst/>
        <a:defRPr lang="en-GB" sz="2400" b="0" i="0" u="none" strike="noStrike" kern="1200" cap="none" spc="0" baseline="0">
          <a:solidFill>
            <a:srgbClr val="FFFFFF"/>
          </a:solidFill>
          <a:uFillTx/>
          <a:latin typeface="Corbel"/>
        </a:defRPr>
      </a:lvl1pPr>
      <a:lvl2pPr marL="576072" marR="0" lvl="1" indent="-274320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SzPct val="100000"/>
        <a:buFont typeface="Consolas" pitchFamily="49"/>
        <a:buChar char="–"/>
        <a:tabLst/>
        <a:defRPr lang="en-GB" sz="2000" b="0" i="0" u="none" strike="noStrike" kern="1200" cap="none" spc="0" baseline="0">
          <a:solidFill>
            <a:srgbClr val="FFFFFF"/>
          </a:solidFill>
          <a:uFillTx/>
          <a:latin typeface="Corbel"/>
        </a:defRPr>
      </a:lvl2pPr>
      <a:lvl3pPr marL="804672" marR="0" lvl="2" indent="-228600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▪"/>
        <a:tabLst/>
        <a:defRPr lang="en-GB" sz="1800" b="0" i="0" u="none" strike="noStrike" kern="1200" cap="none" spc="0" baseline="0">
          <a:solidFill>
            <a:srgbClr val="FFFFFF"/>
          </a:solidFill>
          <a:uFillTx/>
          <a:latin typeface="Corbel"/>
        </a:defRPr>
      </a:lvl3pPr>
      <a:lvl4pPr marL="1033272" marR="0" lvl="3" indent="-228600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SzPct val="100000"/>
        <a:buFont typeface="Consolas" pitchFamily="49"/>
        <a:buChar char="–"/>
        <a:tabLst/>
        <a:defRPr lang="en-GB" sz="1600" b="0" i="0" u="none" strike="noStrike" kern="1200" cap="none" spc="0" baseline="0">
          <a:solidFill>
            <a:srgbClr val="FFFFFF"/>
          </a:solidFill>
          <a:uFillTx/>
          <a:latin typeface="Corbel"/>
        </a:defRPr>
      </a:lvl4pPr>
      <a:lvl5pPr marL="1261872" marR="0" lvl="4" indent="-228600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▪"/>
        <a:tabLst/>
        <a:defRPr lang="en-GB" sz="1600" b="0" i="0" u="none" strike="noStrike" kern="1200" cap="none" spc="0" baseline="0">
          <a:solidFill>
            <a:srgbClr val="FFFFFF"/>
          </a:solidFill>
          <a:uFillTx/>
          <a:latin typeface="Corbel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C0FD7-0778-4B61-8936-C0AA7F35C635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/>
              <a:t>Nutrition for swimming focus points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BFE58B-BB99-472F-9FAB-E09EEA59593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US"/>
              <a:t>“Swimming isn't everything , winning is .” Mark Spitz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2C592-8E5F-4BCE-85D7-9632CF31DFD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>
                <a:latin typeface="Arial" pitchFamily="34"/>
              </a:rPr>
              <a:t>Protein</a:t>
            </a:r>
            <a:endParaRPr lang="en-GB"/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46FEA211-9A74-431C-B46E-1597807FC6FD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80000"/>
              </a:lnSpc>
            </a:pPr>
            <a:r>
              <a:rPr lang="en-US" sz="2200"/>
              <a:t>Training type </a:t>
            </a:r>
          </a:p>
          <a:p>
            <a:pPr lvl="0">
              <a:lnSpc>
                <a:spcPct val="80000"/>
              </a:lnSpc>
            </a:pPr>
            <a:r>
              <a:rPr lang="en-US" sz="2200"/>
              <a:t>Active   1g/kg/d</a:t>
            </a:r>
          </a:p>
          <a:p>
            <a:pPr lvl="0">
              <a:lnSpc>
                <a:spcPct val="80000"/>
              </a:lnSpc>
            </a:pPr>
            <a:r>
              <a:rPr lang="en-US" sz="2200"/>
              <a:t>Strength &amp;Speed  1.2-1.7g/kg/d</a:t>
            </a:r>
          </a:p>
          <a:p>
            <a:pPr lvl="0">
              <a:lnSpc>
                <a:spcPct val="80000"/>
              </a:lnSpc>
            </a:pPr>
            <a:r>
              <a:rPr lang="en-US" sz="2200"/>
              <a:t>Endurance 1.2-1.4g/kg /d</a:t>
            </a:r>
            <a:endParaRPr lang="en-GB" sz="2200"/>
          </a:p>
        </p:txBody>
      </p:sp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1614C0F1-E86A-4790-BE1E-10BA03475243}"/>
              </a:ext>
            </a:extLst>
          </p:cNvPr>
          <p:cNvSpPr txBox="1">
            <a:spLocks noGrp="1"/>
          </p:cNvSpPr>
          <p:nvPr>
            <p:ph idx="2"/>
          </p:nvPr>
        </p:nvSpPr>
        <p:spPr/>
        <p:txBody>
          <a:bodyPr/>
          <a:lstStyle/>
          <a:p>
            <a:pPr lvl="0" algn="just">
              <a:lnSpc>
                <a:spcPct val="80000"/>
              </a:lnSpc>
            </a:pPr>
            <a:r>
              <a:rPr lang="en-GB" sz="2200">
                <a:cs typeface="Tahoma" pitchFamily="34"/>
              </a:rPr>
              <a:t>150g lean meat or poultry -40g</a:t>
            </a:r>
            <a:endParaRPr lang="en-GB" sz="2200">
              <a:latin typeface="Arial" pitchFamily="34"/>
              <a:cs typeface="Times New Roman" pitchFamily="18"/>
            </a:endParaRPr>
          </a:p>
          <a:p>
            <a:pPr lvl="0" algn="just">
              <a:lnSpc>
                <a:spcPct val="80000"/>
              </a:lnSpc>
            </a:pPr>
            <a:r>
              <a:rPr lang="en-GB" sz="2200">
                <a:cs typeface="Tahoma" pitchFamily="34"/>
              </a:rPr>
              <a:t>150g fish  -33g</a:t>
            </a:r>
            <a:endParaRPr lang="en-GB" sz="2200">
              <a:latin typeface="Arial" pitchFamily="34"/>
              <a:cs typeface="Times New Roman" pitchFamily="18"/>
            </a:endParaRPr>
          </a:p>
          <a:p>
            <a:pPr lvl="0" algn="just">
              <a:lnSpc>
                <a:spcPct val="80000"/>
              </a:lnSpc>
            </a:pPr>
            <a:r>
              <a:rPr lang="en-GB" sz="2200">
                <a:cs typeface="Tahoma" pitchFamily="34"/>
              </a:rPr>
              <a:t>150g soya beans - 33g</a:t>
            </a:r>
            <a:endParaRPr lang="en-GB" sz="2200">
              <a:latin typeface="Arial" pitchFamily="34"/>
              <a:cs typeface="Times New Roman" pitchFamily="18"/>
            </a:endParaRPr>
          </a:p>
          <a:p>
            <a:pPr lvl="0" algn="just">
              <a:lnSpc>
                <a:spcPct val="80000"/>
              </a:lnSpc>
            </a:pPr>
            <a:r>
              <a:rPr lang="en-GB" sz="2200">
                <a:cs typeface="Tahoma" pitchFamily="34"/>
              </a:rPr>
              <a:t>150g tofu, lentils, kidney beans</a:t>
            </a:r>
            <a:r>
              <a:rPr lang="en-GB" sz="2200">
                <a:latin typeface="Arial" pitchFamily="34"/>
                <a:cs typeface="Times New Roman" pitchFamily="18"/>
              </a:rPr>
              <a:t> - </a:t>
            </a:r>
            <a:r>
              <a:rPr lang="en-GB" sz="2200">
                <a:cs typeface="Tahoma" pitchFamily="34"/>
              </a:rPr>
              <a:t>12g</a:t>
            </a:r>
            <a:endParaRPr lang="en-GB" sz="2200">
              <a:latin typeface="Arial" pitchFamily="34"/>
              <a:cs typeface="Times New Roman" pitchFamily="18"/>
            </a:endParaRPr>
          </a:p>
          <a:p>
            <a:pPr lvl="0" algn="just">
              <a:lnSpc>
                <a:spcPct val="80000"/>
              </a:lnSpc>
            </a:pPr>
            <a:r>
              <a:rPr lang="en-GB" sz="2200">
                <a:cs typeface="Tahoma" pitchFamily="34"/>
              </a:rPr>
              <a:t>Half a tin of baked beans -10g</a:t>
            </a:r>
            <a:endParaRPr lang="en-GB" sz="2200">
              <a:latin typeface="Arial" pitchFamily="34"/>
              <a:cs typeface="Times New Roman" pitchFamily="18"/>
            </a:endParaRPr>
          </a:p>
          <a:p>
            <a:pPr lvl="0" algn="just">
              <a:lnSpc>
                <a:spcPct val="80000"/>
              </a:lnSpc>
            </a:pPr>
            <a:r>
              <a:rPr lang="en-GB" sz="2200">
                <a:cs typeface="Tahoma" pitchFamily="34"/>
              </a:rPr>
              <a:t>Half a pint of milk</a:t>
            </a:r>
            <a:r>
              <a:rPr lang="en-GB" sz="2200">
                <a:latin typeface="Arial" pitchFamily="34"/>
                <a:cs typeface="Times New Roman" pitchFamily="18"/>
              </a:rPr>
              <a:t> -</a:t>
            </a:r>
            <a:r>
              <a:rPr lang="en-GB" sz="2200">
                <a:cs typeface="Tahoma" pitchFamily="34"/>
              </a:rPr>
              <a:t>10g</a:t>
            </a:r>
            <a:endParaRPr lang="en-GB" sz="2200">
              <a:latin typeface="Arial" pitchFamily="34"/>
              <a:cs typeface="Times New Roman" pitchFamily="18"/>
            </a:endParaRPr>
          </a:p>
          <a:p>
            <a:pPr lvl="0" algn="just">
              <a:lnSpc>
                <a:spcPct val="80000"/>
              </a:lnSpc>
            </a:pPr>
            <a:r>
              <a:rPr lang="en-GB" sz="2200">
                <a:cs typeface="Tahoma" pitchFamily="34"/>
              </a:rPr>
              <a:t>30g cheddar cheese-  8g</a:t>
            </a:r>
            <a:endParaRPr lang="en-GB" sz="2200">
              <a:latin typeface="Arial" pitchFamily="34"/>
              <a:cs typeface="Times New Roman" pitchFamily="18"/>
            </a:endParaRPr>
          </a:p>
          <a:p>
            <a:pPr lvl="0" algn="just">
              <a:lnSpc>
                <a:spcPct val="80000"/>
              </a:lnSpc>
            </a:pPr>
            <a:r>
              <a:rPr lang="en-GB" sz="2200">
                <a:cs typeface="Tahoma" pitchFamily="34"/>
              </a:rPr>
              <a:t>100g milk chocolate-</a:t>
            </a:r>
            <a:r>
              <a:rPr lang="en-GB" sz="2200">
                <a:latin typeface="Arial" pitchFamily="34"/>
                <a:cs typeface="Times New Roman" pitchFamily="18"/>
              </a:rPr>
              <a:t> </a:t>
            </a:r>
            <a:r>
              <a:rPr lang="en-GB" sz="2200">
                <a:cs typeface="Tahoma" pitchFamily="34"/>
              </a:rPr>
              <a:t>8g</a:t>
            </a:r>
            <a:endParaRPr lang="en-GB" sz="2200">
              <a:latin typeface="Arial" pitchFamily="34"/>
              <a:cs typeface="Times New Roman" pitchFamily="18"/>
            </a:endParaRPr>
          </a:p>
          <a:p>
            <a:pPr lvl="0">
              <a:lnSpc>
                <a:spcPct val="80000"/>
              </a:lnSpc>
            </a:pPr>
            <a:endParaRPr lang="en-GB" sz="22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67F2D-974E-456A-9ED1-367D73598684}"/>
              </a:ext>
            </a:extLst>
          </p:cNvPr>
          <p:cNvSpPr txBox="1"/>
          <p:nvPr/>
        </p:nvSpPr>
        <p:spPr>
          <a:xfrm>
            <a:off x="1522411" y="6400800"/>
            <a:ext cx="6324603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rPr>
              <a:t>Aisling Snedker RD   Clinicaldietitian.ie 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6DF4851-C89F-4B30-97AA-2F00D7995051}"/>
              </a:ext>
            </a:extLst>
          </p:cNvPr>
          <p:cNvSpPr txBox="1"/>
          <p:nvPr/>
        </p:nvSpPr>
        <p:spPr>
          <a:xfrm>
            <a:off x="8075615" y="6400800"/>
            <a:ext cx="1243858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22FE9AD-789E-47B2-9F7D-D61C1ECCBFA9}" type="datetime1"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1/14/2023</a:t>
            </a:fld>
            <a:endParaRPr lang="en-US" sz="1200" b="0" i="0" u="none" strike="noStrike" kern="1200" cap="none" spc="0" baseline="0">
              <a:solidFill>
                <a:srgbClr val="FFFFFF"/>
              </a:solidFill>
              <a:uFillTx/>
              <a:latin typeface="Corbel"/>
            </a:endParaRP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5AA33FFE-4F55-4839-94A6-6592BE6BBB6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Protein Milk Shake –When to use</a:t>
            </a:r>
            <a:endParaRPr lang="en-GB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41F8D95D-A41B-4AD1-9643-2F676C7D8C9E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80000"/>
              </a:lnSpc>
            </a:pPr>
            <a:r>
              <a:rPr lang="en-US"/>
              <a:t>200ml pre strength training and the rest during and after </a:t>
            </a:r>
          </a:p>
          <a:p>
            <a:pPr lvl="0">
              <a:lnSpc>
                <a:spcPct val="80000"/>
              </a:lnSpc>
            </a:pPr>
            <a:r>
              <a:rPr lang="en-US"/>
              <a:t>If swim training  twice per day 250ml after each session</a:t>
            </a:r>
          </a:p>
          <a:p>
            <a:pPr lvl="0">
              <a:lnSpc>
                <a:spcPct val="80000"/>
              </a:lnSpc>
            </a:pPr>
            <a:r>
              <a:rPr lang="en-US"/>
              <a:t>If swim training once per day 250ml and keeps for 24 hours</a:t>
            </a:r>
            <a:endParaRPr lang="en-GB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7D168F6D-3CD3-49D1-BBB7-58012432CB75}"/>
              </a:ext>
            </a:extLst>
          </p:cNvPr>
          <p:cNvSpPr txBox="1">
            <a:spLocks noGrp="1"/>
          </p:cNvSpPr>
          <p:nvPr>
            <p:ph idx="2"/>
          </p:nvPr>
        </p:nvSpPr>
        <p:spPr/>
        <p:txBody>
          <a:bodyPr/>
          <a:lstStyle/>
          <a:p>
            <a:pPr lvl="0" algn="just" hangingPunct="0">
              <a:lnSpc>
                <a:spcPct val="80000"/>
              </a:lnSpc>
            </a:pPr>
            <a:r>
              <a:rPr lang="en-GB">
                <a:latin typeface="Tahoma" pitchFamily="34"/>
                <a:cs typeface="Tahoma" pitchFamily="34"/>
              </a:rPr>
              <a:t>Dried skimmed milk powder 50g</a:t>
            </a:r>
            <a:endParaRPr lang="en-GB">
              <a:latin typeface="Arial" pitchFamily="34"/>
              <a:cs typeface="Times New Roman" pitchFamily="18"/>
            </a:endParaRPr>
          </a:p>
          <a:p>
            <a:pPr lvl="0" algn="just" hangingPunct="0">
              <a:lnSpc>
                <a:spcPct val="80000"/>
              </a:lnSpc>
            </a:pPr>
            <a:r>
              <a:rPr lang="en-GB">
                <a:latin typeface="Tahoma" pitchFamily="34"/>
                <a:cs typeface="Tahoma" pitchFamily="34"/>
              </a:rPr>
              <a:t>Fresh skimmed milk 500ml</a:t>
            </a:r>
            <a:endParaRPr lang="en-GB">
              <a:latin typeface="Arial" pitchFamily="34"/>
              <a:cs typeface="Times New Roman" pitchFamily="18"/>
            </a:endParaRPr>
          </a:p>
          <a:p>
            <a:pPr lvl="0" algn="just" hangingPunct="0">
              <a:lnSpc>
                <a:spcPct val="80000"/>
              </a:lnSpc>
            </a:pPr>
            <a:r>
              <a:rPr lang="en-GB">
                <a:latin typeface="Tahoma" pitchFamily="34"/>
                <a:cs typeface="Tahoma" pitchFamily="34"/>
              </a:rPr>
              <a:t>Nesquick milkshake powder 50g </a:t>
            </a:r>
            <a:endParaRPr lang="en-GB">
              <a:latin typeface="Arial" pitchFamily="34"/>
              <a:cs typeface="Times New Roman" pitchFamily="18"/>
            </a:endParaRPr>
          </a:p>
          <a:p>
            <a:pPr lvl="0" algn="just" hangingPunct="0">
              <a:lnSpc>
                <a:spcPct val="80000"/>
              </a:lnSpc>
            </a:pPr>
            <a:r>
              <a:rPr lang="en-GB">
                <a:latin typeface="Tahoma" pitchFamily="34"/>
                <a:cs typeface="Tahoma" pitchFamily="34"/>
              </a:rPr>
              <a:t>Mix the skimmed milk powder into a smooth paste in 100ml of milk. Put everything into a hand blender or use a whisk to a smooth paste</a:t>
            </a:r>
            <a:endParaRPr lang="en-GB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54DB16EC-B72F-4E23-8238-AA2821FAA998}"/>
              </a:ext>
            </a:extLst>
          </p:cNvPr>
          <p:cNvSpPr txBox="1"/>
          <p:nvPr/>
        </p:nvSpPr>
        <p:spPr>
          <a:xfrm>
            <a:off x="1522411" y="6400800"/>
            <a:ext cx="6324603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rPr>
              <a:t>Aisling Snedker RD   Clinicaldietitian.ie </a:t>
            </a:r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A357978F-BC1E-4C35-A1E6-2DDFBDBB3F96}"/>
              </a:ext>
            </a:extLst>
          </p:cNvPr>
          <p:cNvSpPr txBox="1"/>
          <p:nvPr/>
        </p:nvSpPr>
        <p:spPr>
          <a:xfrm>
            <a:off x="8075615" y="6400800"/>
            <a:ext cx="1243858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CFAAF9F-BDDF-4D44-9071-EB043F2BE3C1}" type="datetime1"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1/14/2023</a:t>
            </a:fld>
            <a:endParaRPr lang="en-US" sz="1200" b="0" i="0" u="none" strike="noStrike" kern="1200" cap="none" spc="0" baseline="0">
              <a:solidFill>
                <a:srgbClr val="FFFFFF"/>
              </a:solidFill>
              <a:uFillTx/>
              <a:latin typeface="Corbel"/>
            </a:endParaRP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B6C98-549F-4F09-BD3E-B3974D4F31B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900"/>
              <a:t>Carbohydrates </a:t>
            </a:r>
            <a:r>
              <a:rPr lang="en-GB" sz="2900" b="1"/>
              <a:t>50-60% of total energy intake</a:t>
            </a:r>
            <a:br>
              <a:rPr lang="en-GB" sz="2900" b="1"/>
            </a:br>
            <a:endParaRPr lang="en-GB" sz="29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F50DB8-4BEA-4835-BFBA-533076AD6C67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Sources of carbohydrate 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7512A7-B81B-44E4-8178-A396612D91D7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522411" y="2819396"/>
            <a:ext cx="4416552" cy="3352803"/>
          </a:xfrm>
        </p:spPr>
        <p:txBody>
          <a:bodyPr anchor="t"/>
          <a:lstStyle/>
          <a:p>
            <a:pPr marL="274320" lvl="0" indent="-274320">
              <a:spcBef>
                <a:spcPts val="1800"/>
              </a:spcBef>
              <a:buChar char="▪"/>
            </a:pPr>
            <a:r>
              <a:rPr lang="en-GB" b="1"/>
              <a:t>Sugary  CHO (jam, sugar, honey)</a:t>
            </a:r>
          </a:p>
          <a:p>
            <a:pPr marL="274320" lvl="0" indent="-274320">
              <a:spcBef>
                <a:spcPts val="1800"/>
              </a:spcBef>
              <a:buChar char="▪"/>
            </a:pPr>
            <a:r>
              <a:rPr lang="en-GB" b="1"/>
              <a:t>Starchy CHO (rice, pasta, bread , potatoes)- not wholegrain </a:t>
            </a:r>
          </a:p>
          <a:p>
            <a:pPr marL="274320" lvl="0" indent="-274320">
              <a:spcBef>
                <a:spcPts val="1800"/>
              </a:spcBef>
              <a:buChar char="▪"/>
            </a:pPr>
            <a:r>
              <a:rPr lang="en-US"/>
              <a:t>Athletes need a mix of both </a:t>
            </a:r>
          </a:p>
          <a:p>
            <a:pPr marL="274320" lvl="0" indent="-274320">
              <a:spcBef>
                <a:spcPts val="1800"/>
              </a:spcBef>
              <a:buChar char="▪"/>
            </a:pPr>
            <a:endParaRPr lang="en-GB" b="1"/>
          </a:p>
          <a:p>
            <a:pPr marL="274320" lvl="0" indent="-274320">
              <a:spcBef>
                <a:spcPts val="1800"/>
              </a:spcBef>
              <a:buChar char="▪"/>
            </a:pP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B42B4D-C615-42AB-8BF9-EC96052CE724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249859" y="1904996"/>
            <a:ext cx="4416552" cy="761996"/>
          </a:xfrm>
        </p:spPr>
        <p:txBody>
          <a:bodyPr anchor="ctr"/>
          <a:lstStyle/>
          <a:p>
            <a:pPr marL="0" lvl="0" indent="0">
              <a:spcBef>
                <a:spcPts val="0"/>
              </a:spcBef>
              <a:buNone/>
            </a:pPr>
            <a:r>
              <a:rPr lang="en-US"/>
              <a:t>Storage- 60-90mins glycogen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/>
              <a:t>What does a swimmer use  </a:t>
            </a:r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3D6396-A8EC-4F3F-A772-BDACD99213A4}"/>
              </a:ext>
            </a:extLst>
          </p:cNvPr>
          <p:cNvSpPr txBox="1">
            <a:spLocks noGrp="1"/>
          </p:cNvSpPr>
          <p:nvPr>
            <p:ph idx="4"/>
          </p:nvPr>
        </p:nvSpPr>
        <p:spPr/>
        <p:txBody>
          <a:bodyPr/>
          <a:lstStyle/>
          <a:p>
            <a:pPr marL="0" lvl="0" indent="0">
              <a:lnSpc>
                <a:spcPct val="70000"/>
              </a:lnSpc>
              <a:buNone/>
            </a:pPr>
            <a:r>
              <a:rPr lang="en-US" sz="2200"/>
              <a:t>What does a swimmer use  </a:t>
            </a:r>
          </a:p>
          <a:p>
            <a:pPr lvl="0">
              <a:lnSpc>
                <a:spcPct val="70000"/>
              </a:lnSpc>
            </a:pPr>
            <a:r>
              <a:rPr lang="en-US" sz="2200"/>
              <a:t>Generally 1g Carbohydrate per minute </a:t>
            </a:r>
          </a:p>
          <a:p>
            <a:pPr lvl="0">
              <a:lnSpc>
                <a:spcPct val="70000"/>
              </a:lnSpc>
            </a:pPr>
            <a:endParaRPr lang="en-US" sz="2200"/>
          </a:p>
          <a:p>
            <a:pPr lvl="0">
              <a:lnSpc>
                <a:spcPct val="70000"/>
              </a:lnSpc>
            </a:pPr>
            <a:r>
              <a:rPr lang="en-US" sz="2200"/>
              <a:t>Average for an athlete is   50-70g per hour </a:t>
            </a:r>
          </a:p>
          <a:p>
            <a:pPr lvl="0">
              <a:lnSpc>
                <a:spcPct val="70000"/>
              </a:lnSpc>
              <a:buNone/>
            </a:pPr>
            <a:endParaRPr lang="en-US" sz="2200"/>
          </a:p>
          <a:p>
            <a:pPr lvl="0">
              <a:lnSpc>
                <a:spcPct val="70000"/>
              </a:lnSpc>
            </a:pPr>
            <a:r>
              <a:rPr lang="en-US" sz="2200"/>
              <a:t>e.g.70kg athlete uses 60g p/h</a:t>
            </a:r>
            <a:endParaRPr lang="en-GB" sz="2200"/>
          </a:p>
          <a:p>
            <a:pPr marL="0" lvl="0" indent="0">
              <a:lnSpc>
                <a:spcPct val="70000"/>
              </a:lnSpc>
              <a:buNone/>
            </a:pPr>
            <a:endParaRPr lang="en-US" sz="2200"/>
          </a:p>
          <a:p>
            <a:pPr marL="0" lvl="0" indent="0">
              <a:lnSpc>
                <a:spcPct val="70000"/>
              </a:lnSpc>
              <a:buNone/>
            </a:pPr>
            <a:endParaRPr lang="en-GB" sz="2200"/>
          </a:p>
          <a:p>
            <a:pPr lvl="0">
              <a:lnSpc>
                <a:spcPct val="70000"/>
              </a:lnSpc>
            </a:pPr>
            <a:endParaRPr lang="en-GB" sz="220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9981AC1-B636-4B8F-867D-CF4C8603A17E}"/>
              </a:ext>
            </a:extLst>
          </p:cNvPr>
          <p:cNvSpPr txBox="1"/>
          <p:nvPr/>
        </p:nvSpPr>
        <p:spPr>
          <a:xfrm>
            <a:off x="1522411" y="6400800"/>
            <a:ext cx="6324603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rPr>
              <a:t>Aisling Snedker RD   Clinicaldietitian.ie 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16E5B76-E9E2-4045-B2E2-4739D1D8D71C}"/>
              </a:ext>
            </a:extLst>
          </p:cNvPr>
          <p:cNvSpPr txBox="1"/>
          <p:nvPr/>
        </p:nvSpPr>
        <p:spPr>
          <a:xfrm>
            <a:off x="8075615" y="6400800"/>
            <a:ext cx="1243858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2D8413A-4A42-4E9C-91EB-4EAA32E187FD}" type="datetime1"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1/14/2023</a:t>
            </a:fld>
            <a:endParaRPr lang="en-US" sz="1200" b="0" i="0" u="none" strike="noStrike" kern="1200" cap="none" spc="0" baseline="0">
              <a:solidFill>
                <a:srgbClr val="FFFFFF"/>
              </a:solidFill>
              <a:uFillTx/>
              <a:latin typeface="Corbel"/>
            </a:endParaRP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DEF22-6DDA-4758-99FB-692F246D629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Daily Carbohydrate requirements?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77388-60DC-474B-A332-0123CC5CE641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Training 60-90 min p/d /low intensity </a:t>
            </a:r>
            <a:r>
              <a:rPr lang="en-GB"/>
              <a:t> </a:t>
            </a:r>
            <a:r>
              <a:rPr lang="en-US"/>
              <a:t>5-7g/kg </a:t>
            </a:r>
          </a:p>
          <a:p>
            <a:pPr lvl="0"/>
            <a:r>
              <a:rPr lang="en-US"/>
              <a:t>Training 90-120min p/d</a:t>
            </a:r>
            <a:r>
              <a:rPr lang="en-GB"/>
              <a:t>  </a:t>
            </a:r>
            <a:r>
              <a:rPr lang="en-US"/>
              <a:t>7-10g/kg</a:t>
            </a:r>
          </a:p>
          <a:p>
            <a:pPr lvl="0"/>
            <a:r>
              <a:rPr lang="en-US"/>
              <a:t>Very heavy/extreme</a:t>
            </a:r>
            <a:r>
              <a:rPr lang="en-GB"/>
              <a:t> </a:t>
            </a:r>
            <a:r>
              <a:rPr lang="en-US"/>
              <a:t>10-12g/kg</a:t>
            </a:r>
          </a:p>
          <a:p>
            <a:pPr lvl="0"/>
            <a:r>
              <a:rPr lang="en-US"/>
              <a:t>Carbohydrate loading </a:t>
            </a:r>
            <a:r>
              <a:rPr lang="en-GB"/>
              <a:t> </a:t>
            </a:r>
            <a:r>
              <a:rPr lang="en-US"/>
              <a:t>7-10g/kg </a:t>
            </a:r>
          </a:p>
          <a:p>
            <a:pPr lvl="0"/>
            <a:r>
              <a:rPr lang="en-US"/>
              <a:t>e.g 70kg athlete</a:t>
            </a:r>
            <a:r>
              <a:rPr lang="en-GB"/>
              <a:t>  </a:t>
            </a:r>
            <a:r>
              <a:rPr lang="en-US"/>
              <a:t>490g Cho p/d</a:t>
            </a:r>
            <a:endParaRPr lang="en-GB"/>
          </a:p>
          <a:p>
            <a:pPr lvl="0"/>
            <a:endParaRPr lang="en-GB"/>
          </a:p>
          <a:p>
            <a:pPr lvl="0"/>
            <a:endParaRPr lang="en-GB"/>
          </a:p>
          <a:p>
            <a:pPr lvl="0"/>
            <a:endParaRPr lang="en-GB"/>
          </a:p>
          <a:p>
            <a:pPr lvl="0"/>
            <a:endParaRPr lang="en-GB"/>
          </a:p>
          <a:p>
            <a:pPr lvl="0"/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3E0CC1-30C4-4B0C-9567-B52D5C691AED}"/>
              </a:ext>
            </a:extLst>
          </p:cNvPr>
          <p:cNvSpPr txBox="1"/>
          <p:nvPr/>
        </p:nvSpPr>
        <p:spPr>
          <a:xfrm>
            <a:off x="1522411" y="6400800"/>
            <a:ext cx="6324603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rPr>
              <a:t>Aisling Snedker RD   Clinicaldietitian.ie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3E08D0-220F-4B9C-B79C-20C00CFB3833}"/>
              </a:ext>
            </a:extLst>
          </p:cNvPr>
          <p:cNvSpPr txBox="1"/>
          <p:nvPr/>
        </p:nvSpPr>
        <p:spPr>
          <a:xfrm>
            <a:off x="8075615" y="6400800"/>
            <a:ext cx="1243858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F53CBDB-81E7-442A-9BCC-CEAC7CEC83B2}" type="datetime1"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1/14/2023</a:t>
            </a:fld>
            <a:endParaRPr lang="en-US" sz="1200" b="0" i="0" u="none" strike="noStrike" kern="1200" cap="none" spc="0" baseline="0">
              <a:solidFill>
                <a:srgbClr val="FFFFFF"/>
              </a:solidFill>
              <a:uFillTx/>
              <a:latin typeface="Corbel"/>
            </a:endParaRP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1B6909FF-1E53-49EF-B4B6-31722194137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b="1">
                <a:cs typeface="Tahoma" pitchFamily="34"/>
              </a:rPr>
              <a:t>Carbohydrate Per 100g</a:t>
            </a:r>
            <a:endParaRPr lang="en-GB"/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0DDF0B48-76AC-4E24-8549-06F733A66C86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lnSpc>
                <a:spcPct val="80000"/>
              </a:lnSpc>
            </a:pPr>
            <a:r>
              <a:rPr lang="en-GB">
                <a:cs typeface="Tahoma" pitchFamily="34"/>
              </a:rPr>
              <a:t>Jelly babies  (18-20) per </a:t>
            </a:r>
            <a:r>
              <a:rPr lang="en-GB">
                <a:latin typeface="Arial" pitchFamily="34"/>
                <a:cs typeface="Times New Roman" pitchFamily="18"/>
              </a:rPr>
              <a:t> </a:t>
            </a:r>
            <a:r>
              <a:rPr lang="en-GB">
                <a:cs typeface="Tahoma" pitchFamily="34"/>
              </a:rPr>
              <a:t>79.5g</a:t>
            </a:r>
            <a:endParaRPr lang="en-GB">
              <a:latin typeface="Arial" pitchFamily="34"/>
              <a:cs typeface="Times New Roman" pitchFamily="18"/>
            </a:endParaRPr>
          </a:p>
          <a:p>
            <a:pPr lvl="0" algn="just">
              <a:lnSpc>
                <a:spcPct val="80000"/>
              </a:lnSpc>
            </a:pPr>
            <a:r>
              <a:rPr lang="en-GB">
                <a:cs typeface="Tahoma" pitchFamily="34"/>
              </a:rPr>
              <a:t>Jelly beans (60-65) 88.8g</a:t>
            </a:r>
            <a:endParaRPr lang="en-GB">
              <a:latin typeface="Arial" pitchFamily="34"/>
              <a:cs typeface="Times New Roman" pitchFamily="18"/>
            </a:endParaRPr>
          </a:p>
          <a:p>
            <a:pPr lvl="0" algn="just">
              <a:lnSpc>
                <a:spcPct val="80000"/>
              </a:lnSpc>
            </a:pPr>
            <a:r>
              <a:rPr lang="en-GB">
                <a:cs typeface="Tahoma" pitchFamily="34"/>
              </a:rPr>
              <a:t>Wine gums (per 52 g pack)</a:t>
            </a:r>
            <a:r>
              <a:rPr lang="en-GB">
                <a:latin typeface="Arial" pitchFamily="34"/>
                <a:cs typeface="Times New Roman" pitchFamily="18"/>
              </a:rPr>
              <a:t> </a:t>
            </a:r>
            <a:r>
              <a:rPr lang="en-GB">
                <a:cs typeface="Tahoma" pitchFamily="34"/>
              </a:rPr>
              <a:t>39.8g (Ideal)</a:t>
            </a:r>
            <a:endParaRPr lang="en-GB">
              <a:latin typeface="Arial" pitchFamily="34"/>
              <a:cs typeface="Times New Roman" pitchFamily="18"/>
            </a:endParaRPr>
          </a:p>
          <a:p>
            <a:pPr lvl="0" algn="just">
              <a:lnSpc>
                <a:spcPct val="80000"/>
              </a:lnSpc>
            </a:pPr>
            <a:r>
              <a:rPr lang="en-GB">
                <a:cs typeface="Tahoma" pitchFamily="34"/>
              </a:rPr>
              <a:t>Wine gums 76.6g</a:t>
            </a:r>
            <a:endParaRPr lang="en-GB">
              <a:latin typeface="Arial" pitchFamily="34"/>
              <a:cs typeface="Times New Roman" pitchFamily="18"/>
            </a:endParaRPr>
          </a:p>
          <a:p>
            <a:pPr lvl="0" algn="just">
              <a:lnSpc>
                <a:spcPct val="80000"/>
              </a:lnSpc>
            </a:pPr>
            <a:r>
              <a:rPr lang="en-GB">
                <a:cs typeface="Tahoma" pitchFamily="34"/>
              </a:rPr>
              <a:t>Jaffa cakes (4)36.8g</a:t>
            </a:r>
            <a:endParaRPr lang="en-GB">
              <a:latin typeface="Arial" pitchFamily="34"/>
              <a:cs typeface="Times New Roman" pitchFamily="18"/>
            </a:endParaRPr>
          </a:p>
          <a:p>
            <a:pPr lvl="0" algn="just">
              <a:lnSpc>
                <a:spcPct val="80000"/>
              </a:lnSpc>
            </a:pPr>
            <a:r>
              <a:rPr lang="en-GB">
                <a:cs typeface="Tahoma" pitchFamily="34"/>
              </a:rPr>
              <a:t>Fig rolls (4)35.1g</a:t>
            </a:r>
            <a:endParaRPr lang="en-GB">
              <a:latin typeface="Arial" pitchFamily="34"/>
              <a:cs typeface="Times New Roman" pitchFamily="18"/>
            </a:endParaRPr>
          </a:p>
          <a:p>
            <a:pPr lvl="0" algn="just">
              <a:lnSpc>
                <a:spcPct val="80000"/>
              </a:lnSpc>
            </a:pPr>
            <a:r>
              <a:rPr lang="en-GB">
                <a:cs typeface="Tahoma" pitchFamily="34"/>
              </a:rPr>
              <a:t>Bananas (2)40g </a:t>
            </a:r>
            <a:endParaRPr lang="en-GB">
              <a:latin typeface="Arial" pitchFamily="34"/>
              <a:cs typeface="Times New Roman" pitchFamily="18"/>
            </a:endParaRPr>
          </a:p>
          <a:p>
            <a:pPr lvl="0" algn="just">
              <a:lnSpc>
                <a:spcPct val="80000"/>
              </a:lnSpc>
            </a:pPr>
            <a:r>
              <a:rPr lang="en-GB">
                <a:cs typeface="Tahoma" pitchFamily="34"/>
              </a:rPr>
              <a:t>Nutri grain (1)26g</a:t>
            </a:r>
            <a:endParaRPr lang="en-GB">
              <a:latin typeface="Arial" pitchFamily="34"/>
              <a:cs typeface="Times New Roman" pitchFamily="18"/>
            </a:endParaRPr>
          </a:p>
          <a:p>
            <a:pPr lvl="0">
              <a:lnSpc>
                <a:spcPct val="80000"/>
              </a:lnSpc>
            </a:pPr>
            <a:endParaRPr lang="en-GB"/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14D58846-7ED5-4033-A02F-6839B825BAA5}"/>
              </a:ext>
            </a:extLst>
          </p:cNvPr>
          <p:cNvSpPr txBox="1"/>
          <p:nvPr/>
        </p:nvSpPr>
        <p:spPr>
          <a:xfrm>
            <a:off x="1522411" y="6400800"/>
            <a:ext cx="6324603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rPr>
              <a:t>Aisling Snedker RD   Clinicaldietitian.ie </a:t>
            </a:r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BF8D3114-069B-4A9E-B134-339835C20C08}"/>
              </a:ext>
            </a:extLst>
          </p:cNvPr>
          <p:cNvSpPr txBox="1"/>
          <p:nvPr/>
        </p:nvSpPr>
        <p:spPr>
          <a:xfrm>
            <a:off x="8075615" y="6400800"/>
            <a:ext cx="1243858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14E3CDF-19D4-4854-8476-29989E3C34E0}" type="datetime1"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1/14/2023</a:t>
            </a:fld>
            <a:endParaRPr lang="en-US" sz="1200" b="0" i="0" u="none" strike="noStrike" kern="1200" cap="none" spc="0" baseline="0">
              <a:solidFill>
                <a:srgbClr val="FFFFFF"/>
              </a:solidFill>
              <a:uFillTx/>
              <a:latin typeface="Corbel"/>
            </a:endParaRP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D176F0C-B394-4165-80A6-22EC3C6A8A6D}"/>
              </a:ext>
            </a:extLst>
          </p:cNvPr>
          <p:cNvSpPr txBox="1"/>
          <p:nvPr/>
        </p:nvSpPr>
        <p:spPr>
          <a:xfrm>
            <a:off x="1522411" y="6400800"/>
            <a:ext cx="6324603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rPr>
              <a:t>Aisling Snedker RD   Clinicaldietitian.ie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BBB34B-12B0-45CA-AE92-1F0E35F7DB58}"/>
              </a:ext>
            </a:extLst>
          </p:cNvPr>
          <p:cNvSpPr txBox="1"/>
          <p:nvPr/>
        </p:nvSpPr>
        <p:spPr>
          <a:xfrm>
            <a:off x="8075615" y="6400800"/>
            <a:ext cx="1243858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C691498-F7C5-4A22-B809-0A7B68E7810D}" type="datetime1"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1/14/2023</a:t>
            </a:fld>
            <a:endParaRPr lang="en-US" sz="1200" b="0" i="0" u="none" strike="noStrike" kern="1200" cap="none" spc="0" baseline="0">
              <a:solidFill>
                <a:srgbClr val="FFFFFF"/>
              </a:solidFill>
              <a:uFillTx/>
              <a:latin typeface="Corbel"/>
            </a:endParaRPr>
          </a:p>
        </p:txBody>
      </p:sp>
      <p:pic>
        <p:nvPicPr>
          <p:cNvPr id="4" name="Picture 2" descr="C:\Documents and Settings\Aisling\My Documents\My Pictures\book2cover.png">
            <a:extLst>
              <a:ext uri="{FF2B5EF4-FFF2-40B4-BE49-F238E27FC236}">
                <a16:creationId xmlns:a16="http://schemas.microsoft.com/office/drawing/2014/main" id="{2FB8A8AF-CC4F-4983-B84A-8BCABCE6F0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00200" y="838203"/>
            <a:ext cx="5181603" cy="533399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E2BBB-0307-424A-A787-A15B880B6CD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Post training or post event 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511BD-71FE-4466-BCD6-90EB5ACD8EBA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en-US"/>
              <a:t>50gCHO +10g protein</a:t>
            </a:r>
          </a:p>
          <a:p>
            <a:pPr lvl="0"/>
            <a:r>
              <a:rPr lang="en-US"/>
              <a:t>Power bar +200ml isotonic drink</a:t>
            </a:r>
          </a:p>
          <a:p>
            <a:pPr lvl="0"/>
            <a:r>
              <a:rPr lang="en-US"/>
              <a:t>200g yoghurt + cereal bar</a:t>
            </a:r>
          </a:p>
          <a:p>
            <a:pPr lvl="0"/>
            <a:r>
              <a:rPr lang="en-US"/>
              <a:t>Home made protein shake -see recipe</a:t>
            </a:r>
          </a:p>
          <a:p>
            <a:pPr lvl="0"/>
            <a:r>
              <a:rPr lang="en-US"/>
              <a:t>300ml flavored milk + 2 apples or 1 large banana</a:t>
            </a:r>
          </a:p>
          <a:p>
            <a:pPr lvl="0"/>
            <a:r>
              <a:rPr lang="en-US"/>
              <a:t>Breakfast cereal + cup of milk or fruit yoghurt</a:t>
            </a:r>
          </a:p>
          <a:p>
            <a:pPr lvl="0"/>
            <a:r>
              <a:rPr lang="en-US"/>
              <a:t>Cheese or meat sandwich + fruit</a:t>
            </a:r>
          </a:p>
          <a:p>
            <a:pPr lvl="0"/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E94DEB-C19E-43AB-80E0-C935D52C7526}"/>
              </a:ext>
            </a:extLst>
          </p:cNvPr>
          <p:cNvSpPr txBox="1"/>
          <p:nvPr/>
        </p:nvSpPr>
        <p:spPr>
          <a:xfrm>
            <a:off x="1522411" y="6400800"/>
            <a:ext cx="6324603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rPr>
              <a:t>Aisling Snedker RD   Clinicaldietitian.ie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EBAA15-EBF8-4CCB-907E-644D409ECACF}"/>
              </a:ext>
            </a:extLst>
          </p:cNvPr>
          <p:cNvSpPr txBox="1"/>
          <p:nvPr/>
        </p:nvSpPr>
        <p:spPr>
          <a:xfrm>
            <a:off x="8075615" y="6400800"/>
            <a:ext cx="1243858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5C0EF4F-D752-4E36-AB2A-D6384E48A450}" type="datetime1"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1/14/2023</a:t>
            </a:fld>
            <a:endParaRPr lang="en-US" sz="1200" b="0" i="0" u="none" strike="noStrike" kern="1200" cap="none" spc="0" baseline="0">
              <a:solidFill>
                <a:srgbClr val="FFFFFF"/>
              </a:solidFill>
              <a:uFillTx/>
              <a:latin typeface="Corbel"/>
            </a:endParaRPr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AA08F-CA6B-4676-9776-F0F750E1274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Finally – competition behaviour  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6DE8E-F35F-4FED-AC17-DB469A6ED5F9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Sleep properly in a good cycle </a:t>
            </a:r>
            <a:endParaRPr lang="en-US"/>
          </a:p>
          <a:p>
            <a:pPr lvl="0"/>
            <a:r>
              <a:rPr lang="en-US"/>
              <a:t>Between events – wrap up stay warmed up </a:t>
            </a:r>
          </a:p>
          <a:p>
            <a:pPr lvl="0"/>
            <a:r>
              <a:rPr lang="en-US"/>
              <a:t>Drink and eat </a:t>
            </a:r>
          </a:p>
          <a:p>
            <a:pPr lvl="0"/>
            <a:r>
              <a:rPr lang="en-US"/>
              <a:t>Relax – do not run around </a:t>
            </a:r>
          </a:p>
          <a:p>
            <a:pPr lvl="0"/>
            <a:r>
              <a:rPr lang="en-US"/>
              <a:t>Carbohydrate load  - 10g /kg for 36hrs pre aevent </a:t>
            </a:r>
          </a:p>
          <a:p>
            <a:pPr lvl="0"/>
            <a:r>
              <a:rPr lang="en-US"/>
              <a:t>Hand hygiene </a:t>
            </a:r>
          </a:p>
          <a:p>
            <a:pPr lvl="0"/>
            <a:endParaRPr lang="en-US"/>
          </a:p>
          <a:p>
            <a:pPr lvl="0"/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8D4FA6-9307-4DFF-9005-54C6F888291F}"/>
              </a:ext>
            </a:extLst>
          </p:cNvPr>
          <p:cNvSpPr txBox="1"/>
          <p:nvPr/>
        </p:nvSpPr>
        <p:spPr>
          <a:xfrm>
            <a:off x="1522411" y="6400800"/>
            <a:ext cx="6324603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rPr>
              <a:t>Aisling Snedker RD   Clinicaldietitian.ie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BDAE01-E7D0-42D1-A984-AF7744F02DA4}"/>
              </a:ext>
            </a:extLst>
          </p:cNvPr>
          <p:cNvSpPr txBox="1"/>
          <p:nvPr/>
        </p:nvSpPr>
        <p:spPr>
          <a:xfrm>
            <a:off x="8075615" y="6400800"/>
            <a:ext cx="1243858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35843DE-D134-4443-830C-EA4AEB5D2B46}" type="datetime1"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1/14/2023</a:t>
            </a:fld>
            <a:endParaRPr lang="en-US" sz="1200" b="0" i="0" u="none" strike="noStrike" kern="1200" cap="none" spc="0" baseline="0">
              <a:solidFill>
                <a:srgbClr val="FFFFFF"/>
              </a:solidFill>
              <a:uFillTx/>
              <a:latin typeface="Corbel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isling\My Documents\My Pictures\14silb6.jpg">
            <a:extLst>
              <a:ext uri="{FF2B5EF4-FFF2-40B4-BE49-F238E27FC236}">
                <a16:creationId xmlns:a16="http://schemas.microsoft.com/office/drawing/2014/main" id="{559C5115-CE7A-457E-B09E-4F6962ADA2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84408" y="571500"/>
            <a:ext cx="7619996" cy="57150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7A8B3-1A1D-4FE9-BB8D-35FDF812C55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Eating rules pre training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9EB1C-3381-42F4-A9C6-9BFCA55D3781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Low saturated fat </a:t>
            </a:r>
          </a:p>
          <a:p>
            <a:pPr lvl="0"/>
            <a:r>
              <a:rPr lang="en-US"/>
              <a:t>Eat 3 main meals per day –</a:t>
            </a:r>
          </a:p>
          <a:p>
            <a:pPr lvl="0"/>
            <a:r>
              <a:rPr lang="en-US"/>
              <a:t>2 of these should contain  protein       e.g. lean meat and poultry + oily fish (Omega 3) , tofu or beans</a:t>
            </a:r>
          </a:p>
          <a:p>
            <a:pPr lvl="0"/>
            <a:r>
              <a:rPr lang="en-US"/>
              <a:t>2-3  between meal ,high carbohydrate snacks with fruit per day </a:t>
            </a:r>
          </a:p>
          <a:p>
            <a:pPr lvl="0"/>
            <a:r>
              <a:rPr lang="en-US"/>
              <a:t>The meal 2-3 hours pre training is key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B653A4-C792-4549-9481-BB9AC8B9DBD2}"/>
              </a:ext>
            </a:extLst>
          </p:cNvPr>
          <p:cNvSpPr txBox="1"/>
          <p:nvPr/>
        </p:nvSpPr>
        <p:spPr>
          <a:xfrm>
            <a:off x="1522411" y="6400800"/>
            <a:ext cx="6324603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rPr>
              <a:t>Aisling Snedker RD   Clinicaldietitian.ie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F4D01F-E469-46AD-8364-3DDDCAEE6C52}"/>
              </a:ext>
            </a:extLst>
          </p:cNvPr>
          <p:cNvSpPr txBox="1"/>
          <p:nvPr/>
        </p:nvSpPr>
        <p:spPr>
          <a:xfrm>
            <a:off x="8075615" y="6400800"/>
            <a:ext cx="1243858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5189F50-5BE8-4653-9140-CA5558012D84}" type="datetime1"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1/14/2023</a:t>
            </a:fld>
            <a:endParaRPr lang="en-US" sz="1200" b="0" i="0" u="none" strike="noStrike" kern="1200" cap="none" spc="0" baseline="0">
              <a:solidFill>
                <a:srgbClr val="FFFFFF"/>
              </a:solidFill>
              <a:uFillTx/>
              <a:latin typeface="Corbel"/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B18A1-F785-4BE5-9791-8FB4CE5EE85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Come to training fully fueled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0B859-6991-4621-B662-1ECDB25899DB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GB"/>
              <a:t>Early morning or mid evening training</a:t>
            </a:r>
          </a:p>
          <a:p>
            <a:pPr lvl="0">
              <a:buFont typeface="Symbol" pitchFamily="18"/>
              <a:buChar char="¨"/>
            </a:pPr>
            <a:r>
              <a:rPr lang="en-GB"/>
              <a:t>Two pieces of toast with juice</a:t>
            </a:r>
          </a:p>
          <a:p>
            <a:pPr lvl="0">
              <a:buFont typeface="Symbol" pitchFamily="18"/>
              <a:buChar char="¨"/>
            </a:pPr>
            <a:r>
              <a:rPr lang="en-GB"/>
              <a:t>Small bowl of cereal + low-fat milk</a:t>
            </a:r>
          </a:p>
          <a:p>
            <a:pPr lvl="0">
              <a:buFont typeface="Symbol" pitchFamily="18"/>
              <a:buChar char="¨"/>
            </a:pPr>
            <a:r>
              <a:rPr lang="en-GB"/>
              <a:t>Banana and 1 tablespoon peanut butter</a:t>
            </a:r>
          </a:p>
          <a:p>
            <a:pPr lvl="0">
              <a:buFont typeface="Symbol" pitchFamily="18"/>
              <a:buChar char="¨"/>
            </a:pPr>
            <a:r>
              <a:rPr lang="en-GB"/>
              <a:t>Bagel + low fat  cream cheese </a:t>
            </a:r>
          </a:p>
          <a:p>
            <a:pPr lvl="0">
              <a:buFont typeface="Symbol" pitchFamily="18"/>
              <a:buChar char="¨"/>
            </a:pPr>
            <a:r>
              <a:rPr lang="en-GB"/>
              <a:t>Fig rolls/Breakfast bar and low-fat milk</a:t>
            </a:r>
          </a:p>
          <a:p>
            <a:pPr lvl="0">
              <a:buFont typeface="Symbol" pitchFamily="18"/>
              <a:buChar char="¨"/>
            </a:pPr>
            <a:r>
              <a:rPr lang="en-US"/>
              <a:t>Minipancakes and low fat milk </a:t>
            </a:r>
            <a:endParaRPr lang="en-GB"/>
          </a:p>
          <a:p>
            <a:pPr marL="0" lvl="0" indent="0">
              <a:buNone/>
            </a:pP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79D887-5971-4536-A500-2C45F85F79E5}"/>
              </a:ext>
            </a:extLst>
          </p:cNvPr>
          <p:cNvSpPr txBox="1"/>
          <p:nvPr/>
        </p:nvSpPr>
        <p:spPr>
          <a:xfrm>
            <a:off x="1522411" y="6400800"/>
            <a:ext cx="6324603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rPr>
              <a:t>Aisling Snedker RD   Clinicaldietitian.ie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CA200E-84F4-41D5-B4BA-0DA90A31B3A6}"/>
              </a:ext>
            </a:extLst>
          </p:cNvPr>
          <p:cNvSpPr txBox="1"/>
          <p:nvPr/>
        </p:nvSpPr>
        <p:spPr>
          <a:xfrm>
            <a:off x="8075615" y="6400800"/>
            <a:ext cx="1243858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6061430-5EE9-4BF5-9A66-F7BC4943AE23}" type="datetime1"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1/14/2023</a:t>
            </a:fld>
            <a:endParaRPr lang="en-US" sz="1200" b="0" i="0" u="none" strike="noStrike" kern="1200" cap="none" spc="0" baseline="0">
              <a:solidFill>
                <a:srgbClr val="FFFFFF"/>
              </a:solidFill>
              <a:uFillTx/>
              <a:latin typeface="Corbel"/>
            </a:endParaRP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>
            <a:extLst>
              <a:ext uri="{FF2B5EF4-FFF2-40B4-BE49-F238E27FC236}">
                <a16:creationId xmlns:a16="http://schemas.microsoft.com/office/drawing/2014/main" id="{FFD4D469-CD0C-457B-9246-26362D425DF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Hydration </a:t>
            </a:r>
          </a:p>
        </p:txBody>
      </p:sp>
      <p:sp>
        <p:nvSpPr>
          <p:cNvPr id="3" name="Content Placeholder 13">
            <a:extLst>
              <a:ext uri="{FF2B5EF4-FFF2-40B4-BE49-F238E27FC236}">
                <a16:creationId xmlns:a16="http://schemas.microsoft.com/office/drawing/2014/main" id="{2B2B4415-520E-4569-9F17-9D2ADD2D9A32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Arrive to training hydrated – how do you know if you are ? Are you Lemon juice Or Apple juice </a:t>
            </a:r>
          </a:p>
          <a:p>
            <a:pPr lvl="0"/>
            <a:r>
              <a:rPr lang="en-US"/>
              <a:t>Drink well through out the day and drink 375-500ml prior to starting </a:t>
            </a:r>
          </a:p>
          <a:p>
            <a:pPr lvl="0"/>
            <a:r>
              <a:rPr lang="en-GB">
                <a:latin typeface="Tahoma" pitchFamily="34"/>
              </a:rPr>
              <a:t>During the session</a:t>
            </a:r>
          </a:p>
          <a:p>
            <a:pPr lvl="1"/>
            <a:r>
              <a:rPr lang="en-GB">
                <a:latin typeface="Tahoma" pitchFamily="34"/>
              </a:rPr>
              <a:t>150-200ml every 15-20 minutes</a:t>
            </a:r>
            <a:endParaRPr lang="en-US"/>
          </a:p>
          <a:p>
            <a:pPr lvl="0"/>
            <a:r>
              <a:rPr lang="en-US"/>
              <a:t>Isotonic drink if your session is intense or going over 1 hr </a:t>
            </a:r>
          </a:p>
          <a:p>
            <a:pPr lvl="0"/>
            <a:r>
              <a:rPr lang="en-US"/>
              <a:t>After the session 500ml </a:t>
            </a:r>
          </a:p>
          <a:p>
            <a:pPr lvl="0"/>
            <a:r>
              <a:rPr lang="en-US"/>
              <a:t>The Pool side is hot and humid , if your are waiting for your event keep drinking </a:t>
            </a:r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F9A4EFBF-314C-4024-AB95-5C9A43ED601A}"/>
              </a:ext>
            </a:extLst>
          </p:cNvPr>
          <p:cNvSpPr txBox="1"/>
          <p:nvPr/>
        </p:nvSpPr>
        <p:spPr>
          <a:xfrm>
            <a:off x="8075615" y="6400800"/>
            <a:ext cx="1243858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266AAE8-509B-4AC2-8CF5-2E51E08ADFFE}" type="datetime1"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1/14/2023</a:t>
            </a:fld>
            <a:endParaRPr lang="en-US" sz="1200" b="0" i="0" u="none" strike="noStrike" kern="1200" cap="none" spc="0" baseline="0">
              <a:solidFill>
                <a:srgbClr val="FFFFFF"/>
              </a:solidFill>
              <a:uFillTx/>
              <a:latin typeface="Corbel"/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187DC750-7BA8-49C5-BD90-8116F24014AE}"/>
              </a:ext>
            </a:extLst>
          </p:cNvPr>
          <p:cNvSpPr txBox="1"/>
          <p:nvPr/>
        </p:nvSpPr>
        <p:spPr>
          <a:xfrm>
            <a:off x="1522411" y="6400800"/>
            <a:ext cx="6324603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rPr>
              <a:t>Aisling Snedker RD   Clinicaldietitian.ie </a:t>
            </a: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703B9-6BC2-48B7-99F3-BE1E1D2220C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Losses 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EB1E1-F03F-4B17-AD5F-A535975B8D00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latin typeface="Tahoma" pitchFamily="34"/>
              </a:rPr>
              <a:t>Average sweat loss for swimmers per hour + you lose sodium </a:t>
            </a:r>
          </a:p>
          <a:p>
            <a:pPr lvl="0"/>
            <a:r>
              <a:rPr lang="en-US">
                <a:latin typeface="Tahoma" pitchFamily="34"/>
              </a:rPr>
              <a:t>Women average= 365ml p/h</a:t>
            </a:r>
          </a:p>
          <a:p>
            <a:pPr lvl="0"/>
            <a:r>
              <a:rPr lang="en-US">
                <a:latin typeface="Tahoma" pitchFamily="34"/>
              </a:rPr>
              <a:t>Men average = 415ml p/h </a:t>
            </a:r>
          </a:p>
          <a:p>
            <a:pPr marL="0" lvl="0" indent="0">
              <a:buNone/>
            </a:pPr>
            <a:endParaRPr lang="en-GB">
              <a:latin typeface="Tahoma" pitchFamily="34"/>
            </a:endParaRPr>
          </a:p>
          <a:p>
            <a:pPr lvl="0"/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93C414-EBE1-42DC-AD20-91651F87DC85}"/>
              </a:ext>
            </a:extLst>
          </p:cNvPr>
          <p:cNvSpPr txBox="1"/>
          <p:nvPr/>
        </p:nvSpPr>
        <p:spPr>
          <a:xfrm>
            <a:off x="1522411" y="6400800"/>
            <a:ext cx="6324603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rPr>
              <a:t>Aisling Snedker RD   Clinicaldietitian.ie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66C5DB-3441-4FA2-801B-A377C50A217F}"/>
              </a:ext>
            </a:extLst>
          </p:cNvPr>
          <p:cNvSpPr txBox="1"/>
          <p:nvPr/>
        </p:nvSpPr>
        <p:spPr>
          <a:xfrm>
            <a:off x="8075615" y="6400800"/>
            <a:ext cx="1243858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D726BF2-F229-4BA7-80E0-0D5459F79503}" type="datetime1"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1/14/2023</a:t>
            </a:fld>
            <a:endParaRPr lang="en-US" sz="1200" b="0" i="0" u="none" strike="noStrike" kern="1200" cap="none" spc="0" baseline="0">
              <a:solidFill>
                <a:srgbClr val="FFFFFF"/>
              </a:solidFill>
              <a:uFillTx/>
              <a:latin typeface="Corbel"/>
            </a:endParaRP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14319-BC09-4681-A91F-C3CC0A9F47B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>
                <a:cs typeface="Tahoma" pitchFamily="34"/>
              </a:rPr>
              <a:t>Calculating Fluid requirements x 4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E8470-1A25-4A93-96B4-28F2D7712DC5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Calibri Light"/>
              <a:buAutoNum type="arabicPeriod"/>
            </a:pPr>
            <a:r>
              <a:rPr lang="en-GB">
                <a:cs typeface="Tahoma" pitchFamily="34"/>
              </a:rPr>
              <a:t>Before training weigh your self </a:t>
            </a:r>
          </a:p>
          <a:p>
            <a:pPr marL="457200" lvl="0" indent="-457200">
              <a:buFont typeface="Calibri Light"/>
              <a:buAutoNum type="arabicPeriod"/>
            </a:pPr>
            <a:r>
              <a:rPr lang="en-GB">
                <a:cs typeface="Tahoma" pitchFamily="34"/>
              </a:rPr>
              <a:t>After traning weigh yourself </a:t>
            </a:r>
          </a:p>
          <a:p>
            <a:pPr marL="457200" lvl="0" indent="-457200">
              <a:buFont typeface="Calibri Light"/>
              <a:buAutoNum type="arabicPeriod"/>
            </a:pPr>
            <a:r>
              <a:rPr lang="en-GB">
                <a:cs typeface="Tahoma" pitchFamily="34"/>
              </a:rPr>
              <a:t>Measure what you drank during your session </a:t>
            </a:r>
          </a:p>
          <a:p>
            <a:pPr marL="457200" lvl="0" indent="-457200">
              <a:buFont typeface="Calibri Light"/>
              <a:buAutoNum type="arabicPeriod"/>
            </a:pPr>
            <a:r>
              <a:rPr lang="en-GB">
                <a:cs typeface="Tahoma" pitchFamily="34"/>
              </a:rPr>
              <a:t>Calculate fluid requirement  without exercise 35ml/kg approx. </a:t>
            </a:r>
            <a:endParaRPr lang="en-GB">
              <a:cs typeface="Times New Roman" pitchFamily="18"/>
            </a:endParaRPr>
          </a:p>
          <a:p>
            <a:pPr marL="533396" lvl="0" indent="-533396">
              <a:buAutoNum type="arabicPeriod"/>
            </a:pPr>
            <a:r>
              <a:rPr lang="en-GB">
                <a:cs typeface="Tahoma" pitchFamily="34"/>
              </a:rPr>
              <a:t> 0.5KG loss – drink 750ml to replenish </a:t>
            </a:r>
            <a:endParaRPr lang="en-GB">
              <a:cs typeface="Times New Roman" pitchFamily="18"/>
            </a:endParaRPr>
          </a:p>
          <a:p>
            <a:pPr marL="533396" lvl="0" indent="-533396">
              <a:buAutoNum type="arabicPeriod"/>
            </a:pPr>
            <a:r>
              <a:rPr lang="en-GB">
                <a:cs typeface="Tahoma" pitchFamily="34"/>
              </a:rPr>
              <a:t> 1KG loss -drink 1.5L to replenish. </a:t>
            </a:r>
            <a:endParaRPr lang="en-GB">
              <a:cs typeface="Times New Roman" pitchFamily="18"/>
            </a:endParaRPr>
          </a:p>
          <a:p>
            <a:pPr lvl="0"/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53BD17-1166-47ED-A134-7CDE905D8603}"/>
              </a:ext>
            </a:extLst>
          </p:cNvPr>
          <p:cNvSpPr txBox="1"/>
          <p:nvPr/>
        </p:nvSpPr>
        <p:spPr>
          <a:xfrm>
            <a:off x="1522411" y="6400800"/>
            <a:ext cx="6324603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rPr>
              <a:t>Aisling Snedker RD   Clinicaldietitian.ie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34DE7D-B3DC-4043-8222-8E54CE97FA1E}"/>
              </a:ext>
            </a:extLst>
          </p:cNvPr>
          <p:cNvSpPr txBox="1"/>
          <p:nvPr/>
        </p:nvSpPr>
        <p:spPr>
          <a:xfrm>
            <a:off x="8075615" y="6400800"/>
            <a:ext cx="1243858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C61D9F2-CE8C-4E41-BED6-4B1BBF8E264D}" type="datetime1"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1/14/2023</a:t>
            </a:fld>
            <a:endParaRPr lang="en-US" sz="1200" b="0" i="0" u="none" strike="noStrike" kern="1200" cap="none" spc="0" baseline="0">
              <a:solidFill>
                <a:srgbClr val="FFFFFF"/>
              </a:solidFill>
              <a:uFillTx/>
              <a:latin typeface="Corbel"/>
            </a:endParaRP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242AA-4CAD-4BA1-8D21-F06551BBB4D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b="1">
                <a:latin typeface="Comic Sans MS" pitchFamily="66"/>
              </a:rPr>
              <a:t>Fluids – When?</a:t>
            </a:r>
            <a:endParaRPr lang="en-US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A1E604F8-5D2A-4EAB-914B-920149C22513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80000"/>
              </a:lnSpc>
            </a:pPr>
            <a:r>
              <a:rPr lang="en-GB" sz="2600">
                <a:latin typeface="Comic Sans MS" pitchFamily="66"/>
              </a:rPr>
              <a:t>Drink little and often throughout the day</a:t>
            </a:r>
          </a:p>
          <a:p>
            <a:pPr lvl="0">
              <a:lnSpc>
                <a:spcPct val="80000"/>
              </a:lnSpc>
            </a:pPr>
            <a:r>
              <a:rPr lang="en-GB" sz="2600">
                <a:latin typeface="Comic Sans MS" pitchFamily="66"/>
              </a:rPr>
              <a:t>Prior to the session</a:t>
            </a:r>
          </a:p>
          <a:p>
            <a:pPr lvl="1">
              <a:lnSpc>
                <a:spcPct val="80000"/>
              </a:lnSpc>
            </a:pPr>
            <a:r>
              <a:rPr lang="en-GB" sz="2200">
                <a:latin typeface="Comic Sans MS" pitchFamily="66"/>
              </a:rPr>
              <a:t>500ml</a:t>
            </a:r>
          </a:p>
          <a:p>
            <a:pPr lvl="0">
              <a:lnSpc>
                <a:spcPct val="80000"/>
              </a:lnSpc>
            </a:pPr>
            <a:r>
              <a:rPr lang="en-GB" sz="2600">
                <a:latin typeface="Comic Sans MS" pitchFamily="66"/>
              </a:rPr>
              <a:t>During the session</a:t>
            </a:r>
          </a:p>
          <a:p>
            <a:pPr lvl="1">
              <a:lnSpc>
                <a:spcPct val="80000"/>
              </a:lnSpc>
            </a:pPr>
            <a:r>
              <a:rPr lang="en-GB" sz="2200">
                <a:latin typeface="Comic Sans MS" pitchFamily="66"/>
              </a:rPr>
              <a:t>150-200ml every 15-20 minutes</a:t>
            </a:r>
          </a:p>
          <a:p>
            <a:pPr lvl="1">
              <a:lnSpc>
                <a:spcPct val="80000"/>
              </a:lnSpc>
            </a:pPr>
            <a:r>
              <a:rPr lang="en-GB" sz="2200">
                <a:latin typeface="Comic Sans MS" pitchFamily="66"/>
              </a:rPr>
              <a:t>Early on in training</a:t>
            </a:r>
          </a:p>
          <a:p>
            <a:pPr lvl="0">
              <a:lnSpc>
                <a:spcPct val="80000"/>
              </a:lnSpc>
            </a:pPr>
            <a:r>
              <a:rPr lang="en-GB" sz="2600">
                <a:latin typeface="Comic Sans MS" pitchFamily="66"/>
              </a:rPr>
              <a:t>After the session</a:t>
            </a:r>
          </a:p>
          <a:p>
            <a:pPr lvl="0">
              <a:lnSpc>
                <a:spcPct val="80000"/>
              </a:lnSpc>
            </a:pPr>
            <a:r>
              <a:rPr lang="en-GB" sz="2600">
                <a:latin typeface="Comic Sans MS" pitchFamily="66"/>
              </a:rPr>
              <a:t>At School</a:t>
            </a:r>
          </a:p>
          <a:p>
            <a:pPr lvl="0" algn="ctr">
              <a:lnSpc>
                <a:spcPct val="80000"/>
              </a:lnSpc>
              <a:buNone/>
            </a:pPr>
            <a:r>
              <a:rPr lang="en-GB" sz="2200" b="1">
                <a:latin typeface="Comic Sans MS" pitchFamily="66"/>
              </a:rPr>
              <a:t>‘Any time any place anywhere!’</a:t>
            </a:r>
          </a:p>
          <a:p>
            <a:pPr lvl="0">
              <a:lnSpc>
                <a:spcPct val="80000"/>
              </a:lnSpc>
            </a:pPr>
            <a:endParaRPr lang="en-GB" sz="22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C8BA98-9F8E-44AC-8BE6-92D6314BBC06}"/>
              </a:ext>
            </a:extLst>
          </p:cNvPr>
          <p:cNvSpPr txBox="1"/>
          <p:nvPr/>
        </p:nvSpPr>
        <p:spPr>
          <a:xfrm>
            <a:off x="1522411" y="6400800"/>
            <a:ext cx="6324603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rPr>
              <a:t>Aisling Snedker RD   Clinicaldietitian.ie </a:t>
            </a:r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F1E70EEC-8F6F-4114-95E3-7B7C47DD5CD8}"/>
              </a:ext>
            </a:extLst>
          </p:cNvPr>
          <p:cNvSpPr txBox="1"/>
          <p:nvPr/>
        </p:nvSpPr>
        <p:spPr>
          <a:xfrm>
            <a:off x="8075615" y="6400800"/>
            <a:ext cx="1243858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E431A90-EEF4-4EBC-868D-9C222EFAE304}" type="datetime1"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1/14/2023</a:t>
            </a:fld>
            <a:endParaRPr lang="en-US" sz="1200" b="0" i="0" u="none" strike="noStrike" kern="1200" cap="none" spc="0" baseline="0">
              <a:solidFill>
                <a:srgbClr val="FFFFFF"/>
              </a:solidFill>
              <a:uFillTx/>
              <a:latin typeface="Corbel"/>
            </a:endParaRP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047A6-E6EC-4152-9A95-36C224EF48B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Home made isotonic sports drink 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CC0511-8369-42E4-B154-DA859254C645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Squash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833FEA-1FDF-4486-A8AB-058471A0E9B5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522411" y="2819396"/>
            <a:ext cx="4416552" cy="3352803"/>
          </a:xfrm>
        </p:spPr>
        <p:txBody>
          <a:bodyPr anchor="t"/>
          <a:lstStyle/>
          <a:p>
            <a:pPr marL="274320" lvl="0" indent="-274320" hangingPunct="0"/>
            <a:r>
              <a:rPr lang="en-GB">
                <a:cs typeface="Tahoma" pitchFamily="34"/>
              </a:rPr>
              <a:t>200ml fruit squash/ concentrate full sugar any kind you like  </a:t>
            </a:r>
            <a:endParaRPr lang="en-GB">
              <a:latin typeface="Arial" pitchFamily="34"/>
              <a:cs typeface="Times New Roman" pitchFamily="18"/>
            </a:endParaRPr>
          </a:p>
          <a:p>
            <a:pPr marL="274320" lvl="0" indent="-274320" hangingPunct="0"/>
            <a:endParaRPr lang="en-GB">
              <a:cs typeface="Tahoma" pitchFamily="34"/>
            </a:endParaRPr>
          </a:p>
          <a:p>
            <a:pPr marL="274320" lvl="0" indent="-274320" hangingPunct="0"/>
            <a:endParaRPr lang="en-GB">
              <a:cs typeface="Tahoma" pitchFamily="34"/>
            </a:endParaRPr>
          </a:p>
          <a:p>
            <a:pPr marL="274320" lvl="0" indent="-274320" hangingPunct="0"/>
            <a:r>
              <a:rPr lang="en-GB">
                <a:cs typeface="Tahoma" pitchFamily="34"/>
              </a:rPr>
              <a:t>800ml Water</a:t>
            </a:r>
            <a:endParaRPr lang="en-GB">
              <a:latin typeface="Arial" pitchFamily="34"/>
              <a:cs typeface="Times New Roman" pitchFamily="18"/>
            </a:endParaRPr>
          </a:p>
          <a:p>
            <a:pPr marL="274320" lvl="0" indent="-274320" hangingPunct="0"/>
            <a:endParaRPr lang="en-GB">
              <a:cs typeface="Tahoma" pitchFamily="34"/>
            </a:endParaRPr>
          </a:p>
          <a:p>
            <a:pPr marL="274320" lvl="0" indent="-274320" hangingPunct="0"/>
            <a:endParaRPr lang="en-GB">
              <a:cs typeface="Tahoma" pitchFamily="34"/>
            </a:endParaRPr>
          </a:p>
          <a:p>
            <a:pPr marL="274320" lvl="0" indent="-274320" hangingPunct="0"/>
            <a:r>
              <a:rPr lang="en-GB">
                <a:cs typeface="Tahoma" pitchFamily="34"/>
              </a:rPr>
              <a:t>¼ t spoon salt </a:t>
            </a:r>
            <a:endParaRPr lang="en-GB">
              <a:latin typeface="Arial" pitchFamily="34"/>
              <a:cs typeface="Times New Roman" pitchFamily="18"/>
            </a:endParaRPr>
          </a:p>
          <a:p>
            <a:pPr marL="274320" lvl="0" indent="-274320">
              <a:spcBef>
                <a:spcPts val="1800"/>
              </a:spcBef>
              <a:buChar char="▪"/>
            </a:pP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59E21B-1799-40A3-9FAB-187386407B9E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249859" y="1904996"/>
            <a:ext cx="4416552" cy="761996"/>
          </a:xfrm>
        </p:spPr>
        <p:txBody>
          <a:bodyPr anchor="ctr"/>
          <a:lstStyle/>
          <a:p>
            <a:pPr marL="0" lvl="0" indent="0">
              <a:spcBef>
                <a:spcPts val="0"/>
              </a:spcBef>
              <a:buNone/>
            </a:pPr>
            <a:r>
              <a:rPr lang="en-US"/>
              <a:t>Juice</a:t>
            </a:r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96B6F6-26EA-44F7-B165-6C8C429B9783}"/>
              </a:ext>
            </a:extLst>
          </p:cNvPr>
          <p:cNvSpPr txBox="1">
            <a:spLocks noGrp="1"/>
          </p:cNvSpPr>
          <p:nvPr>
            <p:ph idx="4"/>
          </p:nvPr>
        </p:nvSpPr>
        <p:spPr/>
        <p:txBody>
          <a:bodyPr/>
          <a:lstStyle/>
          <a:p>
            <a:pPr lvl="0" hangingPunct="0">
              <a:spcBef>
                <a:spcPts val="0"/>
              </a:spcBef>
              <a:buNone/>
            </a:pPr>
            <a:r>
              <a:rPr lang="en-GB">
                <a:cs typeface="Tahoma" pitchFamily="34"/>
              </a:rPr>
              <a:t>500ml fruit juice any kind you like</a:t>
            </a:r>
            <a:endParaRPr lang="en-GB">
              <a:latin typeface="Arial" pitchFamily="34"/>
              <a:cs typeface="Times New Roman" pitchFamily="18"/>
            </a:endParaRPr>
          </a:p>
          <a:p>
            <a:pPr lvl="0" hangingPunct="0">
              <a:spcBef>
                <a:spcPts val="0"/>
              </a:spcBef>
              <a:buNone/>
            </a:pPr>
            <a:endParaRPr lang="en-GB">
              <a:cs typeface="Tahoma" pitchFamily="34"/>
            </a:endParaRPr>
          </a:p>
          <a:p>
            <a:pPr lvl="0" hangingPunct="0">
              <a:spcBef>
                <a:spcPts val="0"/>
              </a:spcBef>
              <a:buNone/>
            </a:pPr>
            <a:r>
              <a:rPr lang="en-GB">
                <a:cs typeface="Tahoma" pitchFamily="34"/>
              </a:rPr>
              <a:t>500ml water </a:t>
            </a:r>
            <a:endParaRPr lang="en-GB">
              <a:latin typeface="Arial" pitchFamily="34"/>
              <a:cs typeface="Times New Roman" pitchFamily="18"/>
            </a:endParaRPr>
          </a:p>
          <a:p>
            <a:pPr lvl="0" hangingPunct="0">
              <a:spcBef>
                <a:spcPts val="0"/>
              </a:spcBef>
              <a:buNone/>
            </a:pPr>
            <a:endParaRPr lang="en-GB">
              <a:cs typeface="Tahoma" pitchFamily="34"/>
            </a:endParaRPr>
          </a:p>
          <a:p>
            <a:pPr lvl="0" hangingPunct="0">
              <a:spcBef>
                <a:spcPts val="0"/>
              </a:spcBef>
              <a:buNone/>
            </a:pPr>
            <a:r>
              <a:rPr lang="en-GB">
                <a:cs typeface="Tahoma" pitchFamily="34"/>
              </a:rPr>
              <a:t>¼ t spoon salt </a:t>
            </a:r>
            <a:endParaRPr lang="en-GB">
              <a:latin typeface="Arial" pitchFamily="34"/>
              <a:cs typeface="Times New Roman" pitchFamily="18"/>
            </a:endParaRPr>
          </a:p>
          <a:p>
            <a:pPr lvl="0"/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73DF560-8715-448B-84B2-B9C12704185C}"/>
              </a:ext>
            </a:extLst>
          </p:cNvPr>
          <p:cNvSpPr txBox="1"/>
          <p:nvPr/>
        </p:nvSpPr>
        <p:spPr>
          <a:xfrm>
            <a:off x="1522411" y="6400800"/>
            <a:ext cx="6324603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rPr>
              <a:t>Aisling Snedker RD   Clinicaldietitian.ie 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7D41670-42FA-4A4A-B240-B8545D5075F1}"/>
              </a:ext>
            </a:extLst>
          </p:cNvPr>
          <p:cNvSpPr txBox="1"/>
          <p:nvPr/>
        </p:nvSpPr>
        <p:spPr>
          <a:xfrm>
            <a:off x="8075615" y="6400800"/>
            <a:ext cx="1243858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533C5FA-E70B-4C27-A542-7486B1CD9251}" type="datetime1"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1/14/2023</a:t>
            </a:fld>
            <a:endParaRPr lang="en-US" sz="1200" b="0" i="0" u="none" strike="noStrike" kern="1200" cap="none" spc="0" baseline="0">
              <a:solidFill>
                <a:srgbClr val="FFFFFF"/>
              </a:solidFill>
              <a:uFillTx/>
              <a:latin typeface="Corbel"/>
            </a:endParaRP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Chalkboard 16x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Chalkboard%20education%20presentation%20(widescreen)</Template>
  <TotalTime>68</TotalTime>
  <Words>861</Words>
  <Application>Microsoft Office PowerPoint</Application>
  <PresentationFormat>Widescreen</PresentationFormat>
  <Paragraphs>159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 Light</vt:lpstr>
      <vt:lpstr>Comic Sans MS</vt:lpstr>
      <vt:lpstr>Consolas</vt:lpstr>
      <vt:lpstr>Corbel</vt:lpstr>
      <vt:lpstr>Symbol</vt:lpstr>
      <vt:lpstr>Tahoma</vt:lpstr>
      <vt:lpstr>Chalkboard 16x9</vt:lpstr>
      <vt:lpstr>Nutrition for swimming focus points  </vt:lpstr>
      <vt:lpstr>PowerPoint Presentation</vt:lpstr>
      <vt:lpstr>Eating rules pre training</vt:lpstr>
      <vt:lpstr>Come to training fully fueled</vt:lpstr>
      <vt:lpstr>Hydration </vt:lpstr>
      <vt:lpstr>Losses </vt:lpstr>
      <vt:lpstr>Calculating Fluid requirements x 4</vt:lpstr>
      <vt:lpstr>Fluids – When?</vt:lpstr>
      <vt:lpstr>Home made isotonic sports drink </vt:lpstr>
      <vt:lpstr>Protein</vt:lpstr>
      <vt:lpstr>Protein Milk Shake –When to use</vt:lpstr>
      <vt:lpstr>Carbohydrates 50-60% of total energy intake </vt:lpstr>
      <vt:lpstr>Daily Carbohydrate requirements?</vt:lpstr>
      <vt:lpstr>Carbohydrate Per 100g</vt:lpstr>
      <vt:lpstr>PowerPoint Presentation</vt:lpstr>
      <vt:lpstr>Post training or post event </vt:lpstr>
      <vt:lpstr>Finally – competition behaviour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Nutrition for swimming 10 focus points</dc:title>
  <dc:creator>Aisling</dc:creator>
  <cp:lastModifiedBy>Deirdre Halloran</cp:lastModifiedBy>
  <cp:revision>6</cp:revision>
  <dcterms:created xsi:type="dcterms:W3CDTF">2023-01-11T19:37:50Z</dcterms:created>
  <dcterms:modified xsi:type="dcterms:W3CDTF">2023-01-14T18:20:22Z</dcterms:modified>
</cp:coreProperties>
</file>